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80" r:id="rId2"/>
    <p:sldId id="325" r:id="rId3"/>
    <p:sldId id="326" r:id="rId4"/>
    <p:sldId id="327" r:id="rId5"/>
    <p:sldId id="328" r:id="rId6"/>
    <p:sldId id="329" r:id="rId7"/>
    <p:sldId id="284" r:id="rId8"/>
    <p:sldId id="321" r:id="rId9"/>
    <p:sldId id="323" r:id="rId10"/>
    <p:sldId id="285" r:id="rId11"/>
    <p:sldId id="286" r:id="rId12"/>
    <p:sldId id="330" r:id="rId13"/>
    <p:sldId id="331" r:id="rId14"/>
    <p:sldId id="332" r:id="rId15"/>
    <p:sldId id="316" r:id="rId16"/>
    <p:sldId id="314" r:id="rId17"/>
    <p:sldId id="268" r:id="rId18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95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E6FBFE"/>
    <a:srgbClr val="57D2E3"/>
    <a:srgbClr val="21B1C5"/>
    <a:srgbClr val="B2F3FC"/>
    <a:srgbClr val="4BCFE1"/>
    <a:srgbClr val="5BADF7"/>
    <a:srgbClr val="6A56A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4660" autoAdjust="0"/>
  </p:normalViewPr>
  <p:slideViewPr>
    <p:cSldViewPr snapToGrid="0">
      <p:cViewPr>
        <p:scale>
          <a:sx n="100" d="100"/>
          <a:sy n="100" d="100"/>
        </p:scale>
        <p:origin x="-294" y="-138"/>
      </p:cViewPr>
      <p:guideLst>
        <p:guide orient="horz" pos="2195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4" d="100"/>
        <a:sy n="124" d="100"/>
      </p:scale>
      <p:origin x="0" y="0"/>
    </p:cViewPr>
  </p:sorterViewPr>
  <p:gridSpacing cx="72005" cy="72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0" hangingPunct="0">
              <a:buFontTx/>
              <a:buNone/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0" hangingPunct="0">
              <a:buFontTx/>
              <a:buNone/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0" hangingPunct="0">
              <a:buFontTx/>
              <a:buNone/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 eaLnBrk="0" hangingPunct="0">
              <a:defRPr sz="1200"/>
            </a:lvl1pPr>
          </a:lstStyle>
          <a:p>
            <a:fld id="{7AFC42AA-7059-4B63-BC9A-687D37BECB0E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0" hangingPunct="0">
              <a:buFontTx/>
              <a:buNone/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0" hangingPunct="0">
              <a:buFontTx/>
              <a:buNone/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 smtClean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0" hangingPunct="0">
              <a:buFontTx/>
              <a:buNone/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 eaLnBrk="0" hangingPunct="0">
              <a:defRPr sz="1200"/>
            </a:lvl1pPr>
          </a:lstStyle>
          <a:p>
            <a:fld id="{8A867F90-AE94-4960-B0F5-81996BF60EA4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xfrm>
            <a:off x="1371600" y="1143000"/>
            <a:ext cx="4114800" cy="3086100"/>
          </a:xfrm>
          <a:ln>
            <a:solidFill>
              <a:srgbClr val="000000"/>
            </a:solidFill>
            <a:miter lim="800000"/>
          </a:ln>
        </p:spPr>
      </p:sp>
      <p:sp>
        <p:nvSpPr>
          <p:cNvPr id="8194" name="备注占位符 2"/>
          <p:cNvSpPr>
            <a:spLocks noGrp="1" noChangeArrowheads="1"/>
          </p:cNvSpPr>
          <p:nvPr>
            <p:ph type="body" idx="429496729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endParaRPr lang="zh-CN" altLang="en-US" smtClean="0"/>
          </a:p>
        </p:txBody>
      </p:sp>
      <p:sp>
        <p:nvSpPr>
          <p:cNvPr id="8195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0CD1221D-334A-4229-AE08-255C1D1F2898}" type="slidenum">
              <a:rPr lang="zh-CN" altLang="en-US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867F90-AE94-4960-B0F5-81996BF60EA4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xfrm>
            <a:off x="1371600" y="1143000"/>
            <a:ext cx="4114800" cy="3086100"/>
          </a:xfrm>
          <a:ln>
            <a:solidFill>
              <a:srgbClr val="000000"/>
            </a:solidFill>
            <a:miter lim="800000"/>
          </a:ln>
        </p:spPr>
      </p:sp>
      <p:sp>
        <p:nvSpPr>
          <p:cNvPr id="25602" name="备注占位符 2"/>
          <p:cNvSpPr>
            <a:spLocks noGrp="1" noChangeArrowheads="1"/>
          </p:cNvSpPr>
          <p:nvPr>
            <p:ph type="body" idx="429496729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25603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5FA5A622-0067-4D2B-9EEA-27B2DCD0B4A8}" type="slidenum">
              <a:rPr lang="zh-CN" altLang="en-US"/>
              <a:t>17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 userDrawn="1"/>
        </p:nvGrpSpPr>
        <p:grpSpPr bwMode="auto">
          <a:xfrm>
            <a:off x="1" y="876300"/>
            <a:ext cx="6107906" cy="3740150"/>
            <a:chOff x="-1" y="869694"/>
            <a:chExt cx="8144452" cy="3740406"/>
          </a:xfrm>
        </p:grpSpPr>
        <p:sp>
          <p:nvSpPr>
            <p:cNvPr id="3" name="矩形 14"/>
            <p:cNvSpPr>
              <a:spLocks noChangeArrowheads="1"/>
            </p:cNvSpPr>
            <p:nvPr/>
          </p:nvSpPr>
          <p:spPr bwMode="auto">
            <a:xfrm rot="10800000">
              <a:off x="-1" y="869694"/>
              <a:ext cx="8144452" cy="3740406"/>
            </a:xfrm>
            <a:prstGeom prst="rect">
              <a:avLst/>
            </a:prstGeom>
            <a:gradFill flip="none" rotWithShape="1">
              <a:gsLst>
                <a:gs pos="917">
                  <a:schemeClr val="bg1"/>
                </a:gs>
                <a:gs pos="37000">
                  <a:srgbClr val="E6FBFE">
                    <a:alpha val="80000"/>
                  </a:srgbClr>
                </a:gs>
                <a:gs pos="100000">
                  <a:srgbClr val="57D2E3"/>
                </a:gs>
              </a:gsLst>
              <a:lin ang="0" scaled="1"/>
              <a:tileRect/>
            </a:gradFill>
            <a:ln>
              <a:noFill/>
            </a:ln>
            <a:effectLst>
              <a:reflection blurRad="6350" stA="50000" endA="300" endPos="55000" dir="5400000" sy="-100000" algn="bl" rotWithShape="0"/>
            </a:effec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defRPr/>
              </a:pPr>
              <a:endParaRPr lang="zh-CN" altLang="en-US" dirty="0" smtClean="0"/>
            </a:p>
          </p:txBody>
        </p:sp>
        <p:pic>
          <p:nvPicPr>
            <p:cNvPr id="4" name="图片 28"/>
            <p:cNvPicPr>
              <a:picLocks noChangeAspect="1" noChangeArrowheads="1"/>
            </p:cNvPicPr>
            <p:nvPr/>
          </p:nvPicPr>
          <p:blipFill>
            <a:blip r:embed="rId2" cstate="email"/>
            <a:srcRect b="-90"/>
            <a:stretch>
              <a:fillRect/>
            </a:stretch>
          </p:blipFill>
          <p:spPr bwMode="auto">
            <a:xfrm>
              <a:off x="0" y="869694"/>
              <a:ext cx="8144450" cy="33365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5" name="矩形 14"/>
          <p:cNvSpPr>
            <a:spLocks noChangeArrowheads="1"/>
          </p:cNvSpPr>
          <p:nvPr/>
        </p:nvSpPr>
        <p:spPr bwMode="auto">
          <a:xfrm>
            <a:off x="4899" y="1536701"/>
            <a:ext cx="6108338" cy="2298699"/>
          </a:xfrm>
          <a:prstGeom prst="rect">
            <a:avLst/>
          </a:prstGeom>
          <a:gradFill>
            <a:gsLst>
              <a:gs pos="917">
                <a:schemeClr val="bg1">
                  <a:alpha val="28000"/>
                </a:schemeClr>
              </a:gs>
              <a:gs pos="31000">
                <a:srgbClr val="E6FBFE">
                  <a:alpha val="80000"/>
                </a:srgbClr>
              </a:gs>
              <a:gs pos="79000">
                <a:srgbClr val="57D2E3"/>
              </a:gs>
            </a:gsLst>
            <a:lin ang="0" scaled="1"/>
          </a:gradFill>
          <a:ln>
            <a:noFill/>
          </a:ln>
          <a:effectLst>
            <a:reflection blurRad="6350" stA="50000" endA="300" endPos="55000" dir="5400000" sy="-100000" algn="bl" rotWithShape="0"/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defRPr/>
            </a:pPr>
            <a:endParaRPr lang="zh-CN" altLang="en-US" smtClean="0"/>
          </a:p>
        </p:txBody>
      </p:sp>
      <p:sp>
        <p:nvSpPr>
          <p:cNvPr id="6" name="矩形 8"/>
          <p:cNvSpPr>
            <a:spLocks noChangeArrowheads="1"/>
          </p:cNvSpPr>
          <p:nvPr/>
        </p:nvSpPr>
        <p:spPr bwMode="auto">
          <a:xfrm>
            <a:off x="5367331" y="280988"/>
            <a:ext cx="3127779" cy="338554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>
              <a:defRPr/>
            </a:pPr>
            <a:r>
              <a:rPr lang="zh-CN" altLang="en-US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河北教育</a:t>
            </a:r>
            <a:r>
              <a:rPr lang="zh-CN" altLang="zh-CN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出版社 </a:t>
            </a:r>
            <a:r>
              <a:rPr lang="zh-CN" altLang="en-US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六</a:t>
            </a:r>
            <a:r>
              <a:rPr lang="zh-CN" altLang="zh-CN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年级</a:t>
            </a:r>
            <a:r>
              <a:rPr lang="en-US" altLang="zh-CN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 </a:t>
            </a:r>
            <a:r>
              <a:rPr lang="en-US" altLang="zh-CN" sz="1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|</a:t>
            </a:r>
            <a:r>
              <a:rPr lang="en-US" altLang="zh-CN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 </a:t>
            </a:r>
            <a:r>
              <a:rPr lang="zh-CN" altLang="en-US" sz="1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下</a:t>
            </a:r>
            <a:r>
              <a:rPr lang="zh-CN" altLang="zh-CN" sz="1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册</a:t>
            </a:r>
            <a:r>
              <a:rPr lang="en-US" altLang="zh-CN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    </a:t>
            </a:r>
            <a:endParaRPr lang="zh-CN" altLang="en-US" sz="1600" b="1" dirty="0" smtClean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4"/>
          <p:cNvSpPr>
            <a:spLocks noChangeArrowheads="1"/>
          </p:cNvSpPr>
          <p:nvPr/>
        </p:nvSpPr>
        <p:spPr bwMode="auto">
          <a:xfrm>
            <a:off x="-1" y="171612"/>
            <a:ext cx="9144001" cy="521785"/>
          </a:xfrm>
          <a:prstGeom prst="rect">
            <a:avLst/>
          </a:prstGeom>
          <a:gradFill flip="none" rotWithShape="1">
            <a:gsLst>
              <a:gs pos="917">
                <a:schemeClr val="bg1"/>
              </a:gs>
              <a:gs pos="37000">
                <a:srgbClr val="E6FBFE">
                  <a:alpha val="80000"/>
                </a:srgbClr>
              </a:gs>
              <a:gs pos="100000">
                <a:srgbClr val="57D2E3"/>
              </a:gs>
            </a:gsLst>
            <a:lin ang="10800000" scaled="1"/>
            <a:tileRect/>
          </a:gradFill>
          <a:ln>
            <a:noFill/>
          </a:ln>
          <a:effectLst>
            <a:reflection blurRad="6350" stA="50000" endA="300" endPos="55000" dir="5400000" sy="-100000" algn="bl" rotWithShape="0"/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defRPr/>
            </a:pPr>
            <a:endParaRPr lang="zh-CN" altLang="en-US" smtClean="0"/>
          </a:p>
        </p:txBody>
      </p:sp>
      <p:pic>
        <p:nvPicPr>
          <p:cNvPr id="3" name="图片 21"/>
          <p:cNvPicPr>
            <a:picLocks noChangeAspect="1" noChangeArrowheads="1"/>
          </p:cNvPicPr>
          <p:nvPr userDrawn="1"/>
        </p:nvPicPr>
        <p:blipFill>
          <a:blip r:embed="rId2" cstate="email"/>
          <a:srcRect l="-2669" r="-10663"/>
          <a:stretch>
            <a:fillRect/>
          </a:stretch>
        </p:blipFill>
        <p:spPr bwMode="auto">
          <a:xfrm>
            <a:off x="1675210" y="182564"/>
            <a:ext cx="7468790" cy="509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图片 28"/>
          <p:cNvPicPr>
            <a:picLocks noChangeAspect="1" noChangeArrowheads="1"/>
          </p:cNvPicPr>
          <p:nvPr userDrawn="1"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8504635" y="252414"/>
            <a:ext cx="392906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矩形 8"/>
          <p:cNvSpPr>
            <a:spLocks noChangeArrowheads="1"/>
          </p:cNvSpPr>
          <p:nvPr/>
        </p:nvSpPr>
        <p:spPr bwMode="auto">
          <a:xfrm>
            <a:off x="5367331" y="280988"/>
            <a:ext cx="3127779" cy="338554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>
              <a:defRPr/>
            </a:pPr>
            <a:r>
              <a:rPr lang="zh-CN" altLang="en-US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河北教育</a:t>
            </a:r>
            <a:r>
              <a:rPr lang="zh-CN" altLang="zh-CN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出版社 </a:t>
            </a:r>
            <a:r>
              <a:rPr lang="zh-CN" altLang="en-US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六</a:t>
            </a:r>
            <a:r>
              <a:rPr lang="zh-CN" altLang="zh-CN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年级</a:t>
            </a:r>
            <a:r>
              <a:rPr lang="en-US" altLang="zh-CN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 </a:t>
            </a:r>
            <a:r>
              <a:rPr lang="en-US" altLang="zh-CN" sz="1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|</a:t>
            </a:r>
            <a:r>
              <a:rPr lang="en-US" altLang="zh-CN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 </a:t>
            </a:r>
            <a:r>
              <a:rPr lang="zh-CN" altLang="en-US" sz="1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下</a:t>
            </a:r>
            <a:r>
              <a:rPr lang="zh-CN" altLang="zh-CN" sz="1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册</a:t>
            </a:r>
            <a:r>
              <a:rPr lang="en-US" altLang="zh-CN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    </a:t>
            </a:r>
            <a:endParaRPr lang="zh-CN" altLang="en-US" sz="1600" b="1" dirty="0" smtClean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2"/>
          <p:cNvGrpSpPr/>
          <p:nvPr userDrawn="1"/>
        </p:nvGrpSpPr>
        <p:grpSpPr bwMode="auto">
          <a:xfrm>
            <a:off x="0" y="839788"/>
            <a:ext cx="9144000" cy="3122612"/>
            <a:chOff x="0" y="839788"/>
            <a:chExt cx="12192000" cy="3122612"/>
          </a:xfrm>
        </p:grpSpPr>
        <p:sp>
          <p:nvSpPr>
            <p:cNvPr id="3" name="矩形 14"/>
            <p:cNvSpPr>
              <a:spLocks noChangeArrowheads="1"/>
            </p:cNvSpPr>
            <p:nvPr/>
          </p:nvSpPr>
          <p:spPr bwMode="auto">
            <a:xfrm>
              <a:off x="0" y="840303"/>
              <a:ext cx="12192000" cy="3120789"/>
            </a:xfrm>
            <a:prstGeom prst="rect">
              <a:avLst/>
            </a:prstGeom>
            <a:solidFill>
              <a:srgbClr val="57D2E3"/>
            </a:solidFill>
            <a:ln>
              <a:noFill/>
            </a:ln>
            <a:effectLst>
              <a:reflection blurRad="6350" stA="50000" endA="300" endPos="55000" dir="5400000" sy="-100000" algn="bl" rotWithShape="0"/>
            </a:effec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defRPr/>
              </a:pPr>
              <a:endParaRPr lang="zh-CN" altLang="en-US" smtClean="0"/>
            </a:p>
          </p:txBody>
        </p:sp>
        <p:pic>
          <p:nvPicPr>
            <p:cNvPr id="4" name="图片 28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280416" y="839788"/>
              <a:ext cx="11640122" cy="31226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5" name="矩形 14"/>
          <p:cNvSpPr>
            <a:spLocks noChangeArrowheads="1"/>
          </p:cNvSpPr>
          <p:nvPr/>
        </p:nvSpPr>
        <p:spPr bwMode="auto">
          <a:xfrm>
            <a:off x="-1" y="2127510"/>
            <a:ext cx="9144001" cy="1356797"/>
          </a:xfrm>
          <a:prstGeom prst="rect">
            <a:avLst/>
          </a:prstGeom>
          <a:gradFill>
            <a:gsLst>
              <a:gs pos="917">
                <a:schemeClr val="bg1"/>
              </a:gs>
              <a:gs pos="37000">
                <a:srgbClr val="E6FBFE">
                  <a:alpha val="80000"/>
                </a:srgbClr>
              </a:gs>
              <a:gs pos="100000">
                <a:srgbClr val="57D2E3"/>
              </a:gs>
            </a:gsLst>
            <a:lin ang="10800000" scaled="1"/>
          </a:gradFill>
          <a:ln>
            <a:noFill/>
          </a:ln>
          <a:effectLst>
            <a:reflection blurRad="6350" stA="50000" endA="300" endPos="55000" dir="5400000" sy="-100000" algn="bl" rotWithShape="0"/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defRPr/>
            </a:pPr>
            <a:endParaRPr lang="zh-CN" altLang="en-US" smtClean="0"/>
          </a:p>
        </p:txBody>
      </p:sp>
      <p:sp>
        <p:nvSpPr>
          <p:cNvPr id="6" name="矩形 8"/>
          <p:cNvSpPr>
            <a:spLocks noChangeArrowheads="1"/>
          </p:cNvSpPr>
          <p:nvPr/>
        </p:nvSpPr>
        <p:spPr bwMode="auto">
          <a:xfrm>
            <a:off x="1976438" y="2362201"/>
            <a:ext cx="5826919" cy="92392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buFontTx/>
              <a:buNone/>
              <a:defRPr/>
            </a:pPr>
            <a:r>
              <a:rPr lang="zh-CN" altLang="en-US" sz="5400" b="1" spc="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谢谢观看！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</p:sldLayoutIdLst>
  <p:txStyles>
    <p:titleStyle>
      <a:lvl1pPr marL="914400" indent="-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  <a:sym typeface="Calibri Light" panose="020F0302020204030204" pitchFamily="34" charset="0"/>
        </a:defRPr>
      </a:lvl1pPr>
      <a:lvl2pPr marL="914400" indent="-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  <a:sym typeface="Calibri Light" panose="020F0302020204030204" pitchFamily="34" charset="0"/>
        </a:defRPr>
      </a:lvl2pPr>
      <a:lvl3pPr marL="914400" indent="-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  <a:sym typeface="Calibri Light" panose="020F0302020204030204" pitchFamily="34" charset="0"/>
        </a:defRPr>
      </a:lvl3pPr>
      <a:lvl4pPr marL="914400" indent="-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  <a:sym typeface="Calibri Light" panose="020F0302020204030204" pitchFamily="34" charset="0"/>
        </a:defRPr>
      </a:lvl4pPr>
      <a:lvl5pPr marL="914400" indent="-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  <a:sym typeface="Calibri Light" panose="020F0302020204030204" pitchFamily="34" charset="0"/>
        </a:defRPr>
      </a:lvl5pPr>
      <a:lvl6pPr marL="1371600" indent="-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  <a:sym typeface="Calibri Light" panose="020F0302020204030204" pitchFamily="34" charset="0"/>
        </a:defRPr>
      </a:lvl6pPr>
      <a:lvl7pPr marL="1828800" indent="-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  <a:sym typeface="Calibri Light" panose="020F0302020204030204" pitchFamily="34" charset="0"/>
        </a:defRPr>
      </a:lvl7pPr>
      <a:lvl8pPr marL="2286000" indent="-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  <a:sym typeface="Calibri Light" panose="020F0302020204030204" pitchFamily="34" charset="0"/>
        </a:defRPr>
      </a:lvl8pPr>
      <a:lvl9pPr marL="2743200" indent="-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  <a:sym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>
          <a:solidFill>
            <a:schemeClr val="tx1"/>
          </a:solidFill>
          <a:latin typeface="+mn-lt"/>
          <a:ea typeface="+mn-ea"/>
          <a:cs typeface="+mn-cs"/>
          <a:sym typeface="Calibri" panose="020F0502020204030204" pitchFamily="34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  <a:ea typeface="+mn-ea"/>
          <a:sym typeface="Calibri" panose="020F0502020204030204" pitchFamily="34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  <a:ea typeface="+mn-ea"/>
          <a:sym typeface="Calibri" panose="020F0502020204030204" pitchFamily="34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  <a:ea typeface="+mn-ea"/>
          <a:sym typeface="Calibri" panose="020F0502020204030204" pitchFamily="34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  <a:ea typeface="+mn-ea"/>
          <a:sym typeface="Calibri" panose="020F0502020204030204" pitchFamily="34" charset="0"/>
        </a:defRPr>
      </a:lvl5pPr>
      <a:lvl6pPr marL="25146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>
          <a:solidFill>
            <a:schemeClr val="tx1"/>
          </a:solidFill>
          <a:latin typeface="+mn-lt"/>
          <a:ea typeface="+mn-ea"/>
          <a:sym typeface="Calibri" panose="020F0502020204030204" pitchFamily="34" charset="0"/>
        </a:defRPr>
      </a:lvl6pPr>
      <a:lvl7pPr marL="2971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>
          <a:solidFill>
            <a:schemeClr val="tx1"/>
          </a:solidFill>
          <a:latin typeface="+mn-lt"/>
          <a:ea typeface="+mn-ea"/>
          <a:sym typeface="Calibri" panose="020F0502020204030204" pitchFamily="34" charset="0"/>
        </a:defRPr>
      </a:lvl7pPr>
      <a:lvl8pPr marL="3429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>
          <a:solidFill>
            <a:schemeClr val="tx1"/>
          </a:solidFill>
          <a:latin typeface="+mn-lt"/>
          <a:ea typeface="+mn-ea"/>
          <a:sym typeface="Calibri" panose="020F0502020204030204" pitchFamily="34" charset="0"/>
        </a:defRPr>
      </a:lvl8pPr>
      <a:lvl9pPr marL="3886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>
          <a:solidFill>
            <a:schemeClr val="tx1"/>
          </a:solidFill>
          <a:latin typeface="+mn-lt"/>
          <a:ea typeface="+mn-ea"/>
          <a:sym typeface="Calibri" panose="020F0502020204030204" pitchFamily="34" charset="0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矩形 14"/>
          <p:cNvSpPr>
            <a:spLocks noChangeArrowheads="1"/>
          </p:cNvSpPr>
          <p:nvPr/>
        </p:nvSpPr>
        <p:spPr bwMode="auto">
          <a:xfrm>
            <a:off x="4898" y="840302"/>
            <a:ext cx="9144000" cy="6017698"/>
          </a:xfrm>
          <a:prstGeom prst="rect">
            <a:avLst/>
          </a:prstGeom>
          <a:noFill/>
          <a:ln>
            <a:noFill/>
          </a:ln>
          <a:effectLst>
            <a:reflection blurRad="6350" stA="50000" endA="300" endPos="55000" dir="5400000" sy="-100000" algn="bl" rotWithShape="0"/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defRPr/>
            </a:pPr>
            <a:endParaRPr lang="zh-CN" altLang="en-US" dirty="0" smtClean="0"/>
          </a:p>
        </p:txBody>
      </p:sp>
      <p:grpSp>
        <p:nvGrpSpPr>
          <p:cNvPr id="7170" name="组合 8"/>
          <p:cNvGrpSpPr/>
          <p:nvPr/>
        </p:nvGrpSpPr>
        <p:grpSpPr bwMode="auto">
          <a:xfrm>
            <a:off x="702550" y="1883083"/>
            <a:ext cx="5069945" cy="1756389"/>
            <a:chOff x="804084" y="1986758"/>
            <a:chExt cx="4622636" cy="1758841"/>
          </a:xfrm>
        </p:grpSpPr>
        <p:sp>
          <p:nvSpPr>
            <p:cNvPr id="7171" name="矩形 24"/>
            <p:cNvSpPr>
              <a:spLocks noChangeArrowheads="1"/>
            </p:cNvSpPr>
            <p:nvPr/>
          </p:nvSpPr>
          <p:spPr bwMode="auto">
            <a:xfrm>
              <a:off x="1216526" y="1986758"/>
              <a:ext cx="3797750" cy="8321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en-US" altLang="zh-CN" sz="3200" b="1" dirty="0">
                  <a:latin typeface="Times New Roman" panose="02020603050405020304" pitchFamily="18" charset="0"/>
                  <a:ea typeface="微软雅黑" panose="020B0503020204020204" pitchFamily="34" charset="-122"/>
                  <a:sym typeface="微软雅黑" panose="020B0503020204020204" pitchFamily="34" charset="-122"/>
                </a:rPr>
                <a:t>Unit 1 Lesson 2</a:t>
              </a:r>
              <a:endParaRPr lang="zh-CN" altLang="en-US" sz="3200" b="1" dirty="0">
                <a:latin typeface="Times New Roman" panose="02020603050405020304" pitchFamily="18" charset="0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sp>
          <p:nvSpPr>
            <p:cNvPr id="7172" name="TextBox 2"/>
            <p:cNvSpPr txBox="1">
              <a:spLocks noChangeArrowheads="1"/>
            </p:cNvSpPr>
            <p:nvPr/>
          </p:nvSpPr>
          <p:spPr bwMode="auto">
            <a:xfrm>
              <a:off x="804084" y="2975084"/>
              <a:ext cx="4622636" cy="7705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4400" dirty="0">
                  <a:latin typeface="Times New Roman" panose="02020603050405020304" pitchFamily="18" charset="0"/>
                </a:rPr>
                <a:t> </a:t>
              </a:r>
              <a:r>
                <a:rPr lang="en-US" altLang="zh-CN" sz="4400" b="1" dirty="0">
                  <a:latin typeface="Times New Roman" panose="02020603050405020304" pitchFamily="18" charset="0"/>
                </a:rPr>
                <a:t>At the Sports Shop</a:t>
              </a:r>
              <a:endParaRPr lang="en-US" altLang="zh-CN" sz="44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pic>
        <p:nvPicPr>
          <p:cNvPr id="7173" name="图片 6" descr="英语冀教（一起）六年级下册（2014年新编）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098382" y="1538287"/>
            <a:ext cx="3045619" cy="45300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矩形 6"/>
          <p:cNvSpPr/>
          <p:nvPr/>
        </p:nvSpPr>
        <p:spPr>
          <a:xfrm>
            <a:off x="1648322" y="5464546"/>
            <a:ext cx="3294492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med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1439466" y="1038308"/>
            <a:ext cx="5653088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 dirty="0">
                <a:solidFill>
                  <a:srgbClr val="C00000"/>
                </a:solidFill>
                <a:latin typeface="Times New Roman" panose="02020603050405020304" pitchFamily="18" charset="0"/>
              </a:rPr>
              <a:t>Listen to </a:t>
            </a:r>
            <a:r>
              <a:rPr lang="en-US" altLang="zh-CN" sz="2800" dirty="0">
                <a:solidFill>
                  <a:srgbClr val="CC0000"/>
                </a:solidFill>
                <a:latin typeface="Times New Roman" panose="02020603050405020304" pitchFamily="18" charset="0"/>
              </a:rPr>
              <a:t>the</a:t>
            </a:r>
            <a:r>
              <a:rPr lang="zh-CN" altLang="en-US" sz="2800" dirty="0">
                <a:solidFill>
                  <a:srgbClr val="CC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800" dirty="0">
                <a:solidFill>
                  <a:srgbClr val="CC0000"/>
                </a:solidFill>
                <a:latin typeface="Times New Roman" panose="02020603050405020304" pitchFamily="18" charset="0"/>
              </a:rPr>
              <a:t>conversations on Page4 again </a:t>
            </a:r>
            <a:r>
              <a:rPr lang="en-US" altLang="zh-CN" sz="2800" dirty="0">
                <a:solidFill>
                  <a:srgbClr val="C00000"/>
                </a:solidFill>
                <a:latin typeface="Times New Roman" panose="02020603050405020304" pitchFamily="18" charset="0"/>
              </a:rPr>
              <a:t>and check the words you hear.</a:t>
            </a:r>
            <a:endParaRPr lang="en-US" altLang="zh-CN" sz="28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243" name="AutoShape 3"/>
          <p:cNvSpPr>
            <a:spLocks noChangeArrowheads="1"/>
          </p:cNvSpPr>
          <p:nvPr/>
        </p:nvSpPr>
        <p:spPr bwMode="auto">
          <a:xfrm>
            <a:off x="2302669" y="2144713"/>
            <a:ext cx="4267200" cy="2665412"/>
          </a:xfrm>
          <a:prstGeom prst="horizontalScroll">
            <a:avLst>
              <a:gd name="adj" fmla="val 12500"/>
            </a:avLst>
          </a:prstGeom>
          <a:solidFill>
            <a:srgbClr val="33CCFF"/>
          </a:solidFill>
          <a:ln w="9525">
            <a:solidFill>
              <a:schemeClr val="tx1"/>
            </a:solidFill>
            <a:round/>
          </a:ln>
          <a:effectLst/>
        </p:spPr>
        <p:txBody>
          <a:bodyPr wrap="none" anchor="ctr"/>
          <a:lstStyle/>
          <a:p>
            <a:pPr eaLnBrk="0" hangingPunct="0">
              <a:buFontTx/>
              <a:buNone/>
              <a:defRPr/>
            </a:pPr>
            <a:r>
              <a:rPr lang="zh-CN" altLang="en-US" sz="3200" dirty="0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   </a:t>
            </a:r>
            <a:r>
              <a:rPr lang="en-US" altLang="zh-CN" sz="32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show             dollar</a:t>
            </a:r>
          </a:p>
          <a:p>
            <a:pPr eaLnBrk="0" hangingPunct="0">
              <a:buFontTx/>
              <a:buNone/>
              <a:defRPr/>
            </a:pPr>
            <a:r>
              <a:rPr lang="en-US" altLang="zh-CN" sz="32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   or                  excuse</a:t>
            </a:r>
          </a:p>
          <a:p>
            <a:pPr eaLnBrk="0" hangingPunct="0">
              <a:buFontTx/>
              <a:buNone/>
              <a:defRPr/>
            </a:pPr>
            <a:r>
              <a:rPr lang="en-US" altLang="zh-CN" sz="32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   teacher          wear</a:t>
            </a:r>
          </a:p>
        </p:txBody>
      </p:sp>
      <p:sp>
        <p:nvSpPr>
          <p:cNvPr id="10245" name="Oval 5"/>
          <p:cNvSpPr>
            <a:spLocks noChangeArrowheads="1"/>
          </p:cNvSpPr>
          <p:nvPr/>
        </p:nvSpPr>
        <p:spPr bwMode="auto">
          <a:xfrm>
            <a:off x="4466035" y="3222625"/>
            <a:ext cx="1133475" cy="503238"/>
          </a:xfrm>
          <a:prstGeom prst="ellipse">
            <a:avLst/>
          </a:prstGeom>
          <a:noFill/>
          <a:ln w="63500">
            <a:solidFill>
              <a:schemeClr val="bg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eaLnBrk="0" hangingPunct="0"/>
            <a:endParaRPr lang="zh-CN" altLang="en-US"/>
          </a:p>
        </p:txBody>
      </p:sp>
      <p:sp>
        <p:nvSpPr>
          <p:cNvPr id="10247" name="Oval 7"/>
          <p:cNvSpPr>
            <a:spLocks noChangeArrowheads="1"/>
          </p:cNvSpPr>
          <p:nvPr/>
        </p:nvSpPr>
        <p:spPr bwMode="auto">
          <a:xfrm>
            <a:off x="2789635" y="3249614"/>
            <a:ext cx="1042988" cy="574675"/>
          </a:xfrm>
          <a:prstGeom prst="ellipse">
            <a:avLst/>
          </a:prstGeom>
          <a:noFill/>
          <a:ln w="63500">
            <a:solidFill>
              <a:schemeClr val="bg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eaLnBrk="0" hangingPunct="0"/>
            <a:endParaRPr lang="zh-CN" altLang="en-US"/>
          </a:p>
        </p:txBody>
      </p:sp>
      <p:sp>
        <p:nvSpPr>
          <p:cNvPr id="10250" name="Oval 10"/>
          <p:cNvSpPr>
            <a:spLocks noChangeArrowheads="1"/>
          </p:cNvSpPr>
          <p:nvPr/>
        </p:nvSpPr>
        <p:spPr bwMode="auto">
          <a:xfrm>
            <a:off x="4367213" y="2674939"/>
            <a:ext cx="1188244" cy="574675"/>
          </a:xfrm>
          <a:prstGeom prst="ellipse">
            <a:avLst/>
          </a:prstGeom>
          <a:noFill/>
          <a:ln w="63500">
            <a:solidFill>
              <a:schemeClr val="bg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eaLnBrk="0" hangingPunct="0"/>
            <a:endParaRPr lang="zh-CN" altLang="en-US"/>
          </a:p>
        </p:txBody>
      </p:sp>
      <p:sp>
        <p:nvSpPr>
          <p:cNvPr id="10251" name="Oval 11"/>
          <p:cNvSpPr>
            <a:spLocks noChangeArrowheads="1"/>
          </p:cNvSpPr>
          <p:nvPr/>
        </p:nvSpPr>
        <p:spPr bwMode="auto">
          <a:xfrm>
            <a:off x="2708673" y="2674939"/>
            <a:ext cx="1025128" cy="574675"/>
          </a:xfrm>
          <a:prstGeom prst="ellipse">
            <a:avLst/>
          </a:prstGeom>
          <a:noFill/>
          <a:ln w="63500">
            <a:solidFill>
              <a:schemeClr val="bg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eaLnBrk="0" hangingPunct="0"/>
            <a:endParaRPr lang="zh-CN" altLang="en-US"/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3" dur="500"/>
                                        <p:tgtEl>
                                          <p:spTgt spid="10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0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0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/>
      <p:bldP spid="10243" grpId="0" animBg="1"/>
      <p:bldP spid="10245" grpId="0" animBg="1"/>
      <p:bldP spid="10247" grpId="0" animBg="1"/>
      <p:bldP spid="10250" grpId="0" animBg="1"/>
      <p:bldP spid="1025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矩形 5"/>
          <p:cNvSpPr>
            <a:spLocks noChangeArrowheads="1"/>
          </p:cNvSpPr>
          <p:nvPr/>
        </p:nvSpPr>
        <p:spPr bwMode="auto">
          <a:xfrm>
            <a:off x="0" y="854076"/>
            <a:ext cx="2970610" cy="550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altLang="zh-CN" sz="32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  Tick or cross</a:t>
            </a:r>
            <a:endParaRPr lang="zh-CN" altLang="en-US" sz="3200" b="1" dirty="0"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pic>
        <p:nvPicPr>
          <p:cNvPr id="18434" name="图片 11" descr="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822451"/>
            <a:ext cx="2970610" cy="383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5" name="矩形 12"/>
          <p:cNvSpPr>
            <a:spLocks noChangeArrowheads="1"/>
          </p:cNvSpPr>
          <p:nvPr/>
        </p:nvSpPr>
        <p:spPr bwMode="auto">
          <a:xfrm>
            <a:off x="3008936" y="1822451"/>
            <a:ext cx="6267805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en-US" altLang="zh-CN" sz="2800" dirty="0">
                <a:latin typeface="Times New Roman" panose="02020603050405020304" pitchFamily="18" charset="0"/>
              </a:rPr>
              <a:t>□ This woman is wearing a yellow dress.</a:t>
            </a:r>
          </a:p>
          <a:p>
            <a:pPr eaLnBrk="0" hangingPunct="0">
              <a:lnSpc>
                <a:spcPct val="150000"/>
              </a:lnSpc>
            </a:pPr>
            <a:r>
              <a:rPr lang="en-US" altLang="zh-CN" sz="2800" dirty="0">
                <a:latin typeface="Times New Roman" panose="02020603050405020304" pitchFamily="18" charset="0"/>
              </a:rPr>
              <a:t>□ That woman is wearing a white dress.</a:t>
            </a:r>
          </a:p>
          <a:p>
            <a:pPr eaLnBrk="0" hangingPunct="0">
              <a:lnSpc>
                <a:spcPct val="150000"/>
              </a:lnSpc>
            </a:pPr>
            <a:r>
              <a:rPr lang="en-US" altLang="zh-CN" sz="2800" dirty="0">
                <a:latin typeface="Times New Roman" panose="02020603050405020304" pitchFamily="18" charset="0"/>
              </a:rPr>
              <a:t>□ This man is wearing a blue shirt.</a:t>
            </a:r>
          </a:p>
          <a:p>
            <a:pPr eaLnBrk="0" hangingPunct="0">
              <a:lnSpc>
                <a:spcPct val="150000"/>
              </a:lnSpc>
            </a:pPr>
            <a:r>
              <a:rPr lang="en-US" altLang="zh-CN" sz="2800" dirty="0">
                <a:latin typeface="Times New Roman" panose="02020603050405020304" pitchFamily="18" charset="0"/>
              </a:rPr>
              <a:t>□ That man is wearing a red sweater.</a:t>
            </a:r>
            <a:endParaRPr lang="en-US" altLang="zh-C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矩形 13"/>
          <p:cNvSpPr>
            <a:spLocks noChangeArrowheads="1"/>
          </p:cNvSpPr>
          <p:nvPr/>
        </p:nvSpPr>
        <p:spPr bwMode="auto">
          <a:xfrm>
            <a:off x="3019651" y="1914525"/>
            <a:ext cx="41069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zh-CN" altLang="en-US" sz="3200" b="1">
                <a:solidFill>
                  <a:srgbClr val="C00000"/>
                </a:solidFill>
              </a:rPr>
              <a:t>√</a:t>
            </a:r>
          </a:p>
        </p:txBody>
      </p:sp>
      <p:sp>
        <p:nvSpPr>
          <p:cNvPr id="15" name="矩形 14"/>
          <p:cNvSpPr>
            <a:spLocks noChangeArrowheads="1"/>
          </p:cNvSpPr>
          <p:nvPr/>
        </p:nvSpPr>
        <p:spPr bwMode="auto">
          <a:xfrm>
            <a:off x="3033939" y="3209925"/>
            <a:ext cx="41069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zh-CN" altLang="en-US" sz="3200" b="1">
                <a:solidFill>
                  <a:srgbClr val="C00000"/>
                </a:solidFill>
              </a:rPr>
              <a:t>√</a:t>
            </a:r>
          </a:p>
        </p:txBody>
      </p:sp>
      <p:sp>
        <p:nvSpPr>
          <p:cNvPr id="17" name="矩形 16"/>
          <p:cNvSpPr>
            <a:spLocks noChangeArrowheads="1"/>
          </p:cNvSpPr>
          <p:nvPr/>
        </p:nvSpPr>
        <p:spPr bwMode="auto">
          <a:xfrm>
            <a:off x="2989886" y="2587626"/>
            <a:ext cx="54534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zh-CN" sz="2800" b="1">
                <a:solidFill>
                  <a:srgbClr val="C00000"/>
                </a:solidFill>
                <a:latin typeface="Times New Roman" panose="02020603050405020304" pitchFamily="18" charset="0"/>
              </a:rPr>
              <a:t>×</a:t>
            </a:r>
            <a:endParaRPr lang="zh-CN" altLang="en-US" sz="2800" b="1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矩形 17"/>
          <p:cNvSpPr>
            <a:spLocks noChangeArrowheads="1"/>
          </p:cNvSpPr>
          <p:nvPr/>
        </p:nvSpPr>
        <p:spPr bwMode="auto">
          <a:xfrm>
            <a:off x="3010126" y="3865564"/>
            <a:ext cx="54534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zh-CN" sz="2800" b="1">
                <a:solidFill>
                  <a:srgbClr val="C00000"/>
                </a:solidFill>
                <a:latin typeface="Times New Roman" panose="02020603050405020304" pitchFamily="18" charset="0"/>
              </a:rPr>
              <a:t>×</a:t>
            </a:r>
            <a:endParaRPr lang="zh-CN" altLang="en-US" sz="2800" b="1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7" grpId="0"/>
      <p:bldP spid="1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矩形 5"/>
          <p:cNvSpPr>
            <a:spLocks noChangeArrowheads="1"/>
          </p:cNvSpPr>
          <p:nvPr/>
        </p:nvSpPr>
        <p:spPr bwMode="auto">
          <a:xfrm>
            <a:off x="0" y="854076"/>
            <a:ext cx="2778826" cy="550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altLang="zh-CN" sz="28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  Tick or cross</a:t>
            </a:r>
            <a:endParaRPr lang="zh-CN" altLang="en-US" sz="2800" b="1" dirty="0"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pic>
        <p:nvPicPr>
          <p:cNvPr id="19458" name="图片 11" descr="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62013" y="1822451"/>
            <a:ext cx="2970610" cy="383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59" name="矩形 12"/>
          <p:cNvSpPr>
            <a:spLocks noChangeArrowheads="1"/>
          </p:cNvSpPr>
          <p:nvPr/>
        </p:nvSpPr>
        <p:spPr bwMode="auto">
          <a:xfrm>
            <a:off x="4413648" y="2278063"/>
            <a:ext cx="4730353" cy="267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en-US" altLang="zh-CN" sz="2800" dirty="0">
                <a:latin typeface="Times New Roman" panose="02020603050405020304" pitchFamily="18" charset="0"/>
              </a:rPr>
              <a:t>□ These flowers are yellow.</a:t>
            </a:r>
          </a:p>
          <a:p>
            <a:pPr eaLnBrk="0" hangingPunct="0">
              <a:lnSpc>
                <a:spcPct val="150000"/>
              </a:lnSpc>
            </a:pPr>
            <a:r>
              <a:rPr lang="en-US" altLang="zh-CN" sz="2800" dirty="0">
                <a:latin typeface="Times New Roman" panose="02020603050405020304" pitchFamily="18" charset="0"/>
              </a:rPr>
              <a:t>□ Those flowers are red.</a:t>
            </a:r>
          </a:p>
          <a:p>
            <a:pPr eaLnBrk="0" hangingPunct="0">
              <a:lnSpc>
                <a:spcPct val="150000"/>
              </a:lnSpc>
            </a:pPr>
            <a:r>
              <a:rPr lang="en-US" altLang="zh-CN" sz="2800" dirty="0">
                <a:latin typeface="Times New Roman" panose="02020603050405020304" pitchFamily="18" charset="0"/>
              </a:rPr>
              <a:t>□ These people are talking.</a:t>
            </a:r>
          </a:p>
          <a:p>
            <a:pPr eaLnBrk="0" hangingPunct="0">
              <a:lnSpc>
                <a:spcPct val="150000"/>
              </a:lnSpc>
            </a:pPr>
            <a:r>
              <a:rPr lang="en-US" altLang="zh-CN" sz="2800" dirty="0">
                <a:latin typeface="Times New Roman" panose="02020603050405020304" pitchFamily="18" charset="0"/>
              </a:rPr>
              <a:t>□ Those people are singing.</a:t>
            </a:r>
            <a:endParaRPr lang="en-US" altLang="zh-C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矩形 4"/>
          <p:cNvSpPr>
            <a:spLocks noChangeArrowheads="1"/>
          </p:cNvSpPr>
          <p:nvPr/>
        </p:nvSpPr>
        <p:spPr bwMode="auto">
          <a:xfrm>
            <a:off x="4455319" y="2370138"/>
            <a:ext cx="41069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zh-CN" altLang="en-US" sz="3200" b="1">
                <a:solidFill>
                  <a:srgbClr val="C00000"/>
                </a:solidFill>
              </a:rPr>
              <a:t>√</a:t>
            </a:r>
          </a:p>
        </p:txBody>
      </p:sp>
      <p:sp>
        <p:nvSpPr>
          <p:cNvPr id="6" name="矩形 5"/>
          <p:cNvSpPr>
            <a:spLocks noChangeArrowheads="1"/>
          </p:cNvSpPr>
          <p:nvPr/>
        </p:nvSpPr>
        <p:spPr bwMode="auto">
          <a:xfrm>
            <a:off x="4444603" y="3633788"/>
            <a:ext cx="41069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zh-CN" altLang="en-US" sz="3200" b="1">
                <a:solidFill>
                  <a:srgbClr val="C00000"/>
                </a:solidFill>
              </a:rPr>
              <a:t>√</a:t>
            </a:r>
          </a:p>
        </p:txBody>
      </p:sp>
      <p:sp>
        <p:nvSpPr>
          <p:cNvPr id="7" name="矩形 6"/>
          <p:cNvSpPr>
            <a:spLocks noChangeArrowheads="1"/>
          </p:cNvSpPr>
          <p:nvPr/>
        </p:nvSpPr>
        <p:spPr bwMode="auto">
          <a:xfrm>
            <a:off x="4405313" y="4333875"/>
            <a:ext cx="54534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zh-CN" sz="2800" b="1">
                <a:solidFill>
                  <a:srgbClr val="C00000"/>
                </a:solidFill>
                <a:latin typeface="Times New Roman" panose="02020603050405020304" pitchFamily="18" charset="0"/>
              </a:rPr>
              <a:t>×</a:t>
            </a:r>
            <a:endParaRPr lang="zh-CN" altLang="en-US" sz="2800" b="1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矩形 7"/>
          <p:cNvSpPr>
            <a:spLocks noChangeArrowheads="1"/>
          </p:cNvSpPr>
          <p:nvPr/>
        </p:nvSpPr>
        <p:spPr bwMode="auto">
          <a:xfrm>
            <a:off x="4448176" y="3006725"/>
            <a:ext cx="41069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zh-CN" altLang="en-US" sz="3200" b="1">
                <a:solidFill>
                  <a:srgbClr val="C00000"/>
                </a:solidFill>
              </a:rPr>
              <a:t>√</a:t>
            </a: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矩形 5"/>
          <p:cNvSpPr>
            <a:spLocks noChangeArrowheads="1"/>
          </p:cNvSpPr>
          <p:nvPr/>
        </p:nvSpPr>
        <p:spPr bwMode="auto">
          <a:xfrm>
            <a:off x="0" y="854076"/>
            <a:ext cx="1815704" cy="550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altLang="zh-CN" b="1">
                <a:latin typeface="Times New Roman" panose="02020603050405020304" pitchFamily="18" charset="0"/>
                <a:ea typeface="微软雅黑" panose="020B0503020204020204" pitchFamily="34" charset="-122"/>
              </a:rPr>
              <a:t>  Look and write</a:t>
            </a:r>
            <a:endParaRPr lang="zh-CN" altLang="en-US" b="1"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pic>
        <p:nvPicPr>
          <p:cNvPr id="20482" name="图片 11" descr="1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96234" y="1878013"/>
            <a:ext cx="2193131" cy="290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3" name="矩形 8"/>
          <p:cNvSpPr>
            <a:spLocks noChangeArrowheads="1"/>
          </p:cNvSpPr>
          <p:nvPr/>
        </p:nvSpPr>
        <p:spPr bwMode="auto">
          <a:xfrm>
            <a:off x="2618388" y="1878013"/>
            <a:ext cx="6817519" cy="36009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en-US" altLang="zh-CN" sz="2800">
                <a:latin typeface="Times New Roman" panose="02020603050405020304" pitchFamily="18" charset="0"/>
              </a:rPr>
              <a:t>                           Near or far?</a:t>
            </a:r>
          </a:p>
          <a:p>
            <a:pPr eaLnBrk="0" hangingPunct="0">
              <a:lnSpc>
                <a:spcPct val="150000"/>
              </a:lnSpc>
            </a:pPr>
            <a:r>
              <a:rPr lang="en-US" altLang="zh-CN" sz="2800">
                <a:solidFill>
                  <a:srgbClr val="C00000"/>
                </a:solidFill>
                <a:latin typeface="Times New Roman" panose="02020603050405020304" pitchFamily="18" charset="0"/>
              </a:rPr>
              <a:t>This</a:t>
            </a:r>
            <a:r>
              <a:rPr lang="en-US" altLang="zh-CN" sz="2800">
                <a:latin typeface="Times New Roman" panose="02020603050405020304" pitchFamily="18" charset="0"/>
              </a:rPr>
              <a:t> woman is </a:t>
            </a:r>
            <a:r>
              <a:rPr lang="en-US" altLang="zh-CN" sz="2800" u="sng">
                <a:latin typeface="Times New Roman" panose="02020603050405020304" pitchFamily="18" charset="0"/>
              </a:rPr>
              <a:t>near</a:t>
            </a:r>
            <a:r>
              <a:rPr lang="en-US" altLang="zh-CN" sz="2800">
                <a:latin typeface="Times New Roman" panose="02020603050405020304" pitchFamily="18" charset="0"/>
              </a:rPr>
              <a:t>.         </a:t>
            </a:r>
            <a:r>
              <a:rPr lang="en-US" altLang="zh-CN" sz="2800">
                <a:solidFill>
                  <a:srgbClr val="C00000"/>
                </a:solidFill>
                <a:latin typeface="Times New Roman" panose="02020603050405020304" pitchFamily="18" charset="0"/>
              </a:rPr>
              <a:t>That</a:t>
            </a:r>
            <a:r>
              <a:rPr lang="en-US" altLang="zh-CN" sz="2800">
                <a:latin typeface="Times New Roman" panose="02020603050405020304" pitchFamily="18" charset="0"/>
              </a:rPr>
              <a:t> woman is </a:t>
            </a:r>
            <a:r>
              <a:rPr lang="en-US" altLang="zh-CN" sz="2800" u="sng">
                <a:latin typeface="Times New Roman" panose="02020603050405020304" pitchFamily="18" charset="0"/>
              </a:rPr>
              <a:t>far</a:t>
            </a:r>
            <a:r>
              <a:rPr lang="en-US" altLang="zh-CN" sz="2800">
                <a:latin typeface="Times New Roman" panose="02020603050405020304" pitchFamily="18" charset="0"/>
              </a:rPr>
              <a:t>.</a:t>
            </a:r>
          </a:p>
          <a:p>
            <a:pPr eaLnBrk="0" hangingPunct="0">
              <a:lnSpc>
                <a:spcPct val="150000"/>
              </a:lnSpc>
            </a:pPr>
            <a:r>
              <a:rPr lang="en-US" altLang="zh-CN" sz="2800">
                <a:solidFill>
                  <a:srgbClr val="C00000"/>
                </a:solidFill>
                <a:latin typeface="Times New Roman" panose="02020603050405020304" pitchFamily="18" charset="0"/>
              </a:rPr>
              <a:t>This</a:t>
            </a:r>
            <a:r>
              <a:rPr lang="en-US" altLang="zh-CN" sz="2800">
                <a:latin typeface="Times New Roman" panose="02020603050405020304" pitchFamily="18" charset="0"/>
              </a:rPr>
              <a:t> man is </a:t>
            </a:r>
            <a:r>
              <a:rPr lang="en-US" altLang="zh-CN" sz="2800" u="sng">
                <a:latin typeface="Times New Roman" panose="02020603050405020304" pitchFamily="18" charset="0"/>
              </a:rPr>
              <a:t>         </a:t>
            </a:r>
            <a:r>
              <a:rPr lang="en-US" altLang="zh-CN" sz="2800">
                <a:latin typeface="Times New Roman" panose="02020603050405020304" pitchFamily="18" charset="0"/>
              </a:rPr>
              <a:t>.            </a:t>
            </a:r>
            <a:r>
              <a:rPr lang="en-US" altLang="zh-CN" sz="2800">
                <a:solidFill>
                  <a:srgbClr val="C00000"/>
                </a:solidFill>
                <a:latin typeface="Times New Roman" panose="02020603050405020304" pitchFamily="18" charset="0"/>
              </a:rPr>
              <a:t>That</a:t>
            </a:r>
            <a:r>
              <a:rPr lang="en-US" altLang="zh-CN" sz="2800">
                <a:latin typeface="Times New Roman" panose="02020603050405020304" pitchFamily="18" charset="0"/>
              </a:rPr>
              <a:t> man is </a:t>
            </a:r>
            <a:r>
              <a:rPr lang="en-US" altLang="zh-CN" sz="2800" u="sng">
                <a:latin typeface="Times New Roman" panose="02020603050405020304" pitchFamily="18" charset="0"/>
              </a:rPr>
              <a:t>         </a:t>
            </a:r>
            <a:r>
              <a:rPr lang="en-US" altLang="zh-CN" sz="2800">
                <a:latin typeface="Times New Roman" panose="02020603050405020304" pitchFamily="18" charset="0"/>
              </a:rPr>
              <a:t>. </a:t>
            </a:r>
          </a:p>
          <a:p>
            <a:pPr eaLnBrk="0" hangingPunct="0">
              <a:lnSpc>
                <a:spcPct val="150000"/>
              </a:lnSpc>
            </a:pPr>
            <a:r>
              <a:rPr lang="en-US" altLang="zh-CN" sz="2800">
                <a:solidFill>
                  <a:srgbClr val="C00000"/>
                </a:solidFill>
                <a:latin typeface="Times New Roman" panose="02020603050405020304" pitchFamily="18" charset="0"/>
              </a:rPr>
              <a:t>These</a:t>
            </a:r>
            <a:r>
              <a:rPr lang="en-US" altLang="zh-CN" sz="2800">
                <a:latin typeface="Times New Roman" panose="02020603050405020304" pitchFamily="18" charset="0"/>
              </a:rPr>
              <a:t> flowers are </a:t>
            </a:r>
            <a:r>
              <a:rPr lang="en-US" altLang="zh-CN" sz="2800" u="sng">
                <a:latin typeface="Times New Roman" panose="02020603050405020304" pitchFamily="18" charset="0"/>
              </a:rPr>
              <a:t>         </a:t>
            </a:r>
            <a:r>
              <a:rPr lang="en-US" altLang="zh-CN" sz="2800">
                <a:latin typeface="Times New Roman" panose="02020603050405020304" pitchFamily="18" charset="0"/>
              </a:rPr>
              <a:t>.  </a:t>
            </a:r>
            <a:r>
              <a:rPr lang="en-US" altLang="zh-CN" sz="2800">
                <a:solidFill>
                  <a:srgbClr val="C00000"/>
                </a:solidFill>
                <a:latin typeface="Times New Roman" panose="02020603050405020304" pitchFamily="18" charset="0"/>
              </a:rPr>
              <a:t>Those</a:t>
            </a:r>
            <a:r>
              <a:rPr lang="en-US" altLang="zh-CN" sz="2800">
                <a:latin typeface="Times New Roman" panose="02020603050405020304" pitchFamily="18" charset="0"/>
              </a:rPr>
              <a:t> flowers are </a:t>
            </a:r>
            <a:r>
              <a:rPr lang="en-US" altLang="zh-CN" sz="2800" u="sng">
                <a:latin typeface="Times New Roman" panose="02020603050405020304" pitchFamily="18" charset="0"/>
              </a:rPr>
              <a:t>         </a:t>
            </a:r>
            <a:r>
              <a:rPr lang="en-US" altLang="zh-CN" sz="2800">
                <a:latin typeface="Times New Roman" panose="02020603050405020304" pitchFamily="18" charset="0"/>
              </a:rPr>
              <a:t>. </a:t>
            </a:r>
            <a:r>
              <a:rPr lang="en-US" altLang="zh-CN" sz="2800" u="sng">
                <a:latin typeface="Times New Roman" panose="02020603050405020304" pitchFamily="18" charset="0"/>
              </a:rPr>
              <a:t> </a:t>
            </a:r>
            <a:endParaRPr lang="en-US" altLang="zh-CN" sz="2800">
              <a:latin typeface="Times New Roman" panose="02020603050405020304" pitchFamily="18" charset="0"/>
            </a:endParaRPr>
          </a:p>
          <a:p>
            <a:pPr eaLnBrk="0" hangingPunct="0"/>
            <a:endParaRPr lang="en-US" altLang="zh-CN"/>
          </a:p>
        </p:txBody>
      </p:sp>
      <p:sp>
        <p:nvSpPr>
          <p:cNvPr id="10" name="矩形 9"/>
          <p:cNvSpPr>
            <a:spLocks noChangeArrowheads="1"/>
          </p:cNvSpPr>
          <p:nvPr/>
        </p:nvSpPr>
        <p:spPr bwMode="auto">
          <a:xfrm>
            <a:off x="4383756" y="3282027"/>
            <a:ext cx="80182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zh-CN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near</a:t>
            </a:r>
            <a:endParaRPr lang="zh-CN" altLang="en-US" sz="2800" dirty="0">
              <a:solidFill>
                <a:srgbClr val="0000FF"/>
              </a:solidFill>
            </a:endParaRPr>
          </a:p>
        </p:txBody>
      </p:sp>
      <p:sp>
        <p:nvSpPr>
          <p:cNvPr id="11" name="矩形 10"/>
          <p:cNvSpPr>
            <a:spLocks noChangeArrowheads="1"/>
          </p:cNvSpPr>
          <p:nvPr/>
        </p:nvSpPr>
        <p:spPr bwMode="auto">
          <a:xfrm>
            <a:off x="8271271" y="3311807"/>
            <a:ext cx="58381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zh-CN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far</a:t>
            </a:r>
            <a:endParaRPr lang="zh-CN" altLang="en-US" sz="2800" dirty="0">
              <a:solidFill>
                <a:srgbClr val="0000FF"/>
              </a:solidFill>
            </a:endParaRPr>
          </a:p>
        </p:txBody>
      </p:sp>
      <p:sp>
        <p:nvSpPr>
          <p:cNvPr id="14" name="矩形 13"/>
          <p:cNvSpPr>
            <a:spLocks noChangeArrowheads="1"/>
          </p:cNvSpPr>
          <p:nvPr/>
        </p:nvSpPr>
        <p:spPr bwMode="auto">
          <a:xfrm>
            <a:off x="4616257" y="3914777"/>
            <a:ext cx="80182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zh-CN" sz="2800">
                <a:solidFill>
                  <a:srgbClr val="0000FF"/>
                </a:solidFill>
                <a:latin typeface="Times New Roman" panose="02020603050405020304" pitchFamily="18" charset="0"/>
              </a:rPr>
              <a:t>near</a:t>
            </a:r>
            <a:endParaRPr lang="zh-CN" altLang="en-US" sz="2800">
              <a:solidFill>
                <a:srgbClr val="0000FF"/>
              </a:solidFill>
            </a:endParaRPr>
          </a:p>
        </p:txBody>
      </p:sp>
      <p:sp>
        <p:nvSpPr>
          <p:cNvPr id="15" name="矩形 14"/>
          <p:cNvSpPr>
            <a:spLocks noChangeArrowheads="1"/>
          </p:cNvSpPr>
          <p:nvPr/>
        </p:nvSpPr>
        <p:spPr bwMode="auto">
          <a:xfrm>
            <a:off x="7432084" y="3914777"/>
            <a:ext cx="58381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zh-CN" sz="2800">
                <a:solidFill>
                  <a:srgbClr val="0000FF"/>
                </a:solidFill>
                <a:latin typeface="Times New Roman" panose="02020603050405020304" pitchFamily="18" charset="0"/>
              </a:rPr>
              <a:t>far</a:t>
            </a:r>
            <a:endParaRPr lang="zh-CN" altLang="en-US" sz="2800">
              <a:solidFill>
                <a:srgbClr val="0000FF"/>
              </a:solidFill>
            </a:endParaRP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4" grpId="0"/>
      <p:bldP spid="1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矩形 5"/>
          <p:cNvSpPr>
            <a:spLocks noChangeArrowheads="1"/>
          </p:cNvSpPr>
          <p:nvPr/>
        </p:nvSpPr>
        <p:spPr bwMode="auto">
          <a:xfrm>
            <a:off x="-1" y="854076"/>
            <a:ext cx="2481943" cy="550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altLang="zh-CN" sz="24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  Talk and write</a:t>
            </a:r>
            <a:endParaRPr lang="zh-CN" altLang="en-US" sz="2400" b="1" dirty="0"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9" name="矩形 8"/>
          <p:cNvSpPr>
            <a:spLocks noChangeArrowheads="1"/>
          </p:cNvSpPr>
          <p:nvPr/>
        </p:nvSpPr>
        <p:spPr bwMode="auto">
          <a:xfrm>
            <a:off x="2550087" y="1539002"/>
            <a:ext cx="6817519" cy="46166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</a:t>
            </a:r>
            <a:r>
              <a:rPr lang="en-US" altLang="zh-CN" sz="2800" dirty="0">
                <a:latin typeface="Times New Roman" panose="02020603050405020304" pitchFamily="18" charset="0"/>
              </a:rPr>
              <a:t>Do you like this football or that football?</a:t>
            </a:r>
          </a:p>
          <a:p>
            <a:pPr eaLnBrk="0" hangingPunct="0">
              <a:lnSpc>
                <a:spcPct val="150000"/>
              </a:lnSpc>
            </a:pP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</a:t>
            </a:r>
            <a:r>
              <a:rPr lang="en-US" altLang="zh-CN" sz="2800" dirty="0">
                <a:latin typeface="Times New Roman" panose="02020603050405020304" pitchFamily="18" charset="0"/>
              </a:rPr>
              <a:t> I like that football.</a:t>
            </a:r>
          </a:p>
          <a:p>
            <a:pPr eaLnBrk="0" hangingPunct="0">
              <a:lnSpc>
                <a:spcPct val="150000"/>
              </a:lnSpc>
            </a:pPr>
            <a:r>
              <a:rPr lang="en-US" altLang="zh-CN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—</a:t>
            </a:r>
            <a:r>
              <a:rPr lang="en-US" altLang="zh-CN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Do you like this basketball or that basketball?</a:t>
            </a:r>
          </a:p>
          <a:p>
            <a:pPr eaLnBrk="0" hangingPunct="0">
              <a:lnSpc>
                <a:spcPct val="150000"/>
              </a:lnSpc>
            </a:pPr>
            <a:r>
              <a:rPr lang="en-US" altLang="zh-CN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—</a:t>
            </a:r>
            <a:r>
              <a:rPr lang="en-US" altLang="zh-CN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 I like that basketball.</a:t>
            </a:r>
          </a:p>
          <a:p>
            <a:pPr eaLnBrk="0" hangingPunct="0">
              <a:lnSpc>
                <a:spcPct val="150000"/>
              </a:lnSpc>
            </a:pPr>
            <a:r>
              <a:rPr lang="en-US" altLang="zh-CN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—</a:t>
            </a:r>
            <a:r>
              <a:rPr lang="en-US" altLang="zh-CN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Do you like this T-shirt or that T-shirt?</a:t>
            </a:r>
          </a:p>
          <a:p>
            <a:pPr eaLnBrk="0" hangingPunct="0">
              <a:lnSpc>
                <a:spcPct val="150000"/>
              </a:lnSpc>
            </a:pPr>
            <a:r>
              <a:rPr lang="en-US" altLang="zh-CN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—</a:t>
            </a:r>
            <a:r>
              <a:rPr lang="en-US" altLang="zh-CN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 I like this T-shirt</a:t>
            </a:r>
            <a:r>
              <a:rPr lang="en-US" altLang="zh-CN" sz="2800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.</a:t>
            </a:r>
            <a:endParaRPr lang="en-US" altLang="zh-CN" sz="2800" dirty="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2150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6536" y="1565275"/>
            <a:ext cx="2178844" cy="436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矩形 5"/>
          <p:cNvSpPr>
            <a:spLocks noChangeArrowheads="1"/>
          </p:cNvSpPr>
          <p:nvPr/>
        </p:nvSpPr>
        <p:spPr bwMode="auto">
          <a:xfrm>
            <a:off x="-263128" y="841376"/>
            <a:ext cx="2170510" cy="550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altLang="zh-CN" b="1">
                <a:latin typeface="Times New Roman" panose="02020603050405020304" pitchFamily="18" charset="0"/>
                <a:ea typeface="微软雅黑" panose="020B0503020204020204" pitchFamily="34" charset="-122"/>
              </a:rPr>
              <a:t> </a:t>
            </a:r>
            <a:endParaRPr lang="zh-CN" altLang="en-US" b="1"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22530" name="矩形 5"/>
          <p:cNvSpPr>
            <a:spLocks noChangeArrowheads="1"/>
          </p:cNvSpPr>
          <p:nvPr/>
        </p:nvSpPr>
        <p:spPr bwMode="auto">
          <a:xfrm>
            <a:off x="-1" y="1020763"/>
            <a:ext cx="5438899" cy="550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altLang="zh-CN" sz="2800" b="1">
                <a:latin typeface="Times New Roman" panose="02020603050405020304" pitchFamily="18" charset="0"/>
                <a:ea typeface="微软雅黑" panose="020B0503020204020204" pitchFamily="34" charset="-122"/>
              </a:rPr>
              <a:t> Summary and evaluation</a:t>
            </a:r>
            <a:endParaRPr lang="zh-CN" altLang="en-US" sz="2800" b="1"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1484352" y="2579056"/>
            <a:ext cx="759599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r>
              <a:rPr lang="en-US" altLang="zh-CN" sz="2400" dirty="0">
                <a:latin typeface="Times New Roman" panose="02020603050405020304" pitchFamily="18" charset="0"/>
              </a:rPr>
              <a:t>A excellent     B good     C adequate     D need improvement</a:t>
            </a:r>
            <a:endParaRPr lang="en-US" altLang="zh-CN" sz="2400" dirty="0"/>
          </a:p>
        </p:txBody>
      </p:sp>
      <p:sp>
        <p:nvSpPr>
          <p:cNvPr id="11" name="AutoShape 5"/>
          <p:cNvSpPr>
            <a:spLocks noChangeArrowheads="1"/>
          </p:cNvSpPr>
          <p:nvPr/>
        </p:nvSpPr>
        <p:spPr bwMode="auto">
          <a:xfrm>
            <a:off x="1974056" y="2147888"/>
            <a:ext cx="228600" cy="304800"/>
          </a:xfrm>
          <a:prstGeom prst="smileyFace">
            <a:avLst>
              <a:gd name="adj" fmla="val 4653"/>
            </a:avLst>
          </a:prstGeom>
          <a:solidFill>
            <a:srgbClr val="FF0000"/>
          </a:solidFill>
          <a:ln w="9525">
            <a:solidFill>
              <a:schemeClr val="tx1"/>
            </a:solidFill>
            <a:round/>
          </a:ln>
        </p:spPr>
        <p:txBody>
          <a:bodyPr wrap="none" lIns="90000" tIns="46800" rIns="90000" bIns="46800" anchor="ctr"/>
          <a:lstStyle/>
          <a:p>
            <a:pPr eaLnBrk="0" hangingPunct="0"/>
            <a:endParaRPr lang="zh-CN" altLang="zh-CN"/>
          </a:p>
        </p:txBody>
      </p:sp>
      <p:sp>
        <p:nvSpPr>
          <p:cNvPr id="12" name="AutoShape 3"/>
          <p:cNvSpPr>
            <a:spLocks noChangeArrowheads="1"/>
          </p:cNvSpPr>
          <p:nvPr/>
        </p:nvSpPr>
        <p:spPr bwMode="auto">
          <a:xfrm>
            <a:off x="3106341" y="2119313"/>
            <a:ext cx="228600" cy="304800"/>
          </a:xfrm>
          <a:prstGeom prst="smileyFace">
            <a:avLst>
              <a:gd name="adj" fmla="val 4653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</a:ln>
        </p:spPr>
        <p:txBody>
          <a:bodyPr wrap="none" lIns="90000" tIns="46800" rIns="90000" bIns="46800" anchor="ctr"/>
          <a:lstStyle/>
          <a:p>
            <a:pPr eaLnBrk="0" hangingPunct="0"/>
            <a:endParaRPr lang="zh-CN" altLang="zh-CN"/>
          </a:p>
        </p:txBody>
      </p:sp>
      <p:sp>
        <p:nvSpPr>
          <p:cNvPr id="13" name="AutoShape 3"/>
          <p:cNvSpPr>
            <a:spLocks noChangeArrowheads="1"/>
          </p:cNvSpPr>
          <p:nvPr/>
        </p:nvSpPr>
        <p:spPr bwMode="auto">
          <a:xfrm>
            <a:off x="4281488" y="2119313"/>
            <a:ext cx="228600" cy="304800"/>
          </a:xfrm>
          <a:prstGeom prst="smileyFace">
            <a:avLst>
              <a:gd name="adj" fmla="val -32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</a:ln>
        </p:spPr>
        <p:txBody>
          <a:bodyPr wrap="none" lIns="90000" tIns="46800" rIns="90000" bIns="46800" anchor="ctr"/>
          <a:lstStyle/>
          <a:p>
            <a:pPr eaLnBrk="0" hangingPunct="0"/>
            <a:endParaRPr lang="zh-CN" altLang="zh-CN"/>
          </a:p>
        </p:txBody>
      </p:sp>
      <p:sp>
        <p:nvSpPr>
          <p:cNvPr id="14" name="AutoShape 3"/>
          <p:cNvSpPr>
            <a:spLocks noChangeArrowheads="1"/>
          </p:cNvSpPr>
          <p:nvPr/>
        </p:nvSpPr>
        <p:spPr bwMode="auto">
          <a:xfrm>
            <a:off x="5923360" y="2133600"/>
            <a:ext cx="228600" cy="304800"/>
          </a:xfrm>
          <a:prstGeom prst="smileyFace">
            <a:avLst>
              <a:gd name="adj" fmla="val -4653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</a:ln>
        </p:spPr>
        <p:txBody>
          <a:bodyPr wrap="none" lIns="90000" tIns="46800" rIns="90000" bIns="46800" anchor="ctr"/>
          <a:lstStyle/>
          <a:p>
            <a:pPr eaLnBrk="0" hangingPunct="0"/>
            <a:endParaRPr lang="zh-CN" altLang="zh-CN"/>
          </a:p>
        </p:txBody>
      </p:sp>
      <p:graphicFrame>
        <p:nvGraphicFramePr>
          <p:cNvPr id="15" name="表格 14"/>
          <p:cNvGraphicFramePr>
            <a:graphicFrameLocks noGrp="1"/>
          </p:cNvGraphicFramePr>
          <p:nvPr/>
        </p:nvGraphicFramePr>
        <p:xfrm>
          <a:off x="1482329" y="3352801"/>
          <a:ext cx="5731669" cy="3035936"/>
        </p:xfrm>
        <a:graphic>
          <a:graphicData uri="http://schemas.openxmlformats.org/drawingml/2006/table">
            <a:tbl>
              <a:tblPr/>
              <a:tblGrid>
                <a:gridCol w="29146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120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049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56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         </a:t>
                      </a:r>
                      <a:r>
                        <a:rPr kumimoji="0" lang="zh-CN" alt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内容</a:t>
                      </a:r>
                      <a:endParaRPr kumimoji="0" lang="zh-CN" altLang="en-US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FB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学生自评</a:t>
                      </a:r>
                      <a:endParaRPr kumimoji="0" lang="zh-CN" altLang="en-US" sz="2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FB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小组互评</a:t>
                      </a:r>
                      <a:endParaRPr kumimoji="0" lang="zh-CN" altLang="en-US" sz="2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FBF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8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我能认真听老师讲课，听同学发言</a:t>
                      </a:r>
                      <a:endParaRPr kumimoji="0" lang="zh-CN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FB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zh-CN" sz="2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FB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zh-CN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FBF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56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遇到我会回答的问题主动举手了</a:t>
                      </a:r>
                    </a:p>
                  </a:txBody>
                  <a:tcPr marL="68580" marR="6858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FB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zh-CN" sz="2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FB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zh-CN" sz="2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FBF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8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活动中坚持使用英语来交际</a:t>
                      </a:r>
                      <a:endParaRPr kumimoji="0" lang="zh-CN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FB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zh-CN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FB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zh-CN" sz="2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FBF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6199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我能积极参与小组讨论活动，能与他人合作。</a:t>
                      </a:r>
                      <a:r>
                        <a:rPr kumimoji="0" lang="zh-CN" alt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 </a:t>
                      </a:r>
                    </a:p>
                  </a:txBody>
                  <a:tcPr marL="68580" marR="6858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FB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zh-CN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FB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zh-CN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FBF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6" name="Text Box 4"/>
          <p:cNvSpPr txBox="1">
            <a:spLocks noChangeArrowheads="1"/>
          </p:cNvSpPr>
          <p:nvPr/>
        </p:nvSpPr>
        <p:spPr bwMode="auto">
          <a:xfrm>
            <a:off x="1527573" y="1419225"/>
            <a:ext cx="7509549" cy="584775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/>
          <a:p>
            <a:pPr eaLnBrk="0" hangingPunct="0">
              <a:buFontTx/>
              <a:buNone/>
              <a:defRPr/>
            </a:pPr>
            <a:r>
              <a:rPr lang="en-US" altLang="zh-CN" sz="3200" dirty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What have you learned in this class?</a:t>
            </a:r>
            <a:endParaRPr lang="zh-CN" altLang="en-US" sz="3200" dirty="0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 animBg="1"/>
      <p:bldP spid="12" grpId="0" animBg="1"/>
      <p:bldP spid="13" grpId="0" animBg="1"/>
      <p:bldP spid="14" grpId="0" animBg="1"/>
      <p:bldP spid="1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Text Box 3"/>
          <p:cNvSpPr txBox="1">
            <a:spLocks noChangeArrowheads="1"/>
          </p:cNvSpPr>
          <p:nvPr/>
        </p:nvSpPr>
        <p:spPr bwMode="auto">
          <a:xfrm>
            <a:off x="1841897" y="2330450"/>
            <a:ext cx="6357938" cy="177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30000"/>
              </a:lnSpc>
            </a:pPr>
            <a:r>
              <a:rPr lang="zh-CN" altLang="en-US" sz="2800" dirty="0">
                <a:solidFill>
                  <a:srgbClr val="CC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1. </a:t>
            </a:r>
            <a:r>
              <a:rPr lang="en-US" altLang="zh-CN" sz="2800" dirty="0">
                <a:solidFill>
                  <a:srgbClr val="CC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Recite the</a:t>
            </a:r>
            <a:r>
              <a:rPr lang="zh-CN" altLang="en-US" sz="2800" dirty="0">
                <a:solidFill>
                  <a:srgbClr val="CC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 </a:t>
            </a:r>
            <a:r>
              <a:rPr lang="en-US" altLang="zh-CN" sz="2800" dirty="0">
                <a:solidFill>
                  <a:srgbClr val="CC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conversations on Page4.</a:t>
            </a:r>
            <a:endParaRPr lang="zh-CN" altLang="en-US" sz="2800" dirty="0">
              <a:solidFill>
                <a:srgbClr val="CC0000"/>
              </a:solidFill>
              <a:latin typeface="Times New Roman" panose="02020603050405020304" pitchFamily="18" charset="0"/>
            </a:endParaRPr>
          </a:p>
          <a:p>
            <a:pPr>
              <a:lnSpc>
                <a:spcPct val="130000"/>
              </a:lnSpc>
            </a:pPr>
            <a:r>
              <a:rPr lang="zh-CN" altLang="en-US" sz="2800" dirty="0">
                <a:solidFill>
                  <a:srgbClr val="CC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2. </a:t>
            </a:r>
            <a:r>
              <a:rPr lang="en-US" altLang="zh-CN" sz="2800" dirty="0">
                <a:solidFill>
                  <a:srgbClr val="CC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Go to a shop to buy something using the </a:t>
            </a:r>
          </a:p>
          <a:p>
            <a:pPr>
              <a:lnSpc>
                <a:spcPct val="130000"/>
              </a:lnSpc>
            </a:pPr>
            <a:r>
              <a:rPr lang="en-US" altLang="zh-CN" sz="2800" dirty="0">
                <a:solidFill>
                  <a:srgbClr val="CC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    sentences learned in class</a:t>
            </a:r>
            <a:r>
              <a:rPr lang="en-US" altLang="zh-CN" sz="2800" dirty="0" smtClean="0">
                <a:solidFill>
                  <a:srgbClr val="CC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. </a:t>
            </a:r>
            <a:endParaRPr lang="zh-CN" altLang="en-US" sz="2800" dirty="0">
              <a:solidFill>
                <a:srgbClr val="CC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554" name="矩形 3"/>
          <p:cNvSpPr>
            <a:spLocks noChangeArrowheads="1"/>
          </p:cNvSpPr>
          <p:nvPr/>
        </p:nvSpPr>
        <p:spPr bwMode="auto">
          <a:xfrm>
            <a:off x="719732" y="854076"/>
            <a:ext cx="2937867" cy="550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altLang="zh-CN" sz="32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    Homework</a:t>
            </a:r>
            <a:endParaRPr lang="zh-CN" altLang="en-US" sz="3200" b="1" dirty="0"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68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68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68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7" grpId="0" bldLvl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矩形 5"/>
          <p:cNvSpPr>
            <a:spLocks noChangeArrowheads="1"/>
          </p:cNvSpPr>
          <p:nvPr/>
        </p:nvSpPr>
        <p:spPr bwMode="auto">
          <a:xfrm>
            <a:off x="273133" y="941388"/>
            <a:ext cx="1570435" cy="550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altLang="zh-CN" sz="24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 Warm-up</a:t>
            </a:r>
            <a:endParaRPr lang="zh-CN" altLang="en-US" sz="2400" b="1" dirty="0"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pic>
        <p:nvPicPr>
          <p:cNvPr id="9218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53012" y="1492250"/>
            <a:ext cx="1653779" cy="2273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19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31294" y="1363664"/>
            <a:ext cx="1610916" cy="2401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矩形 7"/>
          <p:cNvSpPr>
            <a:spLocks noChangeArrowheads="1"/>
          </p:cNvSpPr>
          <p:nvPr/>
        </p:nvSpPr>
        <p:spPr bwMode="auto">
          <a:xfrm>
            <a:off x="1947554" y="4084638"/>
            <a:ext cx="5759532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en-US" altLang="zh-CN" sz="3200" dirty="0">
                <a:latin typeface="Times New Roman" panose="02020603050405020304" pitchFamily="18" charset="0"/>
              </a:rPr>
              <a:t>Which T-shirt do you like? The blue one </a:t>
            </a:r>
            <a:r>
              <a:rPr lang="en-US" altLang="zh-CN" sz="3200" dirty="0">
                <a:solidFill>
                  <a:srgbClr val="C00000"/>
                </a:solidFill>
                <a:latin typeface="Times New Roman" panose="02020603050405020304" pitchFamily="18" charset="0"/>
              </a:rPr>
              <a:t>or </a:t>
            </a:r>
            <a:r>
              <a:rPr lang="en-US" altLang="zh-CN" sz="3200" dirty="0">
                <a:latin typeface="Times New Roman" panose="02020603050405020304" pitchFamily="18" charset="0"/>
              </a:rPr>
              <a:t>the green one</a:t>
            </a:r>
            <a:r>
              <a:rPr lang="en-US" altLang="zh-CN" sz="3200" dirty="0" smtClean="0">
                <a:latin typeface="Times New Roman" panose="02020603050405020304" pitchFamily="18" charset="0"/>
              </a:rPr>
              <a:t>?</a:t>
            </a:r>
            <a:endParaRPr lang="en-US" altLang="zh-CN" sz="3200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8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24012" y="1789114"/>
            <a:ext cx="2711054" cy="4213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2" name="矩形 12"/>
          <p:cNvSpPr>
            <a:spLocks noChangeArrowheads="1"/>
          </p:cNvSpPr>
          <p:nvPr/>
        </p:nvSpPr>
        <p:spPr bwMode="auto">
          <a:xfrm>
            <a:off x="1" y="873126"/>
            <a:ext cx="1556147" cy="550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altLang="zh-CN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      Let’ learn</a:t>
            </a:r>
            <a:endParaRPr lang="zh-CN" altLang="en-US" b="1" dirty="0"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pic>
        <p:nvPicPr>
          <p:cNvPr id="10243" name="Picture 4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204097" y="5724525"/>
            <a:ext cx="594122" cy="93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矩形 12"/>
          <p:cNvSpPr>
            <a:spLocks noChangeArrowheads="1"/>
          </p:cNvSpPr>
          <p:nvPr/>
        </p:nvSpPr>
        <p:spPr bwMode="auto">
          <a:xfrm>
            <a:off x="5751910" y="2182814"/>
            <a:ext cx="926857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en-US" altLang="zh-CN" sz="4000" dirty="0">
                <a:solidFill>
                  <a:srgbClr val="C00000"/>
                </a:solidFill>
                <a:latin typeface="Times New Roman" panose="02020603050405020304" pitchFamily="18" charset="0"/>
              </a:rPr>
              <a:t>this</a:t>
            </a:r>
            <a:endParaRPr lang="en-US" altLang="zh-CN" sz="40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矩形 13"/>
          <p:cNvSpPr>
            <a:spLocks noChangeArrowheads="1"/>
          </p:cNvSpPr>
          <p:nvPr/>
        </p:nvSpPr>
        <p:spPr bwMode="auto">
          <a:xfrm>
            <a:off x="4836319" y="3167063"/>
            <a:ext cx="4498181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en-US" altLang="zh-CN" sz="4000" dirty="0">
                <a:latin typeface="Times New Roman" panose="02020603050405020304" pitchFamily="18" charset="0"/>
              </a:rPr>
              <a:t>This T-shirt is </a:t>
            </a:r>
            <a:r>
              <a:rPr lang="en-US" altLang="zh-CN" sz="4000" dirty="0">
                <a:solidFill>
                  <a:srgbClr val="C00000"/>
                </a:solidFill>
                <a:latin typeface="Times New Roman" panose="02020603050405020304" pitchFamily="18" charset="0"/>
              </a:rPr>
              <a:t>near</a:t>
            </a:r>
            <a:r>
              <a:rPr lang="en-US" altLang="zh-CN" sz="4000" dirty="0">
                <a:latin typeface="Times New Roman" panose="02020603050405020304" pitchFamily="18" charset="0"/>
              </a:rPr>
              <a:t>.</a:t>
            </a:r>
          </a:p>
          <a:p>
            <a:pPr eaLnBrk="0" hangingPunct="0">
              <a:lnSpc>
                <a:spcPct val="150000"/>
              </a:lnSpc>
            </a:pPr>
            <a:r>
              <a:rPr lang="en-US" altLang="zh-CN" sz="4000" dirty="0">
                <a:latin typeface="Times New Roman" panose="02020603050405020304" pitchFamily="18" charset="0"/>
              </a:rPr>
              <a:t> It looks </a:t>
            </a:r>
            <a:r>
              <a:rPr lang="en-US" altLang="zh-CN" sz="4000" dirty="0">
                <a:solidFill>
                  <a:srgbClr val="C00000"/>
                </a:solidFill>
                <a:latin typeface="Times New Roman" panose="02020603050405020304" pitchFamily="18" charset="0"/>
              </a:rPr>
              <a:t>big</a:t>
            </a:r>
            <a:r>
              <a:rPr lang="en-US" altLang="zh-CN" sz="4000" dirty="0">
                <a:latin typeface="Times New Roman" panose="02020603050405020304" pitchFamily="18" charset="0"/>
              </a:rPr>
              <a:t>.</a:t>
            </a:r>
            <a:endParaRPr lang="en-US" altLang="zh-CN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819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889398" y="1909763"/>
            <a:ext cx="1001315" cy="156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6" name="矩形 12"/>
          <p:cNvSpPr>
            <a:spLocks noChangeArrowheads="1"/>
          </p:cNvSpPr>
          <p:nvPr/>
        </p:nvSpPr>
        <p:spPr bwMode="auto">
          <a:xfrm>
            <a:off x="1" y="873126"/>
            <a:ext cx="1556147" cy="550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altLang="zh-CN" b="1">
                <a:latin typeface="Times New Roman" panose="02020603050405020304" pitchFamily="18" charset="0"/>
                <a:ea typeface="微软雅黑" panose="020B0503020204020204" pitchFamily="34" charset="-122"/>
              </a:rPr>
              <a:t>      Let’ learn</a:t>
            </a:r>
            <a:endParaRPr lang="zh-CN" altLang="en-US" b="1"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pic>
        <p:nvPicPr>
          <p:cNvPr id="11" name="Picture 4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017169" y="5532438"/>
            <a:ext cx="594122" cy="93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矩形 12"/>
          <p:cNvSpPr>
            <a:spLocks noChangeArrowheads="1"/>
          </p:cNvSpPr>
          <p:nvPr/>
        </p:nvSpPr>
        <p:spPr bwMode="auto">
          <a:xfrm>
            <a:off x="5741194" y="2252664"/>
            <a:ext cx="954107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en-US" altLang="zh-CN" sz="4000">
                <a:solidFill>
                  <a:srgbClr val="C00000"/>
                </a:solidFill>
                <a:latin typeface="Times New Roman" panose="02020603050405020304" pitchFamily="18" charset="0"/>
              </a:rPr>
              <a:t>that</a:t>
            </a:r>
            <a:endParaRPr lang="en-US" altLang="zh-CN" sz="400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矩形 13"/>
          <p:cNvSpPr>
            <a:spLocks noChangeArrowheads="1"/>
          </p:cNvSpPr>
          <p:nvPr/>
        </p:nvSpPr>
        <p:spPr bwMode="auto">
          <a:xfrm>
            <a:off x="4836319" y="3167064"/>
            <a:ext cx="4498181" cy="193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en-US" altLang="zh-CN" sz="4000">
                <a:latin typeface="Times New Roman" panose="02020603050405020304" pitchFamily="18" charset="0"/>
              </a:rPr>
              <a:t>That T-shirt is </a:t>
            </a:r>
            <a:r>
              <a:rPr lang="en-US" altLang="zh-CN" sz="4000">
                <a:solidFill>
                  <a:srgbClr val="C00000"/>
                </a:solidFill>
                <a:latin typeface="Times New Roman" panose="02020603050405020304" pitchFamily="18" charset="0"/>
              </a:rPr>
              <a:t>far</a:t>
            </a:r>
            <a:r>
              <a:rPr lang="en-US" altLang="zh-CN" sz="4000">
                <a:latin typeface="Times New Roman" panose="02020603050405020304" pitchFamily="18" charset="0"/>
              </a:rPr>
              <a:t>.</a:t>
            </a:r>
          </a:p>
          <a:p>
            <a:pPr eaLnBrk="0" hangingPunct="0">
              <a:lnSpc>
                <a:spcPct val="150000"/>
              </a:lnSpc>
            </a:pPr>
            <a:r>
              <a:rPr lang="en-US" altLang="zh-CN" sz="4000">
                <a:latin typeface="Times New Roman" panose="02020603050405020304" pitchFamily="18" charset="0"/>
              </a:rPr>
              <a:t> It looks </a:t>
            </a:r>
            <a:r>
              <a:rPr lang="en-US" altLang="zh-CN" sz="4000">
                <a:solidFill>
                  <a:srgbClr val="C00000"/>
                </a:solidFill>
                <a:latin typeface="Times New Roman" panose="02020603050405020304" pitchFamily="18" charset="0"/>
              </a:rPr>
              <a:t>small</a:t>
            </a:r>
            <a:r>
              <a:rPr lang="en-US" altLang="zh-CN" sz="4000">
                <a:latin typeface="Times New Roman" panose="02020603050405020304" pitchFamily="18" charset="0"/>
              </a:rPr>
              <a:t>.</a:t>
            </a:r>
            <a:endParaRPr lang="en-US" altLang="zh-CN" sz="4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矩形 12"/>
          <p:cNvSpPr>
            <a:spLocks noChangeArrowheads="1"/>
          </p:cNvSpPr>
          <p:nvPr/>
        </p:nvSpPr>
        <p:spPr bwMode="auto">
          <a:xfrm>
            <a:off x="1" y="873126"/>
            <a:ext cx="1556147" cy="550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altLang="zh-CN" b="1">
                <a:latin typeface="Times New Roman" panose="02020603050405020304" pitchFamily="18" charset="0"/>
                <a:ea typeface="微软雅黑" panose="020B0503020204020204" pitchFamily="34" charset="-122"/>
              </a:rPr>
              <a:t>      Let’ learn</a:t>
            </a:r>
            <a:endParaRPr lang="zh-CN" altLang="en-US" b="1">
              <a:latin typeface="Times New Roman" panose="02020603050405020304" pitchFamily="18" charset="0"/>
              <a:ea typeface="微软雅黑" panose="020B0503020204020204" pitchFamily="34" charset="-122"/>
            </a:endParaRPr>
          </a:p>
          <a:p>
            <a:pPr algn="ctr"/>
            <a:endParaRPr lang="zh-CN" altLang="en-US" b="1"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13" name="矩形 12"/>
          <p:cNvSpPr>
            <a:spLocks noChangeArrowheads="1"/>
          </p:cNvSpPr>
          <p:nvPr/>
        </p:nvSpPr>
        <p:spPr bwMode="auto">
          <a:xfrm>
            <a:off x="5741194" y="2252664"/>
            <a:ext cx="1239442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en-US" altLang="zh-CN" sz="4000" dirty="0">
                <a:solidFill>
                  <a:srgbClr val="C00000"/>
                </a:solidFill>
                <a:latin typeface="Times New Roman" panose="02020603050405020304" pitchFamily="18" charset="0"/>
              </a:rPr>
              <a:t>these</a:t>
            </a:r>
            <a:endParaRPr lang="en-US" altLang="zh-CN" sz="40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矩形 13"/>
          <p:cNvSpPr>
            <a:spLocks noChangeArrowheads="1"/>
          </p:cNvSpPr>
          <p:nvPr/>
        </p:nvSpPr>
        <p:spPr bwMode="auto">
          <a:xfrm>
            <a:off x="4836319" y="3167064"/>
            <a:ext cx="4498181" cy="193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en-US" altLang="zh-CN" sz="4000" dirty="0">
                <a:latin typeface="Times New Roman" panose="02020603050405020304" pitchFamily="18" charset="0"/>
              </a:rPr>
              <a:t>These are T-shirts.</a:t>
            </a:r>
          </a:p>
          <a:p>
            <a:pPr eaLnBrk="0" hangingPunct="0">
              <a:lnSpc>
                <a:spcPct val="150000"/>
              </a:lnSpc>
            </a:pPr>
            <a:r>
              <a:rPr lang="en-US" altLang="zh-CN" sz="4000" dirty="0">
                <a:latin typeface="Times New Roman" panose="02020603050405020304" pitchFamily="18" charset="0"/>
              </a:rPr>
              <a:t> </a:t>
            </a:r>
            <a:endParaRPr lang="en-US" altLang="zh-CN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2292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38275" y="1870075"/>
            <a:ext cx="1990725" cy="3538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矩形 12"/>
          <p:cNvSpPr>
            <a:spLocks noChangeArrowheads="1"/>
          </p:cNvSpPr>
          <p:nvPr/>
        </p:nvSpPr>
        <p:spPr bwMode="auto">
          <a:xfrm>
            <a:off x="1" y="873126"/>
            <a:ext cx="1556147" cy="550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altLang="zh-CN" b="1">
                <a:latin typeface="Times New Roman" panose="02020603050405020304" pitchFamily="18" charset="0"/>
                <a:ea typeface="微软雅黑" panose="020B0503020204020204" pitchFamily="34" charset="-122"/>
              </a:rPr>
              <a:t>      Let’ learn</a:t>
            </a:r>
            <a:endParaRPr lang="zh-CN" altLang="en-US" b="1"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13" name="矩形 12"/>
          <p:cNvSpPr>
            <a:spLocks noChangeArrowheads="1"/>
          </p:cNvSpPr>
          <p:nvPr/>
        </p:nvSpPr>
        <p:spPr bwMode="auto">
          <a:xfrm>
            <a:off x="5211366" y="2279651"/>
            <a:ext cx="1268296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en-US" altLang="zh-CN" sz="4000" dirty="0">
                <a:solidFill>
                  <a:srgbClr val="C00000"/>
                </a:solidFill>
                <a:latin typeface="Times New Roman" panose="02020603050405020304" pitchFamily="18" charset="0"/>
              </a:rPr>
              <a:t>those</a:t>
            </a:r>
            <a:endParaRPr lang="en-US" altLang="zh-CN" sz="40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矩形 13"/>
          <p:cNvSpPr>
            <a:spLocks noChangeArrowheads="1"/>
          </p:cNvSpPr>
          <p:nvPr/>
        </p:nvSpPr>
        <p:spPr bwMode="auto">
          <a:xfrm>
            <a:off x="4129088" y="3597275"/>
            <a:ext cx="4499372" cy="2862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en-US" altLang="zh-CN" sz="4000" dirty="0">
                <a:latin typeface="Times New Roman" panose="02020603050405020304" pitchFamily="18" charset="0"/>
              </a:rPr>
              <a:t>Those are ping-pang balls.</a:t>
            </a:r>
          </a:p>
          <a:p>
            <a:pPr eaLnBrk="0" hangingPunct="0">
              <a:lnSpc>
                <a:spcPct val="150000"/>
              </a:lnSpc>
            </a:pPr>
            <a:r>
              <a:rPr lang="en-US" altLang="zh-CN" sz="4000" dirty="0">
                <a:latin typeface="Times New Roman" panose="02020603050405020304" pitchFamily="18" charset="0"/>
              </a:rPr>
              <a:t> </a:t>
            </a:r>
            <a:endParaRPr lang="en-US" altLang="zh-CN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3316" name="图片 5" descr="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89473" y="2355850"/>
            <a:ext cx="2115740" cy="245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圆角矩形标注 11"/>
          <p:cNvSpPr>
            <a:spLocks noChangeArrowheads="1"/>
          </p:cNvSpPr>
          <p:nvPr/>
        </p:nvSpPr>
        <p:spPr bwMode="auto">
          <a:xfrm>
            <a:off x="5073254" y="1312863"/>
            <a:ext cx="2339578" cy="1744662"/>
          </a:xfrm>
          <a:prstGeom prst="wedgeRoundRectCallout">
            <a:avLst>
              <a:gd name="adj1" fmla="val -30806"/>
              <a:gd name="adj2" fmla="val 72898"/>
              <a:gd name="adj3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1" name="圆角矩形标注 10"/>
          <p:cNvSpPr>
            <a:spLocks noChangeArrowheads="1"/>
          </p:cNvSpPr>
          <p:nvPr/>
        </p:nvSpPr>
        <p:spPr bwMode="auto">
          <a:xfrm>
            <a:off x="1865710" y="1963738"/>
            <a:ext cx="2188369" cy="1117600"/>
          </a:xfrm>
          <a:prstGeom prst="wedgeRoundRectCallout">
            <a:avLst>
              <a:gd name="adj1" fmla="val 31931"/>
              <a:gd name="adj2" fmla="val 76787"/>
              <a:gd name="adj3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4339" name="矩形 12"/>
          <p:cNvSpPr>
            <a:spLocks noChangeArrowheads="1"/>
          </p:cNvSpPr>
          <p:nvPr/>
        </p:nvSpPr>
        <p:spPr bwMode="auto">
          <a:xfrm>
            <a:off x="100012" y="885826"/>
            <a:ext cx="3403209" cy="550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altLang="zh-CN" sz="24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      Read and answer</a:t>
            </a:r>
            <a:endParaRPr lang="zh-CN" altLang="en-US" sz="2400" b="1" dirty="0"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7" name="矩形 6"/>
          <p:cNvSpPr>
            <a:spLocks noChangeArrowheads="1"/>
          </p:cNvSpPr>
          <p:nvPr/>
        </p:nvSpPr>
        <p:spPr bwMode="auto">
          <a:xfrm>
            <a:off x="1865709" y="1963738"/>
            <a:ext cx="2188369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eaLnBrk="0" hangingPunct="0"/>
            <a:r>
              <a:rPr lang="en-US" altLang="zh-CN" sz="2400" dirty="0">
                <a:latin typeface="Times New Roman" panose="02020603050405020304" pitchFamily="18" charset="0"/>
              </a:rPr>
              <a:t>Let's see, Jenny.</a:t>
            </a:r>
            <a:br>
              <a:rPr lang="en-US" altLang="zh-CN" sz="2400" dirty="0">
                <a:latin typeface="Times New Roman" panose="02020603050405020304" pitchFamily="18" charset="0"/>
              </a:rPr>
            </a:br>
            <a:r>
              <a:rPr lang="en-US" altLang="zh-CN" sz="2400" dirty="0">
                <a:latin typeface="Times New Roman" panose="02020603050405020304" pitchFamily="18" charset="0"/>
              </a:rPr>
              <a:t>I need a T-shirt.</a:t>
            </a:r>
            <a:endParaRPr lang="en-US" altLang="zh-C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矩形 7"/>
          <p:cNvSpPr>
            <a:spLocks noChangeArrowheads="1"/>
          </p:cNvSpPr>
          <p:nvPr/>
        </p:nvSpPr>
        <p:spPr bwMode="auto">
          <a:xfrm>
            <a:off x="5073254" y="1436689"/>
            <a:ext cx="2645707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eaLnBrk="0" hangingPunct="0"/>
            <a:r>
              <a:rPr lang="en-US" altLang="zh-CN" sz="2800" dirty="0">
                <a:latin typeface="Times New Roman" panose="02020603050405020304" pitchFamily="18" charset="0"/>
              </a:rPr>
              <a:t>And we need some</a:t>
            </a:r>
            <a:br>
              <a:rPr lang="en-US" altLang="zh-CN" sz="2800" dirty="0">
                <a:latin typeface="Times New Roman" panose="02020603050405020304" pitchFamily="18" charset="0"/>
              </a:rPr>
            </a:br>
            <a:r>
              <a:rPr lang="en-US" altLang="zh-CN" sz="2800" dirty="0">
                <a:latin typeface="Times New Roman" panose="02020603050405020304" pitchFamily="18" charset="0"/>
              </a:rPr>
              <a:t>ping-pong balls</a:t>
            </a:r>
            <a:r>
              <a:rPr lang="en-US" altLang="zh-CN" sz="2800" dirty="0"/>
              <a:t>.</a:t>
            </a:r>
          </a:p>
        </p:txBody>
      </p:sp>
      <p:pic>
        <p:nvPicPr>
          <p:cNvPr id="14342" name="Picture 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90925" y="3490914"/>
            <a:ext cx="2294335" cy="2236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1" grpId="0" animBg="1"/>
      <p:bldP spid="7" grpId="0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矩形 12"/>
          <p:cNvSpPr>
            <a:spLocks noChangeArrowheads="1"/>
          </p:cNvSpPr>
          <p:nvPr/>
        </p:nvSpPr>
        <p:spPr bwMode="auto">
          <a:xfrm>
            <a:off x="100013" y="885826"/>
            <a:ext cx="3046948" cy="550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altLang="zh-CN" sz="24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      Read and answer</a:t>
            </a:r>
            <a:endParaRPr lang="zh-CN" altLang="en-US" sz="2400" b="1" dirty="0"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7" name="矩形 6"/>
          <p:cNvSpPr>
            <a:spLocks noChangeArrowheads="1"/>
          </p:cNvSpPr>
          <p:nvPr/>
        </p:nvSpPr>
        <p:spPr bwMode="auto">
          <a:xfrm>
            <a:off x="1013222" y="2392529"/>
            <a:ext cx="5282215" cy="3323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en-US" altLang="zh-CN" sz="3200" dirty="0">
                <a:latin typeface="Times New Roman" panose="02020603050405020304" pitchFamily="18" charset="0"/>
              </a:rPr>
              <a:t>Where are Li Ming and Jenny?</a:t>
            </a:r>
          </a:p>
          <a:p>
            <a:pPr eaLnBrk="0" hangingPunct="0">
              <a:lnSpc>
                <a:spcPct val="150000"/>
              </a:lnSpc>
            </a:pPr>
            <a:r>
              <a:rPr lang="en-US" altLang="zh-CN" sz="3200" dirty="0">
                <a:solidFill>
                  <a:srgbClr val="0000FF"/>
                </a:solidFill>
                <a:latin typeface="Times New Roman" panose="02020603050405020304" pitchFamily="18" charset="0"/>
              </a:rPr>
              <a:t>At the sports shop.</a:t>
            </a:r>
          </a:p>
          <a:p>
            <a:pPr eaLnBrk="0" hangingPunct="0">
              <a:lnSpc>
                <a:spcPct val="150000"/>
              </a:lnSpc>
            </a:pPr>
            <a:r>
              <a:rPr lang="en-US" altLang="zh-CN" sz="3200" dirty="0">
                <a:latin typeface="Times New Roman" panose="02020603050405020304" pitchFamily="18" charset="0"/>
              </a:rPr>
              <a:t>What does Li Ming need?</a:t>
            </a:r>
          </a:p>
          <a:p>
            <a:pPr eaLnBrk="0" hangingPunct="0">
              <a:lnSpc>
                <a:spcPct val="150000"/>
              </a:lnSpc>
            </a:pPr>
            <a:r>
              <a:rPr lang="en-US" altLang="zh-CN" sz="3200" dirty="0">
                <a:solidFill>
                  <a:srgbClr val="0000FF"/>
                </a:solidFill>
                <a:latin typeface="Times New Roman" panose="02020603050405020304" pitchFamily="18" charset="0"/>
              </a:rPr>
              <a:t>A T –shirt.</a:t>
            </a:r>
          </a:p>
          <a:p>
            <a:pPr eaLnBrk="0" hangingPunct="0"/>
            <a:endParaRPr lang="zh-CN" altLang="en-US" dirty="0"/>
          </a:p>
        </p:txBody>
      </p:sp>
      <p:sp>
        <p:nvSpPr>
          <p:cNvPr id="9" name="矩形 8"/>
          <p:cNvSpPr/>
          <p:nvPr/>
        </p:nvSpPr>
        <p:spPr>
          <a:xfrm>
            <a:off x="280740" y="1584654"/>
            <a:ext cx="886326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hangingPunct="0">
              <a:buFontTx/>
              <a:buNone/>
              <a:defRPr/>
            </a:pPr>
            <a:r>
              <a:rPr lang="zh-CN" altLang="en-US" sz="2800" dirty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Read </a:t>
            </a:r>
            <a:r>
              <a:rPr lang="en-US" altLang="zh-CN" sz="2800" dirty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the</a:t>
            </a:r>
            <a:r>
              <a:rPr lang="zh-CN" altLang="en-US" sz="2800" dirty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</a:t>
            </a:r>
            <a:r>
              <a:rPr lang="en-US" altLang="zh-CN" sz="2800" dirty="0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conversation</a:t>
            </a:r>
            <a:r>
              <a:rPr lang="en-US" altLang="zh-CN" sz="2800" dirty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on Page4. Then answer the questions.</a:t>
            </a:r>
            <a:endParaRPr lang="zh-CN" altLang="en-US" sz="2800" dirty="0">
              <a:sym typeface="+mn-ea"/>
            </a:endParaRP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矩形 12"/>
          <p:cNvSpPr>
            <a:spLocks noChangeArrowheads="1"/>
          </p:cNvSpPr>
          <p:nvPr/>
        </p:nvSpPr>
        <p:spPr bwMode="auto">
          <a:xfrm>
            <a:off x="100013" y="885826"/>
            <a:ext cx="3070699" cy="550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altLang="zh-CN" sz="24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      Read and answer</a:t>
            </a:r>
            <a:endParaRPr lang="zh-CN" altLang="en-US" sz="2400" b="1" dirty="0"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7" name="矩形 6"/>
          <p:cNvSpPr>
            <a:spLocks noChangeArrowheads="1"/>
          </p:cNvSpPr>
          <p:nvPr/>
        </p:nvSpPr>
        <p:spPr bwMode="auto">
          <a:xfrm>
            <a:off x="1021665" y="2291299"/>
            <a:ext cx="6656784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en-US" altLang="zh-CN" sz="3200" dirty="0">
                <a:latin typeface="Times New Roman" panose="02020603050405020304" pitchFamily="18" charset="0"/>
              </a:rPr>
              <a:t>Do they need some ping-pang balls ?</a:t>
            </a:r>
          </a:p>
          <a:p>
            <a:pPr eaLnBrk="0" hangingPunct="0">
              <a:lnSpc>
                <a:spcPct val="150000"/>
              </a:lnSpc>
            </a:pPr>
            <a:r>
              <a:rPr lang="en-US" altLang="zh-CN" sz="3200" dirty="0">
                <a:solidFill>
                  <a:srgbClr val="0000FF"/>
                </a:solidFill>
                <a:latin typeface="Times New Roman" panose="02020603050405020304" pitchFamily="18" charset="0"/>
              </a:rPr>
              <a:t>Yes, they do.</a:t>
            </a:r>
          </a:p>
          <a:p>
            <a:pPr eaLnBrk="0" hangingPunct="0">
              <a:lnSpc>
                <a:spcPct val="150000"/>
              </a:lnSpc>
            </a:pPr>
            <a:r>
              <a:rPr lang="en-US" altLang="zh-CN" sz="3200" dirty="0">
                <a:latin typeface="Times New Roman" panose="02020603050405020304" pitchFamily="18" charset="0"/>
              </a:rPr>
              <a:t>Which ping-pang balls do they want, these or those?</a:t>
            </a:r>
          </a:p>
          <a:p>
            <a:pPr eaLnBrk="0" hangingPunct="0">
              <a:lnSpc>
                <a:spcPct val="150000"/>
              </a:lnSpc>
            </a:pPr>
            <a:r>
              <a:rPr lang="en-US" altLang="zh-CN" sz="3200" dirty="0">
                <a:solidFill>
                  <a:srgbClr val="0000FF"/>
                </a:solidFill>
                <a:latin typeface="Times New Roman" panose="02020603050405020304" pitchFamily="18" charset="0"/>
              </a:rPr>
              <a:t>They want those</a:t>
            </a:r>
            <a:r>
              <a:rPr lang="en-US" altLang="zh-CN" sz="3200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.</a:t>
            </a:r>
            <a:endParaRPr lang="en-US" altLang="zh-CN" sz="3200" dirty="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280740" y="1625928"/>
            <a:ext cx="886326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hangingPunct="0">
              <a:buFontTx/>
              <a:buNone/>
              <a:defRPr/>
            </a:pPr>
            <a:r>
              <a:rPr lang="zh-CN" altLang="en-US" sz="2800" dirty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Read </a:t>
            </a:r>
            <a:r>
              <a:rPr lang="en-US" altLang="zh-CN" sz="2800" dirty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the</a:t>
            </a:r>
            <a:r>
              <a:rPr lang="zh-CN" altLang="en-US" sz="2800" dirty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</a:t>
            </a:r>
            <a:r>
              <a:rPr lang="en-US" altLang="zh-CN" sz="2800" dirty="0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conversation</a:t>
            </a:r>
            <a:r>
              <a:rPr lang="en-US" altLang="zh-CN" sz="2800" dirty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on Page4. Then answer the questions.</a:t>
            </a:r>
            <a:endParaRPr lang="zh-CN" altLang="en-US" sz="2800" dirty="0">
              <a:sym typeface="+mn-ea"/>
            </a:endParaRP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WWW.2PPT.COM">
  <a:themeElements>
    <a:clrScheme name="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FFFFFF"/>
      </a:accent3>
      <a:accent4>
        <a:srgbClr val="000000"/>
      </a:accent4>
      <a:accent5>
        <a:srgbClr val="B5CBE7"/>
      </a:accent5>
      <a:accent6>
        <a:srgbClr val="D7712B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/>
        <a:ea typeface="宋体"/>
        <a:cs typeface=""/>
      </a:majorFont>
      <a:minorFont>
        <a:latin typeface="Calibri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459</Words>
  <Application>Microsoft Office PowerPoint</Application>
  <PresentationFormat>全屏显示(4:3)</PresentationFormat>
  <Paragraphs>92</Paragraphs>
  <Slides>17</Slides>
  <Notes>3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17</vt:i4>
      </vt:variant>
    </vt:vector>
  </HeadingPairs>
  <TitlesOfParts>
    <vt:vector size="25" baseType="lpstr">
      <vt:lpstr>宋体</vt:lpstr>
      <vt:lpstr>微软雅黑</vt:lpstr>
      <vt:lpstr>Arial</vt:lpstr>
      <vt:lpstr>Calibri</vt:lpstr>
      <vt:lpstr>Calibri Light</vt:lpstr>
      <vt:lpstr>Times New Roman</vt:lpstr>
      <vt:lpstr>Wingdings</vt:lpstr>
      <vt:lpstr>WWW.2PPT.COM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2013-07-01T03:05:00Z</dcterms:created>
  <dcterms:modified xsi:type="dcterms:W3CDTF">2023-01-16T23:31:43Z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D8A7049F0E734360A688BD695F0135ED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