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3171" r:id="rId2"/>
    <p:sldId id="3194" r:id="rId3"/>
    <p:sldId id="3195" r:id="rId4"/>
    <p:sldId id="3199" r:id="rId5"/>
    <p:sldId id="3206" r:id="rId6"/>
    <p:sldId id="3209" r:id="rId7"/>
    <p:sldId id="3212" r:id="rId8"/>
    <p:sldId id="3215" r:id="rId9"/>
    <p:sldId id="3201" r:id="rId10"/>
    <p:sldId id="3205" r:id="rId11"/>
    <p:sldId id="3208" r:id="rId12"/>
    <p:sldId id="3213" r:id="rId13"/>
    <p:sldId id="3216" r:id="rId14"/>
    <p:sldId id="3200" r:id="rId15"/>
    <p:sldId id="3204" r:id="rId16"/>
    <p:sldId id="3207" r:id="rId17"/>
    <p:sldId id="3211" r:id="rId18"/>
    <p:sldId id="3217" r:id="rId19"/>
    <p:sldId id="3202" r:id="rId20"/>
    <p:sldId id="3203" r:id="rId21"/>
    <p:sldId id="3210" r:id="rId22"/>
    <p:sldId id="3218"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416"/>
    <a:srgbClr val="A4C956"/>
    <a:srgbClr val="724F2E"/>
    <a:srgbClr val="623D2D"/>
    <a:srgbClr val="A7A31C"/>
    <a:srgbClr val="C00000"/>
    <a:srgbClr val="B1945C"/>
    <a:srgbClr val="333F50"/>
    <a:srgbClr val="FF9900"/>
    <a:srgbClr val="2C6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9" autoAdjust="0"/>
    <p:restoredTop sz="99637" autoAdjust="0"/>
  </p:normalViewPr>
  <p:slideViewPr>
    <p:cSldViewPr>
      <p:cViewPr varScale="1">
        <p:scale>
          <a:sx n="108" d="100"/>
          <a:sy n="108" d="100"/>
        </p:scale>
        <p:origin x="-396" y="-78"/>
      </p:cViewPr>
      <p:guideLst>
        <p:guide orient="horz" pos="328"/>
        <p:guide orient="horz" pos="4183"/>
        <p:guide pos="4050"/>
        <p:guide pos="557"/>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PPT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PPT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PPT</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2023-01-11</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cxnSp>
        <p:nvCxnSpPr>
          <p:cNvPr id="31" name="直接连接符 30"/>
          <p:cNvCxnSpPr/>
          <p:nvPr userDrawn="1"/>
        </p:nvCxnSpPr>
        <p:spPr>
          <a:xfrm>
            <a:off x="611629" y="989932"/>
            <a:ext cx="1176667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4" cstate="print"/>
          <a:stretch>
            <a:fillRect/>
          </a:stretch>
        </p:blipFill>
        <p:spPr>
          <a:xfrm>
            <a:off x="236687" y="110720"/>
            <a:ext cx="1785586" cy="9133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8.emf"/><Relationship Id="rId3" Type="http://schemas.openxmlformats.org/officeDocument/2006/relationships/tags" Target="../tags/tag4.xml"/><Relationship Id="rId7" Type="http://schemas.openxmlformats.org/officeDocument/2006/relationships/slideLayout" Target="../slideLayouts/slideLayout1.xml"/><Relationship Id="rId12" Type="http://schemas.openxmlformats.org/officeDocument/2006/relationships/image" Target="../media/image7.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emf"/><Relationship Id="rId5" Type="http://schemas.openxmlformats.org/officeDocument/2006/relationships/tags" Target="../tags/tag6.xml"/><Relationship Id="rId10" Type="http://schemas.openxmlformats.org/officeDocument/2006/relationships/image" Target="../media/image5.emf"/><Relationship Id="rId4" Type="http://schemas.openxmlformats.org/officeDocument/2006/relationships/tags" Target="../tags/tag5.xml"/><Relationship Id="rId9"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1574" y="3472197"/>
            <a:ext cx="7301563" cy="3759623"/>
          </a:xfrm>
          <a:prstGeom prst="rect">
            <a:avLst/>
          </a:prstGeom>
        </p:spPr>
      </p:pic>
      <p:sp>
        <p:nvSpPr>
          <p:cNvPr id="8" name="矩形 259"/>
          <p:cNvSpPr>
            <a:spLocks noChangeArrowheads="1"/>
          </p:cNvSpPr>
          <p:nvPr/>
        </p:nvSpPr>
        <p:spPr bwMode="auto">
          <a:xfrm>
            <a:off x="1244799" y="1358059"/>
            <a:ext cx="106114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200" b="1" dirty="0" smtClean="0">
                <a:cs typeface="Arial" panose="020B0604020202020204" pitchFamily="34" charset="0"/>
              </a:rPr>
              <a:t>3</a:t>
            </a:r>
            <a:r>
              <a:rPr lang="zh-CN" altLang="en-US" sz="7200" b="1" dirty="0" smtClean="0">
                <a:cs typeface="Arial" panose="020B0604020202020204" pitchFamily="34" charset="0"/>
              </a:rPr>
              <a:t>月</a:t>
            </a:r>
            <a:r>
              <a:rPr lang="en-US" altLang="zh-CN" sz="7200" b="1" dirty="0" smtClean="0">
                <a:cs typeface="Arial" panose="020B0604020202020204" pitchFamily="34" charset="0"/>
              </a:rPr>
              <a:t>12</a:t>
            </a:r>
            <a:r>
              <a:rPr lang="zh-CN" altLang="en-US" sz="7200" b="1" dirty="0" smtClean="0">
                <a:cs typeface="Arial" panose="020B0604020202020204" pitchFamily="34" charset="0"/>
              </a:rPr>
              <a:t>日植树节</a:t>
            </a:r>
            <a:r>
              <a:rPr lang="en-US" altLang="zh-CN" sz="7200" b="1" dirty="0" smtClean="0">
                <a:cs typeface="Arial" panose="020B0604020202020204" pitchFamily="34" charset="0"/>
              </a:rPr>
              <a:t>PPT</a:t>
            </a:r>
            <a:r>
              <a:rPr lang="zh-CN" altLang="en-US" sz="7200" b="1" dirty="0" smtClean="0">
                <a:cs typeface="Arial" panose="020B0604020202020204" pitchFamily="34" charset="0"/>
              </a:rPr>
              <a:t>模板</a:t>
            </a:r>
            <a:endParaRPr lang="zh-CN" altLang="en-US" sz="2400" b="1" dirty="0">
              <a:cs typeface="Arial" panose="020B0604020202020204" pitchFamily="34" charset="0"/>
            </a:endParaRPr>
          </a:p>
        </p:txBody>
      </p:sp>
      <p:sp>
        <p:nvSpPr>
          <p:cNvPr id="9" name="矩形 259"/>
          <p:cNvSpPr>
            <a:spLocks noChangeArrowheads="1"/>
          </p:cNvSpPr>
          <p:nvPr/>
        </p:nvSpPr>
        <p:spPr bwMode="auto">
          <a:xfrm>
            <a:off x="2626100" y="2633097"/>
            <a:ext cx="78488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00" b="1" dirty="0">
                <a:solidFill>
                  <a:schemeClr val="bg1">
                    <a:lumMod val="7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900" b="1" dirty="0">
              <a:solidFill>
                <a:schemeClr val="bg1">
                  <a:lumMod val="75000"/>
                </a:schemeClr>
              </a:solidFill>
              <a:cs typeface="Arial" panose="020B0604020202020204" pitchFamily="34" charset="0"/>
            </a:endParaRPr>
          </a:p>
        </p:txBody>
      </p:sp>
      <p:sp>
        <p:nvSpPr>
          <p:cNvPr id="13" name="矩形 259"/>
          <p:cNvSpPr>
            <a:spLocks noChangeArrowheads="1"/>
          </p:cNvSpPr>
          <p:nvPr/>
        </p:nvSpPr>
        <p:spPr bwMode="auto">
          <a:xfrm>
            <a:off x="3418188" y="847552"/>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nn-NO" altLang="zh-CN" sz="2400" dirty="0" smtClean="0"/>
              <a:t>PPT TEMPLATE FOR ARBOR FESTIVAL </a:t>
            </a:r>
            <a:endParaRPr lang="zh-CN" altLang="en-US" sz="2400" dirty="0">
              <a:cs typeface="Arial" panose="020B0604020202020204" pitchFamily="34" charset="0"/>
            </a:endParaRPr>
          </a:p>
        </p:txBody>
      </p:sp>
      <p:sp>
        <p:nvSpPr>
          <p:cNvPr id="4" name="圆角矩形 3"/>
          <p:cNvSpPr/>
          <p:nvPr/>
        </p:nvSpPr>
        <p:spPr>
          <a:xfrm>
            <a:off x="4818900" y="3256173"/>
            <a:ext cx="3096344" cy="4320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汇报人：</a:t>
            </a:r>
            <a:r>
              <a:rPr lang="en-US" altLang="zh-CN" smtClean="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PPT818</a:t>
            </a:r>
            <a:endParaRPr lang="en-US" altLang="zh-CN"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20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par>
                          <p:cTn id="16" fill="hold">
                            <p:stCondLst>
                              <p:cond delay="25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par>
                          <p:cTn id="24" fill="hold">
                            <p:stCondLst>
                              <p:cond delay="36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374936" y="3519746"/>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740743" y="343833"/>
            <a:ext cx="718466"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02</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文本框 88"/>
          <p:cNvSpPr txBox="1"/>
          <p:nvPr/>
        </p:nvSpPr>
        <p:spPr>
          <a:xfrm>
            <a:off x="740743" y="343833"/>
            <a:ext cx="718466"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02</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44319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a:t>
            </a:r>
          </a:p>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p:cNvSpPr txBox="1"/>
          <p:nvPr/>
        </p:nvSpPr>
        <p:spPr>
          <a:xfrm>
            <a:off x="740743" y="343833"/>
            <a:ext cx="718466"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02</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任意多边形 15"/>
          <p:cNvSpPr/>
          <p:nvPr/>
        </p:nvSpPr>
        <p:spPr>
          <a:xfrm>
            <a:off x="0" y="4568844"/>
            <a:ext cx="12858750" cy="2663807"/>
          </a:xfrm>
          <a:custGeom>
            <a:avLst/>
            <a:gdLst>
              <a:gd name="connsiteX0" fmla="*/ 6249355 w 12858750"/>
              <a:gd name="connsiteY0" fmla="*/ 0 h 2663807"/>
              <a:gd name="connsiteX1" fmla="*/ 12727908 w 12858750"/>
              <a:gd name="connsiteY1" fmla="*/ 1416867 h 2663807"/>
              <a:gd name="connsiteX2" fmla="*/ 12858750 w 12858750"/>
              <a:gd name="connsiteY2" fmla="*/ 1500817 h 2663807"/>
              <a:gd name="connsiteX3" fmla="*/ 12858750 w 12858750"/>
              <a:gd name="connsiteY3" fmla="*/ 2663807 h 2663807"/>
              <a:gd name="connsiteX4" fmla="*/ 0 w 12858750"/>
              <a:gd name="connsiteY4" fmla="*/ 2663807 h 2663807"/>
              <a:gd name="connsiteX5" fmla="*/ 0 w 12858750"/>
              <a:gd name="connsiteY5" fmla="*/ 1284918 h 2663807"/>
              <a:gd name="connsiteX6" fmla="*/ 220566 w 12858750"/>
              <a:gd name="connsiteY6" fmla="*/ 1169469 h 2663807"/>
              <a:gd name="connsiteX7" fmla="*/ 6249355 w 12858750"/>
              <a:gd name="connsiteY7" fmla="*/ 0 h 266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0" h="2663807">
                <a:moveTo>
                  <a:pt x="6249355" y="0"/>
                </a:moveTo>
                <a:cubicBezTo>
                  <a:pt x="8946185" y="0"/>
                  <a:pt x="11323879" y="562031"/>
                  <a:pt x="12727908" y="1416867"/>
                </a:cubicBezTo>
                <a:lnTo>
                  <a:pt x="12858750" y="1500817"/>
                </a:lnTo>
                <a:lnTo>
                  <a:pt x="12858750" y="2663807"/>
                </a:lnTo>
                <a:lnTo>
                  <a:pt x="0" y="2663807"/>
                </a:lnTo>
                <a:lnTo>
                  <a:pt x="0" y="1284918"/>
                </a:lnTo>
                <a:lnTo>
                  <a:pt x="220566" y="1169469"/>
                </a:lnTo>
                <a:cubicBezTo>
                  <a:pt x="1653561" y="455245"/>
                  <a:pt x="3822208" y="0"/>
                  <a:pt x="6249355" y="0"/>
                </a:cubicBezTo>
                <a:close/>
              </a:path>
            </a:pathLst>
          </a:custGeom>
          <a:solidFill>
            <a:srgbClr val="A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stretch>
            <a:fillRect/>
          </a:stretch>
        </p:blipFill>
        <p:spPr>
          <a:xfrm>
            <a:off x="4450082" y="565934"/>
            <a:ext cx="3690000" cy="4567500"/>
          </a:xfrm>
          <a:prstGeom prst="rect">
            <a:avLst/>
          </a:prstGeom>
        </p:spPr>
      </p:pic>
      <p:sp>
        <p:nvSpPr>
          <p:cNvPr id="8" name="矩形 7"/>
          <p:cNvSpPr/>
          <p:nvPr/>
        </p:nvSpPr>
        <p:spPr>
          <a:xfrm>
            <a:off x="4556218" y="5269413"/>
            <a:ext cx="4392488" cy="738664"/>
          </a:xfrm>
          <a:prstGeom prst="rect">
            <a:avLst/>
          </a:prstGeom>
        </p:spPr>
        <p:txBody>
          <a:bodyPr wrap="square" lIns="0" tIns="0" rIns="0" bIns="0">
            <a:spAutoFit/>
          </a:bodyPr>
          <a:lstStyle/>
          <a:p>
            <a:r>
              <a:rPr lang="en-US" altLang="zh-CN" sz="4800" dirty="0" smtClean="0">
                <a:solidFill>
                  <a:schemeClr val="accent1"/>
                </a:solidFill>
                <a:ea typeface="微软雅黑" panose="020B0503020204020204" pitchFamily="34" charset="-122"/>
                <a:cs typeface="+mn-ea"/>
                <a:sym typeface="+mn-lt"/>
              </a:rPr>
              <a:t>03</a:t>
            </a:r>
            <a:r>
              <a:rPr lang="zh-CN" altLang="en-US" sz="4800" dirty="0">
                <a:solidFill>
                  <a:schemeClr val="accent1"/>
                </a:solidFill>
                <a:ea typeface="微软雅黑" panose="020B0503020204020204" pitchFamily="34" charset="-122"/>
                <a:cs typeface="+mn-ea"/>
                <a:sym typeface="+mn-lt"/>
              </a:rPr>
              <a:t>工作完成情况</a:t>
            </a:r>
          </a:p>
        </p:txBody>
      </p:sp>
      <p:grpSp>
        <p:nvGrpSpPr>
          <p:cNvPr id="3" name="组合 2"/>
          <p:cNvGrpSpPr/>
          <p:nvPr/>
        </p:nvGrpSpPr>
        <p:grpSpPr>
          <a:xfrm>
            <a:off x="4450082" y="6128564"/>
            <a:ext cx="4454001" cy="675858"/>
            <a:chOff x="4450082" y="6128564"/>
            <a:chExt cx="4454001" cy="675858"/>
          </a:xfrm>
        </p:grpSpPr>
        <p:sp>
          <p:nvSpPr>
            <p:cNvPr id="9" name="TextBox 11"/>
            <p:cNvSpPr txBox="1"/>
            <p:nvPr/>
          </p:nvSpPr>
          <p:spPr>
            <a:xfrm>
              <a:off x="4450082" y="612856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429375" y="612856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450082" y="649664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29375" y="649664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flipH="1">
            <a:off x="5525852" y="1256089"/>
            <a:ext cx="1839626" cy="1862048"/>
          </a:xfrm>
          <a:prstGeom prst="rect">
            <a:avLst/>
          </a:prstGeom>
          <a:noFill/>
        </p:spPr>
        <p:txBody>
          <a:bodyPr wrap="square" rtlCol="0">
            <a:spAutoFit/>
          </a:bodyPr>
          <a:lstStyle/>
          <a:p>
            <a:r>
              <a:rPr lang="en-US" altLang="zh-CN" sz="11500" dirty="0" smtClean="0">
                <a:solidFill>
                  <a:schemeClr val="bg1"/>
                </a:solidFill>
                <a:latin typeface="Impact" panose="020B0806030902050204" pitchFamily="34" charset="0"/>
              </a:rPr>
              <a:t>03</a:t>
            </a:r>
            <a:endParaRPr lang="zh-CN" altLang="en-US" sz="11500" dirty="0">
              <a:solidFill>
                <a:schemeClr val="bg1"/>
              </a:solidFill>
              <a:latin typeface="Impact" panose="020B0806030902050204" pitchFamily="34" charset="0"/>
            </a:endParaRPr>
          </a:p>
        </p:txBody>
      </p:sp>
      <p:pic>
        <p:nvPicPr>
          <p:cNvPr id="17" name="图片 16"/>
          <p:cNvPicPr>
            <a:picLocks noChangeAspect="1"/>
          </p:cNvPicPr>
          <p:nvPr/>
        </p:nvPicPr>
        <p:blipFill>
          <a:blip r:embed="rId4" cstate="print"/>
          <a:stretch>
            <a:fillRect/>
          </a:stretch>
        </p:blipFill>
        <p:spPr>
          <a:xfrm>
            <a:off x="10117815" y="3527911"/>
            <a:ext cx="897668" cy="1636256"/>
          </a:xfrm>
          <a:prstGeom prst="rect">
            <a:avLst/>
          </a:prstGeom>
        </p:spPr>
      </p:pic>
      <p:pic>
        <p:nvPicPr>
          <p:cNvPr id="18" name="图片 17"/>
          <p:cNvPicPr>
            <a:picLocks noChangeAspect="1"/>
          </p:cNvPicPr>
          <p:nvPr/>
        </p:nvPicPr>
        <p:blipFill>
          <a:blip r:embed="rId5" cstate="print"/>
          <a:stretch>
            <a:fillRect/>
          </a:stretch>
        </p:blipFill>
        <p:spPr>
          <a:xfrm>
            <a:off x="10902078" y="3976365"/>
            <a:ext cx="863579" cy="14487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p:cNvSpPr txBox="1"/>
          <p:nvPr/>
        </p:nvSpPr>
        <p:spPr>
          <a:xfrm>
            <a:off x="689805" y="1651417"/>
            <a:ext cx="2587802" cy="110744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。PPT</a:t>
            </a:r>
            <a:endPar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6"/>
          <p:cNvSpPr txBox="1"/>
          <p:nvPr/>
        </p:nvSpPr>
        <p:spPr>
          <a:xfrm>
            <a:off x="697909" y="1330685"/>
            <a:ext cx="1875655" cy="215444"/>
          </a:xfrm>
          <a:prstGeom prst="rect">
            <a:avLst/>
          </a:prstGeom>
          <a:noFill/>
        </p:spPr>
        <p:txBody>
          <a:bodyPr wrap="squar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5"/>
          <p:cNvSpPr txBox="1"/>
          <p:nvPr/>
        </p:nvSpPr>
        <p:spPr>
          <a:xfrm>
            <a:off x="6466414" y="1651417"/>
            <a:ext cx="2587802" cy="92333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27" name="TextBox 16"/>
          <p:cNvSpPr txBox="1"/>
          <p:nvPr/>
        </p:nvSpPr>
        <p:spPr>
          <a:xfrm>
            <a:off x="6474518" y="1330685"/>
            <a:ext cx="1875655" cy="215444"/>
          </a:xfrm>
          <a:prstGeom prst="rect">
            <a:avLst/>
          </a:prstGeom>
          <a:noFill/>
        </p:spPr>
        <p:txBody>
          <a:bodyPr wrap="squar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32995" y="2574185"/>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3536812" y="2574185"/>
            <a:ext cx="2865432" cy="14487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440629" y="2574185"/>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9344447" y="2574185"/>
            <a:ext cx="2865432" cy="14487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632995" y="4088660"/>
            <a:ext cx="2865432" cy="1448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3536812" y="4088660"/>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6440629" y="4088660"/>
            <a:ext cx="2865432" cy="14487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9344447" y="4088660"/>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5"/>
          <p:cNvSpPr txBox="1"/>
          <p:nvPr/>
        </p:nvSpPr>
        <p:spPr>
          <a:xfrm>
            <a:off x="1028561" y="4761405"/>
            <a:ext cx="2113134" cy="369332"/>
          </a:xfrm>
          <a:prstGeom prst="rect">
            <a:avLst/>
          </a:prstGeom>
          <a:noFill/>
        </p:spPr>
        <p:txBody>
          <a:bodyPr wrap="square" lIns="0" tIns="0" rIns="0" bIns="0" rtlCol="0">
            <a:spAutoFit/>
          </a:body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46" name="TextBox 16"/>
          <p:cNvSpPr txBox="1"/>
          <p:nvPr/>
        </p:nvSpPr>
        <p:spPr>
          <a:xfrm>
            <a:off x="1022386" y="4440642"/>
            <a:ext cx="1633392" cy="215444"/>
          </a:xfrm>
          <a:prstGeom prst="rect">
            <a:avLst/>
          </a:prstGeom>
          <a:noFill/>
        </p:spPr>
        <p:txBody>
          <a:bodyPr wrap="squar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3995695" y="3333822"/>
            <a:ext cx="2113134" cy="369332"/>
          </a:xfrm>
          <a:prstGeom prst="rect">
            <a:avLst/>
          </a:prstGeom>
          <a:noFill/>
        </p:spPr>
        <p:txBody>
          <a:bodyPr wrap="square" lIns="0" tIns="0" rIns="0" bIns="0" rtlCol="0">
            <a:spAutoFit/>
          </a:body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7" name="TextBox 16"/>
          <p:cNvSpPr txBox="1"/>
          <p:nvPr/>
        </p:nvSpPr>
        <p:spPr>
          <a:xfrm>
            <a:off x="3989520" y="3013059"/>
            <a:ext cx="1633392" cy="215444"/>
          </a:xfrm>
          <a:prstGeom prst="rect">
            <a:avLst/>
          </a:prstGeom>
          <a:noFill/>
        </p:spPr>
        <p:txBody>
          <a:bodyPr wrap="squar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nvSpPr>
        <p:spPr>
          <a:xfrm>
            <a:off x="6897516" y="4789397"/>
            <a:ext cx="2113134" cy="369332"/>
          </a:xfrm>
          <a:prstGeom prst="rect">
            <a:avLst/>
          </a:prstGeom>
          <a:noFill/>
        </p:spPr>
        <p:txBody>
          <a:bodyPr wrap="square" lIns="0" tIns="0" rIns="0" bIns="0" rtlCol="0">
            <a:spAutoFit/>
          </a:body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9" name="TextBox 16"/>
          <p:cNvSpPr txBox="1"/>
          <p:nvPr/>
        </p:nvSpPr>
        <p:spPr>
          <a:xfrm>
            <a:off x="6891341" y="4468634"/>
            <a:ext cx="1633392" cy="215444"/>
          </a:xfrm>
          <a:prstGeom prst="rect">
            <a:avLst/>
          </a:prstGeom>
          <a:noFill/>
        </p:spPr>
        <p:txBody>
          <a:bodyPr wrap="squar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p:nvPr/>
        </p:nvSpPr>
        <p:spPr>
          <a:xfrm>
            <a:off x="9790006" y="3268507"/>
            <a:ext cx="2113134" cy="369332"/>
          </a:xfrm>
          <a:prstGeom prst="rect">
            <a:avLst/>
          </a:prstGeom>
          <a:noFill/>
        </p:spPr>
        <p:txBody>
          <a:bodyPr wrap="square" lIns="0" tIns="0" rIns="0" bIns="0" rtlCol="0">
            <a:spAutoFit/>
          </a:body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21" name="TextBox 16"/>
          <p:cNvSpPr txBox="1"/>
          <p:nvPr/>
        </p:nvSpPr>
        <p:spPr>
          <a:xfrm>
            <a:off x="9783831" y="2947744"/>
            <a:ext cx="1633392" cy="215444"/>
          </a:xfrm>
          <a:prstGeom prst="rect">
            <a:avLst/>
          </a:prstGeom>
          <a:noFill/>
        </p:spPr>
        <p:txBody>
          <a:bodyPr wrap="squar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5"/>
          <p:cNvSpPr txBox="1"/>
          <p:nvPr/>
        </p:nvSpPr>
        <p:spPr>
          <a:xfrm>
            <a:off x="3566355" y="5937667"/>
            <a:ext cx="2587802" cy="110744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。PPT</a:t>
            </a:r>
            <a:endPar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6"/>
          <p:cNvSpPr txBox="1"/>
          <p:nvPr/>
        </p:nvSpPr>
        <p:spPr>
          <a:xfrm>
            <a:off x="3574459" y="5616935"/>
            <a:ext cx="1875655" cy="215444"/>
          </a:xfrm>
          <a:prstGeom prst="rect">
            <a:avLst/>
          </a:prstGeom>
          <a:noFill/>
        </p:spPr>
        <p:txBody>
          <a:bodyPr wrap="squar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5"/>
          <p:cNvSpPr txBox="1"/>
          <p:nvPr/>
        </p:nvSpPr>
        <p:spPr>
          <a:xfrm>
            <a:off x="9342964" y="5937667"/>
            <a:ext cx="2587802" cy="92333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0" name="TextBox 16"/>
          <p:cNvSpPr txBox="1"/>
          <p:nvPr/>
        </p:nvSpPr>
        <p:spPr>
          <a:xfrm>
            <a:off x="9351068" y="5616935"/>
            <a:ext cx="1875655" cy="215444"/>
          </a:xfrm>
          <a:prstGeom prst="rect">
            <a:avLst/>
          </a:prstGeom>
          <a:noFill/>
        </p:spPr>
        <p:txBody>
          <a:bodyPr wrap="squar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740743" y="343833"/>
            <a:ext cx="732893"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03</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ppt_x</p:attrName>
                                        </p:attrNameLst>
                                      </p:cBhvr>
                                      <p:tavLst>
                                        <p:tav tm="0">
                                          <p:val>
                                            <p:strVal val="#ppt_x"/>
                                          </p:val>
                                        </p:tav>
                                        <p:tav tm="100000">
                                          <p:val>
                                            <p:strVal val="#ppt_x"/>
                                          </p:val>
                                        </p:tav>
                                      </p:tavLst>
                                    </p:anim>
                                    <p:anim calcmode="lin" valueType="num">
                                      <p:cBhvr>
                                        <p:cTn id="48" dur="250" fill="hold"/>
                                        <p:tgtEl>
                                          <p:spTgt spid="25"/>
                                        </p:tgtEl>
                                        <p:attrNameLst>
                                          <p:attrName>ppt_y</p:attrName>
                                        </p:attrNameLst>
                                      </p:cBhvr>
                                      <p:tavLst>
                                        <p:tav tm="0">
                                          <p:val>
                                            <p:strVal val="#ppt_y-#ppt_h/2"/>
                                          </p:val>
                                        </p:tav>
                                        <p:tav tm="100000">
                                          <p:val>
                                            <p:strVal val="#ppt_y"/>
                                          </p:val>
                                        </p:tav>
                                      </p:tavLst>
                                    </p:anim>
                                    <p:anim calcmode="lin" valueType="num">
                                      <p:cBhvr>
                                        <p:cTn id="49" dur="250" fill="hold"/>
                                        <p:tgtEl>
                                          <p:spTgt spid="25"/>
                                        </p:tgtEl>
                                        <p:attrNameLst>
                                          <p:attrName>ppt_w</p:attrName>
                                        </p:attrNameLst>
                                      </p:cBhvr>
                                      <p:tavLst>
                                        <p:tav tm="0">
                                          <p:val>
                                            <p:strVal val="#ppt_w"/>
                                          </p:val>
                                        </p:tav>
                                        <p:tav tm="100000">
                                          <p:val>
                                            <p:strVal val="#ppt_w"/>
                                          </p:val>
                                        </p:tav>
                                      </p:tavLst>
                                    </p:anim>
                                    <p:anim calcmode="lin" valueType="num">
                                      <p:cBhvr>
                                        <p:cTn id="50" dur="250" fill="hold"/>
                                        <p:tgtEl>
                                          <p:spTgt spid="25"/>
                                        </p:tgtEl>
                                        <p:attrNameLst>
                                          <p:attrName>ppt_h</p:attrName>
                                        </p:attrNameLst>
                                      </p:cBhvr>
                                      <p:tavLst>
                                        <p:tav tm="0">
                                          <p:val>
                                            <p:fltVal val="0"/>
                                          </p:val>
                                        </p:tav>
                                        <p:tav tm="100000">
                                          <p:val>
                                            <p:strVal val="#ppt_h"/>
                                          </p:val>
                                        </p:tav>
                                      </p:tavLst>
                                    </p:anim>
                                  </p:childTnLst>
                                </p:cTn>
                              </p:par>
                            </p:childTnLst>
                          </p:cTn>
                        </p:par>
                        <p:par>
                          <p:cTn id="51" fill="hold">
                            <p:stCondLst>
                              <p:cond delay="505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5550"/>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27"/>
                                        </p:tgtEl>
                                        <p:attrNameLst>
                                          <p:attrName>style.visibility</p:attrName>
                                        </p:attrNameLst>
                                      </p:cBhvr>
                                      <p:to>
                                        <p:strVal val="visible"/>
                                      </p:to>
                                    </p:set>
                                    <p:anim calcmode="lin" valueType="num">
                                      <p:cBhvr>
                                        <p:cTn id="58" dur="250" fill="hold"/>
                                        <p:tgtEl>
                                          <p:spTgt spid="27"/>
                                        </p:tgtEl>
                                        <p:attrNameLst>
                                          <p:attrName>ppt_x</p:attrName>
                                        </p:attrNameLst>
                                      </p:cBhvr>
                                      <p:tavLst>
                                        <p:tav tm="0">
                                          <p:val>
                                            <p:strVal val="#ppt_x"/>
                                          </p:val>
                                        </p:tav>
                                        <p:tav tm="100000">
                                          <p:val>
                                            <p:strVal val="#ppt_x"/>
                                          </p:val>
                                        </p:tav>
                                      </p:tavLst>
                                    </p:anim>
                                    <p:anim calcmode="lin" valueType="num">
                                      <p:cBhvr>
                                        <p:cTn id="59" dur="250" fill="hold"/>
                                        <p:tgtEl>
                                          <p:spTgt spid="27"/>
                                        </p:tgtEl>
                                        <p:attrNameLst>
                                          <p:attrName>ppt_y</p:attrName>
                                        </p:attrNameLst>
                                      </p:cBhvr>
                                      <p:tavLst>
                                        <p:tav tm="0">
                                          <p:val>
                                            <p:strVal val="#ppt_y-#ppt_h/2"/>
                                          </p:val>
                                        </p:tav>
                                        <p:tav tm="100000">
                                          <p:val>
                                            <p:strVal val="#ppt_y"/>
                                          </p:val>
                                        </p:tav>
                                      </p:tavLst>
                                    </p:anim>
                                    <p:anim calcmode="lin" valueType="num">
                                      <p:cBhvr>
                                        <p:cTn id="60" dur="250" fill="hold"/>
                                        <p:tgtEl>
                                          <p:spTgt spid="27"/>
                                        </p:tgtEl>
                                        <p:attrNameLst>
                                          <p:attrName>ppt_w</p:attrName>
                                        </p:attrNameLst>
                                      </p:cBhvr>
                                      <p:tavLst>
                                        <p:tav tm="0">
                                          <p:val>
                                            <p:strVal val="#ppt_w"/>
                                          </p:val>
                                        </p:tav>
                                        <p:tav tm="100000">
                                          <p:val>
                                            <p:strVal val="#ppt_w"/>
                                          </p:val>
                                        </p:tav>
                                      </p:tavLst>
                                    </p:anim>
                                    <p:anim calcmode="lin" valueType="num">
                                      <p:cBhvr>
                                        <p:cTn id="61" dur="250" fill="hold"/>
                                        <p:tgtEl>
                                          <p:spTgt spid="27"/>
                                        </p:tgtEl>
                                        <p:attrNameLst>
                                          <p:attrName>ppt_h</p:attrName>
                                        </p:attrNameLst>
                                      </p:cBhvr>
                                      <p:tavLst>
                                        <p:tav tm="0">
                                          <p:val>
                                            <p:fltVal val="0"/>
                                          </p:val>
                                        </p:tav>
                                        <p:tav tm="100000">
                                          <p:val>
                                            <p:strVal val="#ppt_h"/>
                                          </p:val>
                                        </p:tav>
                                      </p:tavLst>
                                    </p:anim>
                                  </p:childTnLst>
                                </p:cTn>
                              </p:par>
                            </p:childTnLst>
                          </p:cTn>
                        </p:par>
                        <p:par>
                          <p:cTn id="62" fill="hold">
                            <p:stCondLst>
                              <p:cond delay="6599"/>
                            </p:stCondLst>
                            <p:childTnLst>
                              <p:par>
                                <p:cTn id="63" presetID="22" presetClass="entr" presetSubtype="8"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7099"/>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46"/>
                                        </p:tgtEl>
                                        <p:attrNameLst>
                                          <p:attrName>style.visibility</p:attrName>
                                        </p:attrNameLst>
                                      </p:cBhvr>
                                      <p:to>
                                        <p:strVal val="visible"/>
                                      </p:to>
                                    </p:set>
                                    <p:anim calcmode="lin" valueType="num">
                                      <p:cBhvr>
                                        <p:cTn id="69" dur="250" fill="hold"/>
                                        <p:tgtEl>
                                          <p:spTgt spid="46"/>
                                        </p:tgtEl>
                                        <p:attrNameLst>
                                          <p:attrName>ppt_x</p:attrName>
                                        </p:attrNameLst>
                                      </p:cBhvr>
                                      <p:tavLst>
                                        <p:tav tm="0">
                                          <p:val>
                                            <p:strVal val="#ppt_x"/>
                                          </p:val>
                                        </p:tav>
                                        <p:tav tm="100000">
                                          <p:val>
                                            <p:strVal val="#ppt_x"/>
                                          </p:val>
                                        </p:tav>
                                      </p:tavLst>
                                    </p:anim>
                                    <p:anim calcmode="lin" valueType="num">
                                      <p:cBhvr>
                                        <p:cTn id="70" dur="250" fill="hold"/>
                                        <p:tgtEl>
                                          <p:spTgt spid="46"/>
                                        </p:tgtEl>
                                        <p:attrNameLst>
                                          <p:attrName>ppt_y</p:attrName>
                                        </p:attrNameLst>
                                      </p:cBhvr>
                                      <p:tavLst>
                                        <p:tav tm="0">
                                          <p:val>
                                            <p:strVal val="#ppt_y-#ppt_h/2"/>
                                          </p:val>
                                        </p:tav>
                                        <p:tav tm="100000">
                                          <p:val>
                                            <p:strVal val="#ppt_y"/>
                                          </p:val>
                                        </p:tav>
                                      </p:tavLst>
                                    </p:anim>
                                    <p:anim calcmode="lin" valueType="num">
                                      <p:cBhvr>
                                        <p:cTn id="71" dur="250" fill="hold"/>
                                        <p:tgtEl>
                                          <p:spTgt spid="46"/>
                                        </p:tgtEl>
                                        <p:attrNameLst>
                                          <p:attrName>ppt_w</p:attrName>
                                        </p:attrNameLst>
                                      </p:cBhvr>
                                      <p:tavLst>
                                        <p:tav tm="0">
                                          <p:val>
                                            <p:strVal val="#ppt_w"/>
                                          </p:val>
                                        </p:tav>
                                        <p:tav tm="100000">
                                          <p:val>
                                            <p:strVal val="#ppt_w"/>
                                          </p:val>
                                        </p:tav>
                                      </p:tavLst>
                                    </p:anim>
                                    <p:anim calcmode="lin" valueType="num">
                                      <p:cBhvr>
                                        <p:cTn id="72" dur="250" fill="hold"/>
                                        <p:tgtEl>
                                          <p:spTgt spid="46"/>
                                        </p:tgtEl>
                                        <p:attrNameLst>
                                          <p:attrName>ppt_h</p:attrName>
                                        </p:attrNameLst>
                                      </p:cBhvr>
                                      <p:tavLst>
                                        <p:tav tm="0">
                                          <p:val>
                                            <p:fltVal val="0"/>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8149"/>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p:stCondLst>
                              <p:cond delay="9199"/>
                            </p:stCondLst>
                            <p:childTnLst>
                              <p:par>
                                <p:cTn id="87" presetID="17" presetClass="entr" presetSubtype="1" fill="hold" grpId="0" nodeType="afterEffect">
                                  <p:stCondLst>
                                    <p:cond delay="0"/>
                                  </p:stCondLst>
                                  <p:iterate type="lt">
                                    <p:tmPct val="40000"/>
                                  </p:iterate>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ppt_x</p:attrName>
                                        </p:attrNameLst>
                                      </p:cBhvr>
                                      <p:tavLst>
                                        <p:tav tm="0">
                                          <p:val>
                                            <p:strVal val="#ppt_x"/>
                                          </p:val>
                                        </p:tav>
                                        <p:tav tm="100000">
                                          <p:val>
                                            <p:strVal val="#ppt_x"/>
                                          </p:val>
                                        </p:tav>
                                      </p:tavLst>
                                    </p:anim>
                                    <p:anim calcmode="lin" valueType="num">
                                      <p:cBhvr>
                                        <p:cTn id="90" dur="250" fill="hold"/>
                                        <p:tgtEl>
                                          <p:spTgt spid="19"/>
                                        </p:tgtEl>
                                        <p:attrNameLst>
                                          <p:attrName>ppt_y</p:attrName>
                                        </p:attrNameLst>
                                      </p:cBhvr>
                                      <p:tavLst>
                                        <p:tav tm="0">
                                          <p:val>
                                            <p:strVal val="#ppt_y-#ppt_h/2"/>
                                          </p:val>
                                        </p:tav>
                                        <p:tav tm="100000">
                                          <p:val>
                                            <p:strVal val="#ppt_y"/>
                                          </p:val>
                                        </p:tav>
                                      </p:tavLst>
                                    </p:anim>
                                    <p:anim calcmode="lin" valueType="num">
                                      <p:cBhvr>
                                        <p:cTn id="91" dur="250" fill="hold"/>
                                        <p:tgtEl>
                                          <p:spTgt spid="19"/>
                                        </p:tgtEl>
                                        <p:attrNameLst>
                                          <p:attrName>ppt_w</p:attrName>
                                        </p:attrNameLst>
                                      </p:cBhvr>
                                      <p:tavLst>
                                        <p:tav tm="0">
                                          <p:val>
                                            <p:strVal val="#ppt_w"/>
                                          </p:val>
                                        </p:tav>
                                        <p:tav tm="100000">
                                          <p:val>
                                            <p:strVal val="#ppt_w"/>
                                          </p:val>
                                        </p:tav>
                                      </p:tavLst>
                                    </p:anim>
                                    <p:anim calcmode="lin" valueType="num">
                                      <p:cBhvr>
                                        <p:cTn id="92" dur="250" fill="hold"/>
                                        <p:tgtEl>
                                          <p:spTgt spid="19"/>
                                        </p:tgtEl>
                                        <p:attrNameLst>
                                          <p:attrName>ppt_h</p:attrName>
                                        </p:attrNameLst>
                                      </p:cBhvr>
                                      <p:tavLst>
                                        <p:tav tm="0">
                                          <p:val>
                                            <p:fltVal val="0"/>
                                          </p:val>
                                        </p:tav>
                                        <p:tav tm="100000">
                                          <p:val>
                                            <p:strVal val="#ppt_h"/>
                                          </p:val>
                                        </p:tav>
                                      </p:tavLst>
                                    </p:anim>
                                  </p:childTnLst>
                                </p:cTn>
                              </p:par>
                              <p:par>
                                <p:cTn id="93" presetID="22" presetClass="entr" presetSubtype="8"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p:stCondLst>
                              <p:cond delay="10250"/>
                            </p:stCondLst>
                            <p:childTnLst>
                              <p:par>
                                <p:cTn id="97" presetID="17" presetClass="entr" presetSubtype="1" fill="hold" grpId="0" nodeType="afterEffect">
                                  <p:stCondLst>
                                    <p:cond delay="0"/>
                                  </p:stCondLst>
                                  <p:iterate type="lt">
                                    <p:tmPct val="40000"/>
                                  </p:iterate>
                                  <p:childTnLst>
                                    <p:set>
                                      <p:cBhvr>
                                        <p:cTn id="98" dur="1" fill="hold">
                                          <p:stCondLst>
                                            <p:cond delay="0"/>
                                          </p:stCondLst>
                                        </p:cTn>
                                        <p:tgtEl>
                                          <p:spTgt spid="21"/>
                                        </p:tgtEl>
                                        <p:attrNameLst>
                                          <p:attrName>style.visibility</p:attrName>
                                        </p:attrNameLst>
                                      </p:cBhvr>
                                      <p:to>
                                        <p:strVal val="visible"/>
                                      </p:to>
                                    </p:set>
                                    <p:anim calcmode="lin" valueType="num">
                                      <p:cBhvr>
                                        <p:cTn id="99" dur="250" fill="hold"/>
                                        <p:tgtEl>
                                          <p:spTgt spid="21"/>
                                        </p:tgtEl>
                                        <p:attrNameLst>
                                          <p:attrName>ppt_x</p:attrName>
                                        </p:attrNameLst>
                                      </p:cBhvr>
                                      <p:tavLst>
                                        <p:tav tm="0">
                                          <p:val>
                                            <p:strVal val="#ppt_x"/>
                                          </p:val>
                                        </p:tav>
                                        <p:tav tm="100000">
                                          <p:val>
                                            <p:strVal val="#ppt_x"/>
                                          </p:val>
                                        </p:tav>
                                      </p:tavLst>
                                    </p:anim>
                                    <p:anim calcmode="lin" valueType="num">
                                      <p:cBhvr>
                                        <p:cTn id="100" dur="250" fill="hold"/>
                                        <p:tgtEl>
                                          <p:spTgt spid="21"/>
                                        </p:tgtEl>
                                        <p:attrNameLst>
                                          <p:attrName>ppt_y</p:attrName>
                                        </p:attrNameLst>
                                      </p:cBhvr>
                                      <p:tavLst>
                                        <p:tav tm="0">
                                          <p:val>
                                            <p:strVal val="#ppt_y-#ppt_h/2"/>
                                          </p:val>
                                        </p:tav>
                                        <p:tav tm="100000">
                                          <p:val>
                                            <p:strVal val="#ppt_y"/>
                                          </p:val>
                                        </p:tav>
                                      </p:tavLst>
                                    </p:anim>
                                    <p:anim calcmode="lin" valueType="num">
                                      <p:cBhvr>
                                        <p:cTn id="101" dur="250" fill="hold"/>
                                        <p:tgtEl>
                                          <p:spTgt spid="21"/>
                                        </p:tgtEl>
                                        <p:attrNameLst>
                                          <p:attrName>ppt_w</p:attrName>
                                        </p:attrNameLst>
                                      </p:cBhvr>
                                      <p:tavLst>
                                        <p:tav tm="0">
                                          <p:val>
                                            <p:strVal val="#ppt_w"/>
                                          </p:val>
                                        </p:tav>
                                        <p:tav tm="100000">
                                          <p:val>
                                            <p:strVal val="#ppt_w"/>
                                          </p:val>
                                        </p:tav>
                                      </p:tavLst>
                                    </p:anim>
                                    <p:anim calcmode="lin" valueType="num">
                                      <p:cBhvr>
                                        <p:cTn id="102" dur="250" fill="hold"/>
                                        <p:tgtEl>
                                          <p:spTgt spid="21"/>
                                        </p:tgtEl>
                                        <p:attrNameLst>
                                          <p:attrName>ppt_h</p:attrName>
                                        </p:attrNameLst>
                                      </p:cBhvr>
                                      <p:tavLst>
                                        <p:tav tm="0">
                                          <p:val>
                                            <p:fltVal val="0"/>
                                          </p:val>
                                        </p:tav>
                                        <p:tav tm="100000">
                                          <p:val>
                                            <p:strVal val="#ppt_h"/>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
                                        <p:tgtEl>
                                          <p:spTgt spid="20"/>
                                        </p:tgtEl>
                                      </p:cBhvr>
                                    </p:animEffect>
                                  </p:childTnLst>
                                </p:cTn>
                              </p:par>
                            </p:childTnLst>
                          </p:cTn>
                        </p:par>
                        <p:par>
                          <p:cTn id="106" fill="hold">
                            <p:stCondLst>
                              <p:cond delay="11300"/>
                            </p:stCondLst>
                            <p:childTnLst>
                              <p:par>
                                <p:cTn id="107" presetID="17" presetClass="entr" presetSubtype="1" fill="hold" grpId="0" nodeType="afterEffect">
                                  <p:stCondLst>
                                    <p:cond delay="0"/>
                                  </p:stCondLst>
                                  <p:iterate type="lt">
                                    <p:tmPct val="40000"/>
                                  </p:iterate>
                                  <p:childTnLst>
                                    <p:set>
                                      <p:cBhvr>
                                        <p:cTn id="108" dur="1" fill="hold">
                                          <p:stCondLst>
                                            <p:cond delay="0"/>
                                          </p:stCondLst>
                                        </p:cTn>
                                        <p:tgtEl>
                                          <p:spTgt spid="23"/>
                                        </p:tgtEl>
                                        <p:attrNameLst>
                                          <p:attrName>style.visibility</p:attrName>
                                        </p:attrNameLst>
                                      </p:cBhvr>
                                      <p:to>
                                        <p:strVal val="visible"/>
                                      </p:to>
                                    </p:set>
                                    <p:anim calcmode="lin" valueType="num">
                                      <p:cBhvr>
                                        <p:cTn id="109" dur="250" fill="hold"/>
                                        <p:tgtEl>
                                          <p:spTgt spid="23"/>
                                        </p:tgtEl>
                                        <p:attrNameLst>
                                          <p:attrName>ppt_x</p:attrName>
                                        </p:attrNameLst>
                                      </p:cBhvr>
                                      <p:tavLst>
                                        <p:tav tm="0">
                                          <p:val>
                                            <p:strVal val="#ppt_x"/>
                                          </p:val>
                                        </p:tav>
                                        <p:tav tm="100000">
                                          <p:val>
                                            <p:strVal val="#ppt_x"/>
                                          </p:val>
                                        </p:tav>
                                      </p:tavLst>
                                    </p:anim>
                                    <p:anim calcmode="lin" valueType="num">
                                      <p:cBhvr>
                                        <p:cTn id="110" dur="250" fill="hold"/>
                                        <p:tgtEl>
                                          <p:spTgt spid="23"/>
                                        </p:tgtEl>
                                        <p:attrNameLst>
                                          <p:attrName>ppt_y</p:attrName>
                                        </p:attrNameLst>
                                      </p:cBhvr>
                                      <p:tavLst>
                                        <p:tav tm="0">
                                          <p:val>
                                            <p:strVal val="#ppt_y-#ppt_h/2"/>
                                          </p:val>
                                        </p:tav>
                                        <p:tav tm="100000">
                                          <p:val>
                                            <p:strVal val="#ppt_y"/>
                                          </p:val>
                                        </p:tav>
                                      </p:tavLst>
                                    </p:anim>
                                    <p:anim calcmode="lin" valueType="num">
                                      <p:cBhvr>
                                        <p:cTn id="111" dur="250" fill="hold"/>
                                        <p:tgtEl>
                                          <p:spTgt spid="23"/>
                                        </p:tgtEl>
                                        <p:attrNameLst>
                                          <p:attrName>ppt_w</p:attrName>
                                        </p:attrNameLst>
                                      </p:cBhvr>
                                      <p:tavLst>
                                        <p:tav tm="0">
                                          <p:val>
                                            <p:strVal val="#ppt_w"/>
                                          </p:val>
                                        </p:tav>
                                        <p:tav tm="100000">
                                          <p:val>
                                            <p:strVal val="#ppt_w"/>
                                          </p:val>
                                        </p:tav>
                                      </p:tavLst>
                                    </p:anim>
                                    <p:anim calcmode="lin" valueType="num">
                                      <p:cBhvr>
                                        <p:cTn id="112" dur="250" fill="hold"/>
                                        <p:tgtEl>
                                          <p:spTgt spid="23"/>
                                        </p:tgtEl>
                                        <p:attrNameLst>
                                          <p:attrName>ppt_h</p:attrName>
                                        </p:attrNameLst>
                                      </p:cBhvr>
                                      <p:tavLst>
                                        <p:tav tm="0">
                                          <p:val>
                                            <p:fltVal val="0"/>
                                          </p:val>
                                        </p:tav>
                                        <p:tav tm="100000">
                                          <p:val>
                                            <p:strVal val="#ppt_h"/>
                                          </p:val>
                                        </p:tav>
                                      </p:tavLst>
                                    </p:anim>
                                  </p:childTnLst>
                                </p:cTn>
                              </p:par>
                            </p:childTnLst>
                          </p:cTn>
                        </p:par>
                        <p:par>
                          <p:cTn id="113" fill="hold">
                            <p:stCondLst>
                              <p:cond delay="12350"/>
                            </p:stCondLst>
                            <p:childTnLst>
                              <p:par>
                                <p:cTn id="114" presetID="22" presetClass="entr" presetSubtype="8"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left)">
                                      <p:cBhvr>
                                        <p:cTn id="116" dur="500"/>
                                        <p:tgtEl>
                                          <p:spTgt spid="22"/>
                                        </p:tgtEl>
                                      </p:cBhvr>
                                    </p:animEffect>
                                  </p:childTnLst>
                                </p:cTn>
                              </p:par>
                            </p:childTnLst>
                          </p:cTn>
                        </p:par>
                        <p:par>
                          <p:cTn id="117" fill="hold">
                            <p:stCondLst>
                              <p:cond delay="12850"/>
                            </p:stCondLst>
                            <p:childTnLst>
                              <p:par>
                                <p:cTn id="118" presetID="17" presetClass="entr" presetSubtype="1" fill="hold" grpId="0" nodeType="afterEffect">
                                  <p:stCondLst>
                                    <p:cond delay="0"/>
                                  </p:stCondLst>
                                  <p:iterate type="lt">
                                    <p:tmPct val="4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250" fill="hold"/>
                                        <p:tgtEl>
                                          <p:spTgt spid="30"/>
                                        </p:tgtEl>
                                        <p:attrNameLst>
                                          <p:attrName>ppt_x</p:attrName>
                                        </p:attrNameLst>
                                      </p:cBhvr>
                                      <p:tavLst>
                                        <p:tav tm="0">
                                          <p:val>
                                            <p:strVal val="#ppt_x"/>
                                          </p:val>
                                        </p:tav>
                                        <p:tav tm="100000">
                                          <p:val>
                                            <p:strVal val="#ppt_x"/>
                                          </p:val>
                                        </p:tav>
                                      </p:tavLst>
                                    </p:anim>
                                    <p:anim calcmode="lin" valueType="num">
                                      <p:cBhvr>
                                        <p:cTn id="121" dur="250" fill="hold"/>
                                        <p:tgtEl>
                                          <p:spTgt spid="30"/>
                                        </p:tgtEl>
                                        <p:attrNameLst>
                                          <p:attrName>ppt_y</p:attrName>
                                        </p:attrNameLst>
                                      </p:cBhvr>
                                      <p:tavLst>
                                        <p:tav tm="0">
                                          <p:val>
                                            <p:strVal val="#ppt_y-#ppt_h/2"/>
                                          </p:val>
                                        </p:tav>
                                        <p:tav tm="100000">
                                          <p:val>
                                            <p:strVal val="#ppt_y"/>
                                          </p:val>
                                        </p:tav>
                                      </p:tavLst>
                                    </p:anim>
                                    <p:anim calcmode="lin" valueType="num">
                                      <p:cBhvr>
                                        <p:cTn id="122" dur="250" fill="hold"/>
                                        <p:tgtEl>
                                          <p:spTgt spid="30"/>
                                        </p:tgtEl>
                                        <p:attrNameLst>
                                          <p:attrName>ppt_w</p:attrName>
                                        </p:attrNameLst>
                                      </p:cBhvr>
                                      <p:tavLst>
                                        <p:tav tm="0">
                                          <p:val>
                                            <p:strVal val="#ppt_w"/>
                                          </p:val>
                                        </p:tav>
                                        <p:tav tm="100000">
                                          <p:val>
                                            <p:strVal val="#ppt_w"/>
                                          </p:val>
                                        </p:tav>
                                      </p:tavLst>
                                    </p:anim>
                                    <p:anim calcmode="lin" valueType="num">
                                      <p:cBhvr>
                                        <p:cTn id="123" dur="250" fill="hold"/>
                                        <p:tgtEl>
                                          <p:spTgt spid="30"/>
                                        </p:tgtEl>
                                        <p:attrNameLst>
                                          <p:attrName>ppt_h</p:attrName>
                                        </p:attrNameLst>
                                      </p:cBhvr>
                                      <p:tavLst>
                                        <p:tav tm="0">
                                          <p:val>
                                            <p:fltVal val="0"/>
                                          </p:val>
                                        </p:tav>
                                        <p:tav tm="100000">
                                          <p:val>
                                            <p:strVal val="#ppt_h"/>
                                          </p:val>
                                        </p:tav>
                                      </p:tavLst>
                                    </p:anim>
                                  </p:childTnLst>
                                </p:cTn>
                              </p:par>
                            </p:childTnLst>
                          </p:cTn>
                        </p:par>
                        <p:par>
                          <p:cTn id="124" fill="hold">
                            <p:stCondLst>
                              <p:cond delay="13900"/>
                            </p:stCondLst>
                            <p:childTnLst>
                              <p:par>
                                <p:cTn id="125" presetID="22" presetClass="entr" presetSubtype="8"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wipe(left)">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32" grpId="0" animBg="1"/>
      <p:bldP spid="36" grpId="0" animBg="1"/>
      <p:bldP spid="40" grpId="0" animBg="1"/>
      <p:bldP spid="41" grpId="0" animBg="1"/>
      <p:bldP spid="42" grpId="0" animBg="1"/>
      <p:bldP spid="43" grpId="0" animBg="1"/>
      <p:bldP spid="44" grpId="0" animBg="1"/>
      <p:bldP spid="45" grpId="0"/>
      <p:bldP spid="46" grpId="0"/>
      <p:bldP spid="16" grpId="0"/>
      <p:bldP spid="17" grpId="0"/>
      <p:bldP spid="18" grpId="0"/>
      <p:bldP spid="19" grpId="0"/>
      <p:bldP spid="20" grpId="0"/>
      <p:bldP spid="21" grpId="0"/>
      <p:bldP spid="22" grpId="0"/>
      <p:bldP spid="23"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858"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210633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428814"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751292" y="5671262"/>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073770"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7396248"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871872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10041204"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136368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984787" y="4993808"/>
            <a:ext cx="2225309" cy="5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2013</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210095" y="4993808"/>
            <a:ext cx="3619836" cy="57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2014</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829932" y="4993808"/>
            <a:ext cx="5044032" cy="578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2015</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9786124" y="2591918"/>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6083173" y="2612543"/>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2553095" y="2553615"/>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1624696" y="3425754"/>
            <a:ext cx="2319384" cy="971671"/>
            <a:chOff x="1469669" y="2631524"/>
            <a:chExt cx="2339926" cy="1004676"/>
          </a:xfrm>
        </p:grpSpPr>
        <p:sp>
          <p:nvSpPr>
            <p:cNvPr id="26" name="TextBox 25"/>
            <p:cNvSpPr txBox="1"/>
            <p:nvPr/>
          </p:nvSpPr>
          <p:spPr>
            <a:xfrm>
              <a:off x="1912536" y="2631524"/>
              <a:ext cx="1454186" cy="339711"/>
            </a:xfrm>
            <a:prstGeom prst="rect">
              <a:avLst/>
            </a:prstGeom>
            <a:noFill/>
          </p:spPr>
          <p:txBody>
            <a:bodyPr wrap="none" rtlCol="0">
              <a:spAutoFit/>
            </a:bodyPr>
            <a:lstStyle/>
            <a:p>
              <a:pPr algn="just">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1469669" y="2931701"/>
              <a:ext cx="2339926" cy="704499"/>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。PPT</a:t>
              </a:r>
              <a:endPar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269685" y="3425755"/>
            <a:ext cx="2319384" cy="825847"/>
            <a:chOff x="4926037" y="2631524"/>
            <a:chExt cx="2339926" cy="853899"/>
          </a:xfrm>
        </p:grpSpPr>
        <p:sp>
          <p:nvSpPr>
            <p:cNvPr id="28" name="TextBox 27"/>
            <p:cNvSpPr txBox="1"/>
            <p:nvPr/>
          </p:nvSpPr>
          <p:spPr>
            <a:xfrm>
              <a:off x="5368904" y="2631524"/>
              <a:ext cx="1454186" cy="339711"/>
            </a:xfrm>
            <a:prstGeom prst="rect">
              <a:avLst/>
            </a:prstGeom>
            <a:noFill/>
          </p:spPr>
          <p:txBody>
            <a:bodyPr wrap="none" rtlCol="0">
              <a:spAutoFit/>
            </a:bodyPr>
            <a:lstStyle/>
            <a:p>
              <a:pPr algn="just">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4926037" y="2931701"/>
              <a:ext cx="2339926" cy="553722"/>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8914673" y="3425755"/>
            <a:ext cx="2319384" cy="825847"/>
            <a:chOff x="8382405" y="2631524"/>
            <a:chExt cx="2339926" cy="853899"/>
          </a:xfrm>
        </p:grpSpPr>
        <p:sp>
          <p:nvSpPr>
            <p:cNvPr id="32" name="TextBox 31"/>
            <p:cNvSpPr txBox="1"/>
            <p:nvPr/>
          </p:nvSpPr>
          <p:spPr>
            <a:xfrm>
              <a:off x="8825272" y="2631524"/>
              <a:ext cx="1454186" cy="339711"/>
            </a:xfrm>
            <a:prstGeom prst="rect">
              <a:avLst/>
            </a:prstGeom>
            <a:noFill/>
          </p:spPr>
          <p:txBody>
            <a:bodyPr wrap="none" rtlCol="0">
              <a:spAutoFit/>
            </a:bodyPr>
            <a:lstStyle/>
            <a:p>
              <a:pPr algn="just">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382405" y="2931701"/>
              <a:ext cx="2339926" cy="553722"/>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740743" y="343833"/>
            <a:ext cx="732893"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03</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9724" y="2135103"/>
            <a:ext cx="2439306" cy="4405374"/>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1366830" cy="311549"/>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2995793" y="1745737"/>
              <a:ext cx="1366830" cy="311548"/>
            </a:xfrm>
            <a:prstGeom prst="rect">
              <a:avLst/>
            </a:prstGeom>
            <a:noFill/>
          </p:spPr>
          <p:txBody>
            <a:bodyPr wrap="none" rtlCol="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2995793" y="3460009"/>
              <a:ext cx="1366830" cy="311549"/>
            </a:xfrm>
            <a:prstGeom prst="rect">
              <a:avLst/>
            </a:prstGeom>
            <a:noFill/>
          </p:spPr>
          <p:txBody>
            <a:bodyPr wrap="none" rtlCol="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95"/>
          <p:cNvSpPr/>
          <p:nvPr/>
        </p:nvSpPr>
        <p:spPr>
          <a:xfrm>
            <a:off x="8034986"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9164712"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97"/>
          <p:cNvSpPr/>
          <p:nvPr/>
        </p:nvSpPr>
        <p:spPr>
          <a:xfrm>
            <a:off x="10234453" y="5137485"/>
            <a:ext cx="831018" cy="294824"/>
          </a:xfrm>
          <a:prstGeom prst="rect">
            <a:avLst/>
          </a:prstGeom>
        </p:spPr>
        <p:txBody>
          <a:bodyPr wrap="square">
            <a:spAutoFit/>
          </a:bodyPr>
          <a:lstStyle/>
          <a:p>
            <a:pPr algn="ctr">
              <a:lnSpc>
                <a:spcPct val="120000"/>
              </a:lnSpc>
            </a:pP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740743" y="343833"/>
            <a:ext cx="732893"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03</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39"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740743" y="343833"/>
            <a:ext cx="732893"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03</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任意多边形 15"/>
          <p:cNvSpPr/>
          <p:nvPr/>
        </p:nvSpPr>
        <p:spPr>
          <a:xfrm>
            <a:off x="0" y="4568844"/>
            <a:ext cx="12858750" cy="2663807"/>
          </a:xfrm>
          <a:custGeom>
            <a:avLst/>
            <a:gdLst>
              <a:gd name="connsiteX0" fmla="*/ 6249355 w 12858750"/>
              <a:gd name="connsiteY0" fmla="*/ 0 h 2663807"/>
              <a:gd name="connsiteX1" fmla="*/ 12727908 w 12858750"/>
              <a:gd name="connsiteY1" fmla="*/ 1416867 h 2663807"/>
              <a:gd name="connsiteX2" fmla="*/ 12858750 w 12858750"/>
              <a:gd name="connsiteY2" fmla="*/ 1500817 h 2663807"/>
              <a:gd name="connsiteX3" fmla="*/ 12858750 w 12858750"/>
              <a:gd name="connsiteY3" fmla="*/ 2663807 h 2663807"/>
              <a:gd name="connsiteX4" fmla="*/ 0 w 12858750"/>
              <a:gd name="connsiteY4" fmla="*/ 2663807 h 2663807"/>
              <a:gd name="connsiteX5" fmla="*/ 0 w 12858750"/>
              <a:gd name="connsiteY5" fmla="*/ 1284918 h 2663807"/>
              <a:gd name="connsiteX6" fmla="*/ 220566 w 12858750"/>
              <a:gd name="connsiteY6" fmla="*/ 1169469 h 2663807"/>
              <a:gd name="connsiteX7" fmla="*/ 6249355 w 12858750"/>
              <a:gd name="connsiteY7" fmla="*/ 0 h 266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0" h="2663807">
                <a:moveTo>
                  <a:pt x="6249355" y="0"/>
                </a:moveTo>
                <a:cubicBezTo>
                  <a:pt x="8946185" y="0"/>
                  <a:pt x="11323879" y="562031"/>
                  <a:pt x="12727908" y="1416867"/>
                </a:cubicBezTo>
                <a:lnTo>
                  <a:pt x="12858750" y="1500817"/>
                </a:lnTo>
                <a:lnTo>
                  <a:pt x="12858750" y="2663807"/>
                </a:lnTo>
                <a:lnTo>
                  <a:pt x="0" y="2663807"/>
                </a:lnTo>
                <a:lnTo>
                  <a:pt x="0" y="1284918"/>
                </a:lnTo>
                <a:lnTo>
                  <a:pt x="220566" y="1169469"/>
                </a:lnTo>
                <a:cubicBezTo>
                  <a:pt x="1653561" y="455245"/>
                  <a:pt x="3822208" y="0"/>
                  <a:pt x="6249355" y="0"/>
                </a:cubicBezTo>
                <a:close/>
              </a:path>
            </a:pathLst>
          </a:custGeom>
          <a:solidFill>
            <a:srgbClr val="A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stretch>
            <a:fillRect/>
          </a:stretch>
        </p:blipFill>
        <p:spPr>
          <a:xfrm>
            <a:off x="4450082" y="565934"/>
            <a:ext cx="3690000" cy="4567500"/>
          </a:xfrm>
          <a:prstGeom prst="rect">
            <a:avLst/>
          </a:prstGeom>
        </p:spPr>
      </p:pic>
      <p:sp>
        <p:nvSpPr>
          <p:cNvPr id="8" name="矩形 7"/>
          <p:cNvSpPr/>
          <p:nvPr/>
        </p:nvSpPr>
        <p:spPr>
          <a:xfrm>
            <a:off x="4556218" y="5269413"/>
            <a:ext cx="4392488" cy="738664"/>
          </a:xfrm>
          <a:prstGeom prst="rect">
            <a:avLst/>
          </a:prstGeom>
        </p:spPr>
        <p:txBody>
          <a:bodyPr wrap="square" lIns="0" tIns="0" rIns="0" bIns="0">
            <a:spAutoFit/>
          </a:bodyPr>
          <a:lstStyle/>
          <a:p>
            <a:r>
              <a:rPr lang="en-US" altLang="zh-CN" sz="4800" dirty="0" smtClean="0">
                <a:solidFill>
                  <a:schemeClr val="accent1"/>
                </a:solidFill>
                <a:ea typeface="微软雅黑" panose="020B0503020204020204" pitchFamily="34" charset="-122"/>
                <a:cs typeface="+mn-ea"/>
                <a:sym typeface="+mn-lt"/>
              </a:rPr>
              <a:t>04</a:t>
            </a:r>
            <a:r>
              <a:rPr lang="zh-CN" altLang="en-US" sz="4800" dirty="0">
                <a:solidFill>
                  <a:schemeClr val="accent1"/>
                </a:solidFill>
                <a:ea typeface="微软雅黑" panose="020B0503020204020204" pitchFamily="34" charset="-122"/>
                <a:cs typeface="+mn-ea"/>
                <a:sym typeface="+mn-lt"/>
              </a:rPr>
              <a:t>明年工作计划</a:t>
            </a:r>
          </a:p>
        </p:txBody>
      </p:sp>
      <p:grpSp>
        <p:nvGrpSpPr>
          <p:cNvPr id="3" name="组合 2"/>
          <p:cNvGrpSpPr/>
          <p:nvPr/>
        </p:nvGrpSpPr>
        <p:grpSpPr>
          <a:xfrm>
            <a:off x="4450082" y="6128564"/>
            <a:ext cx="4454001" cy="675858"/>
            <a:chOff x="4450082" y="6128564"/>
            <a:chExt cx="4454001" cy="675858"/>
          </a:xfrm>
        </p:grpSpPr>
        <p:sp>
          <p:nvSpPr>
            <p:cNvPr id="9" name="TextBox 11"/>
            <p:cNvSpPr txBox="1"/>
            <p:nvPr/>
          </p:nvSpPr>
          <p:spPr>
            <a:xfrm>
              <a:off x="4450082" y="612856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429375" y="612856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450082" y="649664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29375" y="649664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flipH="1">
            <a:off x="5525852" y="1256089"/>
            <a:ext cx="1839626" cy="1862048"/>
          </a:xfrm>
          <a:prstGeom prst="rect">
            <a:avLst/>
          </a:prstGeom>
          <a:noFill/>
        </p:spPr>
        <p:txBody>
          <a:bodyPr wrap="square" rtlCol="0">
            <a:spAutoFit/>
          </a:bodyPr>
          <a:lstStyle/>
          <a:p>
            <a:r>
              <a:rPr lang="en-US" altLang="zh-CN" sz="11500" dirty="0" smtClean="0">
                <a:solidFill>
                  <a:schemeClr val="bg1"/>
                </a:solidFill>
                <a:latin typeface="Impact" panose="020B0806030902050204" pitchFamily="34" charset="0"/>
              </a:rPr>
              <a:t>04</a:t>
            </a:r>
            <a:endParaRPr lang="zh-CN" altLang="en-US" sz="11500" dirty="0">
              <a:solidFill>
                <a:schemeClr val="bg1"/>
              </a:solidFill>
              <a:latin typeface="Impact" panose="020B0806030902050204" pitchFamily="34" charset="0"/>
            </a:endParaRPr>
          </a:p>
        </p:txBody>
      </p:sp>
      <p:pic>
        <p:nvPicPr>
          <p:cNvPr id="17" name="图片 16"/>
          <p:cNvPicPr>
            <a:picLocks noChangeAspect="1"/>
          </p:cNvPicPr>
          <p:nvPr/>
        </p:nvPicPr>
        <p:blipFill>
          <a:blip r:embed="rId4" cstate="print"/>
          <a:stretch>
            <a:fillRect/>
          </a:stretch>
        </p:blipFill>
        <p:spPr>
          <a:xfrm>
            <a:off x="10117815" y="3527911"/>
            <a:ext cx="897668" cy="1636256"/>
          </a:xfrm>
          <a:prstGeom prst="rect">
            <a:avLst/>
          </a:prstGeom>
        </p:spPr>
      </p:pic>
      <p:pic>
        <p:nvPicPr>
          <p:cNvPr id="18" name="图片 17"/>
          <p:cNvPicPr>
            <a:picLocks noChangeAspect="1"/>
          </p:cNvPicPr>
          <p:nvPr/>
        </p:nvPicPr>
        <p:blipFill>
          <a:blip r:embed="rId5" cstate="print"/>
          <a:stretch>
            <a:fillRect/>
          </a:stretch>
        </p:blipFill>
        <p:spPr>
          <a:xfrm>
            <a:off x="10902078" y="3976365"/>
            <a:ext cx="863579" cy="14487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rot="16200000" flipH="1">
            <a:off x="4018475" y="4080496"/>
            <a:ext cx="4821803" cy="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831192" y="2272324"/>
            <a:ext cx="5214758" cy="4219075"/>
            <a:chOff x="4857752" y="1643056"/>
            <a:chExt cx="3708476" cy="3000396"/>
          </a:xfrm>
        </p:grpSpPr>
        <p:sp>
          <p:nvSpPr>
            <p:cNvPr id="16" name="Rectangle 15"/>
            <p:cNvSpPr/>
            <p:nvPr/>
          </p:nvSpPr>
          <p:spPr>
            <a:xfrm>
              <a:off x="4857752" y="2928940"/>
              <a:ext cx="3708476" cy="171451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6"/>
            <p:cNvGrpSpPr/>
            <p:nvPr/>
          </p:nvGrpSpPr>
          <p:grpSpPr>
            <a:xfrm>
              <a:off x="4857752" y="1643056"/>
              <a:ext cx="3708476" cy="1013816"/>
              <a:chOff x="4857752" y="1643056"/>
              <a:chExt cx="3708476" cy="1013816"/>
            </a:xfrm>
          </p:grpSpPr>
          <p:sp>
            <p:nvSpPr>
              <p:cNvPr id="20" name="Rectangle 19"/>
              <p:cNvSpPr/>
              <p:nvPr/>
            </p:nvSpPr>
            <p:spPr>
              <a:xfrm>
                <a:off x="4857752" y="2000246"/>
                <a:ext cx="3708476" cy="656626"/>
              </a:xfrm>
              <a:prstGeom prst="rect">
                <a:avLst/>
              </a:prstGeom>
            </p:spPr>
            <p:txBody>
              <a:bodyPr wrap="square" lIns="0" tIns="0" rIns="0" bIns="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4857752" y="1643056"/>
                <a:ext cx="1823961" cy="218876"/>
              </a:xfrm>
              <a:prstGeom prst="rect">
                <a:avLst/>
              </a:prstGeom>
            </p:spPr>
            <p:txBody>
              <a:bodyPr wrap="none" lIns="0" tIns="0" rIns="0" bIns="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p>
            </p:txBody>
          </p:sp>
        </p:grpSp>
      </p:grpSp>
      <p:grpSp>
        <p:nvGrpSpPr>
          <p:cNvPr id="17" name="Group 16"/>
          <p:cNvGrpSpPr/>
          <p:nvPr/>
        </p:nvGrpSpPr>
        <p:grpSpPr>
          <a:xfrm>
            <a:off x="884237" y="1669596"/>
            <a:ext cx="5140459" cy="4037368"/>
            <a:chOff x="628574" y="1214428"/>
            <a:chExt cx="3655639" cy="2871176"/>
          </a:xfrm>
        </p:grpSpPr>
        <p:sp>
          <p:nvSpPr>
            <p:cNvPr id="15" name="Rectangle 14"/>
            <p:cNvSpPr/>
            <p:nvPr/>
          </p:nvSpPr>
          <p:spPr>
            <a:xfrm>
              <a:off x="628575" y="1214428"/>
              <a:ext cx="3655638" cy="171451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7"/>
            <p:cNvGrpSpPr/>
            <p:nvPr/>
          </p:nvGrpSpPr>
          <p:grpSpPr>
            <a:xfrm>
              <a:off x="628574" y="3071816"/>
              <a:ext cx="3655639" cy="1013788"/>
              <a:chOff x="628574" y="3071816"/>
              <a:chExt cx="3655639" cy="1013788"/>
            </a:xfrm>
          </p:grpSpPr>
          <p:sp>
            <p:nvSpPr>
              <p:cNvPr id="22" name="Rectangle 21"/>
              <p:cNvSpPr/>
              <p:nvPr/>
            </p:nvSpPr>
            <p:spPr>
              <a:xfrm>
                <a:off x="628575" y="3429006"/>
                <a:ext cx="3655638" cy="656598"/>
              </a:xfrm>
              <a:prstGeom prst="rect">
                <a:avLst/>
              </a:prstGeom>
            </p:spPr>
            <p:txBody>
              <a:bodyPr wrap="square" lIns="0" tIns="0" rIns="0" bIns="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复PPT</a:t>
                </a:r>
                <a:endPar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制</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23" name="Rectangle 22"/>
              <p:cNvSpPr/>
              <p:nvPr/>
            </p:nvSpPr>
            <p:spPr>
              <a:xfrm>
                <a:off x="628574" y="3071816"/>
                <a:ext cx="1946294" cy="218876"/>
              </a:xfrm>
              <a:prstGeom prst="rect">
                <a:avLst/>
              </a:prstGeom>
            </p:spPr>
            <p:txBody>
              <a:bodyPr wrap="square" lIns="0" tIns="0" rIns="0" bIns="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p>
            </p:txBody>
          </p:sp>
        </p:grpSp>
      </p:grpSp>
      <p:sp>
        <p:nvSpPr>
          <p:cNvPr id="19"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740743" y="343833"/>
            <a:ext cx="716863"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04</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To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任意多边形 23"/>
          <p:cNvSpPr/>
          <p:nvPr/>
        </p:nvSpPr>
        <p:spPr>
          <a:xfrm>
            <a:off x="0" y="4568844"/>
            <a:ext cx="12858750" cy="2663807"/>
          </a:xfrm>
          <a:custGeom>
            <a:avLst/>
            <a:gdLst>
              <a:gd name="connsiteX0" fmla="*/ 6249355 w 12858750"/>
              <a:gd name="connsiteY0" fmla="*/ 0 h 2663807"/>
              <a:gd name="connsiteX1" fmla="*/ 12727908 w 12858750"/>
              <a:gd name="connsiteY1" fmla="*/ 1416867 h 2663807"/>
              <a:gd name="connsiteX2" fmla="*/ 12858750 w 12858750"/>
              <a:gd name="connsiteY2" fmla="*/ 1500817 h 2663807"/>
              <a:gd name="connsiteX3" fmla="*/ 12858750 w 12858750"/>
              <a:gd name="connsiteY3" fmla="*/ 2663807 h 2663807"/>
              <a:gd name="connsiteX4" fmla="*/ 0 w 12858750"/>
              <a:gd name="connsiteY4" fmla="*/ 2663807 h 2663807"/>
              <a:gd name="connsiteX5" fmla="*/ 0 w 12858750"/>
              <a:gd name="connsiteY5" fmla="*/ 1284918 h 2663807"/>
              <a:gd name="connsiteX6" fmla="*/ 220566 w 12858750"/>
              <a:gd name="connsiteY6" fmla="*/ 1169469 h 2663807"/>
              <a:gd name="connsiteX7" fmla="*/ 6249355 w 12858750"/>
              <a:gd name="connsiteY7" fmla="*/ 0 h 266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0" h="2663807">
                <a:moveTo>
                  <a:pt x="6249355" y="0"/>
                </a:moveTo>
                <a:cubicBezTo>
                  <a:pt x="8946185" y="0"/>
                  <a:pt x="11323879" y="562031"/>
                  <a:pt x="12727908" y="1416867"/>
                </a:cubicBezTo>
                <a:lnTo>
                  <a:pt x="12858750" y="1500817"/>
                </a:lnTo>
                <a:lnTo>
                  <a:pt x="12858750" y="2663807"/>
                </a:lnTo>
                <a:lnTo>
                  <a:pt x="0" y="2663807"/>
                </a:lnTo>
                <a:lnTo>
                  <a:pt x="0" y="1284918"/>
                </a:lnTo>
                <a:lnTo>
                  <a:pt x="220566" y="1169469"/>
                </a:lnTo>
                <a:cubicBezTo>
                  <a:pt x="1653561" y="455245"/>
                  <a:pt x="3822208" y="0"/>
                  <a:pt x="6249355" y="0"/>
                </a:cubicBezTo>
                <a:close/>
              </a:path>
            </a:pathLst>
          </a:custGeom>
          <a:solidFill>
            <a:srgbClr val="A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176750" y="1190836"/>
            <a:ext cx="3322874" cy="4275000"/>
            <a:chOff x="828893" y="1504720"/>
            <a:chExt cx="3322874" cy="4275000"/>
          </a:xfrm>
        </p:grpSpPr>
        <p:pic>
          <p:nvPicPr>
            <p:cNvPr id="11" name="图片 10"/>
            <p:cNvPicPr>
              <a:picLocks noChangeAspect="1"/>
            </p:cNvPicPr>
            <p:nvPr/>
          </p:nvPicPr>
          <p:blipFill>
            <a:blip r:embed="rId9" cstate="print"/>
            <a:stretch>
              <a:fillRect/>
            </a:stretch>
          </p:blipFill>
          <p:spPr>
            <a:xfrm>
              <a:off x="956767" y="1504720"/>
              <a:ext cx="3195000" cy="4275000"/>
            </a:xfrm>
            <a:prstGeom prst="rect">
              <a:avLst/>
            </a:prstGeom>
          </p:spPr>
        </p:pic>
        <p:grpSp>
          <p:nvGrpSpPr>
            <p:cNvPr id="2" name="组合 1"/>
            <p:cNvGrpSpPr/>
            <p:nvPr/>
          </p:nvGrpSpPr>
          <p:grpSpPr>
            <a:xfrm>
              <a:off x="828893" y="2311576"/>
              <a:ext cx="3299296" cy="1330644"/>
              <a:chOff x="795535" y="1094253"/>
              <a:chExt cx="3299296" cy="1330644"/>
            </a:xfrm>
          </p:grpSpPr>
          <p:sp>
            <p:nvSpPr>
              <p:cNvPr id="18" name="MH_Others_1"/>
              <p:cNvSpPr txBox="1"/>
              <p:nvPr>
                <p:custDataLst>
                  <p:tags r:id="rId5"/>
                </p:custDataLst>
              </p:nvPr>
            </p:nvSpPr>
            <p:spPr>
              <a:xfrm>
                <a:off x="906147" y="1094253"/>
                <a:ext cx="3078072" cy="923330"/>
              </a:xfrm>
              <a:prstGeom prst="rect">
                <a:avLst/>
              </a:prstGeom>
              <a:noFill/>
            </p:spPr>
            <p:txBody>
              <a:bodyPr vert="horz" wrap="square" lIns="0" tIns="0" rIns="0" bIns="0" rtlCol="0" anchor="ctr" anchorCtr="0">
                <a:spAutoFit/>
              </a:bodyPr>
              <a:lstStyle/>
              <a:p>
                <a:pPr algn="ctr"/>
                <a:r>
                  <a:rPr lang="zh-CN" altLang="en-US" sz="6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6"/>
                </p:custDataLst>
              </p:nvPr>
            </p:nvSpPr>
            <p:spPr>
              <a:xfrm>
                <a:off x="795535" y="2117120"/>
                <a:ext cx="3299296" cy="307777"/>
              </a:xfrm>
              <a:prstGeom prst="rect">
                <a:avLst/>
              </a:prstGeom>
              <a:noFill/>
            </p:spPr>
            <p:txBody>
              <a:bodyPr wrap="square" lIns="0" tIns="0" rIns="0" bIns="0">
                <a:spAutoFit/>
              </a:bodyPr>
              <a:lstStyle/>
              <a:p>
                <a:pPr algn="ctr">
                  <a:defRPr/>
                </a:pP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3" name="MH_Entry_1"/>
          <p:cNvSpPr/>
          <p:nvPr>
            <p:custDataLst>
              <p:tags r:id="rId1"/>
            </p:custDataLst>
          </p:nvPr>
        </p:nvSpPr>
        <p:spPr>
          <a:xfrm>
            <a:off x="6388425" y="1689335"/>
            <a:ext cx="246654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年度工作</a:t>
            </a: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概述</a:t>
            </a:r>
            <a:endParaRPr lang="en-US" altLang="zh-CN"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1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Entry_2"/>
          <p:cNvSpPr/>
          <p:nvPr>
            <p:custDataLst>
              <p:tags r:id="rId2"/>
            </p:custDataLst>
          </p:nvPr>
        </p:nvSpPr>
        <p:spPr>
          <a:xfrm>
            <a:off x="4963396" y="3400820"/>
            <a:ext cx="246654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1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Entry_3"/>
          <p:cNvSpPr/>
          <p:nvPr>
            <p:custDataLst>
              <p:tags r:id="rId3"/>
            </p:custDataLst>
          </p:nvPr>
        </p:nvSpPr>
        <p:spPr>
          <a:xfrm>
            <a:off x="9309695" y="1695442"/>
            <a:ext cx="246654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1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Entry_4"/>
          <p:cNvSpPr/>
          <p:nvPr>
            <p:custDataLst>
              <p:tags r:id="rId4"/>
            </p:custDataLst>
          </p:nvPr>
        </p:nvSpPr>
        <p:spPr>
          <a:xfrm>
            <a:off x="7884666" y="3406927"/>
            <a:ext cx="246654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明年工作</a:t>
            </a: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计划</a:t>
            </a:r>
            <a:endParaRPr lang="en-US" altLang="zh-CN"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1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0" cstate="print"/>
          <a:stretch>
            <a:fillRect/>
          </a:stretch>
        </p:blipFill>
        <p:spPr>
          <a:xfrm>
            <a:off x="5285469" y="937918"/>
            <a:ext cx="990000" cy="1811250"/>
          </a:xfrm>
          <a:prstGeom prst="rect">
            <a:avLst/>
          </a:prstGeom>
        </p:spPr>
      </p:pic>
      <p:pic>
        <p:nvPicPr>
          <p:cNvPr id="7" name="图片 6"/>
          <p:cNvPicPr>
            <a:picLocks noChangeAspect="1"/>
          </p:cNvPicPr>
          <p:nvPr/>
        </p:nvPicPr>
        <p:blipFill>
          <a:blip r:embed="rId11" cstate="print"/>
          <a:stretch>
            <a:fillRect/>
          </a:stretch>
        </p:blipFill>
        <p:spPr>
          <a:xfrm>
            <a:off x="8240437" y="915418"/>
            <a:ext cx="877500" cy="1833750"/>
          </a:xfrm>
          <a:prstGeom prst="rect">
            <a:avLst/>
          </a:prstGeom>
        </p:spPr>
      </p:pic>
      <p:pic>
        <p:nvPicPr>
          <p:cNvPr id="8" name="图片 7"/>
          <p:cNvPicPr>
            <a:picLocks noChangeAspect="1"/>
          </p:cNvPicPr>
          <p:nvPr/>
        </p:nvPicPr>
        <p:blipFill>
          <a:blip r:embed="rId12" cstate="print"/>
          <a:stretch>
            <a:fillRect/>
          </a:stretch>
        </p:blipFill>
        <p:spPr>
          <a:xfrm>
            <a:off x="7053291" y="2532144"/>
            <a:ext cx="866250" cy="1732500"/>
          </a:xfrm>
          <a:prstGeom prst="rect">
            <a:avLst/>
          </a:prstGeom>
        </p:spPr>
      </p:pic>
      <p:pic>
        <p:nvPicPr>
          <p:cNvPr id="25" name="图片 24"/>
          <p:cNvPicPr>
            <a:picLocks noChangeAspect="1"/>
          </p:cNvPicPr>
          <p:nvPr/>
        </p:nvPicPr>
        <p:blipFill>
          <a:blip r:embed="rId13" cstate="print"/>
          <a:stretch>
            <a:fillRect/>
          </a:stretch>
        </p:blipFill>
        <p:spPr>
          <a:xfrm>
            <a:off x="10237574" y="2636434"/>
            <a:ext cx="720000" cy="1676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7378377" y="2726055"/>
            <a:ext cx="949167" cy="512551"/>
            <a:chOff x="7166383" y="2666161"/>
            <a:chExt cx="900000" cy="486001"/>
          </a:xfrm>
        </p:grpSpPr>
        <p:sp>
          <p:nvSpPr>
            <p:cNvPr id="21"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4653381" y="2727230"/>
            <a:ext cx="949167" cy="512551"/>
            <a:chOff x="4605752" y="2667275"/>
            <a:chExt cx="900000" cy="486001"/>
          </a:xfrm>
        </p:grpSpPr>
        <p:sp>
          <p:nvSpPr>
            <p:cNvPr id="16"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1928385" y="2726055"/>
            <a:ext cx="949167" cy="512551"/>
            <a:chOff x="2006307" y="2666161"/>
            <a:chExt cx="900000" cy="486001"/>
          </a:xfrm>
        </p:grpSpPr>
        <p:sp>
          <p:nvSpPr>
            <p:cNvPr id="11"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10103372" y="2726055"/>
            <a:ext cx="949167" cy="512551"/>
            <a:chOff x="9913617" y="2666161"/>
            <a:chExt cx="900000" cy="486001"/>
          </a:xfrm>
        </p:grpSpPr>
        <p:sp>
          <p:nvSpPr>
            <p:cNvPr id="26"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2028069" y="4958220"/>
            <a:ext cx="749799" cy="749797"/>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7" name="Group 76"/>
          <p:cNvGrpSpPr/>
          <p:nvPr/>
        </p:nvGrpSpPr>
        <p:grpSpPr>
          <a:xfrm>
            <a:off x="7478061" y="4954110"/>
            <a:ext cx="749799" cy="749797"/>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8" name="Group 77"/>
          <p:cNvGrpSpPr/>
          <p:nvPr/>
        </p:nvGrpSpPr>
        <p:grpSpPr>
          <a:xfrm>
            <a:off x="10203056" y="4947838"/>
            <a:ext cx="749799" cy="749797"/>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75"/>
          <p:cNvGrpSpPr/>
          <p:nvPr/>
        </p:nvGrpSpPr>
        <p:grpSpPr>
          <a:xfrm>
            <a:off x="4753065" y="4947838"/>
            <a:ext cx="749799" cy="749797"/>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Content Placeholder 2"/>
          <p:cNvSpPr txBox="1"/>
          <p:nvPr/>
        </p:nvSpPr>
        <p:spPr>
          <a:xfrm>
            <a:off x="1312799"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1312799"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4037795"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p:nvPr/>
        </p:nvSpPr>
        <p:spPr>
          <a:xfrm>
            <a:off x="4037795"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Content Placeholder 2"/>
          <p:cNvSpPr txBox="1"/>
          <p:nvPr/>
        </p:nvSpPr>
        <p:spPr>
          <a:xfrm>
            <a:off x="6762791"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Content Placeholder 2"/>
          <p:cNvSpPr txBox="1"/>
          <p:nvPr/>
        </p:nvSpPr>
        <p:spPr>
          <a:xfrm>
            <a:off x="6762791" y="3725697"/>
            <a:ext cx="2180339" cy="796928"/>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p:nvPr/>
        </p:nvSpPr>
        <p:spPr>
          <a:xfrm>
            <a:off x="9487786"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p:nvPr/>
        </p:nvSpPr>
        <p:spPr>
          <a:xfrm>
            <a:off x="9487786"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740743" y="343833"/>
            <a:ext cx="716863"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04</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1000"/>
                                        <p:tgtEl>
                                          <p:spTgt spid="4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000"/>
                                        <p:tgtEl>
                                          <p:spTgt spid="3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750"/>
                                        <p:tgtEl>
                                          <p:spTgt spid="5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750"/>
                                        <p:tgtEl>
                                          <p:spTgt spid="57"/>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750"/>
                                        <p:tgtEl>
                                          <p:spTgt spid="6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750"/>
                                        <p:tgtEl>
                                          <p:spTgt spid="68"/>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750"/>
                                        <p:tgtEl>
                                          <p:spTgt spid="79"/>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750"/>
                                        <p:tgtEl>
                                          <p:spTgt spid="80"/>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Effect transition="in" filter="fade">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750"/>
                                        <p:tgtEl>
                                          <p:spTgt spid="81"/>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750"/>
                                        <p:tgtEl>
                                          <p:spTgt spid="82"/>
                                        </p:tgtEl>
                                      </p:cBhvr>
                                    </p:animEffect>
                                  </p:childTnLst>
                                </p:cTn>
                              </p:par>
                            </p:childTnLst>
                          </p:cTn>
                        </p:par>
                        <p:par>
                          <p:cTn id="74" fill="hold">
                            <p:stCondLst>
                              <p:cond delay="2000"/>
                            </p:stCondLst>
                            <p:childTnLst>
                              <p:par>
                                <p:cTn id="75" presetID="53" presetClass="entr" presetSubtype="16" fill="hold"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65" grpId="0"/>
      <p:bldP spid="68" grpId="0"/>
      <p:bldP spid="79" grpId="0"/>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50185" y="2489190"/>
            <a:ext cx="4332610" cy="4266143"/>
            <a:chOff x="3716515" y="2198268"/>
            <a:chExt cx="4730828" cy="4658251"/>
          </a:xfrm>
        </p:grpSpPr>
        <p:sp>
          <p:nvSpPr>
            <p:cNvPr id="6" name="Freeform 5"/>
            <p:cNvSpPr/>
            <p:nvPr/>
          </p:nvSpPr>
          <p:spPr bwMode="auto">
            <a:xfrm>
              <a:off x="4700746" y="2438216"/>
              <a:ext cx="2618693" cy="1561884"/>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862193" y="4440005"/>
              <a:ext cx="1959576" cy="1293794"/>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765917" y="5247238"/>
              <a:ext cx="2639429" cy="1609281"/>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7074307" y="5365730"/>
              <a:ext cx="1033110" cy="1490788"/>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159382" y="5633821"/>
              <a:ext cx="2472058" cy="1222698"/>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5182864" y="3593522"/>
              <a:ext cx="1604097" cy="1201962"/>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7913384" y="2198268"/>
              <a:ext cx="509519" cy="379918"/>
            </a:xfrm>
            <a:custGeom>
              <a:avLst/>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7">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7890426" y="3331356"/>
              <a:ext cx="556917" cy="502114"/>
            </a:xfrm>
            <a:custGeom>
              <a:avLst/>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935602" y="4523691"/>
              <a:ext cx="466566" cy="464344"/>
            </a:xfrm>
            <a:custGeom>
              <a:avLst/>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825380" y="4903608"/>
              <a:ext cx="488783" cy="502854"/>
            </a:xfrm>
            <a:custGeom>
              <a:avLst/>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3716515" y="3660174"/>
              <a:ext cx="682815" cy="542845"/>
            </a:xfrm>
            <a:custGeom>
              <a:avLst/>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3777983" y="2467839"/>
              <a:ext cx="572469" cy="588761"/>
            </a:xfrm>
            <a:custGeom>
              <a:avLst/>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7841548" y="5334626"/>
              <a:ext cx="345111" cy="793162"/>
            </a:xfrm>
            <a:custGeom>
              <a:avLst/>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8107417" y="5247238"/>
              <a:ext cx="122936" cy="105162"/>
            </a:xfrm>
            <a:custGeom>
              <a:avLst/>
              <a:gdLst>
                <a:gd name="T0" fmla="*/ 166 w 166"/>
                <a:gd name="T1" fmla="*/ 142 h 142"/>
                <a:gd name="T2" fmla="*/ 83 w 166"/>
                <a:gd name="T3" fmla="*/ 0 h 142"/>
                <a:gd name="T4" fmla="*/ 0 w 166"/>
                <a:gd name="T5" fmla="*/ 142 h 142"/>
                <a:gd name="T6" fmla="*/ 166 w 166"/>
                <a:gd name="T7" fmla="*/ 142 h 142"/>
              </a:gdLst>
              <a:ah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rgbClr val="D95E5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7056533" y="3879386"/>
              <a:ext cx="664301" cy="1581139"/>
            </a:xfrm>
            <a:custGeom>
              <a:avLst/>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ah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7703060" y="3835691"/>
              <a:ext cx="106644" cy="122196"/>
            </a:xfrm>
            <a:custGeom>
              <a:avLst/>
              <a:gdLst>
                <a:gd name="T0" fmla="*/ 0 w 144"/>
                <a:gd name="T1" fmla="*/ 165 h 165"/>
                <a:gd name="T2" fmla="*/ 144 w 144"/>
                <a:gd name="T3" fmla="*/ 83 h 165"/>
                <a:gd name="T4" fmla="*/ 0 w 144"/>
                <a:gd name="T5" fmla="*/ 0 h 165"/>
                <a:gd name="T6" fmla="*/ 0 w 144"/>
                <a:gd name="T7" fmla="*/ 165 h 165"/>
              </a:gdLst>
              <a:ah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rgbClr val="594234"/>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6210790" y="2247146"/>
              <a:ext cx="1510044" cy="514703"/>
            </a:xfrm>
            <a:custGeom>
              <a:avLst/>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7703060" y="2203452"/>
              <a:ext cx="106644" cy="122936"/>
            </a:xfrm>
            <a:custGeom>
              <a:avLst/>
              <a:gdLst>
                <a:gd name="T0" fmla="*/ 0 w 144"/>
                <a:gd name="T1" fmla="*/ 166 h 166"/>
                <a:gd name="T2" fmla="*/ 144 w 144"/>
                <a:gd name="T3" fmla="*/ 83 h 166"/>
                <a:gd name="T4" fmla="*/ 0 w 144"/>
                <a:gd name="T5" fmla="*/ 0 h 166"/>
                <a:gd name="T6" fmla="*/ 0 w 144"/>
                <a:gd name="T7" fmla="*/ 166 h 166"/>
              </a:gdLst>
              <a:ah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4488940" y="3136583"/>
              <a:ext cx="907211" cy="858333"/>
            </a:xfrm>
            <a:custGeom>
              <a:avLst/>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4399330" y="3092889"/>
              <a:ext cx="107384" cy="122936"/>
            </a:xfrm>
            <a:custGeom>
              <a:avLst/>
              <a:gdLst>
                <a:gd name="T0" fmla="*/ 145 w 145"/>
                <a:gd name="T1" fmla="*/ 0 h 166"/>
                <a:gd name="T2" fmla="*/ 0 w 145"/>
                <a:gd name="T3" fmla="*/ 83 h 166"/>
                <a:gd name="T4" fmla="*/ 145 w 145"/>
                <a:gd name="T5" fmla="*/ 166 h 166"/>
                <a:gd name="T6" fmla="*/ 145 w 145"/>
                <a:gd name="T7" fmla="*/ 0 h 166"/>
              </a:gdLst>
              <a:ah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p:nvPr/>
          </p:nvSpPr>
          <p:spPr bwMode="auto">
            <a:xfrm>
              <a:off x="4551890" y="4225977"/>
              <a:ext cx="1267874" cy="830191"/>
            </a:xfrm>
            <a:custGeom>
              <a:avLst/>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464501" y="4182283"/>
              <a:ext cx="105162" cy="122936"/>
            </a:xfrm>
            <a:custGeom>
              <a:avLst/>
              <a:gdLst>
                <a:gd name="T0" fmla="*/ 142 w 142"/>
                <a:gd name="T1" fmla="*/ 0 h 166"/>
                <a:gd name="T2" fmla="*/ 0 w 142"/>
                <a:gd name="T3" fmla="*/ 83 h 166"/>
                <a:gd name="T4" fmla="*/ 142 w 142"/>
                <a:gd name="T5" fmla="*/ 166 h 166"/>
                <a:gd name="T6" fmla="*/ 142 w 142"/>
                <a:gd name="T7" fmla="*/ 0 h 166"/>
              </a:gdLst>
              <a:ah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rgbClr val="D99E30"/>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p:nvPr/>
          </p:nvSpPr>
          <p:spPr bwMode="auto">
            <a:xfrm>
              <a:off x="4054960" y="5723431"/>
              <a:ext cx="645786" cy="404357"/>
            </a:xfrm>
            <a:custGeom>
              <a:avLst/>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ah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010525" y="5636042"/>
              <a:ext cx="122936" cy="104422"/>
            </a:xfrm>
            <a:custGeom>
              <a:avLst/>
              <a:gdLst>
                <a:gd name="T0" fmla="*/ 166 w 166"/>
                <a:gd name="T1" fmla="*/ 141 h 141"/>
                <a:gd name="T2" fmla="*/ 83 w 166"/>
                <a:gd name="T3" fmla="*/ 0 h 141"/>
                <a:gd name="T4" fmla="*/ 0 w 166"/>
                <a:gd name="T5" fmla="*/ 141 h 141"/>
                <a:gd name="T6" fmla="*/ 166 w 166"/>
                <a:gd name="T7" fmla="*/ 141 h 141"/>
              </a:gdLst>
              <a:ah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8736753" y="2566683"/>
            <a:ext cx="2085109" cy="702873"/>
            <a:chOff x="9720774" y="2761849"/>
            <a:chExt cx="2511867" cy="767479"/>
          </a:xfrm>
        </p:grpSpPr>
        <p:sp>
          <p:nvSpPr>
            <p:cNvPr id="36" name="TextBox 35"/>
            <p:cNvSpPr txBox="1"/>
            <p:nvPr/>
          </p:nvSpPr>
          <p:spPr>
            <a:xfrm>
              <a:off x="9726738" y="2761849"/>
              <a:ext cx="1513973"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36"/>
            <p:cNvSpPr/>
            <p:nvPr/>
          </p:nvSpPr>
          <p:spPr>
            <a:xfrm>
              <a:off x="9720774" y="3060235"/>
              <a:ext cx="2511867" cy="469093"/>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8736752" y="3683835"/>
            <a:ext cx="2085111" cy="716466"/>
            <a:chOff x="9720773" y="2761849"/>
            <a:chExt cx="2511870" cy="782321"/>
          </a:xfrm>
        </p:grpSpPr>
        <p:sp>
          <p:nvSpPr>
            <p:cNvPr id="40" name="TextBox 39"/>
            <p:cNvSpPr txBox="1"/>
            <p:nvPr/>
          </p:nvSpPr>
          <p:spPr>
            <a:xfrm>
              <a:off x="9720773" y="2761849"/>
              <a:ext cx="1513974"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9720775" y="3060235"/>
              <a:ext cx="2511868" cy="48393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8736752" y="4802712"/>
            <a:ext cx="2085111" cy="716466"/>
            <a:chOff x="9720772" y="2761849"/>
            <a:chExt cx="2511870" cy="782321"/>
          </a:xfrm>
        </p:grpSpPr>
        <p:sp>
          <p:nvSpPr>
            <p:cNvPr id="43" name="TextBox 42"/>
            <p:cNvSpPr txBox="1"/>
            <p:nvPr/>
          </p:nvSpPr>
          <p:spPr>
            <a:xfrm>
              <a:off x="9720772" y="2761849"/>
              <a:ext cx="1513973"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9720773" y="3060235"/>
              <a:ext cx="2511869" cy="48393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flipH="1">
            <a:off x="2061029" y="2566686"/>
            <a:ext cx="2107425" cy="716464"/>
            <a:chOff x="9720775" y="2761849"/>
            <a:chExt cx="2343012" cy="782319"/>
          </a:xfrm>
        </p:grpSpPr>
        <p:sp>
          <p:nvSpPr>
            <p:cNvPr id="46" name="TextBox 45"/>
            <p:cNvSpPr txBox="1"/>
            <p:nvPr/>
          </p:nvSpPr>
          <p:spPr>
            <a:xfrm>
              <a:off x="9747983" y="2761849"/>
              <a:ext cx="1527914" cy="28229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46"/>
            <p:cNvSpPr/>
            <p:nvPr/>
          </p:nvSpPr>
          <p:spPr>
            <a:xfrm>
              <a:off x="9720775" y="3060233"/>
              <a:ext cx="2343012" cy="48393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flipH="1">
            <a:off x="2057866" y="3683836"/>
            <a:ext cx="2124855" cy="716464"/>
            <a:chOff x="9701397" y="2761849"/>
            <a:chExt cx="2362390" cy="782319"/>
          </a:xfrm>
        </p:grpSpPr>
        <p:sp>
          <p:nvSpPr>
            <p:cNvPr id="49" name="TextBox 48"/>
            <p:cNvSpPr txBox="1"/>
            <p:nvPr/>
          </p:nvSpPr>
          <p:spPr>
            <a:xfrm>
              <a:off x="9701397" y="2761849"/>
              <a:ext cx="1527914" cy="257931"/>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9720775" y="3060233"/>
              <a:ext cx="2343012" cy="48393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flipH="1">
            <a:off x="2061029" y="4802712"/>
            <a:ext cx="2107425" cy="702871"/>
            <a:chOff x="9720775" y="2761849"/>
            <a:chExt cx="2343012" cy="767477"/>
          </a:xfrm>
        </p:grpSpPr>
        <p:sp>
          <p:nvSpPr>
            <p:cNvPr id="52" name="TextBox 51"/>
            <p:cNvSpPr txBox="1"/>
            <p:nvPr/>
          </p:nvSpPr>
          <p:spPr>
            <a:xfrm>
              <a:off x="9768598" y="2761849"/>
              <a:ext cx="1527914" cy="28229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9720775" y="3060233"/>
              <a:ext cx="2343012" cy="469093"/>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文本框 54"/>
          <p:cNvSpPr txBox="1"/>
          <p:nvPr/>
        </p:nvSpPr>
        <p:spPr>
          <a:xfrm>
            <a:off x="740743" y="343833"/>
            <a:ext cx="716863"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04</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1574" y="3472197"/>
            <a:ext cx="7301563" cy="3759623"/>
          </a:xfrm>
          <a:prstGeom prst="rect">
            <a:avLst/>
          </a:prstGeom>
        </p:spPr>
      </p:pic>
      <p:sp>
        <p:nvSpPr>
          <p:cNvPr id="8" name="矩形 259"/>
          <p:cNvSpPr>
            <a:spLocks noChangeArrowheads="1"/>
          </p:cNvSpPr>
          <p:nvPr/>
        </p:nvSpPr>
        <p:spPr bwMode="auto">
          <a:xfrm>
            <a:off x="1244799" y="1064138"/>
            <a:ext cx="10611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9600" b="1" dirty="0" smtClean="0">
                <a:cs typeface="Arial" panose="020B0604020202020204" pitchFamily="34" charset="0"/>
              </a:rPr>
              <a:t>谢谢聆听</a:t>
            </a:r>
            <a:endParaRPr lang="zh-CN" altLang="en-US" sz="3600" b="1" dirty="0">
              <a:cs typeface="Arial" panose="020B0604020202020204" pitchFamily="34" charset="0"/>
            </a:endParaRPr>
          </a:p>
        </p:txBody>
      </p:sp>
      <p:sp>
        <p:nvSpPr>
          <p:cNvPr id="9" name="矩形 259"/>
          <p:cNvSpPr>
            <a:spLocks noChangeArrowheads="1"/>
          </p:cNvSpPr>
          <p:nvPr/>
        </p:nvSpPr>
        <p:spPr bwMode="auto">
          <a:xfrm>
            <a:off x="2626100" y="2633097"/>
            <a:ext cx="78488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00" b="1" dirty="0">
                <a:solidFill>
                  <a:schemeClr val="bg1">
                    <a:lumMod val="7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900" b="1" dirty="0">
              <a:solidFill>
                <a:schemeClr val="bg1">
                  <a:lumMod val="75000"/>
                </a:schemeClr>
              </a:solidFill>
              <a:cs typeface="Arial" panose="020B0604020202020204" pitchFamily="34" charset="0"/>
            </a:endParaRPr>
          </a:p>
        </p:txBody>
      </p:sp>
      <p:sp>
        <p:nvSpPr>
          <p:cNvPr id="13" name="矩形 259"/>
          <p:cNvSpPr>
            <a:spLocks noChangeArrowheads="1"/>
          </p:cNvSpPr>
          <p:nvPr/>
        </p:nvSpPr>
        <p:spPr bwMode="auto">
          <a:xfrm>
            <a:off x="3418188" y="694806"/>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smtClean="0"/>
              <a:t>THANK YOU FOR LISTENING</a:t>
            </a:r>
            <a:endParaRPr lang="zh-CN" altLang="en-US" sz="2400" dirty="0">
              <a:cs typeface="Arial" panose="020B0604020202020204" pitchFamily="34" charset="0"/>
            </a:endParaRPr>
          </a:p>
        </p:txBody>
      </p:sp>
      <p:sp>
        <p:nvSpPr>
          <p:cNvPr id="4" name="圆角矩形 3"/>
          <p:cNvSpPr/>
          <p:nvPr/>
        </p:nvSpPr>
        <p:spPr>
          <a:xfrm>
            <a:off x="4818900" y="3256173"/>
            <a:ext cx="3096344" cy="4320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汇报人：PPT</a:t>
            </a:r>
            <a:endParaRPr lang="en-US" altLang="zh-CN"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16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par>
                          <p:cTn id="16" fill="hold">
                            <p:stCondLst>
                              <p:cond delay="20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par>
                          <p:cTn id="24" fill="hold">
                            <p:stCondLst>
                              <p:cond delay="27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任意多边形 15"/>
          <p:cNvSpPr/>
          <p:nvPr/>
        </p:nvSpPr>
        <p:spPr>
          <a:xfrm>
            <a:off x="0" y="4568844"/>
            <a:ext cx="12858750" cy="2663807"/>
          </a:xfrm>
          <a:custGeom>
            <a:avLst/>
            <a:gdLst>
              <a:gd name="connsiteX0" fmla="*/ 6249355 w 12858750"/>
              <a:gd name="connsiteY0" fmla="*/ 0 h 2663807"/>
              <a:gd name="connsiteX1" fmla="*/ 12727908 w 12858750"/>
              <a:gd name="connsiteY1" fmla="*/ 1416867 h 2663807"/>
              <a:gd name="connsiteX2" fmla="*/ 12858750 w 12858750"/>
              <a:gd name="connsiteY2" fmla="*/ 1500817 h 2663807"/>
              <a:gd name="connsiteX3" fmla="*/ 12858750 w 12858750"/>
              <a:gd name="connsiteY3" fmla="*/ 2663807 h 2663807"/>
              <a:gd name="connsiteX4" fmla="*/ 0 w 12858750"/>
              <a:gd name="connsiteY4" fmla="*/ 2663807 h 2663807"/>
              <a:gd name="connsiteX5" fmla="*/ 0 w 12858750"/>
              <a:gd name="connsiteY5" fmla="*/ 1284918 h 2663807"/>
              <a:gd name="connsiteX6" fmla="*/ 220566 w 12858750"/>
              <a:gd name="connsiteY6" fmla="*/ 1169469 h 2663807"/>
              <a:gd name="connsiteX7" fmla="*/ 6249355 w 12858750"/>
              <a:gd name="connsiteY7" fmla="*/ 0 h 266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0" h="2663807">
                <a:moveTo>
                  <a:pt x="6249355" y="0"/>
                </a:moveTo>
                <a:cubicBezTo>
                  <a:pt x="8946185" y="0"/>
                  <a:pt x="11323879" y="562031"/>
                  <a:pt x="12727908" y="1416867"/>
                </a:cubicBezTo>
                <a:lnTo>
                  <a:pt x="12858750" y="1500817"/>
                </a:lnTo>
                <a:lnTo>
                  <a:pt x="12858750" y="2663807"/>
                </a:lnTo>
                <a:lnTo>
                  <a:pt x="0" y="2663807"/>
                </a:lnTo>
                <a:lnTo>
                  <a:pt x="0" y="1284918"/>
                </a:lnTo>
                <a:lnTo>
                  <a:pt x="220566" y="1169469"/>
                </a:lnTo>
                <a:cubicBezTo>
                  <a:pt x="1653561" y="455245"/>
                  <a:pt x="3822208" y="0"/>
                  <a:pt x="6249355" y="0"/>
                </a:cubicBezTo>
                <a:close/>
              </a:path>
            </a:pathLst>
          </a:custGeom>
          <a:solidFill>
            <a:srgbClr val="A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stretch>
            <a:fillRect/>
          </a:stretch>
        </p:blipFill>
        <p:spPr>
          <a:xfrm>
            <a:off x="4450082" y="565934"/>
            <a:ext cx="3690000" cy="4567500"/>
          </a:xfrm>
          <a:prstGeom prst="rect">
            <a:avLst/>
          </a:prstGeom>
        </p:spPr>
      </p:pic>
      <p:sp>
        <p:nvSpPr>
          <p:cNvPr id="8" name="矩形 7"/>
          <p:cNvSpPr/>
          <p:nvPr/>
        </p:nvSpPr>
        <p:spPr>
          <a:xfrm>
            <a:off x="4556218" y="5269413"/>
            <a:ext cx="4392488" cy="738664"/>
          </a:xfrm>
          <a:prstGeom prst="rect">
            <a:avLst/>
          </a:prstGeom>
        </p:spPr>
        <p:txBody>
          <a:bodyPr wrap="square" lIns="0" tIns="0" rIns="0" bIns="0">
            <a:spAutoFit/>
          </a:bodyPr>
          <a:lstStyle/>
          <a:p>
            <a:r>
              <a:rPr lang="en-US" altLang="zh-CN" sz="4800" dirty="0" smtClean="0">
                <a:solidFill>
                  <a:schemeClr val="accent1"/>
                </a:solidFill>
                <a:ea typeface="微软雅黑" panose="020B0503020204020204" pitchFamily="34" charset="-122"/>
                <a:cs typeface="+mn-ea"/>
                <a:sym typeface="+mn-lt"/>
              </a:rPr>
              <a:t>01</a:t>
            </a:r>
            <a:r>
              <a:rPr lang="zh-CN" altLang="en-US" sz="4800" dirty="0" smtClean="0">
                <a:solidFill>
                  <a:schemeClr val="accent1"/>
                </a:solidFill>
                <a:ea typeface="微软雅黑" panose="020B0503020204020204" pitchFamily="34" charset="-122"/>
                <a:cs typeface="+mn-ea"/>
                <a:sym typeface="+mn-lt"/>
              </a:rPr>
              <a:t>年度</a:t>
            </a:r>
            <a:r>
              <a:rPr lang="zh-CN" altLang="en-US" sz="4800" dirty="0">
                <a:solidFill>
                  <a:schemeClr val="accent1"/>
                </a:solidFill>
                <a:ea typeface="微软雅黑" panose="020B0503020204020204" pitchFamily="34" charset="-122"/>
                <a:cs typeface="+mn-ea"/>
                <a:sym typeface="+mn-lt"/>
              </a:rPr>
              <a:t>工作概述</a:t>
            </a:r>
          </a:p>
        </p:txBody>
      </p:sp>
      <p:grpSp>
        <p:nvGrpSpPr>
          <p:cNvPr id="3" name="组合 2"/>
          <p:cNvGrpSpPr/>
          <p:nvPr/>
        </p:nvGrpSpPr>
        <p:grpSpPr>
          <a:xfrm>
            <a:off x="4450082" y="6128564"/>
            <a:ext cx="4454001" cy="675858"/>
            <a:chOff x="4450082" y="6128564"/>
            <a:chExt cx="4454001" cy="675858"/>
          </a:xfrm>
        </p:grpSpPr>
        <p:sp>
          <p:nvSpPr>
            <p:cNvPr id="9" name="TextBox 11"/>
            <p:cNvSpPr txBox="1"/>
            <p:nvPr/>
          </p:nvSpPr>
          <p:spPr>
            <a:xfrm>
              <a:off x="4450082" y="612856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429375" y="612856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450082" y="649664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29375" y="649664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flipH="1">
            <a:off x="5525853" y="1256089"/>
            <a:ext cx="1538457" cy="1862048"/>
          </a:xfrm>
          <a:prstGeom prst="rect">
            <a:avLst/>
          </a:prstGeom>
          <a:noFill/>
        </p:spPr>
        <p:txBody>
          <a:bodyPr wrap="square" rtlCol="0">
            <a:spAutoFit/>
          </a:bodyPr>
          <a:lstStyle/>
          <a:p>
            <a:r>
              <a:rPr lang="en-US" altLang="zh-CN" sz="11500" dirty="0" smtClean="0">
                <a:solidFill>
                  <a:schemeClr val="bg1"/>
                </a:solidFill>
                <a:latin typeface="Impact" panose="020B0806030902050204" pitchFamily="34" charset="0"/>
              </a:rPr>
              <a:t>01</a:t>
            </a:r>
            <a:endParaRPr lang="zh-CN" altLang="en-US" sz="11500" dirty="0">
              <a:solidFill>
                <a:schemeClr val="bg1"/>
              </a:solidFill>
              <a:latin typeface="Impact" panose="020B0806030902050204" pitchFamily="34" charset="0"/>
            </a:endParaRPr>
          </a:p>
        </p:txBody>
      </p:sp>
      <p:pic>
        <p:nvPicPr>
          <p:cNvPr id="17" name="图片 16"/>
          <p:cNvPicPr>
            <a:picLocks noChangeAspect="1"/>
          </p:cNvPicPr>
          <p:nvPr/>
        </p:nvPicPr>
        <p:blipFill>
          <a:blip r:embed="rId4" cstate="print"/>
          <a:stretch>
            <a:fillRect/>
          </a:stretch>
        </p:blipFill>
        <p:spPr>
          <a:xfrm>
            <a:off x="10117815" y="3527911"/>
            <a:ext cx="897668" cy="1636256"/>
          </a:xfrm>
          <a:prstGeom prst="rect">
            <a:avLst/>
          </a:prstGeom>
        </p:spPr>
      </p:pic>
      <p:pic>
        <p:nvPicPr>
          <p:cNvPr id="18" name="图片 17"/>
          <p:cNvPicPr>
            <a:picLocks noChangeAspect="1"/>
          </p:cNvPicPr>
          <p:nvPr/>
        </p:nvPicPr>
        <p:blipFill>
          <a:blip r:embed="rId5" cstate="print"/>
          <a:stretch>
            <a:fillRect/>
          </a:stretch>
        </p:blipFill>
        <p:spPr>
          <a:xfrm>
            <a:off x="10902078" y="3976365"/>
            <a:ext cx="863579" cy="14487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569469" y="1632878"/>
            <a:ext cx="2144681" cy="45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932170" y="1632878"/>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Arial" panose="020B0604020202020204" pitchFamily="34" charset="0"/>
                <a:ea typeface="微软雅黑" panose="020B0503020204020204" pitchFamily="34" charset="-122"/>
                <a:sym typeface="Arial" panose="020B0604020202020204" pitchFamily="34" charset="0"/>
              </a:rPr>
              <a:t>2016</a:t>
            </a:r>
            <a:endParaRPr lang="id-ID"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3144604" y="1632878"/>
            <a:ext cx="2144681" cy="22440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5357038" y="1632878"/>
            <a:ext cx="2144681" cy="2244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9781903" y="1632878"/>
            <a:ext cx="2144681" cy="224402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932172" y="3939392"/>
            <a:ext cx="4357113" cy="2244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5357038" y="3939391"/>
            <a:ext cx="2144681" cy="224402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9781903" y="3939391"/>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2019</a:t>
            </a:r>
            <a:endParaRPr lang="en-AU"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5633955" y="2233681"/>
            <a:ext cx="1590846" cy="227113"/>
          </a:xfrm>
          <a:prstGeom prst="rect">
            <a:avLst/>
          </a:prstGeom>
          <a:noFill/>
        </p:spPr>
        <p:txBody>
          <a:bodyPr wrap="square" lIns="0" tIns="0" rIns="0" bIns="0" rtlCol="0" anchor="ctr">
            <a:spAutoFit/>
          </a:bodyPr>
          <a:lstStyle/>
          <a:p>
            <a:pPr algn="ctr"/>
            <a:r>
              <a:rPr lang="zh-CN" altLang="en-US" sz="147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p:nvPr/>
        </p:nvSpPr>
        <p:spPr>
          <a:xfrm>
            <a:off x="5633955" y="2562638"/>
            <a:ext cx="1590846" cy="7386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p:nvPr/>
        </p:nvSpPr>
        <p:spPr>
          <a:xfrm>
            <a:off x="1449134" y="4404814"/>
            <a:ext cx="3275291" cy="1313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p>
        </p:txBody>
      </p:sp>
      <p:sp>
        <p:nvSpPr>
          <p:cNvPr id="61" name="Text Placeholder 32"/>
          <p:cNvSpPr txBox="1"/>
          <p:nvPr/>
        </p:nvSpPr>
        <p:spPr>
          <a:xfrm>
            <a:off x="7807012" y="2754891"/>
            <a:ext cx="1697976" cy="276998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1892871" y="371565"/>
            <a:ext cx="3949155" cy="492443"/>
          </a:xfrm>
          <a:prstGeom prst="rect">
            <a:avLst/>
          </a:prstGeom>
          <a:noFill/>
        </p:spPr>
        <p:txBody>
          <a:bodyPr wrap="square" lIns="0" tIns="0" rIns="0" bIns="0" rtlCol="0" anchor="ctr">
            <a:spAutoFit/>
          </a:bodyPr>
          <a:lstStyle/>
          <a:p>
            <a:pPr algn="ctr"/>
            <a:r>
              <a:rPr lang="en-US" altLang="zh-CN" sz="3200" dirty="0" smtClean="0">
                <a:latin typeface="Arial" panose="020B0604020202020204" pitchFamily="34" charset="0"/>
                <a:ea typeface="微软雅黑" panose="020B0503020204020204" pitchFamily="34" charset="-122"/>
                <a:sym typeface="Arial" panose="020B0604020202020204" pitchFamily="34" charset="0"/>
              </a:rPr>
              <a:t>2019</a:t>
            </a:r>
            <a:r>
              <a:rPr lang="zh-CN" altLang="en-US" sz="3200" dirty="0" smtClean="0">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740743" y="343833"/>
            <a:ext cx="655949"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01</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707" y="4779643"/>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657463" y="422009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707" y="326614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657463" y="2555287"/>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0" name="TextBox 8"/>
          <p:cNvSpPr txBox="1"/>
          <p:nvPr/>
        </p:nvSpPr>
        <p:spPr>
          <a:xfrm>
            <a:off x="1892871" y="371565"/>
            <a:ext cx="3949155" cy="492443"/>
          </a:xfrm>
          <a:prstGeom prst="rect">
            <a:avLst/>
          </a:prstGeom>
          <a:noFill/>
        </p:spPr>
        <p:txBody>
          <a:bodyPr wrap="square" lIns="0" tIns="0" rIns="0" bIns="0" rtlCol="0" anchor="ctr">
            <a:spAutoFit/>
          </a:bodyPr>
          <a:lstStyle/>
          <a:p>
            <a:pPr algn="ctr"/>
            <a:r>
              <a:rPr lang="en-US" altLang="zh-CN" sz="3200" dirty="0" smtClean="0">
                <a:latin typeface="Arial" panose="020B0604020202020204" pitchFamily="34" charset="0"/>
                <a:ea typeface="微软雅黑" panose="020B0503020204020204" pitchFamily="34" charset="-122"/>
                <a:sym typeface="Arial" panose="020B0604020202020204" pitchFamily="34" charset="0"/>
              </a:rPr>
              <a:t>2019</a:t>
            </a:r>
            <a:r>
              <a:rPr lang="zh-CN" altLang="en-US" sz="3200" dirty="0" smtClean="0">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文本框 50"/>
          <p:cNvSpPr txBox="1"/>
          <p:nvPr/>
        </p:nvSpPr>
        <p:spPr>
          <a:xfrm>
            <a:off x="740743" y="343833"/>
            <a:ext cx="655949"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01</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53448" y="2083074"/>
            <a:ext cx="4828807" cy="4037259"/>
            <a:chOff x="6268472" y="1942824"/>
            <a:chExt cx="4831523" cy="4039530"/>
          </a:xfrm>
        </p:grpSpPr>
        <p:sp>
          <p:nvSpPr>
            <p:cNvPr id="6" name="Freeform 11"/>
            <p:cNvSpPr/>
            <p:nvPr/>
          </p:nvSpPr>
          <p:spPr bwMode="auto">
            <a:xfrm>
              <a:off x="7641912" y="2865795"/>
              <a:ext cx="3357094" cy="1790858"/>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a:solidFill>
              <a:schemeClr val="bg1">
                <a:lumMod val="8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3"/>
            <p:cNvSpPr/>
            <p:nvPr/>
          </p:nvSpPr>
          <p:spPr bwMode="auto">
            <a:xfrm>
              <a:off x="8857444" y="3517629"/>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4"/>
            <p:cNvSpPr/>
            <p:nvPr/>
          </p:nvSpPr>
          <p:spPr bwMode="auto">
            <a:xfrm>
              <a:off x="9401556" y="3502939"/>
              <a:ext cx="503105"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5"/>
            <p:cNvSpPr/>
            <p:nvPr/>
          </p:nvSpPr>
          <p:spPr bwMode="auto">
            <a:xfrm>
              <a:off x="8851323" y="3529258"/>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
            <p:cNvSpPr/>
            <p:nvPr/>
          </p:nvSpPr>
          <p:spPr bwMode="auto">
            <a:xfrm>
              <a:off x="9395436" y="3514568"/>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7"/>
            <p:cNvSpPr/>
            <p:nvPr/>
          </p:nvSpPr>
          <p:spPr bwMode="auto">
            <a:xfrm>
              <a:off x="6849920" y="2178463"/>
              <a:ext cx="398445" cy="242984"/>
            </a:xfrm>
            <a:custGeom>
              <a:avLst/>
              <a:gdLst>
                <a:gd name="T0" fmla="*/ 0 w 651"/>
                <a:gd name="T1" fmla="*/ 2 h 397"/>
                <a:gd name="T2" fmla="*/ 3 w 651"/>
                <a:gd name="T3" fmla="*/ 390 h 397"/>
                <a:gd name="T4" fmla="*/ 644 w 651"/>
                <a:gd name="T5" fmla="*/ 397 h 397"/>
                <a:gd name="T6" fmla="*/ 651 w 651"/>
                <a:gd name="T7" fmla="*/ 0 h 397"/>
                <a:gd name="T8" fmla="*/ 0 w 651"/>
                <a:gd name="T9" fmla="*/ 2 h 397"/>
              </a:gdLst>
              <a:ahLst/>
              <a:cxnLst>
                <a:cxn ang="0">
                  <a:pos x="T0" y="T1"/>
                </a:cxn>
                <a:cxn ang="0">
                  <a:pos x="T2" y="T3"/>
                </a:cxn>
                <a:cxn ang="0">
                  <a:pos x="T4" y="T5"/>
                </a:cxn>
                <a:cxn ang="0">
                  <a:pos x="T6" y="T7"/>
                </a:cxn>
                <a:cxn ang="0">
                  <a:pos x="T8" y="T9"/>
                </a:cxn>
              </a:cxnLst>
              <a:rect l="0" t="0" r="r" b="b"/>
              <a:pathLst>
                <a:path w="651" h="397">
                  <a:moveTo>
                    <a:pt x="0" y="2"/>
                  </a:moveTo>
                  <a:lnTo>
                    <a:pt x="3" y="390"/>
                  </a:lnTo>
                  <a:lnTo>
                    <a:pt x="644" y="397"/>
                  </a:lnTo>
                  <a:lnTo>
                    <a:pt x="651" y="0"/>
                  </a:lnTo>
                  <a:lnTo>
                    <a:pt x="0" y="2"/>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8"/>
            <p:cNvSpPr/>
            <p:nvPr/>
          </p:nvSpPr>
          <p:spPr bwMode="auto">
            <a:xfrm>
              <a:off x="6799731" y="2458170"/>
              <a:ext cx="509226" cy="85075"/>
            </a:xfrm>
            <a:custGeom>
              <a:avLst/>
              <a:gdLst>
                <a:gd name="T0" fmla="*/ 0 w 832"/>
                <a:gd name="T1" fmla="*/ 139 h 139"/>
                <a:gd name="T2" fmla="*/ 832 w 832"/>
                <a:gd name="T3" fmla="*/ 137 h 139"/>
                <a:gd name="T4" fmla="*/ 737 w 832"/>
                <a:gd name="T5" fmla="*/ 0 h 139"/>
                <a:gd name="T6" fmla="*/ 82 w 832"/>
                <a:gd name="T7" fmla="*/ 4 h 139"/>
                <a:gd name="T8" fmla="*/ 0 w 832"/>
                <a:gd name="T9" fmla="*/ 139 h 139"/>
              </a:gdLst>
              <a:ahLst/>
              <a:cxnLst>
                <a:cxn ang="0">
                  <a:pos x="T0" y="T1"/>
                </a:cxn>
                <a:cxn ang="0">
                  <a:pos x="T2" y="T3"/>
                </a:cxn>
                <a:cxn ang="0">
                  <a:pos x="T4" y="T5"/>
                </a:cxn>
                <a:cxn ang="0">
                  <a:pos x="T6" y="T7"/>
                </a:cxn>
                <a:cxn ang="0">
                  <a:pos x="T8" y="T9"/>
                </a:cxn>
              </a:cxnLst>
              <a:rect l="0" t="0" r="r" b="b"/>
              <a:pathLst>
                <a:path w="832" h="139">
                  <a:moveTo>
                    <a:pt x="0" y="139"/>
                  </a:moveTo>
                  <a:lnTo>
                    <a:pt x="832" y="137"/>
                  </a:lnTo>
                  <a:lnTo>
                    <a:pt x="737" y="0"/>
                  </a:lnTo>
                  <a:lnTo>
                    <a:pt x="82" y="4"/>
                  </a:lnTo>
                  <a:lnTo>
                    <a:pt x="0" y="139"/>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a:spLocks noEditPoints="1"/>
            </p:cNvSpPr>
            <p:nvPr/>
          </p:nvSpPr>
          <p:spPr bwMode="auto">
            <a:xfrm>
              <a:off x="6829722" y="2162550"/>
              <a:ext cx="438840" cy="274810"/>
            </a:xfrm>
            <a:custGeom>
              <a:avLst/>
              <a:gdLst>
                <a:gd name="T0" fmla="*/ 288 w 303"/>
                <a:gd name="T1" fmla="*/ 0 h 190"/>
                <a:gd name="T2" fmla="*/ 15 w 303"/>
                <a:gd name="T3" fmla="*/ 0 h 190"/>
                <a:gd name="T4" fmla="*/ 0 w 303"/>
                <a:gd name="T5" fmla="*/ 16 h 190"/>
                <a:gd name="T6" fmla="*/ 0 w 303"/>
                <a:gd name="T7" fmla="*/ 174 h 190"/>
                <a:gd name="T8" fmla="*/ 15 w 303"/>
                <a:gd name="T9" fmla="*/ 190 h 190"/>
                <a:gd name="T10" fmla="*/ 288 w 303"/>
                <a:gd name="T11" fmla="*/ 190 h 190"/>
                <a:gd name="T12" fmla="*/ 303 w 303"/>
                <a:gd name="T13" fmla="*/ 174 h 190"/>
                <a:gd name="T14" fmla="*/ 303 w 303"/>
                <a:gd name="T15" fmla="*/ 16 h 190"/>
                <a:gd name="T16" fmla="*/ 288 w 303"/>
                <a:gd name="T17" fmla="*/ 0 h 190"/>
                <a:gd name="T18" fmla="*/ 279 w 303"/>
                <a:gd name="T19" fmla="*/ 168 h 190"/>
                <a:gd name="T20" fmla="*/ 23 w 303"/>
                <a:gd name="T21" fmla="*/ 168 h 190"/>
                <a:gd name="T22" fmla="*/ 23 w 303"/>
                <a:gd name="T23" fmla="*/ 20 h 190"/>
                <a:gd name="T24" fmla="*/ 279 w 303"/>
                <a:gd name="T25" fmla="*/ 20 h 190"/>
                <a:gd name="T26" fmla="*/ 279 w 303"/>
                <a:gd name="T27"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90">
                  <a:moveTo>
                    <a:pt x="288" y="0"/>
                  </a:moveTo>
                  <a:cubicBezTo>
                    <a:pt x="15" y="0"/>
                    <a:pt x="15" y="0"/>
                    <a:pt x="15" y="0"/>
                  </a:cubicBezTo>
                  <a:cubicBezTo>
                    <a:pt x="7" y="0"/>
                    <a:pt x="0" y="7"/>
                    <a:pt x="0" y="16"/>
                  </a:cubicBezTo>
                  <a:cubicBezTo>
                    <a:pt x="0" y="174"/>
                    <a:pt x="0" y="174"/>
                    <a:pt x="0" y="174"/>
                  </a:cubicBezTo>
                  <a:cubicBezTo>
                    <a:pt x="0" y="183"/>
                    <a:pt x="7" y="190"/>
                    <a:pt x="15" y="190"/>
                  </a:cubicBezTo>
                  <a:cubicBezTo>
                    <a:pt x="288" y="190"/>
                    <a:pt x="288" y="190"/>
                    <a:pt x="288" y="190"/>
                  </a:cubicBezTo>
                  <a:cubicBezTo>
                    <a:pt x="296" y="190"/>
                    <a:pt x="303" y="183"/>
                    <a:pt x="303" y="174"/>
                  </a:cubicBezTo>
                  <a:cubicBezTo>
                    <a:pt x="303" y="16"/>
                    <a:pt x="303" y="16"/>
                    <a:pt x="303" y="16"/>
                  </a:cubicBezTo>
                  <a:cubicBezTo>
                    <a:pt x="303" y="7"/>
                    <a:pt x="296" y="0"/>
                    <a:pt x="288" y="0"/>
                  </a:cubicBezTo>
                  <a:close/>
                  <a:moveTo>
                    <a:pt x="279" y="168"/>
                  </a:moveTo>
                  <a:cubicBezTo>
                    <a:pt x="23" y="168"/>
                    <a:pt x="23" y="168"/>
                    <a:pt x="23" y="168"/>
                  </a:cubicBezTo>
                  <a:cubicBezTo>
                    <a:pt x="23" y="20"/>
                    <a:pt x="23" y="20"/>
                    <a:pt x="23" y="20"/>
                  </a:cubicBezTo>
                  <a:cubicBezTo>
                    <a:pt x="279" y="20"/>
                    <a:pt x="279" y="20"/>
                    <a:pt x="279" y="20"/>
                  </a:cubicBezTo>
                  <a:lnTo>
                    <a:pt x="279" y="168"/>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
            <p:cNvSpPr>
              <a:spLocks noEditPoints="1"/>
            </p:cNvSpPr>
            <p:nvPr/>
          </p:nvSpPr>
          <p:spPr bwMode="auto">
            <a:xfrm>
              <a:off x="6788102" y="2450825"/>
              <a:ext cx="537992" cy="93644"/>
            </a:xfrm>
            <a:custGeom>
              <a:avLst/>
              <a:gdLst>
                <a:gd name="T0" fmla="*/ 370 w 372"/>
                <a:gd name="T1" fmla="*/ 65 h 65"/>
                <a:gd name="T2" fmla="*/ 371 w 372"/>
                <a:gd name="T3" fmla="*/ 65 h 65"/>
                <a:gd name="T4" fmla="*/ 372 w 372"/>
                <a:gd name="T5" fmla="*/ 65 h 65"/>
                <a:gd name="T6" fmla="*/ 327 w 372"/>
                <a:gd name="T7" fmla="*/ 0 h 65"/>
                <a:gd name="T8" fmla="*/ 34 w 372"/>
                <a:gd name="T9" fmla="*/ 0 h 65"/>
                <a:gd name="T10" fmla="*/ 0 w 372"/>
                <a:gd name="T11" fmla="*/ 65 h 65"/>
                <a:gd name="T12" fmla="*/ 1 w 372"/>
                <a:gd name="T13" fmla="*/ 65 h 65"/>
                <a:gd name="T14" fmla="*/ 2 w 372"/>
                <a:gd name="T15" fmla="*/ 65 h 65"/>
                <a:gd name="T16" fmla="*/ 370 w 372"/>
                <a:gd name="T17" fmla="*/ 65 h 65"/>
                <a:gd name="T18" fmla="*/ 146 w 372"/>
                <a:gd name="T19" fmla="*/ 57 h 65"/>
                <a:gd name="T20" fmla="*/ 151 w 372"/>
                <a:gd name="T21" fmla="*/ 48 h 65"/>
                <a:gd name="T22" fmla="*/ 217 w 372"/>
                <a:gd name="T23" fmla="*/ 49 h 65"/>
                <a:gd name="T24" fmla="*/ 223 w 372"/>
                <a:gd name="T25" fmla="*/ 57 h 65"/>
                <a:gd name="T26" fmla="*/ 146 w 372"/>
                <a:gd name="T27" fmla="*/ 57 h 65"/>
                <a:gd name="T28" fmla="*/ 50 w 372"/>
                <a:gd name="T29" fmla="*/ 9 h 65"/>
                <a:gd name="T30" fmla="*/ 309 w 372"/>
                <a:gd name="T31" fmla="*/ 9 h 65"/>
                <a:gd name="T32" fmla="*/ 332 w 372"/>
                <a:gd name="T33" fmla="*/ 41 h 65"/>
                <a:gd name="T34" fmla="*/ 34 w 372"/>
                <a:gd name="T35" fmla="*/ 41 h 65"/>
                <a:gd name="T36" fmla="*/ 50 w 372"/>
                <a:gd name="T3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65">
                  <a:moveTo>
                    <a:pt x="370" y="65"/>
                  </a:moveTo>
                  <a:cubicBezTo>
                    <a:pt x="370" y="65"/>
                    <a:pt x="370" y="65"/>
                    <a:pt x="371" y="65"/>
                  </a:cubicBezTo>
                  <a:cubicBezTo>
                    <a:pt x="372" y="65"/>
                    <a:pt x="372" y="65"/>
                    <a:pt x="372" y="65"/>
                  </a:cubicBezTo>
                  <a:cubicBezTo>
                    <a:pt x="327" y="0"/>
                    <a:pt x="327" y="0"/>
                    <a:pt x="327" y="0"/>
                  </a:cubicBezTo>
                  <a:cubicBezTo>
                    <a:pt x="34" y="0"/>
                    <a:pt x="34" y="0"/>
                    <a:pt x="34" y="0"/>
                  </a:cubicBezTo>
                  <a:cubicBezTo>
                    <a:pt x="0" y="65"/>
                    <a:pt x="0" y="65"/>
                    <a:pt x="0" y="65"/>
                  </a:cubicBezTo>
                  <a:cubicBezTo>
                    <a:pt x="1" y="65"/>
                    <a:pt x="1" y="65"/>
                    <a:pt x="1" y="65"/>
                  </a:cubicBezTo>
                  <a:cubicBezTo>
                    <a:pt x="1" y="65"/>
                    <a:pt x="2" y="65"/>
                    <a:pt x="2" y="65"/>
                  </a:cubicBezTo>
                  <a:lnTo>
                    <a:pt x="370" y="65"/>
                  </a:lnTo>
                  <a:close/>
                  <a:moveTo>
                    <a:pt x="146" y="57"/>
                  </a:moveTo>
                  <a:cubicBezTo>
                    <a:pt x="151" y="48"/>
                    <a:pt x="151" y="48"/>
                    <a:pt x="151" y="48"/>
                  </a:cubicBezTo>
                  <a:cubicBezTo>
                    <a:pt x="217" y="49"/>
                    <a:pt x="217" y="49"/>
                    <a:pt x="217" y="49"/>
                  </a:cubicBezTo>
                  <a:cubicBezTo>
                    <a:pt x="223" y="57"/>
                    <a:pt x="223" y="57"/>
                    <a:pt x="223" y="57"/>
                  </a:cubicBezTo>
                  <a:lnTo>
                    <a:pt x="146" y="57"/>
                  </a:lnTo>
                  <a:close/>
                  <a:moveTo>
                    <a:pt x="50" y="9"/>
                  </a:moveTo>
                  <a:cubicBezTo>
                    <a:pt x="309" y="9"/>
                    <a:pt x="309" y="9"/>
                    <a:pt x="309" y="9"/>
                  </a:cubicBezTo>
                  <a:cubicBezTo>
                    <a:pt x="332" y="41"/>
                    <a:pt x="332" y="41"/>
                    <a:pt x="332" y="41"/>
                  </a:cubicBezTo>
                  <a:cubicBezTo>
                    <a:pt x="34" y="41"/>
                    <a:pt x="34" y="41"/>
                    <a:pt x="34" y="41"/>
                  </a:cubicBezTo>
                  <a:lnTo>
                    <a:pt x="50" y="9"/>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1"/>
            <p:cNvSpPr/>
            <p:nvPr/>
          </p:nvSpPr>
          <p:spPr bwMode="auto">
            <a:xfrm>
              <a:off x="6785042" y="2557934"/>
              <a:ext cx="544112" cy="25706"/>
            </a:xfrm>
            <a:custGeom>
              <a:avLst/>
              <a:gdLst>
                <a:gd name="T0" fmla="*/ 373 w 376"/>
                <a:gd name="T1" fmla="*/ 0 h 18"/>
                <a:gd name="T2" fmla="*/ 3 w 376"/>
                <a:gd name="T3" fmla="*/ 0 h 18"/>
                <a:gd name="T4" fmla="*/ 0 w 376"/>
                <a:gd name="T5" fmla="*/ 9 h 18"/>
                <a:gd name="T6" fmla="*/ 4 w 376"/>
                <a:gd name="T7" fmla="*/ 18 h 18"/>
                <a:gd name="T8" fmla="*/ 372 w 376"/>
                <a:gd name="T9" fmla="*/ 18 h 18"/>
                <a:gd name="T10" fmla="*/ 376 w 376"/>
                <a:gd name="T11" fmla="*/ 9 h 18"/>
                <a:gd name="T12" fmla="*/ 373 w 37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6" h="18">
                  <a:moveTo>
                    <a:pt x="373" y="0"/>
                  </a:moveTo>
                  <a:cubicBezTo>
                    <a:pt x="3" y="0"/>
                    <a:pt x="3" y="0"/>
                    <a:pt x="3" y="0"/>
                  </a:cubicBezTo>
                  <a:cubicBezTo>
                    <a:pt x="1" y="1"/>
                    <a:pt x="0" y="5"/>
                    <a:pt x="0" y="9"/>
                  </a:cubicBezTo>
                  <a:cubicBezTo>
                    <a:pt x="0" y="14"/>
                    <a:pt x="2" y="18"/>
                    <a:pt x="4" y="18"/>
                  </a:cubicBezTo>
                  <a:cubicBezTo>
                    <a:pt x="372" y="18"/>
                    <a:pt x="372" y="18"/>
                    <a:pt x="372" y="18"/>
                  </a:cubicBezTo>
                  <a:cubicBezTo>
                    <a:pt x="374" y="18"/>
                    <a:pt x="376" y="14"/>
                    <a:pt x="376" y="9"/>
                  </a:cubicBezTo>
                  <a:cubicBezTo>
                    <a:pt x="376" y="5"/>
                    <a:pt x="375" y="1"/>
                    <a:pt x="373" y="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2"/>
            <p:cNvSpPr>
              <a:spLocks noEditPoints="1"/>
            </p:cNvSpPr>
            <p:nvPr/>
          </p:nvSpPr>
          <p:spPr bwMode="auto">
            <a:xfrm>
              <a:off x="6622849" y="1942824"/>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4" y="18"/>
                    <a:pt x="18" y="145"/>
                    <a:pt x="18" y="300"/>
                  </a:cubicBezTo>
                  <a:cubicBezTo>
                    <a:pt x="18" y="455"/>
                    <a:pt x="144" y="582"/>
                    <a:pt x="300" y="582"/>
                  </a:cubicBezTo>
                  <a:cubicBezTo>
                    <a:pt x="455" y="582"/>
                    <a:pt x="582" y="455"/>
                    <a:pt x="582" y="300"/>
                  </a:cubicBezTo>
                  <a:cubicBezTo>
                    <a:pt x="582" y="145"/>
                    <a:pt x="455" y="18"/>
                    <a:pt x="300"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3"/>
            <p:cNvSpPr/>
            <p:nvPr/>
          </p:nvSpPr>
          <p:spPr bwMode="auto">
            <a:xfrm>
              <a:off x="6535938" y="3469889"/>
              <a:ext cx="308473" cy="503717"/>
            </a:xfrm>
            <a:custGeom>
              <a:avLst/>
              <a:gdLst>
                <a:gd name="T0" fmla="*/ 0 w 504"/>
                <a:gd name="T1" fmla="*/ 723 h 823"/>
                <a:gd name="T2" fmla="*/ 45 w 504"/>
                <a:gd name="T3" fmla="*/ 0 h 823"/>
                <a:gd name="T4" fmla="*/ 504 w 504"/>
                <a:gd name="T5" fmla="*/ 7 h 823"/>
                <a:gd name="T6" fmla="*/ 492 w 504"/>
                <a:gd name="T7" fmla="*/ 811 h 823"/>
                <a:gd name="T8" fmla="*/ 166 w 504"/>
                <a:gd name="T9" fmla="*/ 823 h 823"/>
                <a:gd name="T10" fmla="*/ 0 w 504"/>
                <a:gd name="T11" fmla="*/ 723 h 823"/>
              </a:gdLst>
              <a:ahLst/>
              <a:cxnLst>
                <a:cxn ang="0">
                  <a:pos x="T0" y="T1"/>
                </a:cxn>
                <a:cxn ang="0">
                  <a:pos x="T2" y="T3"/>
                </a:cxn>
                <a:cxn ang="0">
                  <a:pos x="T4" y="T5"/>
                </a:cxn>
                <a:cxn ang="0">
                  <a:pos x="T6" y="T7"/>
                </a:cxn>
                <a:cxn ang="0">
                  <a:pos x="T8" y="T9"/>
                </a:cxn>
                <a:cxn ang="0">
                  <a:pos x="T10" y="T11"/>
                </a:cxn>
              </a:cxnLst>
              <a:rect l="0" t="0" r="r" b="b"/>
              <a:pathLst>
                <a:path w="504" h="823">
                  <a:moveTo>
                    <a:pt x="0" y="723"/>
                  </a:moveTo>
                  <a:lnTo>
                    <a:pt x="45" y="0"/>
                  </a:lnTo>
                  <a:lnTo>
                    <a:pt x="504" y="7"/>
                  </a:lnTo>
                  <a:lnTo>
                    <a:pt x="492" y="811"/>
                  </a:lnTo>
                  <a:lnTo>
                    <a:pt x="166" y="823"/>
                  </a:lnTo>
                  <a:lnTo>
                    <a:pt x="0" y="723"/>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4"/>
            <p:cNvSpPr>
              <a:spLocks noEditPoints="1"/>
            </p:cNvSpPr>
            <p:nvPr/>
          </p:nvSpPr>
          <p:spPr bwMode="auto">
            <a:xfrm>
              <a:off x="6521861" y="3439286"/>
              <a:ext cx="361722" cy="568594"/>
            </a:xfrm>
            <a:custGeom>
              <a:avLst/>
              <a:gdLst>
                <a:gd name="T0" fmla="*/ 203 w 250"/>
                <a:gd name="T1" fmla="*/ 0 h 393"/>
                <a:gd name="T2" fmla="*/ 47 w 250"/>
                <a:gd name="T3" fmla="*/ 0 h 393"/>
                <a:gd name="T4" fmla="*/ 0 w 250"/>
                <a:gd name="T5" fmla="*/ 47 h 393"/>
                <a:gd name="T6" fmla="*/ 0 w 250"/>
                <a:gd name="T7" fmla="*/ 346 h 393"/>
                <a:gd name="T8" fmla="*/ 47 w 250"/>
                <a:gd name="T9" fmla="*/ 393 h 393"/>
                <a:gd name="T10" fmla="*/ 203 w 250"/>
                <a:gd name="T11" fmla="*/ 393 h 393"/>
                <a:gd name="T12" fmla="*/ 250 w 250"/>
                <a:gd name="T13" fmla="*/ 346 h 393"/>
                <a:gd name="T14" fmla="*/ 250 w 250"/>
                <a:gd name="T15" fmla="*/ 47 h 393"/>
                <a:gd name="T16" fmla="*/ 203 w 250"/>
                <a:gd name="T17" fmla="*/ 0 h 393"/>
                <a:gd name="T18" fmla="*/ 100 w 250"/>
                <a:gd name="T19" fmla="*/ 51 h 393"/>
                <a:gd name="T20" fmla="*/ 164 w 250"/>
                <a:gd name="T21" fmla="*/ 51 h 393"/>
                <a:gd name="T22" fmla="*/ 170 w 250"/>
                <a:gd name="T23" fmla="*/ 56 h 393"/>
                <a:gd name="T24" fmla="*/ 164 w 250"/>
                <a:gd name="T25" fmla="*/ 62 h 393"/>
                <a:gd name="T26" fmla="*/ 100 w 250"/>
                <a:gd name="T27" fmla="*/ 62 h 393"/>
                <a:gd name="T28" fmla="*/ 94 w 250"/>
                <a:gd name="T29" fmla="*/ 56 h 393"/>
                <a:gd name="T30" fmla="*/ 100 w 250"/>
                <a:gd name="T31" fmla="*/ 51 h 393"/>
                <a:gd name="T32" fmla="*/ 41 w 250"/>
                <a:gd name="T33" fmla="*/ 47 h 393"/>
                <a:gd name="T34" fmla="*/ 50 w 250"/>
                <a:gd name="T35" fmla="*/ 37 h 393"/>
                <a:gd name="T36" fmla="*/ 60 w 250"/>
                <a:gd name="T37" fmla="*/ 47 h 393"/>
                <a:gd name="T38" fmla="*/ 50 w 250"/>
                <a:gd name="T39" fmla="*/ 56 h 393"/>
                <a:gd name="T40" fmla="*/ 41 w 250"/>
                <a:gd name="T41" fmla="*/ 47 h 393"/>
                <a:gd name="T42" fmla="*/ 152 w 250"/>
                <a:gd name="T43" fmla="*/ 347 h 393"/>
                <a:gd name="T44" fmla="*/ 112 w 250"/>
                <a:gd name="T45" fmla="*/ 347 h 393"/>
                <a:gd name="T46" fmla="*/ 109 w 250"/>
                <a:gd name="T47" fmla="*/ 344 h 393"/>
                <a:gd name="T48" fmla="*/ 112 w 250"/>
                <a:gd name="T49" fmla="*/ 340 h 393"/>
                <a:gd name="T50" fmla="*/ 152 w 250"/>
                <a:gd name="T51" fmla="*/ 340 h 393"/>
                <a:gd name="T52" fmla="*/ 155 w 250"/>
                <a:gd name="T53" fmla="*/ 344 h 393"/>
                <a:gd name="T54" fmla="*/ 152 w 250"/>
                <a:gd name="T55" fmla="*/ 347 h 393"/>
                <a:gd name="T56" fmla="*/ 205 w 250"/>
                <a:gd name="T57" fmla="*/ 307 h 393"/>
                <a:gd name="T58" fmla="*/ 53 w 250"/>
                <a:gd name="T59" fmla="*/ 307 h 393"/>
                <a:gd name="T60" fmla="*/ 53 w 250"/>
                <a:gd name="T61" fmla="*/ 85 h 393"/>
                <a:gd name="T62" fmla="*/ 205 w 250"/>
                <a:gd name="T63" fmla="*/ 85 h 393"/>
                <a:gd name="T64" fmla="*/ 205 w 250"/>
                <a:gd name="T65" fmla="*/ 30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93">
                  <a:moveTo>
                    <a:pt x="203" y="0"/>
                  </a:moveTo>
                  <a:cubicBezTo>
                    <a:pt x="47" y="0"/>
                    <a:pt x="47" y="0"/>
                    <a:pt x="47" y="0"/>
                  </a:cubicBezTo>
                  <a:cubicBezTo>
                    <a:pt x="21" y="0"/>
                    <a:pt x="0" y="21"/>
                    <a:pt x="0" y="47"/>
                  </a:cubicBezTo>
                  <a:cubicBezTo>
                    <a:pt x="0" y="346"/>
                    <a:pt x="0" y="346"/>
                    <a:pt x="0" y="346"/>
                  </a:cubicBezTo>
                  <a:cubicBezTo>
                    <a:pt x="0" y="372"/>
                    <a:pt x="21" y="393"/>
                    <a:pt x="47" y="393"/>
                  </a:cubicBezTo>
                  <a:cubicBezTo>
                    <a:pt x="203" y="393"/>
                    <a:pt x="203" y="393"/>
                    <a:pt x="203" y="393"/>
                  </a:cubicBezTo>
                  <a:cubicBezTo>
                    <a:pt x="229" y="393"/>
                    <a:pt x="250" y="372"/>
                    <a:pt x="250" y="346"/>
                  </a:cubicBezTo>
                  <a:cubicBezTo>
                    <a:pt x="250" y="47"/>
                    <a:pt x="250" y="47"/>
                    <a:pt x="250" y="47"/>
                  </a:cubicBezTo>
                  <a:cubicBezTo>
                    <a:pt x="250" y="21"/>
                    <a:pt x="229" y="0"/>
                    <a:pt x="203" y="0"/>
                  </a:cubicBezTo>
                  <a:close/>
                  <a:moveTo>
                    <a:pt x="100" y="51"/>
                  </a:moveTo>
                  <a:cubicBezTo>
                    <a:pt x="164" y="51"/>
                    <a:pt x="164" y="51"/>
                    <a:pt x="164" y="51"/>
                  </a:cubicBezTo>
                  <a:cubicBezTo>
                    <a:pt x="167" y="51"/>
                    <a:pt x="170" y="54"/>
                    <a:pt x="170" y="56"/>
                  </a:cubicBezTo>
                  <a:cubicBezTo>
                    <a:pt x="170" y="59"/>
                    <a:pt x="167" y="62"/>
                    <a:pt x="164" y="62"/>
                  </a:cubicBezTo>
                  <a:cubicBezTo>
                    <a:pt x="100" y="62"/>
                    <a:pt x="100" y="62"/>
                    <a:pt x="100" y="62"/>
                  </a:cubicBezTo>
                  <a:cubicBezTo>
                    <a:pt x="97" y="62"/>
                    <a:pt x="94" y="59"/>
                    <a:pt x="94" y="56"/>
                  </a:cubicBezTo>
                  <a:cubicBezTo>
                    <a:pt x="94" y="54"/>
                    <a:pt x="97" y="51"/>
                    <a:pt x="100" y="51"/>
                  </a:cubicBezTo>
                  <a:close/>
                  <a:moveTo>
                    <a:pt x="41" y="47"/>
                  </a:moveTo>
                  <a:cubicBezTo>
                    <a:pt x="41" y="42"/>
                    <a:pt x="45" y="37"/>
                    <a:pt x="50" y="37"/>
                  </a:cubicBezTo>
                  <a:cubicBezTo>
                    <a:pt x="55" y="37"/>
                    <a:pt x="60" y="42"/>
                    <a:pt x="60" y="47"/>
                  </a:cubicBezTo>
                  <a:cubicBezTo>
                    <a:pt x="60" y="52"/>
                    <a:pt x="55" y="56"/>
                    <a:pt x="50" y="56"/>
                  </a:cubicBezTo>
                  <a:cubicBezTo>
                    <a:pt x="45" y="56"/>
                    <a:pt x="41" y="52"/>
                    <a:pt x="41" y="47"/>
                  </a:cubicBezTo>
                  <a:close/>
                  <a:moveTo>
                    <a:pt x="152" y="347"/>
                  </a:moveTo>
                  <a:cubicBezTo>
                    <a:pt x="112" y="347"/>
                    <a:pt x="112" y="347"/>
                    <a:pt x="112" y="347"/>
                  </a:cubicBezTo>
                  <a:cubicBezTo>
                    <a:pt x="110" y="347"/>
                    <a:pt x="109" y="346"/>
                    <a:pt x="109" y="344"/>
                  </a:cubicBezTo>
                  <a:cubicBezTo>
                    <a:pt x="109" y="342"/>
                    <a:pt x="110" y="340"/>
                    <a:pt x="112" y="340"/>
                  </a:cubicBezTo>
                  <a:cubicBezTo>
                    <a:pt x="152" y="340"/>
                    <a:pt x="152" y="340"/>
                    <a:pt x="152" y="340"/>
                  </a:cubicBezTo>
                  <a:cubicBezTo>
                    <a:pt x="154" y="340"/>
                    <a:pt x="155" y="342"/>
                    <a:pt x="155" y="344"/>
                  </a:cubicBezTo>
                  <a:cubicBezTo>
                    <a:pt x="155" y="346"/>
                    <a:pt x="154" y="347"/>
                    <a:pt x="152" y="347"/>
                  </a:cubicBezTo>
                  <a:close/>
                  <a:moveTo>
                    <a:pt x="205" y="307"/>
                  </a:moveTo>
                  <a:cubicBezTo>
                    <a:pt x="53" y="307"/>
                    <a:pt x="53" y="307"/>
                    <a:pt x="53" y="307"/>
                  </a:cubicBezTo>
                  <a:cubicBezTo>
                    <a:pt x="53" y="85"/>
                    <a:pt x="53" y="85"/>
                    <a:pt x="53" y="85"/>
                  </a:cubicBezTo>
                  <a:cubicBezTo>
                    <a:pt x="205" y="85"/>
                    <a:pt x="205" y="85"/>
                    <a:pt x="205" y="85"/>
                  </a:cubicBezTo>
                  <a:lnTo>
                    <a:pt x="205" y="307"/>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5"/>
            <p:cNvSpPr>
              <a:spLocks noEditPoints="1"/>
            </p:cNvSpPr>
            <p:nvPr/>
          </p:nvSpPr>
          <p:spPr bwMode="auto">
            <a:xfrm>
              <a:off x="6268472" y="3303411"/>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5" y="18"/>
                    <a:pt x="18" y="145"/>
                    <a:pt x="18" y="300"/>
                  </a:cubicBezTo>
                  <a:cubicBezTo>
                    <a:pt x="18" y="455"/>
                    <a:pt x="145" y="582"/>
                    <a:pt x="300" y="582"/>
                  </a:cubicBezTo>
                  <a:cubicBezTo>
                    <a:pt x="455" y="582"/>
                    <a:pt x="582" y="455"/>
                    <a:pt x="582" y="300"/>
                  </a:cubicBezTo>
                  <a:cubicBezTo>
                    <a:pt x="582" y="145"/>
                    <a:pt x="455" y="18"/>
                    <a:pt x="300" y="18"/>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26"/>
            <p:cNvSpPr>
              <a:spLocks noChangeArrowheads="1"/>
            </p:cNvSpPr>
            <p:nvPr/>
          </p:nvSpPr>
          <p:spPr bwMode="auto">
            <a:xfrm>
              <a:off x="6439234"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7"/>
            <p:cNvSpPr>
              <a:spLocks noEditPoints="1"/>
            </p:cNvSpPr>
            <p:nvPr/>
          </p:nvSpPr>
          <p:spPr bwMode="auto">
            <a:xfrm>
              <a:off x="6428829" y="4949214"/>
              <a:ext cx="272362"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7 w 188"/>
                <a:gd name="T11" fmla="*/ 137 h 154"/>
                <a:gd name="T12" fmla="*/ 77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9 w 188"/>
                <a:gd name="T27" fmla="*/ 147 h 154"/>
                <a:gd name="T28" fmla="*/ 119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1 w 188"/>
                <a:gd name="T45" fmla="*/ 113 h 154"/>
                <a:gd name="T46" fmla="*/ 11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7" y="137"/>
                    <a:pt x="77" y="137"/>
                    <a:pt x="77" y="137"/>
                  </a:cubicBezTo>
                  <a:cubicBezTo>
                    <a:pt x="77" y="147"/>
                    <a:pt x="77" y="147"/>
                    <a:pt x="77"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9" y="147"/>
                    <a:pt x="119" y="147"/>
                    <a:pt x="119" y="147"/>
                  </a:cubicBezTo>
                  <a:cubicBezTo>
                    <a:pt x="119" y="137"/>
                    <a:pt x="119" y="137"/>
                    <a:pt x="119"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3" y="125"/>
                    <a:pt x="166" y="125"/>
                  </a:cubicBezTo>
                  <a:cubicBezTo>
                    <a:pt x="23" y="125"/>
                    <a:pt x="23" y="125"/>
                    <a:pt x="23" y="125"/>
                  </a:cubicBezTo>
                  <a:cubicBezTo>
                    <a:pt x="16" y="125"/>
                    <a:pt x="11" y="120"/>
                    <a:pt x="11" y="113"/>
                  </a:cubicBezTo>
                  <a:cubicBezTo>
                    <a:pt x="11" y="21"/>
                    <a:pt x="11" y="21"/>
                    <a:pt x="11" y="21"/>
                  </a:cubicBezTo>
                  <a:cubicBezTo>
                    <a:pt x="11" y="14"/>
                    <a:pt x="16" y="9"/>
                    <a:pt x="23" y="9"/>
                  </a:cubicBezTo>
                  <a:cubicBezTo>
                    <a:pt x="166" y="9"/>
                    <a:pt x="166" y="9"/>
                    <a:pt x="166" y="9"/>
                  </a:cubicBezTo>
                  <a:cubicBezTo>
                    <a:pt x="173"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8"/>
            <p:cNvSpPr>
              <a:spLocks noChangeArrowheads="1"/>
            </p:cNvSpPr>
            <p:nvPr/>
          </p:nvSpPr>
          <p:spPr bwMode="auto">
            <a:xfrm>
              <a:off x="6769129"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9"/>
            <p:cNvSpPr>
              <a:spLocks noEditPoints="1"/>
            </p:cNvSpPr>
            <p:nvPr/>
          </p:nvSpPr>
          <p:spPr bwMode="auto">
            <a:xfrm>
              <a:off x="6759336" y="4949214"/>
              <a:ext cx="271750"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6 w 188"/>
                <a:gd name="T11" fmla="*/ 137 h 154"/>
                <a:gd name="T12" fmla="*/ 76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8 w 188"/>
                <a:gd name="T27" fmla="*/ 147 h 154"/>
                <a:gd name="T28" fmla="*/ 118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0 w 188"/>
                <a:gd name="T45" fmla="*/ 113 h 154"/>
                <a:gd name="T46" fmla="*/ 10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6" y="137"/>
                    <a:pt x="76" y="137"/>
                    <a:pt x="76" y="137"/>
                  </a:cubicBezTo>
                  <a:cubicBezTo>
                    <a:pt x="76" y="147"/>
                    <a:pt x="76" y="147"/>
                    <a:pt x="76"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8" y="147"/>
                    <a:pt x="118" y="147"/>
                    <a:pt x="118" y="147"/>
                  </a:cubicBezTo>
                  <a:cubicBezTo>
                    <a:pt x="118" y="137"/>
                    <a:pt x="118" y="137"/>
                    <a:pt x="118"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2" y="125"/>
                    <a:pt x="166" y="125"/>
                  </a:cubicBezTo>
                  <a:cubicBezTo>
                    <a:pt x="23" y="125"/>
                    <a:pt x="23" y="125"/>
                    <a:pt x="23" y="125"/>
                  </a:cubicBezTo>
                  <a:cubicBezTo>
                    <a:pt x="16" y="125"/>
                    <a:pt x="10" y="120"/>
                    <a:pt x="10" y="113"/>
                  </a:cubicBezTo>
                  <a:cubicBezTo>
                    <a:pt x="10" y="21"/>
                    <a:pt x="10" y="21"/>
                    <a:pt x="10" y="21"/>
                  </a:cubicBezTo>
                  <a:cubicBezTo>
                    <a:pt x="10" y="14"/>
                    <a:pt x="16" y="9"/>
                    <a:pt x="23" y="9"/>
                  </a:cubicBezTo>
                  <a:cubicBezTo>
                    <a:pt x="166" y="9"/>
                    <a:pt x="166" y="9"/>
                    <a:pt x="166" y="9"/>
                  </a:cubicBezTo>
                  <a:cubicBezTo>
                    <a:pt x="172"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30"/>
            <p:cNvSpPr>
              <a:spLocks noChangeArrowheads="1"/>
            </p:cNvSpPr>
            <p:nvPr/>
          </p:nvSpPr>
          <p:spPr bwMode="auto">
            <a:xfrm>
              <a:off x="6426381" y="5272988"/>
              <a:ext cx="639592" cy="14689"/>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1"/>
            <p:cNvSpPr>
              <a:spLocks noChangeArrowheads="1"/>
            </p:cNvSpPr>
            <p:nvPr/>
          </p:nvSpPr>
          <p:spPr bwMode="auto">
            <a:xfrm>
              <a:off x="6563480"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32"/>
            <p:cNvSpPr>
              <a:spLocks noChangeArrowheads="1"/>
            </p:cNvSpPr>
            <p:nvPr/>
          </p:nvSpPr>
          <p:spPr bwMode="auto">
            <a:xfrm>
              <a:off x="6892151"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3"/>
            <p:cNvSpPr>
              <a:spLocks noEditPoints="1"/>
            </p:cNvSpPr>
            <p:nvPr/>
          </p:nvSpPr>
          <p:spPr bwMode="auto">
            <a:xfrm>
              <a:off x="6311928" y="4681136"/>
              <a:ext cx="868499" cy="867275"/>
            </a:xfrm>
            <a:custGeom>
              <a:avLst/>
              <a:gdLst>
                <a:gd name="T0" fmla="*/ 300 w 600"/>
                <a:gd name="T1" fmla="*/ 599 h 599"/>
                <a:gd name="T2" fmla="*/ 0 w 600"/>
                <a:gd name="T3" fmla="*/ 299 h 599"/>
                <a:gd name="T4" fmla="*/ 300 w 600"/>
                <a:gd name="T5" fmla="*/ 0 h 599"/>
                <a:gd name="T6" fmla="*/ 600 w 600"/>
                <a:gd name="T7" fmla="*/ 299 h 599"/>
                <a:gd name="T8" fmla="*/ 300 w 600"/>
                <a:gd name="T9" fmla="*/ 599 h 599"/>
                <a:gd name="T10" fmla="*/ 300 w 600"/>
                <a:gd name="T11" fmla="*/ 18 h 599"/>
                <a:gd name="T12" fmla="*/ 18 w 600"/>
                <a:gd name="T13" fmla="*/ 299 h 599"/>
                <a:gd name="T14" fmla="*/ 300 w 600"/>
                <a:gd name="T15" fmla="*/ 581 h 599"/>
                <a:gd name="T16" fmla="*/ 582 w 600"/>
                <a:gd name="T17" fmla="*/ 299 h 599"/>
                <a:gd name="T18" fmla="*/ 300 w 600"/>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99">
                  <a:moveTo>
                    <a:pt x="300" y="599"/>
                  </a:moveTo>
                  <a:cubicBezTo>
                    <a:pt x="135" y="599"/>
                    <a:pt x="0" y="465"/>
                    <a:pt x="0" y="299"/>
                  </a:cubicBezTo>
                  <a:cubicBezTo>
                    <a:pt x="0" y="134"/>
                    <a:pt x="135" y="0"/>
                    <a:pt x="300" y="0"/>
                  </a:cubicBezTo>
                  <a:cubicBezTo>
                    <a:pt x="466" y="0"/>
                    <a:pt x="600" y="134"/>
                    <a:pt x="600" y="299"/>
                  </a:cubicBezTo>
                  <a:cubicBezTo>
                    <a:pt x="600" y="465"/>
                    <a:pt x="466" y="599"/>
                    <a:pt x="300" y="599"/>
                  </a:cubicBezTo>
                  <a:close/>
                  <a:moveTo>
                    <a:pt x="300" y="18"/>
                  </a:moveTo>
                  <a:cubicBezTo>
                    <a:pt x="145" y="18"/>
                    <a:pt x="18" y="144"/>
                    <a:pt x="18" y="299"/>
                  </a:cubicBezTo>
                  <a:cubicBezTo>
                    <a:pt x="18" y="455"/>
                    <a:pt x="145" y="581"/>
                    <a:pt x="300" y="581"/>
                  </a:cubicBezTo>
                  <a:cubicBezTo>
                    <a:pt x="456" y="581"/>
                    <a:pt x="582" y="455"/>
                    <a:pt x="582" y="299"/>
                  </a:cubicBezTo>
                  <a:cubicBezTo>
                    <a:pt x="582" y="144"/>
                    <a:pt x="456" y="18"/>
                    <a:pt x="300" y="1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4"/>
            <p:cNvSpPr/>
            <p:nvPr/>
          </p:nvSpPr>
          <p:spPr bwMode="auto">
            <a:xfrm>
              <a:off x="7717194" y="5605943"/>
              <a:ext cx="475563" cy="126082"/>
            </a:xfrm>
            <a:custGeom>
              <a:avLst/>
              <a:gdLst>
                <a:gd name="T0" fmla="*/ 312 w 329"/>
                <a:gd name="T1" fmla="*/ 0 h 87"/>
                <a:gd name="T2" fmla="*/ 164 w 329"/>
                <a:gd name="T3" fmla="*/ 34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4"/>
                    <a:pt x="164" y="34"/>
                  </a:cubicBezTo>
                  <a:cubicBezTo>
                    <a:pt x="100" y="34"/>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5"/>
            <p:cNvSpPr/>
            <p:nvPr/>
          </p:nvSpPr>
          <p:spPr bwMode="auto">
            <a:xfrm>
              <a:off x="7717194" y="5490266"/>
              <a:ext cx="475563" cy="126082"/>
            </a:xfrm>
            <a:custGeom>
              <a:avLst/>
              <a:gdLst>
                <a:gd name="T0" fmla="*/ 312 w 329"/>
                <a:gd name="T1" fmla="*/ 0 h 87"/>
                <a:gd name="T2" fmla="*/ 164 w 329"/>
                <a:gd name="T3" fmla="*/ 33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3"/>
                    <a:pt x="164" y="33"/>
                  </a:cubicBezTo>
                  <a:cubicBezTo>
                    <a:pt x="100" y="33"/>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36"/>
            <p:cNvSpPr>
              <a:spLocks noChangeArrowheads="1"/>
            </p:cNvSpPr>
            <p:nvPr/>
          </p:nvSpPr>
          <p:spPr bwMode="auto">
            <a:xfrm>
              <a:off x="7717194" y="5325012"/>
              <a:ext cx="475563" cy="17565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7"/>
            <p:cNvSpPr>
              <a:spLocks noEditPoints="1"/>
            </p:cNvSpPr>
            <p:nvPr/>
          </p:nvSpPr>
          <p:spPr bwMode="auto">
            <a:xfrm>
              <a:off x="7521338" y="5094882"/>
              <a:ext cx="867275"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870297" y="5094882"/>
              <a:ext cx="866663"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9"/>
            <p:cNvSpPr>
              <a:spLocks noEditPoints="1"/>
            </p:cNvSpPr>
            <p:nvPr/>
          </p:nvSpPr>
          <p:spPr bwMode="auto">
            <a:xfrm>
              <a:off x="10071139" y="4953498"/>
              <a:ext cx="1028856" cy="1028856"/>
            </a:xfrm>
            <a:custGeom>
              <a:avLst/>
              <a:gdLst>
                <a:gd name="T0" fmla="*/ 355 w 711"/>
                <a:gd name="T1" fmla="*/ 711 h 711"/>
                <a:gd name="T2" fmla="*/ 0 w 711"/>
                <a:gd name="T3" fmla="*/ 356 h 711"/>
                <a:gd name="T4" fmla="*/ 355 w 711"/>
                <a:gd name="T5" fmla="*/ 0 h 711"/>
                <a:gd name="T6" fmla="*/ 711 w 711"/>
                <a:gd name="T7" fmla="*/ 356 h 711"/>
                <a:gd name="T8" fmla="*/ 355 w 711"/>
                <a:gd name="T9" fmla="*/ 711 h 711"/>
                <a:gd name="T10" fmla="*/ 355 w 711"/>
                <a:gd name="T11" fmla="*/ 22 h 711"/>
                <a:gd name="T12" fmla="*/ 21 w 711"/>
                <a:gd name="T13" fmla="*/ 356 h 711"/>
                <a:gd name="T14" fmla="*/ 355 w 711"/>
                <a:gd name="T15" fmla="*/ 690 h 711"/>
                <a:gd name="T16" fmla="*/ 689 w 711"/>
                <a:gd name="T17" fmla="*/ 356 h 711"/>
                <a:gd name="T18" fmla="*/ 355 w 711"/>
                <a:gd name="T19" fmla="*/ 2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355" y="711"/>
                  </a:moveTo>
                  <a:cubicBezTo>
                    <a:pt x="159" y="711"/>
                    <a:pt x="0" y="552"/>
                    <a:pt x="0" y="356"/>
                  </a:cubicBezTo>
                  <a:cubicBezTo>
                    <a:pt x="0" y="160"/>
                    <a:pt x="159" y="0"/>
                    <a:pt x="355" y="0"/>
                  </a:cubicBezTo>
                  <a:cubicBezTo>
                    <a:pt x="551" y="0"/>
                    <a:pt x="711" y="160"/>
                    <a:pt x="711" y="356"/>
                  </a:cubicBezTo>
                  <a:cubicBezTo>
                    <a:pt x="711" y="552"/>
                    <a:pt x="551" y="711"/>
                    <a:pt x="355" y="711"/>
                  </a:cubicBezTo>
                  <a:close/>
                  <a:moveTo>
                    <a:pt x="355" y="22"/>
                  </a:moveTo>
                  <a:cubicBezTo>
                    <a:pt x="171" y="22"/>
                    <a:pt x="21" y="171"/>
                    <a:pt x="21" y="356"/>
                  </a:cubicBezTo>
                  <a:cubicBezTo>
                    <a:pt x="21" y="540"/>
                    <a:pt x="171" y="690"/>
                    <a:pt x="355" y="690"/>
                  </a:cubicBezTo>
                  <a:cubicBezTo>
                    <a:pt x="540" y="690"/>
                    <a:pt x="689" y="540"/>
                    <a:pt x="689" y="356"/>
                  </a:cubicBezTo>
                  <a:cubicBezTo>
                    <a:pt x="689" y="171"/>
                    <a:pt x="540" y="22"/>
                    <a:pt x="355" y="2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0"/>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 name="T16" fmla="*/ 24 w 807"/>
                <a:gd name="T17" fmla="*/ 56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74">
                  <a:moveTo>
                    <a:pt x="24" y="567"/>
                  </a:moveTo>
                  <a:lnTo>
                    <a:pt x="0" y="452"/>
                  </a:lnTo>
                  <a:lnTo>
                    <a:pt x="22" y="23"/>
                  </a:lnTo>
                  <a:lnTo>
                    <a:pt x="104" y="5"/>
                  </a:lnTo>
                  <a:lnTo>
                    <a:pt x="766" y="0"/>
                  </a:lnTo>
                  <a:lnTo>
                    <a:pt x="807" y="66"/>
                  </a:lnTo>
                  <a:lnTo>
                    <a:pt x="797" y="522"/>
                  </a:lnTo>
                  <a:lnTo>
                    <a:pt x="755" y="574"/>
                  </a:lnTo>
                  <a:lnTo>
                    <a:pt x="24" y="567"/>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41"/>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574">
                  <a:moveTo>
                    <a:pt x="24" y="567"/>
                  </a:moveTo>
                  <a:lnTo>
                    <a:pt x="0" y="452"/>
                  </a:lnTo>
                  <a:lnTo>
                    <a:pt x="22" y="23"/>
                  </a:lnTo>
                  <a:lnTo>
                    <a:pt x="104" y="5"/>
                  </a:lnTo>
                  <a:lnTo>
                    <a:pt x="766" y="0"/>
                  </a:lnTo>
                  <a:lnTo>
                    <a:pt x="807" y="66"/>
                  </a:lnTo>
                  <a:lnTo>
                    <a:pt x="797" y="522"/>
                  </a:lnTo>
                  <a:lnTo>
                    <a:pt x="755"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2"/>
            <p:cNvSpPr>
              <a:spLocks noEditPoints="1"/>
            </p:cNvSpPr>
            <p:nvPr/>
          </p:nvSpPr>
          <p:spPr bwMode="auto">
            <a:xfrm>
              <a:off x="10254754" y="5163431"/>
              <a:ext cx="519630" cy="422314"/>
            </a:xfrm>
            <a:custGeom>
              <a:avLst/>
              <a:gdLst>
                <a:gd name="T0" fmla="*/ 332 w 359"/>
                <a:gd name="T1" fmla="*/ 0 h 292"/>
                <a:gd name="T2" fmla="*/ 27 w 359"/>
                <a:gd name="T3" fmla="*/ 0 h 292"/>
                <a:gd name="T4" fmla="*/ 0 w 359"/>
                <a:gd name="T5" fmla="*/ 27 h 292"/>
                <a:gd name="T6" fmla="*/ 0 w 359"/>
                <a:gd name="T7" fmla="*/ 234 h 292"/>
                <a:gd name="T8" fmla="*/ 27 w 359"/>
                <a:gd name="T9" fmla="*/ 261 h 292"/>
                <a:gd name="T10" fmla="*/ 147 w 359"/>
                <a:gd name="T11" fmla="*/ 261 h 292"/>
                <a:gd name="T12" fmla="*/ 147 w 359"/>
                <a:gd name="T13" fmla="*/ 279 h 292"/>
                <a:gd name="T14" fmla="*/ 33 w 359"/>
                <a:gd name="T15" fmla="*/ 279 h 292"/>
                <a:gd name="T16" fmla="*/ 27 w 359"/>
                <a:gd name="T17" fmla="*/ 286 h 292"/>
                <a:gd name="T18" fmla="*/ 33 w 359"/>
                <a:gd name="T19" fmla="*/ 292 h 292"/>
                <a:gd name="T20" fmla="*/ 327 w 359"/>
                <a:gd name="T21" fmla="*/ 292 h 292"/>
                <a:gd name="T22" fmla="*/ 333 w 359"/>
                <a:gd name="T23" fmla="*/ 286 h 292"/>
                <a:gd name="T24" fmla="*/ 327 w 359"/>
                <a:gd name="T25" fmla="*/ 279 h 292"/>
                <a:gd name="T26" fmla="*/ 226 w 359"/>
                <a:gd name="T27" fmla="*/ 279 h 292"/>
                <a:gd name="T28" fmla="*/ 226 w 359"/>
                <a:gd name="T29" fmla="*/ 261 h 292"/>
                <a:gd name="T30" fmla="*/ 332 w 359"/>
                <a:gd name="T31" fmla="*/ 261 h 292"/>
                <a:gd name="T32" fmla="*/ 359 w 359"/>
                <a:gd name="T33" fmla="*/ 234 h 292"/>
                <a:gd name="T34" fmla="*/ 359 w 359"/>
                <a:gd name="T35" fmla="*/ 27 h 292"/>
                <a:gd name="T36" fmla="*/ 332 w 359"/>
                <a:gd name="T37" fmla="*/ 0 h 292"/>
                <a:gd name="T38" fmla="*/ 340 w 359"/>
                <a:gd name="T39" fmla="*/ 215 h 292"/>
                <a:gd name="T40" fmla="*/ 316 w 359"/>
                <a:gd name="T41" fmla="*/ 238 h 292"/>
                <a:gd name="T42" fmla="*/ 45 w 359"/>
                <a:gd name="T43" fmla="*/ 238 h 292"/>
                <a:gd name="T44" fmla="*/ 21 w 359"/>
                <a:gd name="T45" fmla="*/ 215 h 292"/>
                <a:gd name="T46" fmla="*/ 21 w 359"/>
                <a:gd name="T47" fmla="*/ 40 h 292"/>
                <a:gd name="T48" fmla="*/ 45 w 359"/>
                <a:gd name="T49" fmla="*/ 17 h 292"/>
                <a:gd name="T50" fmla="*/ 316 w 359"/>
                <a:gd name="T51" fmla="*/ 17 h 292"/>
                <a:gd name="T52" fmla="*/ 340 w 359"/>
                <a:gd name="T53" fmla="*/ 40 h 292"/>
                <a:gd name="T54" fmla="*/ 340 w 359"/>
                <a:gd name="T55" fmla="*/ 2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292">
                  <a:moveTo>
                    <a:pt x="332" y="0"/>
                  </a:moveTo>
                  <a:cubicBezTo>
                    <a:pt x="27" y="0"/>
                    <a:pt x="27" y="0"/>
                    <a:pt x="27" y="0"/>
                  </a:cubicBezTo>
                  <a:cubicBezTo>
                    <a:pt x="12" y="0"/>
                    <a:pt x="0" y="12"/>
                    <a:pt x="0" y="27"/>
                  </a:cubicBezTo>
                  <a:cubicBezTo>
                    <a:pt x="0" y="234"/>
                    <a:pt x="0" y="234"/>
                    <a:pt x="0" y="234"/>
                  </a:cubicBezTo>
                  <a:cubicBezTo>
                    <a:pt x="0" y="249"/>
                    <a:pt x="12" y="261"/>
                    <a:pt x="27" y="261"/>
                  </a:cubicBezTo>
                  <a:cubicBezTo>
                    <a:pt x="147" y="261"/>
                    <a:pt x="147" y="261"/>
                    <a:pt x="147" y="261"/>
                  </a:cubicBezTo>
                  <a:cubicBezTo>
                    <a:pt x="147" y="279"/>
                    <a:pt x="147" y="279"/>
                    <a:pt x="147" y="279"/>
                  </a:cubicBezTo>
                  <a:cubicBezTo>
                    <a:pt x="33" y="279"/>
                    <a:pt x="33" y="279"/>
                    <a:pt x="33" y="279"/>
                  </a:cubicBezTo>
                  <a:cubicBezTo>
                    <a:pt x="30" y="279"/>
                    <a:pt x="27" y="282"/>
                    <a:pt x="27" y="286"/>
                  </a:cubicBezTo>
                  <a:cubicBezTo>
                    <a:pt x="27" y="289"/>
                    <a:pt x="30" y="292"/>
                    <a:pt x="33" y="292"/>
                  </a:cubicBezTo>
                  <a:cubicBezTo>
                    <a:pt x="327" y="292"/>
                    <a:pt x="327" y="292"/>
                    <a:pt x="327" y="292"/>
                  </a:cubicBezTo>
                  <a:cubicBezTo>
                    <a:pt x="330" y="292"/>
                    <a:pt x="333" y="289"/>
                    <a:pt x="333" y="286"/>
                  </a:cubicBezTo>
                  <a:cubicBezTo>
                    <a:pt x="333" y="282"/>
                    <a:pt x="330" y="279"/>
                    <a:pt x="327" y="279"/>
                  </a:cubicBezTo>
                  <a:cubicBezTo>
                    <a:pt x="226" y="279"/>
                    <a:pt x="226" y="279"/>
                    <a:pt x="226" y="279"/>
                  </a:cubicBezTo>
                  <a:cubicBezTo>
                    <a:pt x="226" y="261"/>
                    <a:pt x="226" y="261"/>
                    <a:pt x="226" y="261"/>
                  </a:cubicBezTo>
                  <a:cubicBezTo>
                    <a:pt x="332" y="261"/>
                    <a:pt x="332" y="261"/>
                    <a:pt x="332" y="261"/>
                  </a:cubicBezTo>
                  <a:cubicBezTo>
                    <a:pt x="347" y="261"/>
                    <a:pt x="359" y="249"/>
                    <a:pt x="359" y="234"/>
                  </a:cubicBezTo>
                  <a:cubicBezTo>
                    <a:pt x="359" y="27"/>
                    <a:pt x="359" y="27"/>
                    <a:pt x="359" y="27"/>
                  </a:cubicBezTo>
                  <a:cubicBezTo>
                    <a:pt x="359" y="12"/>
                    <a:pt x="347" y="0"/>
                    <a:pt x="332" y="0"/>
                  </a:cubicBezTo>
                  <a:close/>
                  <a:moveTo>
                    <a:pt x="340" y="215"/>
                  </a:moveTo>
                  <a:cubicBezTo>
                    <a:pt x="340" y="228"/>
                    <a:pt x="329" y="238"/>
                    <a:pt x="316" y="238"/>
                  </a:cubicBezTo>
                  <a:cubicBezTo>
                    <a:pt x="45" y="238"/>
                    <a:pt x="45" y="238"/>
                    <a:pt x="45" y="238"/>
                  </a:cubicBezTo>
                  <a:cubicBezTo>
                    <a:pt x="31" y="238"/>
                    <a:pt x="21" y="228"/>
                    <a:pt x="21" y="215"/>
                  </a:cubicBezTo>
                  <a:cubicBezTo>
                    <a:pt x="21" y="40"/>
                    <a:pt x="21" y="40"/>
                    <a:pt x="21" y="40"/>
                  </a:cubicBezTo>
                  <a:cubicBezTo>
                    <a:pt x="21" y="27"/>
                    <a:pt x="31" y="17"/>
                    <a:pt x="45" y="17"/>
                  </a:cubicBezTo>
                  <a:cubicBezTo>
                    <a:pt x="316" y="17"/>
                    <a:pt x="316" y="17"/>
                    <a:pt x="316" y="17"/>
                  </a:cubicBezTo>
                  <a:cubicBezTo>
                    <a:pt x="329" y="17"/>
                    <a:pt x="340" y="27"/>
                    <a:pt x="340" y="40"/>
                  </a:cubicBezTo>
                  <a:lnTo>
                    <a:pt x="340" y="215"/>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43"/>
            <p:cNvSpPr>
              <a:spLocks noChangeArrowheads="1"/>
            </p:cNvSpPr>
            <p:nvPr/>
          </p:nvSpPr>
          <p:spPr bwMode="auto">
            <a:xfrm>
              <a:off x="10762755" y="5612064"/>
              <a:ext cx="101600" cy="97928"/>
            </a:xfrm>
            <a:prstGeom prst="ellipse">
              <a:avLst/>
            </a:pr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4"/>
            <p:cNvSpPr/>
            <p:nvPr/>
          </p:nvSpPr>
          <p:spPr bwMode="auto">
            <a:xfrm>
              <a:off x="10712567" y="5372752"/>
              <a:ext cx="181779" cy="145056"/>
            </a:xfrm>
            <a:custGeom>
              <a:avLst/>
              <a:gdLst>
                <a:gd name="T0" fmla="*/ 4 w 297"/>
                <a:gd name="T1" fmla="*/ 237 h 237"/>
                <a:gd name="T2" fmla="*/ 0 w 297"/>
                <a:gd name="T3" fmla="*/ 0 h 237"/>
                <a:gd name="T4" fmla="*/ 295 w 297"/>
                <a:gd name="T5" fmla="*/ 8 h 237"/>
                <a:gd name="T6" fmla="*/ 297 w 297"/>
                <a:gd name="T7" fmla="*/ 237 h 237"/>
                <a:gd name="T8" fmla="*/ 4 w 297"/>
                <a:gd name="T9" fmla="*/ 237 h 237"/>
              </a:gdLst>
              <a:ahLst/>
              <a:cxnLst>
                <a:cxn ang="0">
                  <a:pos x="T0" y="T1"/>
                </a:cxn>
                <a:cxn ang="0">
                  <a:pos x="T2" y="T3"/>
                </a:cxn>
                <a:cxn ang="0">
                  <a:pos x="T4" y="T5"/>
                </a:cxn>
                <a:cxn ang="0">
                  <a:pos x="T6" y="T7"/>
                </a:cxn>
                <a:cxn ang="0">
                  <a:pos x="T8" y="T9"/>
                </a:cxn>
              </a:cxnLst>
              <a:rect l="0" t="0" r="r" b="b"/>
              <a:pathLst>
                <a:path w="297" h="237">
                  <a:moveTo>
                    <a:pt x="4" y="237"/>
                  </a:moveTo>
                  <a:lnTo>
                    <a:pt x="0" y="0"/>
                  </a:lnTo>
                  <a:lnTo>
                    <a:pt x="295" y="8"/>
                  </a:lnTo>
                  <a:lnTo>
                    <a:pt x="297" y="237"/>
                  </a:lnTo>
                  <a:lnTo>
                    <a:pt x="4" y="237"/>
                  </a:lnTo>
                  <a:close/>
                </a:path>
              </a:pathLst>
            </a:cu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5"/>
            <p:cNvSpPr>
              <a:spLocks noEditPoints="1"/>
            </p:cNvSpPr>
            <p:nvPr/>
          </p:nvSpPr>
          <p:spPr bwMode="auto">
            <a:xfrm>
              <a:off x="10686249" y="5307875"/>
              <a:ext cx="238700" cy="440064"/>
            </a:xfrm>
            <a:custGeom>
              <a:avLst/>
              <a:gdLst>
                <a:gd name="T0" fmla="*/ 83 w 165"/>
                <a:gd name="T1" fmla="*/ 0 h 304"/>
                <a:gd name="T2" fmla="*/ 0 w 165"/>
                <a:gd name="T3" fmla="*/ 69 h 304"/>
                <a:gd name="T4" fmla="*/ 0 w 165"/>
                <a:gd name="T5" fmla="*/ 236 h 304"/>
                <a:gd name="T6" fmla="*/ 83 w 165"/>
                <a:gd name="T7" fmla="*/ 304 h 304"/>
                <a:gd name="T8" fmla="*/ 165 w 165"/>
                <a:gd name="T9" fmla="*/ 236 h 304"/>
                <a:gd name="T10" fmla="*/ 165 w 165"/>
                <a:gd name="T11" fmla="*/ 69 h 304"/>
                <a:gd name="T12" fmla="*/ 83 w 165"/>
                <a:gd name="T13" fmla="*/ 0 h 304"/>
                <a:gd name="T14" fmla="*/ 85 w 165"/>
                <a:gd name="T15" fmla="*/ 265 h 304"/>
                <a:gd name="T16" fmla="*/ 65 w 165"/>
                <a:gd name="T17" fmla="*/ 245 h 304"/>
                <a:gd name="T18" fmla="*/ 85 w 165"/>
                <a:gd name="T19" fmla="*/ 225 h 304"/>
                <a:gd name="T20" fmla="*/ 105 w 165"/>
                <a:gd name="T21" fmla="*/ 245 h 304"/>
                <a:gd name="T22" fmla="*/ 85 w 165"/>
                <a:gd name="T23" fmla="*/ 265 h 304"/>
                <a:gd name="T24" fmla="*/ 129 w 165"/>
                <a:gd name="T25" fmla="*/ 124 h 304"/>
                <a:gd name="T26" fmla="*/ 38 w 165"/>
                <a:gd name="T27" fmla="*/ 124 h 304"/>
                <a:gd name="T28" fmla="*/ 31 w 165"/>
                <a:gd name="T29" fmla="*/ 117 h 304"/>
                <a:gd name="T30" fmla="*/ 38 w 165"/>
                <a:gd name="T31" fmla="*/ 110 h 304"/>
                <a:gd name="T32" fmla="*/ 129 w 165"/>
                <a:gd name="T33" fmla="*/ 110 h 304"/>
                <a:gd name="T34" fmla="*/ 136 w 165"/>
                <a:gd name="T35" fmla="*/ 117 h 304"/>
                <a:gd name="T36" fmla="*/ 129 w 165"/>
                <a:gd name="T37" fmla="*/ 124 h 304"/>
                <a:gd name="T38" fmla="*/ 129 w 165"/>
                <a:gd name="T39" fmla="*/ 75 h 304"/>
                <a:gd name="T40" fmla="*/ 38 w 165"/>
                <a:gd name="T41" fmla="*/ 75 h 304"/>
                <a:gd name="T42" fmla="*/ 31 w 165"/>
                <a:gd name="T43" fmla="*/ 68 h 304"/>
                <a:gd name="T44" fmla="*/ 38 w 165"/>
                <a:gd name="T45" fmla="*/ 61 h 304"/>
                <a:gd name="T46" fmla="*/ 129 w 165"/>
                <a:gd name="T47" fmla="*/ 61 h 304"/>
                <a:gd name="T48" fmla="*/ 136 w 165"/>
                <a:gd name="T49" fmla="*/ 68 h 304"/>
                <a:gd name="T50" fmla="*/ 129 w 165"/>
                <a:gd name="T51"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04">
                  <a:moveTo>
                    <a:pt x="83" y="0"/>
                  </a:moveTo>
                  <a:cubicBezTo>
                    <a:pt x="37" y="0"/>
                    <a:pt x="3" y="8"/>
                    <a:pt x="0" y="69"/>
                  </a:cubicBezTo>
                  <a:cubicBezTo>
                    <a:pt x="0" y="236"/>
                    <a:pt x="0" y="236"/>
                    <a:pt x="0" y="236"/>
                  </a:cubicBezTo>
                  <a:cubicBezTo>
                    <a:pt x="2" y="299"/>
                    <a:pt x="37" y="304"/>
                    <a:pt x="83" y="304"/>
                  </a:cubicBezTo>
                  <a:cubicBezTo>
                    <a:pt x="128" y="304"/>
                    <a:pt x="165" y="296"/>
                    <a:pt x="165" y="236"/>
                  </a:cubicBezTo>
                  <a:cubicBezTo>
                    <a:pt x="165" y="69"/>
                    <a:pt x="165" y="69"/>
                    <a:pt x="165" y="69"/>
                  </a:cubicBezTo>
                  <a:cubicBezTo>
                    <a:pt x="164" y="15"/>
                    <a:pt x="128" y="0"/>
                    <a:pt x="83" y="0"/>
                  </a:cubicBezTo>
                  <a:close/>
                  <a:moveTo>
                    <a:pt x="85" y="265"/>
                  </a:moveTo>
                  <a:cubicBezTo>
                    <a:pt x="74" y="265"/>
                    <a:pt x="65" y="256"/>
                    <a:pt x="65" y="245"/>
                  </a:cubicBezTo>
                  <a:cubicBezTo>
                    <a:pt x="65" y="234"/>
                    <a:pt x="74" y="225"/>
                    <a:pt x="85" y="225"/>
                  </a:cubicBezTo>
                  <a:cubicBezTo>
                    <a:pt x="96" y="225"/>
                    <a:pt x="105" y="234"/>
                    <a:pt x="105" y="245"/>
                  </a:cubicBezTo>
                  <a:cubicBezTo>
                    <a:pt x="105" y="256"/>
                    <a:pt x="96" y="265"/>
                    <a:pt x="85" y="265"/>
                  </a:cubicBezTo>
                  <a:close/>
                  <a:moveTo>
                    <a:pt x="129" y="124"/>
                  </a:moveTo>
                  <a:cubicBezTo>
                    <a:pt x="38" y="124"/>
                    <a:pt x="38" y="124"/>
                    <a:pt x="38" y="124"/>
                  </a:cubicBezTo>
                  <a:cubicBezTo>
                    <a:pt x="34" y="124"/>
                    <a:pt x="31" y="121"/>
                    <a:pt x="31" y="117"/>
                  </a:cubicBezTo>
                  <a:cubicBezTo>
                    <a:pt x="31" y="113"/>
                    <a:pt x="34" y="110"/>
                    <a:pt x="38" y="110"/>
                  </a:cubicBezTo>
                  <a:cubicBezTo>
                    <a:pt x="129" y="110"/>
                    <a:pt x="129" y="110"/>
                    <a:pt x="129" y="110"/>
                  </a:cubicBezTo>
                  <a:cubicBezTo>
                    <a:pt x="133" y="110"/>
                    <a:pt x="136" y="113"/>
                    <a:pt x="136" y="117"/>
                  </a:cubicBezTo>
                  <a:cubicBezTo>
                    <a:pt x="136" y="121"/>
                    <a:pt x="133" y="124"/>
                    <a:pt x="129" y="124"/>
                  </a:cubicBezTo>
                  <a:close/>
                  <a:moveTo>
                    <a:pt x="129" y="75"/>
                  </a:moveTo>
                  <a:cubicBezTo>
                    <a:pt x="38" y="75"/>
                    <a:pt x="38" y="75"/>
                    <a:pt x="38" y="75"/>
                  </a:cubicBezTo>
                  <a:cubicBezTo>
                    <a:pt x="34" y="75"/>
                    <a:pt x="31" y="72"/>
                    <a:pt x="31" y="68"/>
                  </a:cubicBezTo>
                  <a:cubicBezTo>
                    <a:pt x="31" y="64"/>
                    <a:pt x="34" y="61"/>
                    <a:pt x="38" y="61"/>
                  </a:cubicBezTo>
                  <a:cubicBezTo>
                    <a:pt x="129" y="61"/>
                    <a:pt x="129" y="61"/>
                    <a:pt x="129" y="61"/>
                  </a:cubicBezTo>
                  <a:cubicBezTo>
                    <a:pt x="133" y="61"/>
                    <a:pt x="136" y="64"/>
                    <a:pt x="136" y="68"/>
                  </a:cubicBezTo>
                  <a:cubicBezTo>
                    <a:pt x="136" y="72"/>
                    <a:pt x="133" y="75"/>
                    <a:pt x="129" y="7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6"/>
            <p:cNvSpPr/>
            <p:nvPr/>
          </p:nvSpPr>
          <p:spPr bwMode="auto">
            <a:xfrm>
              <a:off x="8761964" y="3117960"/>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8"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7"/>
            <p:cNvSpPr/>
            <p:nvPr/>
          </p:nvSpPr>
          <p:spPr bwMode="auto">
            <a:xfrm>
              <a:off x="8671992" y="3077565"/>
              <a:ext cx="60593" cy="60593"/>
            </a:xfrm>
            <a:custGeom>
              <a:avLst/>
              <a:gdLst>
                <a:gd name="T0" fmla="*/ 38 w 42"/>
                <a:gd name="T1" fmla="*/ 29 h 42"/>
                <a:gd name="T2" fmla="*/ 28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8" y="4"/>
                  </a:cubicBezTo>
                  <a:cubicBezTo>
                    <a:pt x="19" y="0"/>
                    <a:pt x="8" y="4"/>
                    <a:pt x="4" y="13"/>
                  </a:cubicBezTo>
                  <a:cubicBezTo>
                    <a:pt x="0" y="23"/>
                    <a:pt x="4" y="34"/>
                    <a:pt x="13" y="38"/>
                  </a:cubicBezTo>
                  <a:cubicBezTo>
                    <a:pt x="22"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8"/>
            <p:cNvSpPr/>
            <p:nvPr/>
          </p:nvSpPr>
          <p:spPr bwMode="auto">
            <a:xfrm>
              <a:off x="8580797" y="3035333"/>
              <a:ext cx="60593" cy="62429"/>
            </a:xfrm>
            <a:custGeom>
              <a:avLst/>
              <a:gdLst>
                <a:gd name="T0" fmla="*/ 38 w 42"/>
                <a:gd name="T1" fmla="*/ 29 h 43"/>
                <a:gd name="T2" fmla="*/ 29 w 42"/>
                <a:gd name="T3" fmla="*/ 5 h 43"/>
                <a:gd name="T4" fmla="*/ 4 w 42"/>
                <a:gd name="T5" fmla="*/ 14 h 43"/>
                <a:gd name="T6" fmla="*/ 14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20" y="0"/>
                    <a:pt x="9" y="5"/>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9"/>
            <p:cNvSpPr/>
            <p:nvPr/>
          </p:nvSpPr>
          <p:spPr bwMode="auto">
            <a:xfrm>
              <a:off x="8489602" y="2994938"/>
              <a:ext cx="62429" cy="60593"/>
            </a:xfrm>
            <a:custGeom>
              <a:avLst/>
              <a:gdLst>
                <a:gd name="T0" fmla="*/ 39 w 43"/>
                <a:gd name="T1" fmla="*/ 29 h 42"/>
                <a:gd name="T2" fmla="*/ 29 w 43"/>
                <a:gd name="T3" fmla="*/ 4 h 42"/>
                <a:gd name="T4" fmla="*/ 5 w 43"/>
                <a:gd name="T5" fmla="*/ 14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20"/>
                    <a:pt x="39" y="9"/>
                    <a:pt x="29" y="4"/>
                  </a:cubicBezTo>
                  <a:cubicBezTo>
                    <a:pt x="20" y="0"/>
                    <a:pt x="9" y="4"/>
                    <a:pt x="5" y="14"/>
                  </a:cubicBezTo>
                  <a:cubicBezTo>
                    <a:pt x="0" y="23"/>
                    <a:pt x="5"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0"/>
            <p:cNvSpPr/>
            <p:nvPr/>
          </p:nvSpPr>
          <p:spPr bwMode="auto">
            <a:xfrm>
              <a:off x="8400242" y="2954543"/>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1"/>
            <p:cNvSpPr/>
            <p:nvPr/>
          </p:nvSpPr>
          <p:spPr bwMode="auto">
            <a:xfrm>
              <a:off x="8309047" y="2912311"/>
              <a:ext cx="61817" cy="62429"/>
            </a:xfrm>
            <a:custGeom>
              <a:avLst/>
              <a:gdLst>
                <a:gd name="T0" fmla="*/ 39 w 43"/>
                <a:gd name="T1" fmla="*/ 29 h 43"/>
                <a:gd name="T2" fmla="*/ 29 w 43"/>
                <a:gd name="T3" fmla="*/ 5 h 43"/>
                <a:gd name="T4" fmla="*/ 5 w 43"/>
                <a:gd name="T5" fmla="*/ 14 h 43"/>
                <a:gd name="T6" fmla="*/ 14 w 43"/>
                <a:gd name="T7" fmla="*/ 39 h 43"/>
                <a:gd name="T8" fmla="*/ 39 w 43"/>
                <a:gd name="T9" fmla="*/ 29 h 43"/>
              </a:gdLst>
              <a:ahLst/>
              <a:cxnLst>
                <a:cxn ang="0">
                  <a:pos x="T0" y="T1"/>
                </a:cxn>
                <a:cxn ang="0">
                  <a:pos x="T2" y="T3"/>
                </a:cxn>
                <a:cxn ang="0">
                  <a:pos x="T4" y="T5"/>
                </a:cxn>
                <a:cxn ang="0">
                  <a:pos x="T6" y="T7"/>
                </a:cxn>
                <a:cxn ang="0">
                  <a:pos x="T8" y="T9"/>
                </a:cxn>
              </a:cxnLst>
              <a:rect l="0" t="0" r="r" b="b"/>
              <a:pathLst>
                <a:path w="43" h="43">
                  <a:moveTo>
                    <a:pt x="39" y="29"/>
                  </a:moveTo>
                  <a:cubicBezTo>
                    <a:pt x="43" y="20"/>
                    <a:pt x="39" y="9"/>
                    <a:pt x="29" y="5"/>
                  </a:cubicBezTo>
                  <a:cubicBezTo>
                    <a:pt x="20" y="0"/>
                    <a:pt x="9" y="5"/>
                    <a:pt x="5" y="14"/>
                  </a:cubicBezTo>
                  <a:cubicBezTo>
                    <a:pt x="0" y="23"/>
                    <a:pt x="5" y="34"/>
                    <a:pt x="14" y="39"/>
                  </a:cubicBezTo>
                  <a:cubicBezTo>
                    <a:pt x="23" y="43"/>
                    <a:pt x="34" y="39"/>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2"/>
            <p:cNvSpPr/>
            <p:nvPr/>
          </p:nvSpPr>
          <p:spPr bwMode="auto">
            <a:xfrm>
              <a:off x="8219075" y="2871916"/>
              <a:ext cx="60593"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9"/>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
            <p:cNvSpPr/>
            <p:nvPr/>
          </p:nvSpPr>
          <p:spPr bwMode="auto">
            <a:xfrm>
              <a:off x="8127880" y="2831521"/>
              <a:ext cx="62429" cy="60593"/>
            </a:xfrm>
            <a:custGeom>
              <a:avLst/>
              <a:gdLst>
                <a:gd name="T0" fmla="*/ 39 w 43"/>
                <a:gd name="T1" fmla="*/ 29 h 42"/>
                <a:gd name="T2" fmla="*/ 29 w 43"/>
                <a:gd name="T3" fmla="*/ 4 h 42"/>
                <a:gd name="T4" fmla="*/ 5 w 43"/>
                <a:gd name="T5" fmla="*/ 13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19"/>
                    <a:pt x="39" y="8"/>
                    <a:pt x="29" y="4"/>
                  </a:cubicBezTo>
                  <a:cubicBezTo>
                    <a:pt x="20" y="0"/>
                    <a:pt x="9" y="4"/>
                    <a:pt x="5" y="13"/>
                  </a:cubicBezTo>
                  <a:cubicBezTo>
                    <a:pt x="0" y="23"/>
                    <a:pt x="4"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4"/>
            <p:cNvSpPr/>
            <p:nvPr/>
          </p:nvSpPr>
          <p:spPr bwMode="auto">
            <a:xfrm>
              <a:off x="8037909" y="2789289"/>
              <a:ext cx="61205" cy="62429"/>
            </a:xfrm>
            <a:custGeom>
              <a:avLst/>
              <a:gdLst>
                <a:gd name="T0" fmla="*/ 38 w 42"/>
                <a:gd name="T1" fmla="*/ 29 h 43"/>
                <a:gd name="T2" fmla="*/ 29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19" y="0"/>
                    <a:pt x="8" y="5"/>
                    <a:pt x="4" y="14"/>
                  </a:cubicBezTo>
                  <a:cubicBezTo>
                    <a:pt x="0" y="23"/>
                    <a:pt x="4" y="34"/>
                    <a:pt x="13"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5"/>
            <p:cNvSpPr/>
            <p:nvPr/>
          </p:nvSpPr>
          <p:spPr bwMode="auto">
            <a:xfrm>
              <a:off x="7947325" y="2748894"/>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9"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6"/>
            <p:cNvSpPr/>
            <p:nvPr/>
          </p:nvSpPr>
          <p:spPr bwMode="auto">
            <a:xfrm>
              <a:off x="7857354" y="2708499"/>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7"/>
            <p:cNvSpPr/>
            <p:nvPr/>
          </p:nvSpPr>
          <p:spPr bwMode="auto">
            <a:xfrm>
              <a:off x="7766158" y="2666267"/>
              <a:ext cx="62429" cy="62429"/>
            </a:xfrm>
            <a:custGeom>
              <a:avLst/>
              <a:gdLst>
                <a:gd name="T0" fmla="*/ 38 w 43"/>
                <a:gd name="T1" fmla="*/ 29 h 43"/>
                <a:gd name="T2" fmla="*/ 29 w 43"/>
                <a:gd name="T3" fmla="*/ 5 h 43"/>
                <a:gd name="T4" fmla="*/ 4 w 43"/>
                <a:gd name="T5" fmla="*/ 14 h 43"/>
                <a:gd name="T6" fmla="*/ 14 w 43"/>
                <a:gd name="T7" fmla="*/ 39 h 43"/>
                <a:gd name="T8" fmla="*/ 38 w 43"/>
                <a:gd name="T9" fmla="*/ 29 h 43"/>
              </a:gdLst>
              <a:ahLst/>
              <a:cxnLst>
                <a:cxn ang="0">
                  <a:pos x="T0" y="T1"/>
                </a:cxn>
                <a:cxn ang="0">
                  <a:pos x="T2" y="T3"/>
                </a:cxn>
                <a:cxn ang="0">
                  <a:pos x="T4" y="T5"/>
                </a:cxn>
                <a:cxn ang="0">
                  <a:pos x="T6" y="T7"/>
                </a:cxn>
                <a:cxn ang="0">
                  <a:pos x="T8" y="T9"/>
                </a:cxn>
              </a:cxnLst>
              <a:rect l="0" t="0" r="r" b="b"/>
              <a:pathLst>
                <a:path w="43" h="43">
                  <a:moveTo>
                    <a:pt x="38" y="29"/>
                  </a:moveTo>
                  <a:cubicBezTo>
                    <a:pt x="43" y="20"/>
                    <a:pt x="38" y="9"/>
                    <a:pt x="29" y="5"/>
                  </a:cubicBezTo>
                  <a:cubicBezTo>
                    <a:pt x="20" y="0"/>
                    <a:pt x="9" y="4"/>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8"/>
            <p:cNvSpPr/>
            <p:nvPr/>
          </p:nvSpPr>
          <p:spPr bwMode="auto">
            <a:xfrm>
              <a:off x="7676187" y="2625872"/>
              <a:ext cx="61205"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8"/>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p:nvPr/>
          </p:nvSpPr>
          <p:spPr bwMode="auto">
            <a:xfrm>
              <a:off x="7584992" y="2585476"/>
              <a:ext cx="62429" cy="60593"/>
            </a:xfrm>
            <a:custGeom>
              <a:avLst/>
              <a:gdLst>
                <a:gd name="T0" fmla="*/ 38 w 43"/>
                <a:gd name="T1" fmla="*/ 29 h 42"/>
                <a:gd name="T2" fmla="*/ 29 w 43"/>
                <a:gd name="T3" fmla="*/ 4 h 42"/>
                <a:gd name="T4" fmla="*/ 4 w 43"/>
                <a:gd name="T5" fmla="*/ 13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19"/>
                    <a:pt x="38" y="8"/>
                    <a:pt x="29" y="4"/>
                  </a:cubicBezTo>
                  <a:cubicBezTo>
                    <a:pt x="20" y="0"/>
                    <a:pt x="9" y="4"/>
                    <a:pt x="4" y="13"/>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0"/>
            <p:cNvSpPr/>
            <p:nvPr/>
          </p:nvSpPr>
          <p:spPr bwMode="auto">
            <a:xfrm>
              <a:off x="7495632" y="2543245"/>
              <a:ext cx="60593" cy="62429"/>
            </a:xfrm>
            <a:custGeom>
              <a:avLst/>
              <a:gdLst>
                <a:gd name="T0" fmla="*/ 38 w 42"/>
                <a:gd name="T1" fmla="*/ 29 h 43"/>
                <a:gd name="T2" fmla="*/ 28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8" y="5"/>
                  </a:cubicBezTo>
                  <a:cubicBezTo>
                    <a:pt x="19" y="0"/>
                    <a:pt x="8" y="4"/>
                    <a:pt x="4" y="14"/>
                  </a:cubicBezTo>
                  <a:cubicBezTo>
                    <a:pt x="0" y="23"/>
                    <a:pt x="4" y="34"/>
                    <a:pt x="13" y="39"/>
                  </a:cubicBezTo>
                  <a:cubicBezTo>
                    <a:pt x="22" y="43"/>
                    <a:pt x="33"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1"/>
            <p:cNvSpPr/>
            <p:nvPr/>
          </p:nvSpPr>
          <p:spPr bwMode="auto">
            <a:xfrm>
              <a:off x="7999350" y="3610048"/>
              <a:ext cx="54472" cy="53248"/>
            </a:xfrm>
            <a:custGeom>
              <a:avLst/>
              <a:gdLst>
                <a:gd name="T0" fmla="*/ 38 w 38"/>
                <a:gd name="T1" fmla="*/ 19 h 37"/>
                <a:gd name="T2" fmla="*/ 19 w 38"/>
                <a:gd name="T3" fmla="*/ 0 h 37"/>
                <a:gd name="T4" fmla="*/ 0 w 38"/>
                <a:gd name="T5" fmla="*/ 19 h 37"/>
                <a:gd name="T6" fmla="*/ 19 w 38"/>
                <a:gd name="T7" fmla="*/ 37 h 37"/>
                <a:gd name="T8" fmla="*/ 38 w 38"/>
                <a:gd name="T9" fmla="*/ 19 h 37"/>
              </a:gdLst>
              <a:ahLst/>
              <a:cxnLst>
                <a:cxn ang="0">
                  <a:pos x="T0" y="T1"/>
                </a:cxn>
                <a:cxn ang="0">
                  <a:pos x="T2" y="T3"/>
                </a:cxn>
                <a:cxn ang="0">
                  <a:pos x="T4" y="T5"/>
                </a:cxn>
                <a:cxn ang="0">
                  <a:pos x="T6" y="T7"/>
                </a:cxn>
                <a:cxn ang="0">
                  <a:pos x="T8" y="T9"/>
                </a:cxn>
              </a:cxnLst>
              <a:rect l="0" t="0" r="r" b="b"/>
              <a:pathLst>
                <a:path w="38" h="37">
                  <a:moveTo>
                    <a:pt x="38" y="19"/>
                  </a:moveTo>
                  <a:cubicBezTo>
                    <a:pt x="38" y="8"/>
                    <a:pt x="29" y="0"/>
                    <a:pt x="19" y="0"/>
                  </a:cubicBezTo>
                  <a:cubicBezTo>
                    <a:pt x="9" y="0"/>
                    <a:pt x="0" y="9"/>
                    <a:pt x="0" y="19"/>
                  </a:cubicBezTo>
                  <a:cubicBezTo>
                    <a:pt x="0" y="29"/>
                    <a:pt x="9" y="37"/>
                    <a:pt x="19" y="37"/>
                  </a:cubicBezTo>
                  <a:cubicBezTo>
                    <a:pt x="29" y="37"/>
                    <a:pt x="38" y="29"/>
                    <a:pt x="38"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62"/>
            <p:cNvSpPr>
              <a:spLocks noChangeArrowheads="1"/>
            </p:cNvSpPr>
            <p:nvPr/>
          </p:nvSpPr>
          <p:spPr bwMode="auto">
            <a:xfrm>
              <a:off x="7900809" y="3610048"/>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63"/>
            <p:cNvSpPr>
              <a:spLocks noChangeArrowheads="1"/>
            </p:cNvSpPr>
            <p:nvPr/>
          </p:nvSpPr>
          <p:spPr bwMode="auto">
            <a:xfrm>
              <a:off x="7801045" y="3611272"/>
              <a:ext cx="53248" cy="53860"/>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4"/>
            <p:cNvSpPr/>
            <p:nvPr/>
          </p:nvSpPr>
          <p:spPr bwMode="auto">
            <a:xfrm>
              <a:off x="7701281" y="3611272"/>
              <a:ext cx="54472" cy="53860"/>
            </a:xfrm>
            <a:custGeom>
              <a:avLst/>
              <a:gdLst>
                <a:gd name="T0" fmla="*/ 38 w 38"/>
                <a:gd name="T1" fmla="*/ 18 h 37"/>
                <a:gd name="T2" fmla="*/ 19 w 38"/>
                <a:gd name="T3" fmla="*/ 0 h 37"/>
                <a:gd name="T4" fmla="*/ 0 w 38"/>
                <a:gd name="T5" fmla="*/ 19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9"/>
                  </a:cubicBezTo>
                  <a:cubicBezTo>
                    <a:pt x="0" y="29"/>
                    <a:pt x="9" y="37"/>
                    <a:pt x="19" y="37"/>
                  </a:cubicBezTo>
                  <a:cubicBezTo>
                    <a:pt x="29" y="37"/>
                    <a:pt x="38" y="29"/>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5"/>
            <p:cNvSpPr/>
            <p:nvPr/>
          </p:nvSpPr>
          <p:spPr bwMode="auto">
            <a:xfrm>
              <a:off x="7602741" y="3611272"/>
              <a:ext cx="53248" cy="53860"/>
            </a:xfrm>
            <a:custGeom>
              <a:avLst/>
              <a:gdLst>
                <a:gd name="T0" fmla="*/ 37 w 37"/>
                <a:gd name="T1" fmla="*/ 19 h 37"/>
                <a:gd name="T2" fmla="*/ 18 w 37"/>
                <a:gd name="T3" fmla="*/ 0 h 37"/>
                <a:gd name="T4" fmla="*/ 0 w 37"/>
                <a:gd name="T5" fmla="*/ 19 h 37"/>
                <a:gd name="T6" fmla="*/ 18 w 37"/>
                <a:gd name="T7" fmla="*/ 37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8"/>
                    <a:pt x="29" y="0"/>
                    <a:pt x="18" y="0"/>
                  </a:cubicBezTo>
                  <a:cubicBezTo>
                    <a:pt x="8" y="0"/>
                    <a:pt x="0" y="9"/>
                    <a:pt x="0" y="19"/>
                  </a:cubicBezTo>
                  <a:cubicBezTo>
                    <a:pt x="0" y="29"/>
                    <a:pt x="8" y="37"/>
                    <a:pt x="18" y="37"/>
                  </a:cubicBezTo>
                  <a:cubicBezTo>
                    <a:pt x="29" y="37"/>
                    <a:pt x="37" y="29"/>
                    <a:pt x="37"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66"/>
            <p:cNvSpPr>
              <a:spLocks noChangeArrowheads="1"/>
            </p:cNvSpPr>
            <p:nvPr/>
          </p:nvSpPr>
          <p:spPr bwMode="auto">
            <a:xfrm>
              <a:off x="7502977" y="3611272"/>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7"/>
            <p:cNvSpPr/>
            <p:nvPr/>
          </p:nvSpPr>
          <p:spPr bwMode="auto">
            <a:xfrm>
              <a:off x="7403213" y="3613108"/>
              <a:ext cx="54472" cy="53248"/>
            </a:xfrm>
            <a:custGeom>
              <a:avLst/>
              <a:gdLst>
                <a:gd name="T0" fmla="*/ 38 w 38"/>
                <a:gd name="T1" fmla="*/ 18 h 37"/>
                <a:gd name="T2" fmla="*/ 19 w 38"/>
                <a:gd name="T3" fmla="*/ 0 h 37"/>
                <a:gd name="T4" fmla="*/ 0 w 38"/>
                <a:gd name="T5" fmla="*/ 18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8"/>
                  </a:cubicBezTo>
                  <a:cubicBezTo>
                    <a:pt x="0" y="29"/>
                    <a:pt x="9" y="37"/>
                    <a:pt x="19" y="37"/>
                  </a:cubicBezTo>
                  <a:cubicBezTo>
                    <a:pt x="29" y="37"/>
                    <a:pt x="38" y="28"/>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8"/>
            <p:cNvSpPr/>
            <p:nvPr/>
          </p:nvSpPr>
          <p:spPr bwMode="auto">
            <a:xfrm>
              <a:off x="7304673" y="3613108"/>
              <a:ext cx="53248" cy="53248"/>
            </a:xfrm>
            <a:custGeom>
              <a:avLst/>
              <a:gdLst>
                <a:gd name="T0" fmla="*/ 37 w 37"/>
                <a:gd name="T1" fmla="*/ 18 h 37"/>
                <a:gd name="T2" fmla="*/ 18 w 37"/>
                <a:gd name="T3" fmla="*/ 0 h 37"/>
                <a:gd name="T4" fmla="*/ 0 w 37"/>
                <a:gd name="T5" fmla="*/ 19 h 37"/>
                <a:gd name="T6" fmla="*/ 18 w 37"/>
                <a:gd name="T7" fmla="*/ 37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8"/>
                    <a:pt x="29" y="0"/>
                    <a:pt x="18" y="0"/>
                  </a:cubicBezTo>
                  <a:cubicBezTo>
                    <a:pt x="8" y="0"/>
                    <a:pt x="0" y="8"/>
                    <a:pt x="0" y="19"/>
                  </a:cubicBezTo>
                  <a:cubicBezTo>
                    <a:pt x="0" y="29"/>
                    <a:pt x="8" y="37"/>
                    <a:pt x="18" y="37"/>
                  </a:cubicBezTo>
                  <a:cubicBezTo>
                    <a:pt x="29" y="37"/>
                    <a:pt x="37" y="29"/>
                    <a:pt x="37"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Oval 69"/>
            <p:cNvSpPr>
              <a:spLocks noChangeArrowheads="1"/>
            </p:cNvSpPr>
            <p:nvPr/>
          </p:nvSpPr>
          <p:spPr bwMode="auto">
            <a:xfrm>
              <a:off x="7204909" y="3613108"/>
              <a:ext cx="53248" cy="53248"/>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70"/>
            <p:cNvSpPr/>
            <p:nvPr/>
          </p:nvSpPr>
          <p:spPr bwMode="auto">
            <a:xfrm>
              <a:off x="7850009" y="4424687"/>
              <a:ext cx="60593" cy="61205"/>
            </a:xfrm>
            <a:custGeom>
              <a:avLst/>
              <a:gdLst>
                <a:gd name="T0" fmla="*/ 37 w 42"/>
                <a:gd name="T1" fmla="*/ 12 h 42"/>
                <a:gd name="T2" fmla="*/ 12 w 42"/>
                <a:gd name="T3" fmla="*/ 4 h 42"/>
                <a:gd name="T4" fmla="*/ 4 w 42"/>
                <a:gd name="T5" fmla="*/ 30 h 42"/>
                <a:gd name="T6" fmla="*/ 30 w 42"/>
                <a:gd name="T7" fmla="*/ 37 h 42"/>
                <a:gd name="T8" fmla="*/ 37 w 42"/>
                <a:gd name="T9" fmla="*/ 12 h 42"/>
              </a:gdLst>
              <a:ahLst/>
              <a:cxnLst>
                <a:cxn ang="0">
                  <a:pos x="T0" y="T1"/>
                </a:cxn>
                <a:cxn ang="0">
                  <a:pos x="T2" y="T3"/>
                </a:cxn>
                <a:cxn ang="0">
                  <a:pos x="T4" y="T5"/>
                </a:cxn>
                <a:cxn ang="0">
                  <a:pos x="T6" y="T7"/>
                </a:cxn>
                <a:cxn ang="0">
                  <a:pos x="T8" y="T9"/>
                </a:cxn>
              </a:cxnLst>
              <a:rect l="0" t="0" r="r" b="b"/>
              <a:pathLst>
                <a:path w="42" h="42">
                  <a:moveTo>
                    <a:pt x="37" y="12"/>
                  </a:moveTo>
                  <a:cubicBezTo>
                    <a:pt x="33" y="3"/>
                    <a:pt x="21" y="0"/>
                    <a:pt x="12" y="4"/>
                  </a:cubicBezTo>
                  <a:cubicBezTo>
                    <a:pt x="3" y="9"/>
                    <a:pt x="0" y="21"/>
                    <a:pt x="4" y="30"/>
                  </a:cubicBezTo>
                  <a:cubicBezTo>
                    <a:pt x="9" y="39"/>
                    <a:pt x="21" y="42"/>
                    <a:pt x="30" y="37"/>
                  </a:cubicBezTo>
                  <a:cubicBezTo>
                    <a:pt x="39" y="32"/>
                    <a:pt x="42" y="21"/>
                    <a:pt x="37"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71"/>
            <p:cNvSpPr/>
            <p:nvPr/>
          </p:nvSpPr>
          <p:spPr bwMode="auto">
            <a:xfrm>
              <a:off x="7761874" y="4471203"/>
              <a:ext cx="62429" cy="62429"/>
            </a:xfrm>
            <a:custGeom>
              <a:avLst/>
              <a:gdLst>
                <a:gd name="T0" fmla="*/ 38 w 43"/>
                <a:gd name="T1" fmla="*/ 12 h 43"/>
                <a:gd name="T2" fmla="*/ 13 w 43"/>
                <a:gd name="T3" fmla="*/ 5 h 43"/>
                <a:gd name="T4" fmla="*/ 5 w 43"/>
                <a:gd name="T5" fmla="*/ 30 h 43"/>
                <a:gd name="T6" fmla="*/ 30 w 43"/>
                <a:gd name="T7" fmla="*/ 38 h 43"/>
                <a:gd name="T8" fmla="*/ 38 w 43"/>
                <a:gd name="T9" fmla="*/ 12 h 43"/>
              </a:gdLst>
              <a:ahLst/>
              <a:cxnLst>
                <a:cxn ang="0">
                  <a:pos x="T0" y="T1"/>
                </a:cxn>
                <a:cxn ang="0">
                  <a:pos x="T2" y="T3"/>
                </a:cxn>
                <a:cxn ang="0">
                  <a:pos x="T4" y="T5"/>
                </a:cxn>
                <a:cxn ang="0">
                  <a:pos x="T6" y="T7"/>
                </a:cxn>
                <a:cxn ang="0">
                  <a:pos x="T8" y="T9"/>
                </a:cxn>
              </a:cxnLst>
              <a:rect l="0" t="0" r="r" b="b"/>
              <a:pathLst>
                <a:path w="43" h="43">
                  <a:moveTo>
                    <a:pt x="38" y="12"/>
                  </a:moveTo>
                  <a:cubicBezTo>
                    <a:pt x="33" y="3"/>
                    <a:pt x="22" y="0"/>
                    <a:pt x="13" y="5"/>
                  </a:cubicBezTo>
                  <a:cubicBezTo>
                    <a:pt x="4" y="10"/>
                    <a:pt x="0" y="21"/>
                    <a:pt x="5" y="30"/>
                  </a:cubicBezTo>
                  <a:cubicBezTo>
                    <a:pt x="10" y="39"/>
                    <a:pt x="21" y="43"/>
                    <a:pt x="30" y="38"/>
                  </a:cubicBezTo>
                  <a:cubicBezTo>
                    <a:pt x="39" y="33"/>
                    <a:pt x="43" y="22"/>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72"/>
            <p:cNvSpPr/>
            <p:nvPr/>
          </p:nvSpPr>
          <p:spPr bwMode="auto">
            <a:xfrm>
              <a:off x="7674963" y="4517718"/>
              <a:ext cx="60593" cy="61817"/>
            </a:xfrm>
            <a:custGeom>
              <a:avLst/>
              <a:gdLst>
                <a:gd name="T0" fmla="*/ 37 w 42"/>
                <a:gd name="T1" fmla="*/ 13 h 43"/>
                <a:gd name="T2" fmla="*/ 12 w 42"/>
                <a:gd name="T3" fmla="*/ 5 h 43"/>
                <a:gd name="T4" fmla="*/ 4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2" y="4"/>
                    <a:pt x="21" y="0"/>
                    <a:pt x="12" y="5"/>
                  </a:cubicBezTo>
                  <a:cubicBezTo>
                    <a:pt x="3" y="10"/>
                    <a:pt x="0" y="21"/>
                    <a:pt x="4"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3"/>
            <p:cNvSpPr/>
            <p:nvPr/>
          </p:nvSpPr>
          <p:spPr bwMode="auto">
            <a:xfrm>
              <a:off x="7586828" y="4565458"/>
              <a:ext cx="62429" cy="60593"/>
            </a:xfrm>
            <a:custGeom>
              <a:avLst/>
              <a:gdLst>
                <a:gd name="T0" fmla="*/ 38 w 43"/>
                <a:gd name="T1" fmla="*/ 12 h 42"/>
                <a:gd name="T2" fmla="*/ 12 w 43"/>
                <a:gd name="T3" fmla="*/ 5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2" y="5"/>
                  </a:cubicBezTo>
                  <a:cubicBezTo>
                    <a:pt x="3" y="9"/>
                    <a:pt x="0" y="21"/>
                    <a:pt x="5" y="30"/>
                  </a:cubicBezTo>
                  <a:cubicBezTo>
                    <a:pt x="10" y="39"/>
                    <a:pt x="21" y="42"/>
                    <a:pt x="30" y="37"/>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74"/>
            <p:cNvSpPr/>
            <p:nvPr/>
          </p:nvSpPr>
          <p:spPr bwMode="auto">
            <a:xfrm>
              <a:off x="7498693" y="4611974"/>
              <a:ext cx="61817" cy="61817"/>
            </a:xfrm>
            <a:custGeom>
              <a:avLst/>
              <a:gdLst>
                <a:gd name="T0" fmla="*/ 38 w 43"/>
                <a:gd name="T1" fmla="*/ 13 h 43"/>
                <a:gd name="T2" fmla="*/ 13 w 43"/>
                <a:gd name="T3" fmla="*/ 5 h 43"/>
                <a:gd name="T4" fmla="*/ 5 w 43"/>
                <a:gd name="T5" fmla="*/ 30 h 43"/>
                <a:gd name="T6" fmla="*/ 30 w 43"/>
                <a:gd name="T7" fmla="*/ 38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33" y="3"/>
                    <a:pt x="22" y="0"/>
                    <a:pt x="13" y="5"/>
                  </a:cubicBezTo>
                  <a:cubicBezTo>
                    <a:pt x="4" y="10"/>
                    <a:pt x="0" y="21"/>
                    <a:pt x="5" y="30"/>
                  </a:cubicBezTo>
                  <a:cubicBezTo>
                    <a:pt x="10" y="39"/>
                    <a:pt x="21" y="43"/>
                    <a:pt x="30" y="38"/>
                  </a:cubicBezTo>
                  <a:cubicBezTo>
                    <a:pt x="40" y="33"/>
                    <a:pt x="43"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75"/>
            <p:cNvSpPr/>
            <p:nvPr/>
          </p:nvSpPr>
          <p:spPr bwMode="auto">
            <a:xfrm>
              <a:off x="7411781" y="4657878"/>
              <a:ext cx="60593" cy="62429"/>
            </a:xfrm>
            <a:custGeom>
              <a:avLst/>
              <a:gdLst>
                <a:gd name="T0" fmla="*/ 38 w 42"/>
                <a:gd name="T1" fmla="*/ 13 h 43"/>
                <a:gd name="T2" fmla="*/ 12 w 42"/>
                <a:gd name="T3" fmla="*/ 5 h 43"/>
                <a:gd name="T4" fmla="*/ 5 w 42"/>
                <a:gd name="T5" fmla="*/ 31 h 43"/>
                <a:gd name="T6" fmla="*/ 30 w 42"/>
                <a:gd name="T7" fmla="*/ 38 h 43"/>
                <a:gd name="T8" fmla="*/ 38 w 42"/>
                <a:gd name="T9" fmla="*/ 13 h 43"/>
              </a:gdLst>
              <a:ahLst/>
              <a:cxnLst>
                <a:cxn ang="0">
                  <a:pos x="T0" y="T1"/>
                </a:cxn>
                <a:cxn ang="0">
                  <a:pos x="T2" y="T3"/>
                </a:cxn>
                <a:cxn ang="0">
                  <a:pos x="T4" y="T5"/>
                </a:cxn>
                <a:cxn ang="0">
                  <a:pos x="T6" y="T7"/>
                </a:cxn>
                <a:cxn ang="0">
                  <a:pos x="T8" y="T9"/>
                </a:cxn>
              </a:cxnLst>
              <a:rect l="0" t="0" r="r" b="b"/>
              <a:pathLst>
                <a:path w="42" h="43">
                  <a:moveTo>
                    <a:pt x="38" y="13"/>
                  </a:moveTo>
                  <a:cubicBezTo>
                    <a:pt x="33" y="4"/>
                    <a:pt x="21" y="0"/>
                    <a:pt x="12" y="5"/>
                  </a:cubicBezTo>
                  <a:cubicBezTo>
                    <a:pt x="3" y="10"/>
                    <a:pt x="0" y="21"/>
                    <a:pt x="5" y="31"/>
                  </a:cubicBezTo>
                  <a:cubicBezTo>
                    <a:pt x="10" y="40"/>
                    <a:pt x="21" y="43"/>
                    <a:pt x="30" y="38"/>
                  </a:cubicBezTo>
                  <a:cubicBezTo>
                    <a:pt x="39" y="33"/>
                    <a:pt x="42"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6"/>
            <p:cNvSpPr/>
            <p:nvPr/>
          </p:nvSpPr>
          <p:spPr bwMode="auto">
            <a:xfrm>
              <a:off x="7323646" y="4705618"/>
              <a:ext cx="61817" cy="61205"/>
            </a:xfrm>
            <a:custGeom>
              <a:avLst/>
              <a:gdLst>
                <a:gd name="T0" fmla="*/ 38 w 43"/>
                <a:gd name="T1" fmla="*/ 12 h 42"/>
                <a:gd name="T2" fmla="*/ 13 w 43"/>
                <a:gd name="T3" fmla="*/ 5 h 42"/>
                <a:gd name="T4" fmla="*/ 5 w 43"/>
                <a:gd name="T5" fmla="*/ 30 h 42"/>
                <a:gd name="T6" fmla="*/ 30 w 43"/>
                <a:gd name="T7" fmla="*/ 38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5"/>
                  </a:cubicBezTo>
                  <a:cubicBezTo>
                    <a:pt x="4" y="10"/>
                    <a:pt x="0" y="21"/>
                    <a:pt x="5" y="30"/>
                  </a:cubicBezTo>
                  <a:cubicBezTo>
                    <a:pt x="10" y="39"/>
                    <a:pt x="21" y="42"/>
                    <a:pt x="30" y="38"/>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7"/>
            <p:cNvSpPr/>
            <p:nvPr/>
          </p:nvSpPr>
          <p:spPr bwMode="auto">
            <a:xfrm>
              <a:off x="7236735" y="4752134"/>
              <a:ext cx="60593" cy="62429"/>
            </a:xfrm>
            <a:custGeom>
              <a:avLst/>
              <a:gdLst>
                <a:gd name="T0" fmla="*/ 37 w 42"/>
                <a:gd name="T1" fmla="*/ 13 h 43"/>
                <a:gd name="T2" fmla="*/ 12 w 42"/>
                <a:gd name="T3" fmla="*/ 5 h 43"/>
                <a:gd name="T4" fmla="*/ 5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3" y="4"/>
                    <a:pt x="21" y="0"/>
                    <a:pt x="12" y="5"/>
                  </a:cubicBezTo>
                  <a:cubicBezTo>
                    <a:pt x="3" y="10"/>
                    <a:pt x="0" y="21"/>
                    <a:pt x="5"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78"/>
            <p:cNvSpPr/>
            <p:nvPr/>
          </p:nvSpPr>
          <p:spPr bwMode="auto">
            <a:xfrm>
              <a:off x="7147988" y="4799873"/>
              <a:ext cx="62429" cy="60593"/>
            </a:xfrm>
            <a:custGeom>
              <a:avLst/>
              <a:gdLst>
                <a:gd name="T0" fmla="*/ 38 w 43"/>
                <a:gd name="T1" fmla="*/ 12 h 42"/>
                <a:gd name="T2" fmla="*/ 13 w 43"/>
                <a:gd name="T3" fmla="*/ 4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4"/>
                  </a:cubicBezTo>
                  <a:cubicBezTo>
                    <a:pt x="4" y="9"/>
                    <a:pt x="0" y="21"/>
                    <a:pt x="5" y="30"/>
                  </a:cubicBezTo>
                  <a:cubicBezTo>
                    <a:pt x="10" y="39"/>
                    <a:pt x="21" y="42"/>
                    <a:pt x="30" y="37"/>
                  </a:cubicBezTo>
                  <a:cubicBezTo>
                    <a:pt x="39" y="32"/>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9"/>
            <p:cNvSpPr/>
            <p:nvPr/>
          </p:nvSpPr>
          <p:spPr bwMode="auto">
            <a:xfrm>
              <a:off x="8528773" y="4584432"/>
              <a:ext cx="62429" cy="60593"/>
            </a:xfrm>
            <a:custGeom>
              <a:avLst/>
              <a:gdLst>
                <a:gd name="T0" fmla="*/ 31 w 43"/>
                <a:gd name="T1" fmla="*/ 6 h 42"/>
                <a:gd name="T2" fmla="*/ 6 w 43"/>
                <a:gd name="T3" fmla="*/ 11 h 42"/>
                <a:gd name="T4" fmla="*/ 11 w 43"/>
                <a:gd name="T5" fmla="*/ 37 h 42"/>
                <a:gd name="T6" fmla="*/ 37 w 43"/>
                <a:gd name="T7" fmla="*/ 31 h 42"/>
                <a:gd name="T8" fmla="*/ 31 w 43"/>
                <a:gd name="T9" fmla="*/ 6 h 42"/>
              </a:gdLst>
              <a:ahLst/>
              <a:cxnLst>
                <a:cxn ang="0">
                  <a:pos x="T0" y="T1"/>
                </a:cxn>
                <a:cxn ang="0">
                  <a:pos x="T2" y="T3"/>
                </a:cxn>
                <a:cxn ang="0">
                  <a:pos x="T4" y="T5"/>
                </a:cxn>
                <a:cxn ang="0">
                  <a:pos x="T6" y="T7"/>
                </a:cxn>
                <a:cxn ang="0">
                  <a:pos x="T8" y="T9"/>
                </a:cxn>
              </a:cxnLst>
              <a:rect l="0" t="0" r="r" b="b"/>
              <a:pathLst>
                <a:path w="43" h="42">
                  <a:moveTo>
                    <a:pt x="31" y="6"/>
                  </a:moveTo>
                  <a:cubicBezTo>
                    <a:pt x="23" y="0"/>
                    <a:pt x="11" y="3"/>
                    <a:pt x="6" y="11"/>
                  </a:cubicBezTo>
                  <a:cubicBezTo>
                    <a:pt x="0" y="20"/>
                    <a:pt x="3" y="31"/>
                    <a:pt x="11" y="37"/>
                  </a:cubicBezTo>
                  <a:cubicBezTo>
                    <a:pt x="20" y="42"/>
                    <a:pt x="32" y="40"/>
                    <a:pt x="37" y="31"/>
                  </a:cubicBezTo>
                  <a:cubicBezTo>
                    <a:pt x="43"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80"/>
            <p:cNvSpPr/>
            <p:nvPr/>
          </p:nvSpPr>
          <p:spPr bwMode="auto">
            <a:xfrm>
              <a:off x="8474912" y="4668283"/>
              <a:ext cx="62429" cy="60593"/>
            </a:xfrm>
            <a:custGeom>
              <a:avLst/>
              <a:gdLst>
                <a:gd name="T0" fmla="*/ 31 w 43"/>
                <a:gd name="T1" fmla="*/ 5 h 42"/>
                <a:gd name="T2" fmla="*/ 6 w 43"/>
                <a:gd name="T3" fmla="*/ 11 h 42"/>
                <a:gd name="T4" fmla="*/ 11 w 43"/>
                <a:gd name="T5" fmla="*/ 37 h 42"/>
                <a:gd name="T6" fmla="*/ 37 w 43"/>
                <a:gd name="T7" fmla="*/ 31 h 42"/>
                <a:gd name="T8" fmla="*/ 31 w 43"/>
                <a:gd name="T9" fmla="*/ 5 h 42"/>
              </a:gdLst>
              <a:ahLst/>
              <a:cxnLst>
                <a:cxn ang="0">
                  <a:pos x="T0" y="T1"/>
                </a:cxn>
                <a:cxn ang="0">
                  <a:pos x="T2" y="T3"/>
                </a:cxn>
                <a:cxn ang="0">
                  <a:pos x="T4" y="T5"/>
                </a:cxn>
                <a:cxn ang="0">
                  <a:pos x="T6" y="T7"/>
                </a:cxn>
                <a:cxn ang="0">
                  <a:pos x="T8" y="T9"/>
                </a:cxn>
              </a:cxnLst>
              <a:rect l="0" t="0" r="r" b="b"/>
              <a:pathLst>
                <a:path w="43" h="42">
                  <a:moveTo>
                    <a:pt x="31" y="5"/>
                  </a:moveTo>
                  <a:cubicBezTo>
                    <a:pt x="23" y="0"/>
                    <a:pt x="11" y="2"/>
                    <a:pt x="6" y="11"/>
                  </a:cubicBezTo>
                  <a:cubicBezTo>
                    <a:pt x="0" y="20"/>
                    <a:pt x="3" y="31"/>
                    <a:pt x="11" y="37"/>
                  </a:cubicBezTo>
                  <a:cubicBezTo>
                    <a:pt x="20" y="42"/>
                    <a:pt x="32" y="40"/>
                    <a:pt x="37" y="31"/>
                  </a:cubicBezTo>
                  <a:cubicBezTo>
                    <a:pt x="43" y="22"/>
                    <a:pt x="40" y="11"/>
                    <a:pt x="31"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81"/>
            <p:cNvSpPr/>
            <p:nvPr/>
          </p:nvSpPr>
          <p:spPr bwMode="auto">
            <a:xfrm>
              <a:off x="8421664" y="4752134"/>
              <a:ext cx="62429" cy="60593"/>
            </a:xfrm>
            <a:custGeom>
              <a:avLst/>
              <a:gdLst>
                <a:gd name="T0" fmla="*/ 32 w 43"/>
                <a:gd name="T1" fmla="*/ 5 h 42"/>
                <a:gd name="T2" fmla="*/ 6 w 43"/>
                <a:gd name="T3" fmla="*/ 11 h 42"/>
                <a:gd name="T4" fmla="*/ 11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1"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82"/>
            <p:cNvSpPr/>
            <p:nvPr/>
          </p:nvSpPr>
          <p:spPr bwMode="auto">
            <a:xfrm>
              <a:off x="8368416" y="4835984"/>
              <a:ext cx="61817" cy="60593"/>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2"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p:nvPr/>
          </p:nvSpPr>
          <p:spPr bwMode="auto">
            <a:xfrm>
              <a:off x="8314555" y="4919835"/>
              <a:ext cx="62429" cy="61205"/>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19"/>
                    <a:pt x="3" y="31"/>
                    <a:pt x="12" y="37"/>
                  </a:cubicBezTo>
                  <a:cubicBezTo>
                    <a:pt x="20" y="42"/>
                    <a:pt x="32" y="39"/>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84"/>
            <p:cNvSpPr/>
            <p:nvPr/>
          </p:nvSpPr>
          <p:spPr bwMode="auto">
            <a:xfrm>
              <a:off x="8261307" y="5002462"/>
              <a:ext cx="61817" cy="62429"/>
            </a:xfrm>
            <a:custGeom>
              <a:avLst/>
              <a:gdLst>
                <a:gd name="T0" fmla="*/ 32 w 43"/>
                <a:gd name="T1" fmla="*/ 6 h 43"/>
                <a:gd name="T2" fmla="*/ 6 w 43"/>
                <a:gd name="T3" fmla="*/ 12 h 43"/>
                <a:gd name="T4" fmla="*/ 12 w 43"/>
                <a:gd name="T5" fmla="*/ 37 h 43"/>
                <a:gd name="T6" fmla="*/ 37 w 43"/>
                <a:gd name="T7" fmla="*/ 32 h 43"/>
                <a:gd name="T8" fmla="*/ 32 w 43"/>
                <a:gd name="T9" fmla="*/ 6 h 43"/>
              </a:gdLst>
              <a:ahLst/>
              <a:cxnLst>
                <a:cxn ang="0">
                  <a:pos x="T0" y="T1"/>
                </a:cxn>
                <a:cxn ang="0">
                  <a:pos x="T2" y="T3"/>
                </a:cxn>
                <a:cxn ang="0">
                  <a:pos x="T4" y="T5"/>
                </a:cxn>
                <a:cxn ang="0">
                  <a:pos x="T6" y="T7"/>
                </a:cxn>
                <a:cxn ang="0">
                  <a:pos x="T8" y="T9"/>
                </a:cxn>
              </a:cxnLst>
              <a:rect l="0" t="0" r="r" b="b"/>
              <a:pathLst>
                <a:path w="43" h="43">
                  <a:moveTo>
                    <a:pt x="32" y="6"/>
                  </a:moveTo>
                  <a:cubicBezTo>
                    <a:pt x="23" y="0"/>
                    <a:pt x="12" y="3"/>
                    <a:pt x="6" y="12"/>
                  </a:cubicBezTo>
                  <a:cubicBezTo>
                    <a:pt x="0" y="20"/>
                    <a:pt x="3" y="32"/>
                    <a:pt x="12" y="37"/>
                  </a:cubicBezTo>
                  <a:cubicBezTo>
                    <a:pt x="20" y="43"/>
                    <a:pt x="32" y="40"/>
                    <a:pt x="37" y="32"/>
                  </a:cubicBezTo>
                  <a:cubicBezTo>
                    <a:pt x="43" y="23"/>
                    <a:pt x="40" y="12"/>
                    <a:pt x="32"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85"/>
            <p:cNvSpPr/>
            <p:nvPr/>
          </p:nvSpPr>
          <p:spPr bwMode="auto">
            <a:xfrm>
              <a:off x="8208671" y="5086313"/>
              <a:ext cx="61205" cy="62429"/>
            </a:xfrm>
            <a:custGeom>
              <a:avLst/>
              <a:gdLst>
                <a:gd name="T0" fmla="*/ 31 w 42"/>
                <a:gd name="T1" fmla="*/ 6 h 43"/>
                <a:gd name="T2" fmla="*/ 5 w 42"/>
                <a:gd name="T3" fmla="*/ 12 h 43"/>
                <a:gd name="T4" fmla="*/ 11 w 42"/>
                <a:gd name="T5" fmla="*/ 37 h 43"/>
                <a:gd name="T6" fmla="*/ 37 w 42"/>
                <a:gd name="T7" fmla="*/ 32 h 43"/>
                <a:gd name="T8" fmla="*/ 31 w 42"/>
                <a:gd name="T9" fmla="*/ 6 h 43"/>
              </a:gdLst>
              <a:ahLst/>
              <a:cxnLst>
                <a:cxn ang="0">
                  <a:pos x="T0" y="T1"/>
                </a:cxn>
                <a:cxn ang="0">
                  <a:pos x="T2" y="T3"/>
                </a:cxn>
                <a:cxn ang="0">
                  <a:pos x="T4" y="T5"/>
                </a:cxn>
                <a:cxn ang="0">
                  <a:pos x="T6" y="T7"/>
                </a:cxn>
                <a:cxn ang="0">
                  <a:pos x="T8" y="T9"/>
                </a:cxn>
              </a:cxnLst>
              <a:rect l="0" t="0" r="r" b="b"/>
              <a:pathLst>
                <a:path w="42" h="43">
                  <a:moveTo>
                    <a:pt x="31" y="6"/>
                  </a:moveTo>
                  <a:cubicBezTo>
                    <a:pt x="22" y="0"/>
                    <a:pt x="11" y="3"/>
                    <a:pt x="5" y="12"/>
                  </a:cubicBezTo>
                  <a:cubicBezTo>
                    <a:pt x="0" y="20"/>
                    <a:pt x="2" y="32"/>
                    <a:pt x="11" y="37"/>
                  </a:cubicBezTo>
                  <a:cubicBezTo>
                    <a:pt x="19" y="43"/>
                    <a:pt x="31" y="40"/>
                    <a:pt x="37" y="32"/>
                  </a:cubicBezTo>
                  <a:cubicBezTo>
                    <a:pt x="42"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86"/>
            <p:cNvSpPr/>
            <p:nvPr/>
          </p:nvSpPr>
          <p:spPr bwMode="auto">
            <a:xfrm>
              <a:off x="9346472" y="4782736"/>
              <a:ext cx="57533" cy="57533"/>
            </a:xfrm>
            <a:custGeom>
              <a:avLst/>
              <a:gdLst>
                <a:gd name="T0" fmla="*/ 22 w 40"/>
                <a:gd name="T1" fmla="*/ 1 h 40"/>
                <a:gd name="T2" fmla="*/ 1 w 40"/>
                <a:gd name="T3" fmla="*/ 17 h 40"/>
                <a:gd name="T4" fmla="*/ 17 w 40"/>
                <a:gd name="T5" fmla="*/ 38 h 40"/>
                <a:gd name="T6" fmla="*/ 38 w 40"/>
                <a:gd name="T7" fmla="*/ 22 h 40"/>
                <a:gd name="T8" fmla="*/ 22 w 40"/>
                <a:gd name="T9" fmla="*/ 1 h 40"/>
              </a:gdLst>
              <a:ahLst/>
              <a:cxnLst>
                <a:cxn ang="0">
                  <a:pos x="T0" y="T1"/>
                </a:cxn>
                <a:cxn ang="0">
                  <a:pos x="T2" y="T3"/>
                </a:cxn>
                <a:cxn ang="0">
                  <a:pos x="T4" y="T5"/>
                </a:cxn>
                <a:cxn ang="0">
                  <a:pos x="T6" y="T7"/>
                </a:cxn>
                <a:cxn ang="0">
                  <a:pos x="T8" y="T9"/>
                </a:cxn>
              </a:cxnLst>
              <a:rect l="0" t="0" r="r" b="b"/>
              <a:pathLst>
                <a:path w="40" h="40">
                  <a:moveTo>
                    <a:pt x="22" y="1"/>
                  </a:moveTo>
                  <a:cubicBezTo>
                    <a:pt x="12" y="0"/>
                    <a:pt x="3" y="7"/>
                    <a:pt x="1" y="17"/>
                  </a:cubicBezTo>
                  <a:cubicBezTo>
                    <a:pt x="0" y="27"/>
                    <a:pt x="7" y="36"/>
                    <a:pt x="17" y="38"/>
                  </a:cubicBezTo>
                  <a:cubicBezTo>
                    <a:pt x="27" y="40"/>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7"/>
            <p:cNvSpPr/>
            <p:nvPr/>
          </p:nvSpPr>
          <p:spPr bwMode="auto">
            <a:xfrm>
              <a:off x="9331782" y="4880664"/>
              <a:ext cx="58145" cy="56921"/>
            </a:xfrm>
            <a:custGeom>
              <a:avLst/>
              <a:gdLst>
                <a:gd name="T0" fmla="*/ 22 w 40"/>
                <a:gd name="T1" fmla="*/ 1 h 39"/>
                <a:gd name="T2" fmla="*/ 1 w 40"/>
                <a:gd name="T3" fmla="*/ 17 h 39"/>
                <a:gd name="T4" fmla="*/ 17 w 40"/>
                <a:gd name="T5" fmla="*/ 38 h 39"/>
                <a:gd name="T6" fmla="*/ 38 w 40"/>
                <a:gd name="T7" fmla="*/ 22 h 39"/>
                <a:gd name="T8" fmla="*/ 22 w 40"/>
                <a:gd name="T9" fmla="*/ 1 h 39"/>
              </a:gdLst>
              <a:ahLst/>
              <a:cxnLst>
                <a:cxn ang="0">
                  <a:pos x="T0" y="T1"/>
                </a:cxn>
                <a:cxn ang="0">
                  <a:pos x="T2" y="T3"/>
                </a:cxn>
                <a:cxn ang="0">
                  <a:pos x="T4" y="T5"/>
                </a:cxn>
                <a:cxn ang="0">
                  <a:pos x="T6" y="T7"/>
                </a:cxn>
                <a:cxn ang="0">
                  <a:pos x="T8" y="T9"/>
                </a:cxn>
              </a:cxnLst>
              <a:rect l="0" t="0" r="r" b="b"/>
              <a:pathLst>
                <a:path w="40" h="39">
                  <a:moveTo>
                    <a:pt x="22" y="1"/>
                  </a:moveTo>
                  <a:cubicBezTo>
                    <a:pt x="12" y="0"/>
                    <a:pt x="3" y="7"/>
                    <a:pt x="1" y="17"/>
                  </a:cubicBezTo>
                  <a:cubicBezTo>
                    <a:pt x="0" y="27"/>
                    <a:pt x="7" y="36"/>
                    <a:pt x="17" y="38"/>
                  </a:cubicBezTo>
                  <a:cubicBezTo>
                    <a:pt x="27" y="39"/>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88"/>
            <p:cNvSpPr/>
            <p:nvPr/>
          </p:nvSpPr>
          <p:spPr bwMode="auto">
            <a:xfrm>
              <a:off x="9317093" y="4977980"/>
              <a:ext cx="58145" cy="57533"/>
            </a:xfrm>
            <a:custGeom>
              <a:avLst/>
              <a:gdLst>
                <a:gd name="T0" fmla="*/ 22 w 40"/>
                <a:gd name="T1" fmla="*/ 2 h 40"/>
                <a:gd name="T2" fmla="*/ 1 w 40"/>
                <a:gd name="T3" fmla="*/ 18 h 40"/>
                <a:gd name="T4" fmla="*/ 17 w 40"/>
                <a:gd name="T5" fmla="*/ 39 h 40"/>
                <a:gd name="T6" fmla="*/ 38 w 40"/>
                <a:gd name="T7" fmla="*/ 23 h 40"/>
                <a:gd name="T8" fmla="*/ 22 w 40"/>
                <a:gd name="T9" fmla="*/ 2 h 40"/>
              </a:gdLst>
              <a:ahLst/>
              <a:cxnLst>
                <a:cxn ang="0">
                  <a:pos x="T0" y="T1"/>
                </a:cxn>
                <a:cxn ang="0">
                  <a:pos x="T2" y="T3"/>
                </a:cxn>
                <a:cxn ang="0">
                  <a:pos x="T4" y="T5"/>
                </a:cxn>
                <a:cxn ang="0">
                  <a:pos x="T6" y="T7"/>
                </a:cxn>
                <a:cxn ang="0">
                  <a:pos x="T8" y="T9"/>
                </a:cxn>
              </a:cxnLst>
              <a:rect l="0" t="0" r="r" b="b"/>
              <a:pathLst>
                <a:path w="40" h="40">
                  <a:moveTo>
                    <a:pt x="22" y="2"/>
                  </a:moveTo>
                  <a:cubicBezTo>
                    <a:pt x="12" y="0"/>
                    <a:pt x="3" y="7"/>
                    <a:pt x="1" y="18"/>
                  </a:cubicBezTo>
                  <a:cubicBezTo>
                    <a:pt x="0" y="28"/>
                    <a:pt x="7" y="37"/>
                    <a:pt x="17" y="39"/>
                  </a:cubicBezTo>
                  <a:cubicBezTo>
                    <a:pt x="27" y="40"/>
                    <a:pt x="36" y="33"/>
                    <a:pt x="38" y="23"/>
                  </a:cubicBezTo>
                  <a:cubicBezTo>
                    <a:pt x="40" y="13"/>
                    <a:pt x="32" y="3"/>
                    <a:pt x="22" y="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89"/>
            <p:cNvSpPr/>
            <p:nvPr/>
          </p:nvSpPr>
          <p:spPr bwMode="auto">
            <a:xfrm>
              <a:off x="10301270" y="4574027"/>
              <a:ext cx="60593" cy="60593"/>
            </a:xfrm>
            <a:custGeom>
              <a:avLst/>
              <a:gdLst>
                <a:gd name="T0" fmla="*/ 16 w 42"/>
                <a:gd name="T1" fmla="*/ 3 h 42"/>
                <a:gd name="T2" fmla="*/ 3 w 42"/>
                <a:gd name="T3" fmla="*/ 26 h 42"/>
                <a:gd name="T4" fmla="*/ 27 w 42"/>
                <a:gd name="T5" fmla="*/ 39 h 42"/>
                <a:gd name="T6" fmla="*/ 39 w 42"/>
                <a:gd name="T7" fmla="*/ 15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6"/>
                    <a:pt x="0" y="17"/>
                    <a:pt x="3" y="26"/>
                  </a:cubicBezTo>
                  <a:cubicBezTo>
                    <a:pt x="7" y="36"/>
                    <a:pt x="17" y="42"/>
                    <a:pt x="27" y="39"/>
                  </a:cubicBezTo>
                  <a:cubicBezTo>
                    <a:pt x="37" y="35"/>
                    <a:pt x="42" y="25"/>
                    <a:pt x="39" y="15"/>
                  </a:cubicBezTo>
                  <a:cubicBezTo>
                    <a:pt x="36" y="5"/>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90"/>
            <p:cNvSpPr/>
            <p:nvPr/>
          </p:nvSpPr>
          <p:spPr bwMode="auto">
            <a:xfrm>
              <a:off x="10331872" y="4668283"/>
              <a:ext cx="60593" cy="60593"/>
            </a:xfrm>
            <a:custGeom>
              <a:avLst/>
              <a:gdLst>
                <a:gd name="T0" fmla="*/ 15 w 42"/>
                <a:gd name="T1" fmla="*/ 4 h 42"/>
                <a:gd name="T2" fmla="*/ 3 w 42"/>
                <a:gd name="T3" fmla="*/ 27 h 42"/>
                <a:gd name="T4" fmla="*/ 27 w 42"/>
                <a:gd name="T5" fmla="*/ 39 h 42"/>
                <a:gd name="T6" fmla="*/ 39 w 42"/>
                <a:gd name="T7" fmla="*/ 16 h 42"/>
                <a:gd name="T8" fmla="*/ 15 w 42"/>
                <a:gd name="T9" fmla="*/ 4 h 42"/>
              </a:gdLst>
              <a:ahLst/>
              <a:cxnLst>
                <a:cxn ang="0">
                  <a:pos x="T0" y="T1"/>
                </a:cxn>
                <a:cxn ang="0">
                  <a:pos x="T2" y="T3"/>
                </a:cxn>
                <a:cxn ang="0">
                  <a:pos x="T4" y="T5"/>
                </a:cxn>
                <a:cxn ang="0">
                  <a:pos x="T6" y="T7"/>
                </a:cxn>
                <a:cxn ang="0">
                  <a:pos x="T8" y="T9"/>
                </a:cxn>
              </a:cxnLst>
              <a:rect l="0" t="0" r="r" b="b"/>
              <a:pathLst>
                <a:path w="42" h="42">
                  <a:moveTo>
                    <a:pt x="15" y="4"/>
                  </a:moveTo>
                  <a:cubicBezTo>
                    <a:pt x="5" y="7"/>
                    <a:pt x="0" y="17"/>
                    <a:pt x="3" y="27"/>
                  </a:cubicBezTo>
                  <a:cubicBezTo>
                    <a:pt x="6" y="37"/>
                    <a:pt x="17" y="42"/>
                    <a:pt x="27" y="39"/>
                  </a:cubicBezTo>
                  <a:cubicBezTo>
                    <a:pt x="36" y="36"/>
                    <a:pt x="42" y="25"/>
                    <a:pt x="39" y="16"/>
                  </a:cubicBezTo>
                  <a:cubicBezTo>
                    <a:pt x="36" y="6"/>
                    <a:pt x="25" y="0"/>
                    <a:pt x="15" y="4"/>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91"/>
            <p:cNvSpPr/>
            <p:nvPr/>
          </p:nvSpPr>
          <p:spPr bwMode="auto">
            <a:xfrm>
              <a:off x="10361863" y="4763762"/>
              <a:ext cx="59369" cy="60593"/>
            </a:xfrm>
            <a:custGeom>
              <a:avLst/>
              <a:gdLst>
                <a:gd name="T0" fmla="*/ 15 w 41"/>
                <a:gd name="T1" fmla="*/ 3 h 42"/>
                <a:gd name="T2" fmla="*/ 3 w 41"/>
                <a:gd name="T3" fmla="*/ 26 h 42"/>
                <a:gd name="T4" fmla="*/ 26 w 41"/>
                <a:gd name="T5" fmla="*/ 39 h 42"/>
                <a:gd name="T6" fmla="*/ 38 w 41"/>
                <a:gd name="T7" fmla="*/ 15 h 42"/>
                <a:gd name="T8" fmla="*/ 15 w 41"/>
                <a:gd name="T9" fmla="*/ 3 h 42"/>
              </a:gdLst>
              <a:ahLst/>
              <a:cxnLst>
                <a:cxn ang="0">
                  <a:pos x="T0" y="T1"/>
                </a:cxn>
                <a:cxn ang="0">
                  <a:pos x="T2" y="T3"/>
                </a:cxn>
                <a:cxn ang="0">
                  <a:pos x="T4" y="T5"/>
                </a:cxn>
                <a:cxn ang="0">
                  <a:pos x="T6" y="T7"/>
                </a:cxn>
                <a:cxn ang="0">
                  <a:pos x="T8" y="T9"/>
                </a:cxn>
              </a:cxnLst>
              <a:rect l="0" t="0" r="r" b="b"/>
              <a:pathLst>
                <a:path w="41" h="42">
                  <a:moveTo>
                    <a:pt x="15" y="3"/>
                  </a:moveTo>
                  <a:cubicBezTo>
                    <a:pt x="5" y="6"/>
                    <a:pt x="0" y="17"/>
                    <a:pt x="3" y="26"/>
                  </a:cubicBezTo>
                  <a:cubicBezTo>
                    <a:pt x="6" y="36"/>
                    <a:pt x="16" y="42"/>
                    <a:pt x="26" y="39"/>
                  </a:cubicBezTo>
                  <a:cubicBezTo>
                    <a:pt x="36" y="35"/>
                    <a:pt x="41" y="25"/>
                    <a:pt x="38" y="15"/>
                  </a:cubicBezTo>
                  <a:cubicBezTo>
                    <a:pt x="35" y="5"/>
                    <a:pt x="25" y="0"/>
                    <a:pt x="15"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92"/>
            <p:cNvSpPr/>
            <p:nvPr/>
          </p:nvSpPr>
          <p:spPr bwMode="auto">
            <a:xfrm>
              <a:off x="10391241" y="4858018"/>
              <a:ext cx="60593" cy="60593"/>
            </a:xfrm>
            <a:custGeom>
              <a:avLst/>
              <a:gdLst>
                <a:gd name="T0" fmla="*/ 16 w 42"/>
                <a:gd name="T1" fmla="*/ 3 h 42"/>
                <a:gd name="T2" fmla="*/ 4 w 42"/>
                <a:gd name="T3" fmla="*/ 27 h 42"/>
                <a:gd name="T4" fmla="*/ 27 w 42"/>
                <a:gd name="T5" fmla="*/ 39 h 42"/>
                <a:gd name="T6" fmla="*/ 39 w 42"/>
                <a:gd name="T7" fmla="*/ 16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7"/>
                    <a:pt x="0" y="17"/>
                    <a:pt x="4" y="27"/>
                  </a:cubicBezTo>
                  <a:cubicBezTo>
                    <a:pt x="7" y="37"/>
                    <a:pt x="17" y="42"/>
                    <a:pt x="27" y="39"/>
                  </a:cubicBezTo>
                  <a:cubicBezTo>
                    <a:pt x="37" y="36"/>
                    <a:pt x="42" y="25"/>
                    <a:pt x="39" y="16"/>
                  </a:cubicBezTo>
                  <a:cubicBezTo>
                    <a:pt x="36" y="6"/>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93"/>
            <p:cNvSpPr>
              <a:spLocks noChangeArrowheads="1"/>
            </p:cNvSpPr>
            <p:nvPr/>
          </p:nvSpPr>
          <p:spPr bwMode="auto">
            <a:xfrm>
              <a:off x="9071661" y="5771197"/>
              <a:ext cx="441288" cy="18974"/>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94"/>
            <p:cNvSpPr>
              <a:spLocks noChangeArrowheads="1"/>
            </p:cNvSpPr>
            <p:nvPr/>
          </p:nvSpPr>
          <p:spPr bwMode="auto">
            <a:xfrm>
              <a:off x="9290163" y="5636546"/>
              <a:ext cx="18362" cy="143220"/>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95"/>
            <p:cNvSpPr/>
            <p:nvPr/>
          </p:nvSpPr>
          <p:spPr bwMode="auto">
            <a:xfrm>
              <a:off x="9046567" y="5293186"/>
              <a:ext cx="504941" cy="97316"/>
            </a:xfrm>
            <a:custGeom>
              <a:avLst/>
              <a:gdLst>
                <a:gd name="T0" fmla="*/ 349 w 349"/>
                <a:gd name="T1" fmla="*/ 33 h 67"/>
                <a:gd name="T2" fmla="*/ 316 w 349"/>
                <a:gd name="T3" fmla="*/ 67 h 67"/>
                <a:gd name="T4" fmla="*/ 33 w 349"/>
                <a:gd name="T5" fmla="*/ 67 h 67"/>
                <a:gd name="T6" fmla="*/ 0 w 349"/>
                <a:gd name="T7" fmla="*/ 33 h 67"/>
                <a:gd name="T8" fmla="*/ 33 w 349"/>
                <a:gd name="T9" fmla="*/ 0 h 67"/>
                <a:gd name="T10" fmla="*/ 316 w 349"/>
                <a:gd name="T11" fmla="*/ 0 h 67"/>
                <a:gd name="T12" fmla="*/ 349 w 349"/>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3"/>
                  </a:moveTo>
                  <a:cubicBezTo>
                    <a:pt x="349" y="52"/>
                    <a:pt x="334" y="67"/>
                    <a:pt x="316" y="67"/>
                  </a:cubicBezTo>
                  <a:cubicBezTo>
                    <a:pt x="33" y="67"/>
                    <a:pt x="33" y="67"/>
                    <a:pt x="33" y="67"/>
                  </a:cubicBezTo>
                  <a:cubicBezTo>
                    <a:pt x="15" y="67"/>
                    <a:pt x="0" y="52"/>
                    <a:pt x="0" y="33"/>
                  </a:cubicBezTo>
                  <a:cubicBezTo>
                    <a:pt x="0" y="15"/>
                    <a:pt x="15" y="0"/>
                    <a:pt x="33" y="0"/>
                  </a:cubicBezTo>
                  <a:cubicBezTo>
                    <a:pt x="316" y="0"/>
                    <a:pt x="316" y="0"/>
                    <a:pt x="316" y="0"/>
                  </a:cubicBezTo>
                  <a:cubicBezTo>
                    <a:pt x="334" y="0"/>
                    <a:pt x="349" y="15"/>
                    <a:pt x="349" y="3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96"/>
            <p:cNvSpPr/>
            <p:nvPr/>
          </p:nvSpPr>
          <p:spPr bwMode="auto">
            <a:xfrm>
              <a:off x="9046567" y="5420492"/>
              <a:ext cx="504941" cy="97316"/>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97"/>
            <p:cNvSpPr/>
            <p:nvPr/>
          </p:nvSpPr>
          <p:spPr bwMode="auto">
            <a:xfrm>
              <a:off x="9046567" y="5549635"/>
              <a:ext cx="504941" cy="96704"/>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98"/>
            <p:cNvSpPr>
              <a:spLocks noChangeArrowheads="1"/>
            </p:cNvSpPr>
            <p:nvPr/>
          </p:nvSpPr>
          <p:spPr bwMode="auto">
            <a:xfrm>
              <a:off x="9120625"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99"/>
            <p:cNvSpPr>
              <a:spLocks noChangeArrowheads="1"/>
            </p:cNvSpPr>
            <p:nvPr/>
          </p:nvSpPr>
          <p:spPr bwMode="auto">
            <a:xfrm>
              <a:off x="9175710"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100"/>
            <p:cNvSpPr>
              <a:spLocks noChangeArrowheads="1"/>
            </p:cNvSpPr>
            <p:nvPr/>
          </p:nvSpPr>
          <p:spPr bwMode="auto">
            <a:xfrm>
              <a:off x="9228958" y="5322564"/>
              <a:ext cx="33663"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ectangle 101"/>
            <p:cNvSpPr>
              <a:spLocks noChangeArrowheads="1"/>
            </p:cNvSpPr>
            <p:nvPr/>
          </p:nvSpPr>
          <p:spPr bwMode="auto">
            <a:xfrm>
              <a:off x="9282818"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102"/>
            <p:cNvSpPr>
              <a:spLocks noChangeArrowheads="1"/>
            </p:cNvSpPr>
            <p:nvPr/>
          </p:nvSpPr>
          <p:spPr bwMode="auto">
            <a:xfrm>
              <a:off x="9336067"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103"/>
            <p:cNvSpPr>
              <a:spLocks noChangeArrowheads="1"/>
            </p:cNvSpPr>
            <p:nvPr/>
          </p:nvSpPr>
          <p:spPr bwMode="auto">
            <a:xfrm>
              <a:off x="9389927" y="5322564"/>
              <a:ext cx="34275"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104"/>
            <p:cNvSpPr>
              <a:spLocks noChangeArrowheads="1"/>
            </p:cNvSpPr>
            <p:nvPr/>
          </p:nvSpPr>
          <p:spPr bwMode="auto">
            <a:xfrm>
              <a:off x="9443176"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105"/>
            <p:cNvSpPr>
              <a:spLocks noChangeArrowheads="1"/>
            </p:cNvSpPr>
            <p:nvPr/>
          </p:nvSpPr>
          <p:spPr bwMode="auto">
            <a:xfrm>
              <a:off x="9120625"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106"/>
            <p:cNvSpPr>
              <a:spLocks noChangeArrowheads="1"/>
            </p:cNvSpPr>
            <p:nvPr/>
          </p:nvSpPr>
          <p:spPr bwMode="auto">
            <a:xfrm>
              <a:off x="9175710" y="5582685"/>
              <a:ext cx="33051"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7"/>
            <p:cNvSpPr>
              <a:spLocks noChangeArrowheads="1"/>
            </p:cNvSpPr>
            <p:nvPr/>
          </p:nvSpPr>
          <p:spPr bwMode="auto">
            <a:xfrm>
              <a:off x="9228958" y="5582685"/>
              <a:ext cx="33663"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8"/>
            <p:cNvSpPr>
              <a:spLocks noChangeArrowheads="1"/>
            </p:cNvSpPr>
            <p:nvPr/>
          </p:nvSpPr>
          <p:spPr bwMode="auto">
            <a:xfrm>
              <a:off x="9336067"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9"/>
            <p:cNvSpPr>
              <a:spLocks noChangeArrowheads="1"/>
            </p:cNvSpPr>
            <p:nvPr/>
          </p:nvSpPr>
          <p:spPr bwMode="auto">
            <a:xfrm>
              <a:off x="9443176"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Oval 110"/>
            <p:cNvSpPr>
              <a:spLocks noChangeArrowheads="1"/>
            </p:cNvSpPr>
            <p:nvPr/>
          </p:nvSpPr>
          <p:spPr bwMode="auto">
            <a:xfrm>
              <a:off x="9237527"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11"/>
            <p:cNvSpPr>
              <a:spLocks noChangeArrowheads="1"/>
            </p:cNvSpPr>
            <p:nvPr/>
          </p:nvSpPr>
          <p:spPr bwMode="auto">
            <a:xfrm>
              <a:off x="9172649" y="5448034"/>
              <a:ext cx="40395"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Oval 112"/>
            <p:cNvSpPr>
              <a:spLocks noChangeArrowheads="1"/>
            </p:cNvSpPr>
            <p:nvPr/>
          </p:nvSpPr>
          <p:spPr bwMode="auto">
            <a:xfrm>
              <a:off x="9108996"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7" name="TextBox 62"/>
          <p:cNvSpPr txBox="1"/>
          <p:nvPr/>
        </p:nvSpPr>
        <p:spPr>
          <a:xfrm>
            <a:off x="1287217" y="1818524"/>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Rectangle 64"/>
          <p:cNvSpPr/>
          <p:nvPr/>
        </p:nvSpPr>
        <p:spPr>
          <a:xfrm>
            <a:off x="1282292" y="2083075"/>
            <a:ext cx="4744767" cy="38779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Donut 65"/>
          <p:cNvSpPr/>
          <p:nvPr/>
        </p:nvSpPr>
        <p:spPr>
          <a:xfrm>
            <a:off x="1370341" y="3519677"/>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66"/>
          <p:cNvSpPr>
            <a:spLocks noEditPoints="1"/>
          </p:cNvSpPr>
          <p:nvPr/>
        </p:nvSpPr>
        <p:spPr bwMode="auto">
          <a:xfrm>
            <a:off x="1576097" y="3717118"/>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67"/>
          <p:cNvSpPr>
            <a:spLocks noEditPoints="1"/>
          </p:cNvSpPr>
          <p:nvPr/>
        </p:nvSpPr>
        <p:spPr bwMode="auto">
          <a:xfrm>
            <a:off x="1547746" y="5242261"/>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68"/>
          <p:cNvSpPr>
            <a:spLocks noEditPoints="1"/>
          </p:cNvSpPr>
          <p:nvPr/>
        </p:nvSpPr>
        <p:spPr bwMode="auto">
          <a:xfrm>
            <a:off x="4287300" y="5239740"/>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69"/>
          <p:cNvSpPr>
            <a:spLocks noEditPoints="1"/>
          </p:cNvSpPr>
          <p:nvPr/>
        </p:nvSpPr>
        <p:spPr bwMode="auto">
          <a:xfrm>
            <a:off x="4277168" y="3729971"/>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Donut 70"/>
          <p:cNvSpPr/>
          <p:nvPr/>
        </p:nvSpPr>
        <p:spPr>
          <a:xfrm>
            <a:off x="4043745" y="5036716"/>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Donut 71"/>
          <p:cNvSpPr/>
          <p:nvPr/>
        </p:nvSpPr>
        <p:spPr>
          <a:xfrm>
            <a:off x="1364921" y="50368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Donut 72"/>
          <p:cNvSpPr/>
          <p:nvPr/>
        </p:nvSpPr>
        <p:spPr>
          <a:xfrm>
            <a:off x="4038039" y="3519677"/>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Box 73"/>
          <p:cNvSpPr txBox="1"/>
          <p:nvPr/>
        </p:nvSpPr>
        <p:spPr>
          <a:xfrm>
            <a:off x="2112994" y="382768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74"/>
          <p:cNvSpPr txBox="1"/>
          <p:nvPr/>
        </p:nvSpPr>
        <p:spPr>
          <a:xfrm>
            <a:off x="2112994"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TextBox 75"/>
          <p:cNvSpPr txBox="1"/>
          <p:nvPr/>
        </p:nvSpPr>
        <p:spPr>
          <a:xfrm>
            <a:off x="4810998" y="3827681"/>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TextBox 76"/>
          <p:cNvSpPr txBox="1"/>
          <p:nvPr/>
        </p:nvSpPr>
        <p:spPr>
          <a:xfrm>
            <a:off x="4810998"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77"/>
          <p:cNvSpPr txBox="1"/>
          <p:nvPr/>
        </p:nvSpPr>
        <p:spPr>
          <a:xfrm>
            <a:off x="2112994"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TextBox 78"/>
          <p:cNvSpPr txBox="1"/>
          <p:nvPr/>
        </p:nvSpPr>
        <p:spPr>
          <a:xfrm>
            <a:off x="2112994"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TextBox 79"/>
          <p:cNvSpPr txBox="1"/>
          <p:nvPr/>
        </p:nvSpPr>
        <p:spPr>
          <a:xfrm>
            <a:off x="4810998"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80"/>
          <p:cNvSpPr txBox="1"/>
          <p:nvPr/>
        </p:nvSpPr>
        <p:spPr>
          <a:xfrm>
            <a:off x="4810998"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81"/>
          <p:cNvSpPr/>
          <p:nvPr/>
        </p:nvSpPr>
        <p:spPr>
          <a:xfrm>
            <a:off x="1317222" y="4254480"/>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82"/>
          <p:cNvSpPr/>
          <p:nvPr/>
        </p:nvSpPr>
        <p:spPr>
          <a:xfrm>
            <a:off x="1317222" y="5778025"/>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Rectangle 83"/>
          <p:cNvSpPr/>
          <p:nvPr/>
        </p:nvSpPr>
        <p:spPr>
          <a:xfrm>
            <a:off x="3981534" y="4254480"/>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Rectangle 84"/>
          <p:cNvSpPr/>
          <p:nvPr/>
        </p:nvSpPr>
        <p:spPr>
          <a:xfrm>
            <a:off x="3975405" y="5778025"/>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TextBox 8"/>
          <p:cNvSpPr txBox="1"/>
          <p:nvPr/>
        </p:nvSpPr>
        <p:spPr>
          <a:xfrm>
            <a:off x="1892871" y="371565"/>
            <a:ext cx="3949155" cy="492443"/>
          </a:xfrm>
          <a:prstGeom prst="rect">
            <a:avLst/>
          </a:prstGeom>
          <a:noFill/>
        </p:spPr>
        <p:txBody>
          <a:bodyPr wrap="square" lIns="0" tIns="0" rIns="0" bIns="0" rtlCol="0" anchor="ctr">
            <a:spAutoFit/>
          </a:bodyPr>
          <a:lstStyle/>
          <a:p>
            <a:pPr algn="ctr"/>
            <a:r>
              <a:rPr lang="en-US" altLang="zh-CN" sz="3200" dirty="0" smtClean="0">
                <a:latin typeface="Arial" panose="020B0604020202020204" pitchFamily="34" charset="0"/>
                <a:ea typeface="微软雅黑" panose="020B0503020204020204" pitchFamily="34" charset="-122"/>
                <a:sym typeface="Arial" panose="020B0604020202020204" pitchFamily="34" charset="0"/>
              </a:rPr>
              <a:t>2019</a:t>
            </a:r>
            <a:r>
              <a:rPr lang="zh-CN" altLang="en-US" sz="3200" dirty="0" smtClean="0">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133" name="文本框 132"/>
          <p:cNvSpPr txBox="1"/>
          <p:nvPr/>
        </p:nvSpPr>
        <p:spPr>
          <a:xfrm>
            <a:off x="740743" y="343833"/>
            <a:ext cx="655949"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01</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left)">
                                      <p:cBhvr>
                                        <p:cTn id="19" dur="500"/>
                                        <p:tgtEl>
                                          <p:spTgt spid="128"/>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p:cTn id="23" dur="500" fill="hold"/>
                                        <p:tgtEl>
                                          <p:spTgt spid="129"/>
                                        </p:tgtEl>
                                        <p:attrNameLst>
                                          <p:attrName>ppt_w</p:attrName>
                                        </p:attrNameLst>
                                      </p:cBhvr>
                                      <p:tavLst>
                                        <p:tav tm="0">
                                          <p:val>
                                            <p:fltVal val="0"/>
                                          </p:val>
                                        </p:tav>
                                        <p:tav tm="100000">
                                          <p:val>
                                            <p:strVal val="#ppt_w"/>
                                          </p:val>
                                        </p:tav>
                                      </p:tavLst>
                                    </p:anim>
                                    <p:anim calcmode="lin" valueType="num">
                                      <p:cBhvr>
                                        <p:cTn id="24" dur="500" fill="hold"/>
                                        <p:tgtEl>
                                          <p:spTgt spid="129"/>
                                        </p:tgtEl>
                                        <p:attrNameLst>
                                          <p:attrName>ppt_h</p:attrName>
                                        </p:attrNameLst>
                                      </p:cBhvr>
                                      <p:tavLst>
                                        <p:tav tm="0">
                                          <p:val>
                                            <p:fltVal val="0"/>
                                          </p:val>
                                        </p:tav>
                                        <p:tav tm="100000">
                                          <p:val>
                                            <p:strVal val="#ppt_h"/>
                                          </p:val>
                                        </p:tav>
                                      </p:tavLst>
                                    </p:anim>
                                    <p:anim calcmode="lin" valueType="num">
                                      <p:cBhvr>
                                        <p:cTn id="25" dur="500" fill="hold"/>
                                        <p:tgtEl>
                                          <p:spTgt spid="129"/>
                                        </p:tgtEl>
                                        <p:attrNameLst>
                                          <p:attrName>style.rotation</p:attrName>
                                        </p:attrNameLst>
                                      </p:cBhvr>
                                      <p:tavLst>
                                        <p:tav tm="0">
                                          <p:val>
                                            <p:fltVal val="360"/>
                                          </p:val>
                                        </p:tav>
                                        <p:tav tm="100000">
                                          <p:val>
                                            <p:fltVal val="0"/>
                                          </p:val>
                                        </p:tav>
                                      </p:tavLst>
                                    </p:anim>
                                    <p:animEffect transition="in" filter="fade">
                                      <p:cBhvr>
                                        <p:cTn id="26" dur="500"/>
                                        <p:tgtEl>
                                          <p:spTgt spid="129"/>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p:cTn id="30" dur="500" fill="hold"/>
                                        <p:tgtEl>
                                          <p:spTgt spid="130"/>
                                        </p:tgtEl>
                                        <p:attrNameLst>
                                          <p:attrName>ppt_w</p:attrName>
                                        </p:attrNameLst>
                                      </p:cBhvr>
                                      <p:tavLst>
                                        <p:tav tm="0">
                                          <p:val>
                                            <p:fltVal val="0"/>
                                          </p:val>
                                        </p:tav>
                                        <p:tav tm="100000">
                                          <p:val>
                                            <p:strVal val="#ppt_w"/>
                                          </p:val>
                                        </p:tav>
                                      </p:tavLst>
                                    </p:anim>
                                    <p:anim calcmode="lin" valueType="num">
                                      <p:cBhvr>
                                        <p:cTn id="31" dur="500" fill="hold"/>
                                        <p:tgtEl>
                                          <p:spTgt spid="130"/>
                                        </p:tgtEl>
                                        <p:attrNameLst>
                                          <p:attrName>ppt_h</p:attrName>
                                        </p:attrNameLst>
                                      </p:cBhvr>
                                      <p:tavLst>
                                        <p:tav tm="0">
                                          <p:val>
                                            <p:fltVal val="0"/>
                                          </p:val>
                                        </p:tav>
                                        <p:tav tm="100000">
                                          <p:val>
                                            <p:strVal val="#ppt_h"/>
                                          </p:val>
                                        </p:tav>
                                      </p:tavLst>
                                    </p:anim>
                                    <p:anim calcmode="lin" valueType="num">
                                      <p:cBhvr>
                                        <p:cTn id="32" dur="500" fill="hold"/>
                                        <p:tgtEl>
                                          <p:spTgt spid="130"/>
                                        </p:tgtEl>
                                        <p:attrNameLst>
                                          <p:attrName>style.rotation</p:attrName>
                                        </p:attrNameLst>
                                      </p:cBhvr>
                                      <p:tavLst>
                                        <p:tav tm="0">
                                          <p:val>
                                            <p:fltVal val="360"/>
                                          </p:val>
                                        </p:tav>
                                        <p:tav tm="100000">
                                          <p:val>
                                            <p:fltVal val="0"/>
                                          </p:val>
                                        </p:tav>
                                      </p:tavLst>
                                    </p:anim>
                                    <p:animEffect transition="in" filter="fade">
                                      <p:cBhvr>
                                        <p:cTn id="33" dur="500"/>
                                        <p:tgtEl>
                                          <p:spTgt spid="13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500" fill="hold"/>
                                        <p:tgtEl>
                                          <p:spTgt spid="168"/>
                                        </p:tgtEl>
                                        <p:attrNameLst>
                                          <p:attrName>ppt_w</p:attrName>
                                        </p:attrNameLst>
                                      </p:cBhvr>
                                      <p:tavLst>
                                        <p:tav tm="0">
                                          <p:val>
                                            <p:fltVal val="0"/>
                                          </p:val>
                                        </p:tav>
                                        <p:tav tm="100000">
                                          <p:val>
                                            <p:strVal val="#ppt_w"/>
                                          </p:val>
                                        </p:tav>
                                      </p:tavLst>
                                    </p:anim>
                                    <p:anim calcmode="lin" valueType="num">
                                      <p:cBhvr>
                                        <p:cTn id="46" dur="500" fill="hold"/>
                                        <p:tgtEl>
                                          <p:spTgt spid="168"/>
                                        </p:tgtEl>
                                        <p:attrNameLst>
                                          <p:attrName>ppt_h</p:attrName>
                                        </p:attrNameLst>
                                      </p:cBhvr>
                                      <p:tavLst>
                                        <p:tav tm="0">
                                          <p:val>
                                            <p:fltVal val="0"/>
                                          </p:val>
                                        </p:tav>
                                        <p:tav tm="100000">
                                          <p:val>
                                            <p:strVal val="#ppt_h"/>
                                          </p:val>
                                        </p:tav>
                                      </p:tavLst>
                                    </p:anim>
                                    <p:animEffect transition="in" filter="fade">
                                      <p:cBhvr>
                                        <p:cTn id="47" dur="500"/>
                                        <p:tgtEl>
                                          <p:spTgt spid="168"/>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159"/>
                                        </p:tgtEl>
                                        <p:attrNameLst>
                                          <p:attrName>style.visibility</p:attrName>
                                        </p:attrNameLst>
                                      </p:cBhvr>
                                      <p:to>
                                        <p:strVal val="visible"/>
                                      </p:to>
                                    </p:set>
                                    <p:anim calcmode="lin" valueType="num">
                                      <p:cBhvr>
                                        <p:cTn id="51" dur="500" fill="hold"/>
                                        <p:tgtEl>
                                          <p:spTgt spid="159"/>
                                        </p:tgtEl>
                                        <p:attrNameLst>
                                          <p:attrName>ppt_w</p:attrName>
                                        </p:attrNameLst>
                                      </p:cBhvr>
                                      <p:tavLst>
                                        <p:tav tm="0">
                                          <p:val>
                                            <p:fltVal val="0"/>
                                          </p:val>
                                        </p:tav>
                                        <p:tav tm="100000">
                                          <p:val>
                                            <p:strVal val="#ppt_w"/>
                                          </p:val>
                                        </p:tav>
                                      </p:tavLst>
                                    </p:anim>
                                    <p:anim calcmode="lin" valueType="num">
                                      <p:cBhvr>
                                        <p:cTn id="52" dur="500" fill="hold"/>
                                        <p:tgtEl>
                                          <p:spTgt spid="159"/>
                                        </p:tgtEl>
                                        <p:attrNameLst>
                                          <p:attrName>ppt_h</p:attrName>
                                        </p:attrNameLst>
                                      </p:cBhvr>
                                      <p:tavLst>
                                        <p:tav tm="0">
                                          <p:val>
                                            <p:fltVal val="0"/>
                                          </p:val>
                                        </p:tav>
                                        <p:tav tm="100000">
                                          <p:val>
                                            <p:strVal val="#ppt_h"/>
                                          </p:val>
                                        </p:tav>
                                      </p:tavLst>
                                    </p:anim>
                                    <p:anim calcmode="lin" valueType="num">
                                      <p:cBhvr>
                                        <p:cTn id="53" dur="500" fill="hold"/>
                                        <p:tgtEl>
                                          <p:spTgt spid="159"/>
                                        </p:tgtEl>
                                        <p:attrNameLst>
                                          <p:attrName>style.rotation</p:attrName>
                                        </p:attrNameLst>
                                      </p:cBhvr>
                                      <p:tavLst>
                                        <p:tav tm="0">
                                          <p:val>
                                            <p:fltVal val="360"/>
                                          </p:val>
                                        </p:tav>
                                        <p:tav tm="100000">
                                          <p:val>
                                            <p:fltVal val="0"/>
                                          </p:val>
                                        </p:tav>
                                      </p:tavLst>
                                    </p:anim>
                                    <p:animEffect transition="in" filter="fade">
                                      <p:cBhvr>
                                        <p:cTn id="54" dur="500"/>
                                        <p:tgtEl>
                                          <p:spTgt spid="159"/>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 calcmode="lin" valueType="num">
                                      <p:cBhvr>
                                        <p:cTn id="60" dur="500" fill="hold"/>
                                        <p:tgtEl>
                                          <p:spTgt spid="156"/>
                                        </p:tgtEl>
                                        <p:attrNameLst>
                                          <p:attrName>style.rotation</p:attrName>
                                        </p:attrNameLst>
                                      </p:cBhvr>
                                      <p:tavLst>
                                        <p:tav tm="0">
                                          <p:val>
                                            <p:fltVal val="360"/>
                                          </p:val>
                                        </p:tav>
                                        <p:tav tm="100000">
                                          <p:val>
                                            <p:fltVal val="0"/>
                                          </p:val>
                                        </p:tav>
                                      </p:tavLst>
                                    </p:anim>
                                    <p:animEffect transition="in" filter="fade">
                                      <p:cBhvr>
                                        <p:cTn id="61" dur="500"/>
                                        <p:tgtEl>
                                          <p:spTgt spid="156"/>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70"/>
                                        </p:tgtEl>
                                        <p:attrNameLst>
                                          <p:attrName>style.visibility</p:attrName>
                                        </p:attrNameLst>
                                      </p:cBhvr>
                                      <p:to>
                                        <p:strVal val="visible"/>
                                      </p:to>
                                    </p:set>
                                    <p:anim calcmode="lin" valueType="num">
                                      <p:cBhvr>
                                        <p:cTn id="73" dur="500" fill="hold"/>
                                        <p:tgtEl>
                                          <p:spTgt spid="170"/>
                                        </p:tgtEl>
                                        <p:attrNameLst>
                                          <p:attrName>ppt_w</p:attrName>
                                        </p:attrNameLst>
                                      </p:cBhvr>
                                      <p:tavLst>
                                        <p:tav tm="0">
                                          <p:val>
                                            <p:fltVal val="0"/>
                                          </p:val>
                                        </p:tav>
                                        <p:tav tm="100000">
                                          <p:val>
                                            <p:strVal val="#ppt_w"/>
                                          </p:val>
                                        </p:tav>
                                      </p:tavLst>
                                    </p:anim>
                                    <p:anim calcmode="lin" valueType="num">
                                      <p:cBhvr>
                                        <p:cTn id="74" dur="500" fill="hold"/>
                                        <p:tgtEl>
                                          <p:spTgt spid="170"/>
                                        </p:tgtEl>
                                        <p:attrNameLst>
                                          <p:attrName>ppt_h</p:attrName>
                                        </p:attrNameLst>
                                      </p:cBhvr>
                                      <p:tavLst>
                                        <p:tav tm="0">
                                          <p:val>
                                            <p:fltVal val="0"/>
                                          </p:val>
                                        </p:tav>
                                        <p:tav tm="100000">
                                          <p:val>
                                            <p:strVal val="#ppt_h"/>
                                          </p:val>
                                        </p:tav>
                                      </p:tavLst>
                                    </p:anim>
                                    <p:animEffect transition="in" filter="fade">
                                      <p:cBhvr>
                                        <p:cTn id="75" dur="500"/>
                                        <p:tgtEl>
                                          <p:spTgt spid="170"/>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 calcmode="lin" valueType="num">
                                      <p:cBhvr>
                                        <p:cTn id="79" dur="500" fill="hold"/>
                                        <p:tgtEl>
                                          <p:spTgt spid="158"/>
                                        </p:tgtEl>
                                        <p:attrNameLst>
                                          <p:attrName>ppt_w</p:attrName>
                                        </p:attrNameLst>
                                      </p:cBhvr>
                                      <p:tavLst>
                                        <p:tav tm="0">
                                          <p:val>
                                            <p:fltVal val="0"/>
                                          </p:val>
                                        </p:tav>
                                        <p:tav tm="100000">
                                          <p:val>
                                            <p:strVal val="#ppt_w"/>
                                          </p:val>
                                        </p:tav>
                                      </p:tavLst>
                                    </p:anim>
                                    <p:anim calcmode="lin" valueType="num">
                                      <p:cBhvr>
                                        <p:cTn id="80" dur="500" fill="hold"/>
                                        <p:tgtEl>
                                          <p:spTgt spid="158"/>
                                        </p:tgtEl>
                                        <p:attrNameLst>
                                          <p:attrName>ppt_h</p:attrName>
                                        </p:attrNameLst>
                                      </p:cBhvr>
                                      <p:tavLst>
                                        <p:tav tm="0">
                                          <p:val>
                                            <p:fltVal val="0"/>
                                          </p:val>
                                        </p:tav>
                                        <p:tav tm="100000">
                                          <p:val>
                                            <p:strVal val="#ppt_h"/>
                                          </p:val>
                                        </p:tav>
                                      </p:tavLst>
                                    </p:anim>
                                    <p:anim calcmode="lin" valueType="num">
                                      <p:cBhvr>
                                        <p:cTn id="81" dur="500" fill="hold"/>
                                        <p:tgtEl>
                                          <p:spTgt spid="158"/>
                                        </p:tgtEl>
                                        <p:attrNameLst>
                                          <p:attrName>style.rotation</p:attrName>
                                        </p:attrNameLst>
                                      </p:cBhvr>
                                      <p:tavLst>
                                        <p:tav tm="0">
                                          <p:val>
                                            <p:fltVal val="360"/>
                                          </p:val>
                                        </p:tav>
                                        <p:tav tm="100000">
                                          <p:val>
                                            <p:fltVal val="0"/>
                                          </p:val>
                                        </p:tav>
                                      </p:tavLst>
                                    </p:anim>
                                    <p:animEffect transition="in" filter="fade">
                                      <p:cBhvr>
                                        <p:cTn id="82" dur="500"/>
                                        <p:tgtEl>
                                          <p:spTgt spid="158"/>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154"/>
                                        </p:tgtEl>
                                        <p:attrNameLst>
                                          <p:attrName>style.visibility</p:attrName>
                                        </p:attrNameLst>
                                      </p:cBhvr>
                                      <p:to>
                                        <p:strVal val="visible"/>
                                      </p:to>
                                    </p:set>
                                    <p:anim calcmode="lin" valueType="num">
                                      <p:cBhvr>
                                        <p:cTn id="86" dur="500" fill="hold"/>
                                        <p:tgtEl>
                                          <p:spTgt spid="154"/>
                                        </p:tgtEl>
                                        <p:attrNameLst>
                                          <p:attrName>ppt_w</p:attrName>
                                        </p:attrNameLst>
                                      </p:cBhvr>
                                      <p:tavLst>
                                        <p:tav tm="0">
                                          <p:val>
                                            <p:fltVal val="0"/>
                                          </p:val>
                                        </p:tav>
                                        <p:tav tm="100000">
                                          <p:val>
                                            <p:strVal val="#ppt_w"/>
                                          </p:val>
                                        </p:tav>
                                      </p:tavLst>
                                    </p:anim>
                                    <p:anim calcmode="lin" valueType="num">
                                      <p:cBhvr>
                                        <p:cTn id="87" dur="500" fill="hold"/>
                                        <p:tgtEl>
                                          <p:spTgt spid="154"/>
                                        </p:tgtEl>
                                        <p:attrNameLst>
                                          <p:attrName>ppt_h</p:attrName>
                                        </p:attrNameLst>
                                      </p:cBhvr>
                                      <p:tavLst>
                                        <p:tav tm="0">
                                          <p:val>
                                            <p:fltVal val="0"/>
                                          </p:val>
                                        </p:tav>
                                        <p:tav tm="100000">
                                          <p:val>
                                            <p:strVal val="#ppt_h"/>
                                          </p:val>
                                        </p:tav>
                                      </p:tavLst>
                                    </p:anim>
                                    <p:anim calcmode="lin" valueType="num">
                                      <p:cBhvr>
                                        <p:cTn id="88" dur="500" fill="hold"/>
                                        <p:tgtEl>
                                          <p:spTgt spid="154"/>
                                        </p:tgtEl>
                                        <p:attrNameLst>
                                          <p:attrName>style.rotation</p:attrName>
                                        </p:attrNameLst>
                                      </p:cBhvr>
                                      <p:tavLst>
                                        <p:tav tm="0">
                                          <p:val>
                                            <p:fltVal val="360"/>
                                          </p:val>
                                        </p:tav>
                                        <p:tav tm="100000">
                                          <p:val>
                                            <p:fltVal val="0"/>
                                          </p:val>
                                        </p:tav>
                                      </p:tavLst>
                                    </p:anim>
                                    <p:animEffect transition="in" filter="fade">
                                      <p:cBhvr>
                                        <p:cTn id="89" dur="500"/>
                                        <p:tgtEl>
                                          <p:spTgt spid="1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165"/>
                                        </p:tgtEl>
                                        <p:attrNameLst>
                                          <p:attrName>style.visibility</p:attrName>
                                        </p:attrNameLst>
                                      </p:cBhvr>
                                      <p:to>
                                        <p:strVal val="visible"/>
                                      </p:to>
                                    </p:set>
                                    <p:animEffect transition="in" filter="fade">
                                      <p:cBhvr>
                                        <p:cTn id="93" dur="500"/>
                                        <p:tgtEl>
                                          <p:spTgt spid="165"/>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Effect transition="in" filter="fade">
                                      <p:cBhvr>
                                        <p:cTn id="97" dur="500"/>
                                        <p:tgtEl>
                                          <p:spTgt spid="164"/>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p:cTn id="101" dur="500" fill="hold"/>
                                        <p:tgtEl>
                                          <p:spTgt spid="169"/>
                                        </p:tgtEl>
                                        <p:attrNameLst>
                                          <p:attrName>ppt_w</p:attrName>
                                        </p:attrNameLst>
                                      </p:cBhvr>
                                      <p:tavLst>
                                        <p:tav tm="0">
                                          <p:val>
                                            <p:fltVal val="0"/>
                                          </p:val>
                                        </p:tav>
                                        <p:tav tm="100000">
                                          <p:val>
                                            <p:strVal val="#ppt_w"/>
                                          </p:val>
                                        </p:tav>
                                      </p:tavLst>
                                    </p:anim>
                                    <p:anim calcmode="lin" valueType="num">
                                      <p:cBhvr>
                                        <p:cTn id="102" dur="500" fill="hold"/>
                                        <p:tgtEl>
                                          <p:spTgt spid="169"/>
                                        </p:tgtEl>
                                        <p:attrNameLst>
                                          <p:attrName>ppt_h</p:attrName>
                                        </p:attrNameLst>
                                      </p:cBhvr>
                                      <p:tavLst>
                                        <p:tav tm="0">
                                          <p:val>
                                            <p:fltVal val="0"/>
                                          </p:val>
                                        </p:tav>
                                        <p:tav tm="100000">
                                          <p:val>
                                            <p:strVal val="#ppt_h"/>
                                          </p:val>
                                        </p:tav>
                                      </p:tavLst>
                                    </p:anim>
                                    <p:animEffect transition="in" filter="fade">
                                      <p:cBhvr>
                                        <p:cTn id="103" dur="500"/>
                                        <p:tgtEl>
                                          <p:spTgt spid="169"/>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157"/>
                                        </p:tgtEl>
                                        <p:attrNameLst>
                                          <p:attrName>style.visibility</p:attrName>
                                        </p:attrNameLst>
                                      </p:cBhvr>
                                      <p:to>
                                        <p:strVal val="visible"/>
                                      </p:to>
                                    </p:set>
                                    <p:anim calcmode="lin" valueType="num">
                                      <p:cBhvr>
                                        <p:cTn id="107" dur="500" fill="hold"/>
                                        <p:tgtEl>
                                          <p:spTgt spid="157"/>
                                        </p:tgtEl>
                                        <p:attrNameLst>
                                          <p:attrName>ppt_w</p:attrName>
                                        </p:attrNameLst>
                                      </p:cBhvr>
                                      <p:tavLst>
                                        <p:tav tm="0">
                                          <p:val>
                                            <p:fltVal val="0"/>
                                          </p:val>
                                        </p:tav>
                                        <p:tav tm="100000">
                                          <p:val>
                                            <p:strVal val="#ppt_w"/>
                                          </p:val>
                                        </p:tav>
                                      </p:tavLst>
                                    </p:anim>
                                    <p:anim calcmode="lin" valueType="num">
                                      <p:cBhvr>
                                        <p:cTn id="108" dur="500" fill="hold"/>
                                        <p:tgtEl>
                                          <p:spTgt spid="157"/>
                                        </p:tgtEl>
                                        <p:attrNameLst>
                                          <p:attrName>ppt_h</p:attrName>
                                        </p:attrNameLst>
                                      </p:cBhvr>
                                      <p:tavLst>
                                        <p:tav tm="0">
                                          <p:val>
                                            <p:fltVal val="0"/>
                                          </p:val>
                                        </p:tav>
                                        <p:tav tm="100000">
                                          <p:val>
                                            <p:strVal val="#ppt_h"/>
                                          </p:val>
                                        </p:tav>
                                      </p:tavLst>
                                    </p:anim>
                                    <p:anim calcmode="lin" valueType="num">
                                      <p:cBhvr>
                                        <p:cTn id="109" dur="500" fill="hold"/>
                                        <p:tgtEl>
                                          <p:spTgt spid="157"/>
                                        </p:tgtEl>
                                        <p:attrNameLst>
                                          <p:attrName>style.rotation</p:attrName>
                                        </p:attrNameLst>
                                      </p:cBhvr>
                                      <p:tavLst>
                                        <p:tav tm="0">
                                          <p:val>
                                            <p:fltVal val="360"/>
                                          </p:val>
                                        </p:tav>
                                        <p:tav tm="100000">
                                          <p:val>
                                            <p:fltVal val="0"/>
                                          </p:val>
                                        </p:tav>
                                      </p:tavLst>
                                    </p:anim>
                                    <p:animEffect transition="in" filter="fade">
                                      <p:cBhvr>
                                        <p:cTn id="110" dur="500"/>
                                        <p:tgtEl>
                                          <p:spTgt spid="157"/>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155"/>
                                        </p:tgtEl>
                                        <p:attrNameLst>
                                          <p:attrName>style.visibility</p:attrName>
                                        </p:attrNameLst>
                                      </p:cBhvr>
                                      <p:to>
                                        <p:strVal val="visible"/>
                                      </p:to>
                                    </p:set>
                                    <p:anim calcmode="lin" valueType="num">
                                      <p:cBhvr>
                                        <p:cTn id="114" dur="500" fill="hold"/>
                                        <p:tgtEl>
                                          <p:spTgt spid="155"/>
                                        </p:tgtEl>
                                        <p:attrNameLst>
                                          <p:attrName>ppt_w</p:attrName>
                                        </p:attrNameLst>
                                      </p:cBhvr>
                                      <p:tavLst>
                                        <p:tav tm="0">
                                          <p:val>
                                            <p:fltVal val="0"/>
                                          </p:val>
                                        </p:tav>
                                        <p:tav tm="100000">
                                          <p:val>
                                            <p:strVal val="#ppt_w"/>
                                          </p:val>
                                        </p:tav>
                                      </p:tavLst>
                                    </p:anim>
                                    <p:anim calcmode="lin" valueType="num">
                                      <p:cBhvr>
                                        <p:cTn id="115" dur="500" fill="hold"/>
                                        <p:tgtEl>
                                          <p:spTgt spid="155"/>
                                        </p:tgtEl>
                                        <p:attrNameLst>
                                          <p:attrName>ppt_h</p:attrName>
                                        </p:attrNameLst>
                                      </p:cBhvr>
                                      <p:tavLst>
                                        <p:tav tm="0">
                                          <p:val>
                                            <p:fltVal val="0"/>
                                          </p:val>
                                        </p:tav>
                                        <p:tav tm="100000">
                                          <p:val>
                                            <p:strVal val="#ppt_h"/>
                                          </p:val>
                                        </p:tav>
                                      </p:tavLst>
                                    </p:anim>
                                    <p:anim calcmode="lin" valueType="num">
                                      <p:cBhvr>
                                        <p:cTn id="116" dur="500" fill="hold"/>
                                        <p:tgtEl>
                                          <p:spTgt spid="155"/>
                                        </p:tgtEl>
                                        <p:attrNameLst>
                                          <p:attrName>style.rotation</p:attrName>
                                        </p:attrNameLst>
                                      </p:cBhvr>
                                      <p:tavLst>
                                        <p:tav tm="0">
                                          <p:val>
                                            <p:fltVal val="360"/>
                                          </p:val>
                                        </p:tav>
                                        <p:tav tm="100000">
                                          <p:val>
                                            <p:fltVal val="0"/>
                                          </p:val>
                                        </p:tav>
                                      </p:tavLst>
                                    </p:anim>
                                    <p:animEffect transition="in" filter="fade">
                                      <p:cBhvr>
                                        <p:cTn id="117" dur="500"/>
                                        <p:tgtEl>
                                          <p:spTgt spid="155"/>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167"/>
                                        </p:tgtEl>
                                        <p:attrNameLst>
                                          <p:attrName>style.visibility</p:attrName>
                                        </p:attrNameLst>
                                      </p:cBhvr>
                                      <p:to>
                                        <p:strVal val="visible"/>
                                      </p:to>
                                    </p:set>
                                    <p:animEffect transition="in" filter="fade">
                                      <p:cBhvr>
                                        <p:cTn id="121" dur="500"/>
                                        <p:tgtEl>
                                          <p:spTgt spid="167"/>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166"/>
                                        </p:tgtEl>
                                        <p:attrNameLst>
                                          <p:attrName>style.visibility</p:attrName>
                                        </p:attrNameLst>
                                      </p:cBhvr>
                                      <p:to>
                                        <p:strVal val="visible"/>
                                      </p:to>
                                    </p:set>
                                    <p:animEffect transition="in" filter="fade">
                                      <p:cBhvr>
                                        <p:cTn id="125" dur="500"/>
                                        <p:tgtEl>
                                          <p:spTgt spid="166"/>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1"/>
                                        </p:tgtEl>
                                        <p:attrNameLst>
                                          <p:attrName>style.visibility</p:attrName>
                                        </p:attrNameLst>
                                      </p:cBhvr>
                                      <p:to>
                                        <p:strVal val="visible"/>
                                      </p:to>
                                    </p:set>
                                    <p:anim calcmode="lin" valueType="num">
                                      <p:cBhvr>
                                        <p:cTn id="129" dur="500" fill="hold"/>
                                        <p:tgtEl>
                                          <p:spTgt spid="171"/>
                                        </p:tgtEl>
                                        <p:attrNameLst>
                                          <p:attrName>ppt_w</p:attrName>
                                        </p:attrNameLst>
                                      </p:cBhvr>
                                      <p:tavLst>
                                        <p:tav tm="0">
                                          <p:val>
                                            <p:fltVal val="0"/>
                                          </p:val>
                                        </p:tav>
                                        <p:tav tm="100000">
                                          <p:val>
                                            <p:strVal val="#ppt_w"/>
                                          </p:val>
                                        </p:tav>
                                      </p:tavLst>
                                    </p:anim>
                                    <p:anim calcmode="lin" valueType="num">
                                      <p:cBhvr>
                                        <p:cTn id="130" dur="500" fill="hold"/>
                                        <p:tgtEl>
                                          <p:spTgt spid="171"/>
                                        </p:tgtEl>
                                        <p:attrNameLst>
                                          <p:attrName>ppt_h</p:attrName>
                                        </p:attrNameLst>
                                      </p:cBhvr>
                                      <p:tavLst>
                                        <p:tav tm="0">
                                          <p:val>
                                            <p:fltVal val="0"/>
                                          </p:val>
                                        </p:tav>
                                        <p:tav tm="100000">
                                          <p:val>
                                            <p:strVal val="#ppt_h"/>
                                          </p:val>
                                        </p:tav>
                                      </p:tavLst>
                                    </p:anim>
                                    <p:animEffect transition="in" filter="fade">
                                      <p:cBhvr>
                                        <p:cTn id="13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p:bldP spid="165" grpId="0"/>
      <p:bldP spid="166" grpId="0"/>
      <p:bldP spid="167" grpId="0"/>
      <p:bldP spid="168" grpId="0"/>
      <p:bldP spid="169" grpId="0"/>
      <p:bldP spid="170" grpId="0"/>
      <p:bldP spid="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TextBox 8"/>
          <p:cNvSpPr txBox="1"/>
          <p:nvPr/>
        </p:nvSpPr>
        <p:spPr>
          <a:xfrm>
            <a:off x="1892871" y="371565"/>
            <a:ext cx="3949155" cy="492443"/>
          </a:xfrm>
          <a:prstGeom prst="rect">
            <a:avLst/>
          </a:prstGeom>
          <a:noFill/>
        </p:spPr>
        <p:txBody>
          <a:bodyPr wrap="square" lIns="0" tIns="0" rIns="0" bIns="0" rtlCol="0" anchor="ctr">
            <a:spAutoFit/>
          </a:bodyPr>
          <a:lstStyle/>
          <a:p>
            <a:pPr algn="ctr"/>
            <a:r>
              <a:rPr lang="en-US" altLang="zh-CN" sz="3200" dirty="0" smtClean="0">
                <a:latin typeface="Arial" panose="020B0604020202020204" pitchFamily="34" charset="0"/>
                <a:ea typeface="微软雅黑" panose="020B0503020204020204" pitchFamily="34" charset="-122"/>
                <a:sym typeface="Arial" panose="020B0604020202020204" pitchFamily="34" charset="0"/>
              </a:rPr>
              <a:t>2019</a:t>
            </a:r>
            <a:r>
              <a:rPr lang="zh-CN" altLang="en-US" sz="3200" dirty="0" smtClean="0">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nvSpPr>
        <p:spPr>
          <a:xfrm>
            <a:off x="740743" y="343833"/>
            <a:ext cx="655949"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01</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任意多边形 15"/>
          <p:cNvSpPr/>
          <p:nvPr/>
        </p:nvSpPr>
        <p:spPr>
          <a:xfrm>
            <a:off x="0" y="4568844"/>
            <a:ext cx="12858750" cy="2663807"/>
          </a:xfrm>
          <a:custGeom>
            <a:avLst/>
            <a:gdLst>
              <a:gd name="connsiteX0" fmla="*/ 6249355 w 12858750"/>
              <a:gd name="connsiteY0" fmla="*/ 0 h 2663807"/>
              <a:gd name="connsiteX1" fmla="*/ 12727908 w 12858750"/>
              <a:gd name="connsiteY1" fmla="*/ 1416867 h 2663807"/>
              <a:gd name="connsiteX2" fmla="*/ 12858750 w 12858750"/>
              <a:gd name="connsiteY2" fmla="*/ 1500817 h 2663807"/>
              <a:gd name="connsiteX3" fmla="*/ 12858750 w 12858750"/>
              <a:gd name="connsiteY3" fmla="*/ 2663807 h 2663807"/>
              <a:gd name="connsiteX4" fmla="*/ 0 w 12858750"/>
              <a:gd name="connsiteY4" fmla="*/ 2663807 h 2663807"/>
              <a:gd name="connsiteX5" fmla="*/ 0 w 12858750"/>
              <a:gd name="connsiteY5" fmla="*/ 1284918 h 2663807"/>
              <a:gd name="connsiteX6" fmla="*/ 220566 w 12858750"/>
              <a:gd name="connsiteY6" fmla="*/ 1169469 h 2663807"/>
              <a:gd name="connsiteX7" fmla="*/ 6249355 w 12858750"/>
              <a:gd name="connsiteY7" fmla="*/ 0 h 266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0" h="2663807">
                <a:moveTo>
                  <a:pt x="6249355" y="0"/>
                </a:moveTo>
                <a:cubicBezTo>
                  <a:pt x="8946185" y="0"/>
                  <a:pt x="11323879" y="562031"/>
                  <a:pt x="12727908" y="1416867"/>
                </a:cubicBezTo>
                <a:lnTo>
                  <a:pt x="12858750" y="1500817"/>
                </a:lnTo>
                <a:lnTo>
                  <a:pt x="12858750" y="2663807"/>
                </a:lnTo>
                <a:lnTo>
                  <a:pt x="0" y="2663807"/>
                </a:lnTo>
                <a:lnTo>
                  <a:pt x="0" y="1284918"/>
                </a:lnTo>
                <a:lnTo>
                  <a:pt x="220566" y="1169469"/>
                </a:lnTo>
                <a:cubicBezTo>
                  <a:pt x="1653561" y="455245"/>
                  <a:pt x="3822208" y="0"/>
                  <a:pt x="6249355" y="0"/>
                </a:cubicBezTo>
                <a:close/>
              </a:path>
            </a:pathLst>
          </a:custGeom>
          <a:solidFill>
            <a:srgbClr val="A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stretch>
            <a:fillRect/>
          </a:stretch>
        </p:blipFill>
        <p:spPr>
          <a:xfrm>
            <a:off x="4450082" y="565934"/>
            <a:ext cx="3690000" cy="4567500"/>
          </a:xfrm>
          <a:prstGeom prst="rect">
            <a:avLst/>
          </a:prstGeom>
        </p:spPr>
      </p:pic>
      <p:sp>
        <p:nvSpPr>
          <p:cNvPr id="8" name="矩形 7"/>
          <p:cNvSpPr/>
          <p:nvPr/>
        </p:nvSpPr>
        <p:spPr>
          <a:xfrm>
            <a:off x="4556218" y="5269413"/>
            <a:ext cx="4392488" cy="738664"/>
          </a:xfrm>
          <a:prstGeom prst="rect">
            <a:avLst/>
          </a:prstGeom>
        </p:spPr>
        <p:txBody>
          <a:bodyPr wrap="square" lIns="0" tIns="0" rIns="0" bIns="0">
            <a:spAutoFit/>
          </a:bodyPr>
          <a:lstStyle/>
          <a:p>
            <a:r>
              <a:rPr lang="en-US" altLang="zh-CN" sz="4800" dirty="0" smtClean="0">
                <a:solidFill>
                  <a:schemeClr val="accent1"/>
                </a:solidFill>
                <a:ea typeface="微软雅黑" panose="020B0503020204020204" pitchFamily="34" charset="-122"/>
                <a:cs typeface="+mn-ea"/>
                <a:sym typeface="+mn-lt"/>
              </a:rPr>
              <a:t>02</a:t>
            </a:r>
            <a:r>
              <a:rPr lang="zh-CN" altLang="en-US" sz="4800" dirty="0">
                <a:solidFill>
                  <a:schemeClr val="accent1"/>
                </a:solidFill>
                <a:ea typeface="微软雅黑" panose="020B0503020204020204" pitchFamily="34" charset="-122"/>
                <a:cs typeface="+mn-ea"/>
                <a:sym typeface="+mn-lt"/>
              </a:rPr>
              <a:t>成功项目展示</a:t>
            </a:r>
          </a:p>
        </p:txBody>
      </p:sp>
      <p:grpSp>
        <p:nvGrpSpPr>
          <p:cNvPr id="3" name="组合 2"/>
          <p:cNvGrpSpPr/>
          <p:nvPr/>
        </p:nvGrpSpPr>
        <p:grpSpPr>
          <a:xfrm>
            <a:off x="4450082" y="6128564"/>
            <a:ext cx="4454001" cy="675858"/>
            <a:chOff x="4450082" y="6128564"/>
            <a:chExt cx="4454001" cy="675858"/>
          </a:xfrm>
        </p:grpSpPr>
        <p:sp>
          <p:nvSpPr>
            <p:cNvPr id="9" name="TextBox 11"/>
            <p:cNvSpPr txBox="1"/>
            <p:nvPr/>
          </p:nvSpPr>
          <p:spPr>
            <a:xfrm>
              <a:off x="4450082" y="612856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429375" y="612856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450082" y="649664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29375" y="649664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mn-lt"/>
                </a:rPr>
                <a:t>添加</a:t>
              </a: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相关标题文字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flipH="1">
            <a:off x="5525852" y="1256089"/>
            <a:ext cx="1839626" cy="1862048"/>
          </a:xfrm>
          <a:prstGeom prst="rect">
            <a:avLst/>
          </a:prstGeom>
          <a:noFill/>
        </p:spPr>
        <p:txBody>
          <a:bodyPr wrap="square" rtlCol="0">
            <a:spAutoFit/>
          </a:bodyPr>
          <a:lstStyle/>
          <a:p>
            <a:r>
              <a:rPr lang="en-US" altLang="zh-CN" sz="11500" dirty="0" smtClean="0">
                <a:solidFill>
                  <a:schemeClr val="bg1"/>
                </a:solidFill>
                <a:latin typeface="Impact" panose="020B0806030902050204" pitchFamily="34" charset="0"/>
              </a:rPr>
              <a:t>02</a:t>
            </a:r>
            <a:endParaRPr lang="zh-CN" altLang="en-US" sz="11500" dirty="0">
              <a:solidFill>
                <a:schemeClr val="bg1"/>
              </a:solidFill>
              <a:latin typeface="Impact" panose="020B0806030902050204" pitchFamily="34" charset="0"/>
            </a:endParaRPr>
          </a:p>
        </p:txBody>
      </p:sp>
      <p:pic>
        <p:nvPicPr>
          <p:cNvPr id="17" name="图片 16"/>
          <p:cNvPicPr>
            <a:picLocks noChangeAspect="1"/>
          </p:cNvPicPr>
          <p:nvPr/>
        </p:nvPicPr>
        <p:blipFill>
          <a:blip r:embed="rId4" cstate="print"/>
          <a:stretch>
            <a:fillRect/>
          </a:stretch>
        </p:blipFill>
        <p:spPr>
          <a:xfrm>
            <a:off x="10117815" y="3527911"/>
            <a:ext cx="897668" cy="1636256"/>
          </a:xfrm>
          <a:prstGeom prst="rect">
            <a:avLst/>
          </a:prstGeom>
        </p:spPr>
      </p:pic>
      <p:pic>
        <p:nvPicPr>
          <p:cNvPr id="18" name="图片 17"/>
          <p:cNvPicPr>
            <a:picLocks noChangeAspect="1"/>
          </p:cNvPicPr>
          <p:nvPr/>
        </p:nvPicPr>
        <p:blipFill>
          <a:blip r:embed="rId5" cstate="print"/>
          <a:stretch>
            <a:fillRect/>
          </a:stretch>
        </p:blipFill>
        <p:spPr>
          <a:xfrm>
            <a:off x="10902078" y="3976365"/>
            <a:ext cx="863579" cy="14487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49271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923273" y="1828206"/>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923273" y="2861201"/>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923273" y="3894196"/>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1827937" y="1786815"/>
            <a:ext cx="4411347" cy="865305"/>
            <a:chOff x="7855640" y="3619632"/>
            <a:chExt cx="4182840" cy="820481"/>
          </a:xfrm>
        </p:grpSpPr>
        <p:sp>
          <p:nvSpPr>
            <p:cNvPr id="17" name="TextBox 16"/>
            <p:cNvSpPr txBox="1"/>
            <p:nvPr/>
          </p:nvSpPr>
          <p:spPr>
            <a:xfrm>
              <a:off x="7855640" y="3619632"/>
              <a:ext cx="1191654" cy="20428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7855640" y="3914813"/>
              <a:ext cx="4182840" cy="52530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8"/>
          <p:cNvGrpSpPr/>
          <p:nvPr/>
        </p:nvGrpSpPr>
        <p:grpSpPr>
          <a:xfrm>
            <a:off x="1827937" y="2810513"/>
            <a:ext cx="4411347" cy="843376"/>
            <a:chOff x="7855640" y="3619632"/>
            <a:chExt cx="4182840" cy="799688"/>
          </a:xfrm>
        </p:grpSpPr>
        <p:sp>
          <p:nvSpPr>
            <p:cNvPr id="20" name="TextBox 19"/>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1"/>
          <p:cNvGrpSpPr/>
          <p:nvPr/>
        </p:nvGrpSpPr>
        <p:grpSpPr>
          <a:xfrm>
            <a:off x="1827937" y="3834210"/>
            <a:ext cx="4411347" cy="843376"/>
            <a:chOff x="7855640" y="3619632"/>
            <a:chExt cx="4182840" cy="799688"/>
          </a:xfrm>
        </p:grpSpPr>
        <p:sp>
          <p:nvSpPr>
            <p:cNvPr id="23" name="TextBox 22"/>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4"/>
          <p:cNvGrpSpPr/>
          <p:nvPr/>
        </p:nvGrpSpPr>
        <p:grpSpPr>
          <a:xfrm>
            <a:off x="1827937" y="4857906"/>
            <a:ext cx="4411347" cy="843376"/>
            <a:chOff x="7855640" y="3619632"/>
            <a:chExt cx="4182840" cy="799688"/>
          </a:xfrm>
        </p:grpSpPr>
        <p:sp>
          <p:nvSpPr>
            <p:cNvPr id="26" name="TextBox 25"/>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Rectangle 33"/>
          <p:cNvSpPr/>
          <p:nvPr/>
        </p:nvSpPr>
        <p:spPr>
          <a:xfrm>
            <a:off x="6751179" y="1828206"/>
            <a:ext cx="6107571" cy="38730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8"/>
          <p:cNvSpPr txBox="1"/>
          <p:nvPr/>
        </p:nvSpPr>
        <p:spPr>
          <a:xfrm>
            <a:off x="2180903" y="371565"/>
            <a:ext cx="3949155" cy="492443"/>
          </a:xfrm>
          <a:prstGeom prst="rect">
            <a:avLst/>
          </a:prstGeom>
          <a:noFill/>
        </p:spPr>
        <p:txBody>
          <a:bodyPr wrap="square" lIns="0" tIns="0" rIns="0" bIns="0" rtlCol="0" anchor="ctr">
            <a:spAutoFit/>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740743" y="343833"/>
            <a:ext cx="718466" cy="707886"/>
          </a:xfrm>
          <a:prstGeom prst="rect">
            <a:avLst/>
          </a:prstGeom>
          <a:noFill/>
        </p:spPr>
        <p:txBody>
          <a:bodyPr wrap="none" rtlCol="0">
            <a:spAutoFit/>
          </a:bodyPr>
          <a:lstStyle/>
          <a:p>
            <a:r>
              <a:rPr lang="en-US" altLang="zh-CN" sz="4000" dirty="0" smtClean="0">
                <a:solidFill>
                  <a:schemeClr val="bg1"/>
                </a:solidFill>
                <a:latin typeface="Impact" panose="020B0806030902050204" pitchFamily="34" charset="0"/>
              </a:rPr>
              <a:t>02</a:t>
            </a:r>
            <a:endParaRPr lang="zh-CN" altLang="en-US" sz="40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植树节"/>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2ppt.com">
  <a:themeElements>
    <a:clrScheme name="自定义 208">
      <a:dk1>
        <a:sysClr val="windowText" lastClr="000000"/>
      </a:dk1>
      <a:lt1>
        <a:sysClr val="window" lastClr="FFFFFF"/>
      </a:lt1>
      <a:dk2>
        <a:srgbClr val="9AC343"/>
      </a:dk2>
      <a:lt2>
        <a:srgbClr val="E7E6E6"/>
      </a:lt2>
      <a:accent1>
        <a:srgbClr val="285301"/>
      </a:accent1>
      <a:accent2>
        <a:srgbClr val="9AC343"/>
      </a:accent2>
      <a:accent3>
        <a:srgbClr val="285301"/>
      </a:accent3>
      <a:accent4>
        <a:srgbClr val="9AC343"/>
      </a:accent4>
      <a:accent5>
        <a:srgbClr val="285301"/>
      </a:accent5>
      <a:accent6>
        <a:srgbClr val="9AC343"/>
      </a:accent6>
      <a:hlink>
        <a:srgbClr val="285301"/>
      </a:hlink>
      <a:folHlink>
        <a:srgbClr val="9AC343"/>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3099</Words>
  <Application>Microsoft Office PowerPoint</Application>
  <PresentationFormat>自定义</PresentationFormat>
  <Paragraphs>252</Paragraphs>
  <Slides>22</Slides>
  <Notes>22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宋体</vt:lpstr>
      <vt:lpstr>微软雅黑</vt:lpstr>
      <vt:lpstr>Arial</vt:lpstr>
      <vt:lpstr>Calibri</vt:lpstr>
      <vt:lpstr>Calibri Light</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2017-01-03T11:50:00Z</dcterms:created>
  <dcterms:modified xsi:type="dcterms:W3CDTF">2023-01-11T01:05:57Z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06C176F16A454567AC7F3012424051CD</vt:lpwstr>
  </property>
  <property fmtid="{A09F084E-AD41-489F-8076-AA5BE3082BCA}" pid="100">
    <vt:ui4>5</vt:ui4>
  </property>
  <property fmtid="{64440492-4C8B-11D1-8B70-080036B11A03}" pid="11">
    <vt:lpwstr>www.2ppt.com-爱PPT提供资源下载</vt:lpwstr>
  </property>
</Properties>
</file>