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70" r:id="rId2"/>
    <p:sldId id="256" r:id="rId3"/>
    <p:sldId id="257" r:id="rId4"/>
    <p:sldId id="258" r:id="rId5"/>
    <p:sldId id="259" r:id="rId6"/>
    <p:sldId id="260" r:id="rId7"/>
    <p:sldId id="271" r:id="rId8"/>
    <p:sldId id="261" r:id="rId9"/>
    <p:sldId id="262" r:id="rId10"/>
    <p:sldId id="263" r:id="rId11"/>
    <p:sldId id="272" r:id="rId12"/>
    <p:sldId id="264" r:id="rId13"/>
    <p:sldId id="265" r:id="rId14"/>
    <p:sldId id="266" r:id="rId15"/>
    <p:sldId id="267" r:id="rId16"/>
    <p:sldId id="273"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56">
          <p15:clr>
            <a:srgbClr val="A4A3A4"/>
          </p15:clr>
        </p15:guide>
        <p15:guide id="2" pos="3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a:srgbClr val="0070C0"/>
    <a:srgbClr val="D1DDF8"/>
    <a:srgbClr val="FFFFFF"/>
    <a:srgbClr val="A6A6A6"/>
    <a:srgbClr val="DCDCDC"/>
    <a:srgbClr val="F0F0F0"/>
    <a:srgbClr val="E6E6E6"/>
    <a:srgbClr val="C8C8C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4" d="100"/>
          <a:sy n="114" d="100"/>
        </p:scale>
        <p:origin x="540" y="108"/>
      </p:cViewPr>
      <p:guideLst>
        <p:guide orient="horz" pos="2056"/>
        <p:guide pos="38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宋体" panose="02010600030101010101" pitchFamily="2" charset="-122"/>
              <a:ea typeface="宋体" panose="02010600030101010101" pitchFamily="2"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宋体" panose="02010600030101010101" pitchFamily="2" charset="-122"/>
                <a:ea typeface="宋体" panose="02010600030101010101" pitchFamily="2" charset="-122"/>
              </a:rPr>
              <a:t>2023-01-11</a:t>
            </a:fld>
            <a:endParaRPr lang="zh-CN" altLang="en-US"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latin typeface="宋体" panose="02010600030101010101" pitchFamily="2" charset="-122"/>
              <a:ea typeface="宋体" panose="02010600030101010101" pitchFamily="2"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宋体" panose="02010600030101010101" pitchFamily="2" charset="-122"/>
                <a:ea typeface="宋体" panose="02010600030101010101" pitchFamily="2" charset="-122"/>
              </a:rPr>
              <a:t>‹#›</a:t>
            </a:fld>
            <a:endParaRPr lang="zh-CN" altLang="en-US" dirty="0">
              <a:latin typeface="宋体" panose="02010600030101010101" pitchFamily="2" charset="-122"/>
              <a:ea typeface="宋体" panose="02010600030101010101" pitchFamily="2"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cs typeface="阿里巴巴普惠体 R" panose="00020600040101010101"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cs typeface="阿里巴巴普惠体 R" panose="00020600040101010101" charset="-122"/>
              </a:defRPr>
            </a:lvl1pPr>
          </a:lstStyle>
          <a:p>
            <a:fld id="{1AC49D05-6128-4D0D-A32A-06A5E73B386C}" type="datetimeFigureOut">
              <a:rPr lang="zh-CN" altLang="en-US" smtClean="0"/>
              <a:t>2023-01-11</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cs typeface="阿里巴巴普惠体 R" panose="00020600040101010101"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cs typeface="阿里巴巴普惠体 R" panose="00020600040101010101" charset="-122"/>
              </a:defRPr>
            </a:lvl1pPr>
          </a:lstStyle>
          <a:p>
            <a:fld id="{5849F42C-2DAE-424C-A4B8-3140182C3E9F}"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宋体" panose="02010600030101010101" pitchFamily="2"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2023-01-11</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cxnSp>
        <p:nvCxnSpPr>
          <p:cNvPr id="8" name="直接连接符 7" hidden="1"/>
          <p:cNvCxnSpPr/>
          <p:nvPr/>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latin typeface="阿里巴巴普惠体 R" panose="00020600040101010101" charset="-122"/>
                <a:cs typeface="阿里巴巴普惠体 R" panose="00020600040101010101" charset="-122"/>
              </a:defRPr>
            </a:lvl1pPr>
          </a:lstStyle>
          <a:p>
            <a:fld id="{760FBDFE-C587-4B4C-A407-44438C67B59E}" type="datetimeFigureOut">
              <a:rPr lang="zh-CN" altLang="en-US" smtClean="0"/>
              <a:t>2023-01-11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latin typeface="阿里巴巴普惠体 R" panose="00020600040101010101" charset="-122"/>
                <a:cs typeface="阿里巴巴普惠体 R" panose="00020600040101010101"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latin typeface="阿里巴巴普惠体 R" panose="00020600040101010101" charset="-122"/>
                <a:cs typeface="阿里巴巴普惠体 R" panose="00020600040101010101" charset="-122"/>
              </a:defRPr>
            </a:lvl1pPr>
          </a:lstStyle>
          <a:p>
            <a:fld id="{49AE70B2-8BF9-45C0-BB95-33D1B9D3A854}" type="slidenum">
              <a:rPr lang="zh-CN" altLang="en-US" smtClean="0"/>
              <a:t>‹#›</a:t>
            </a:fld>
            <a:endParaRPr lang="zh-CN" altLang="en-US"/>
          </a:p>
        </p:txBody>
      </p:sp>
      <p:sp>
        <p:nvSpPr>
          <p:cNvPr id="7" name="KSO_TEMPLATE" hidden="1"/>
          <p:cNvSpPr/>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宋体" panose="02010600030101010101" pitchFamily="2" charset="-122"/>
          <a:cs typeface="阿里巴巴普惠体 R" panose="00020600040101010101" charset="-12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阿里巴巴普惠体 R" panose="00020600040101010101" charset="-122"/>
          <a:ea typeface="+mn-ea"/>
          <a:cs typeface="阿里巴巴普惠体 R" panose="00020600040101010101"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charset="-122"/>
          <a:ea typeface="+mn-ea"/>
          <a:cs typeface="阿里巴巴普惠体 R" panose="00020600040101010101" charset="-122"/>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mn-ea"/>
          <a:cs typeface="阿里巴巴普惠体 R" panose="00020600040101010101" charset="-122"/>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mn-ea"/>
          <a:cs typeface="阿里巴巴普惠体 R" panose="00020600040101010101" charset="-122"/>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mn-ea"/>
          <a:cs typeface="阿里巴巴普惠体 R" panose="00020600040101010101"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3.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6.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3.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3.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2"/>
          <p:cNvPicPr>
            <a:picLocks noChangeAspect="1"/>
          </p:cNvPicPr>
          <p:nvPr/>
        </p:nvPicPr>
        <p:blipFill>
          <a:blip r:embed="rId4"/>
          <a:stretch>
            <a:fillRect/>
          </a:stretch>
        </p:blipFill>
        <p:spPr>
          <a:xfrm>
            <a:off x="-16510" y="-22225"/>
            <a:ext cx="2867660" cy="2187575"/>
          </a:xfrm>
          <a:prstGeom prst="rect">
            <a:avLst/>
          </a:prstGeom>
        </p:spPr>
      </p:pic>
      <p:pic>
        <p:nvPicPr>
          <p:cNvPr id="4" name="图片 3" descr="5"/>
          <p:cNvPicPr>
            <a:picLocks noChangeAspect="1"/>
          </p:cNvPicPr>
          <p:nvPr/>
        </p:nvPicPr>
        <p:blipFill>
          <a:blip r:embed="rId5"/>
          <a:stretch>
            <a:fillRect/>
          </a:stretch>
        </p:blipFill>
        <p:spPr>
          <a:xfrm flipH="1">
            <a:off x="-16510" y="4078605"/>
            <a:ext cx="535940" cy="691515"/>
          </a:xfrm>
          <a:prstGeom prst="rect">
            <a:avLst/>
          </a:prstGeom>
        </p:spPr>
      </p:pic>
      <p:pic>
        <p:nvPicPr>
          <p:cNvPr id="5" name="图片 4" descr="1"/>
          <p:cNvPicPr>
            <a:picLocks noChangeAspect="1"/>
          </p:cNvPicPr>
          <p:nvPr/>
        </p:nvPicPr>
        <p:blipFill>
          <a:blip r:embed="rId6"/>
          <a:stretch>
            <a:fillRect/>
          </a:stretch>
        </p:blipFill>
        <p:spPr>
          <a:xfrm>
            <a:off x="-39370" y="1120775"/>
            <a:ext cx="8941435" cy="3217545"/>
          </a:xfrm>
          <a:prstGeom prst="rect">
            <a:avLst/>
          </a:prstGeom>
        </p:spPr>
      </p:pic>
      <p:pic>
        <p:nvPicPr>
          <p:cNvPr id="6" name="图片 5" descr="4"/>
          <p:cNvPicPr>
            <a:picLocks noChangeAspect="1"/>
          </p:cNvPicPr>
          <p:nvPr/>
        </p:nvPicPr>
        <p:blipFill>
          <a:blip r:embed="rId7"/>
          <a:stretch>
            <a:fillRect/>
          </a:stretch>
        </p:blipFill>
        <p:spPr>
          <a:xfrm>
            <a:off x="7789545" y="430530"/>
            <a:ext cx="1744980" cy="1744980"/>
          </a:xfrm>
          <a:prstGeom prst="rect">
            <a:avLst/>
          </a:prstGeom>
        </p:spPr>
      </p:pic>
      <p:pic>
        <p:nvPicPr>
          <p:cNvPr id="7" name="图片 6" descr="3"/>
          <p:cNvPicPr>
            <a:picLocks noChangeAspect="1"/>
          </p:cNvPicPr>
          <p:nvPr/>
        </p:nvPicPr>
        <p:blipFill>
          <a:blip r:embed="rId8"/>
          <a:stretch>
            <a:fillRect/>
          </a:stretch>
        </p:blipFill>
        <p:spPr>
          <a:xfrm>
            <a:off x="10407015" y="6506845"/>
            <a:ext cx="1793875" cy="368300"/>
          </a:xfrm>
          <a:prstGeom prst="rect">
            <a:avLst/>
          </a:prstGeom>
        </p:spPr>
      </p:pic>
      <p:pic>
        <p:nvPicPr>
          <p:cNvPr id="9" name="图片 8" descr="5"/>
          <p:cNvPicPr>
            <a:picLocks noChangeAspect="1"/>
          </p:cNvPicPr>
          <p:nvPr/>
        </p:nvPicPr>
        <p:blipFill>
          <a:blip r:embed="rId5"/>
          <a:stretch>
            <a:fillRect/>
          </a:stretch>
        </p:blipFill>
        <p:spPr>
          <a:xfrm>
            <a:off x="11402060" y="-22225"/>
            <a:ext cx="814070" cy="1051560"/>
          </a:xfrm>
          <a:prstGeom prst="rect">
            <a:avLst/>
          </a:prstGeom>
        </p:spPr>
      </p:pic>
      <p:pic>
        <p:nvPicPr>
          <p:cNvPr id="10" name="图片 9" descr="8"/>
          <p:cNvPicPr>
            <a:picLocks noChangeAspect="1"/>
          </p:cNvPicPr>
          <p:nvPr/>
        </p:nvPicPr>
        <p:blipFill>
          <a:blip r:embed="rId9"/>
          <a:stretch>
            <a:fillRect/>
          </a:stretch>
        </p:blipFill>
        <p:spPr>
          <a:xfrm>
            <a:off x="2428240" y="5559425"/>
            <a:ext cx="422910" cy="422910"/>
          </a:xfrm>
          <a:prstGeom prst="rect">
            <a:avLst/>
          </a:prstGeom>
        </p:spPr>
      </p:pic>
      <p:sp>
        <p:nvSpPr>
          <p:cNvPr id="12" name="文本框 11"/>
          <p:cNvSpPr txBox="1"/>
          <p:nvPr/>
        </p:nvSpPr>
        <p:spPr>
          <a:xfrm>
            <a:off x="1350010" y="2014220"/>
            <a:ext cx="7115810" cy="1106805"/>
          </a:xfrm>
          <a:prstGeom prst="rect">
            <a:avLst/>
          </a:prstGeom>
          <a:noFill/>
        </p:spPr>
        <p:txBody>
          <a:bodyPr wrap="square" rtlCol="0">
            <a:spAutoFit/>
          </a:bodyPr>
          <a:lstStyle/>
          <a:p>
            <a:r>
              <a:rPr lang="zh-CN" altLang="en-US" sz="6600" dirty="0">
                <a:latin typeface="阿里巴巴普惠体 B" panose="00020600040101010101" charset="-122"/>
                <a:ea typeface="阿里巴巴普惠体 B" panose="00020600040101010101" charset="-122"/>
                <a:cs typeface="阿里巴巴普惠体 B" panose="00020600040101010101" charset="-122"/>
              </a:rPr>
              <a:t>毕业答辩</a:t>
            </a:r>
            <a:r>
              <a:rPr lang="en-US" altLang="zh-CN" sz="6600" dirty="0">
                <a:latin typeface="阿里巴巴普惠体 B" panose="00020600040101010101" charset="-122"/>
                <a:ea typeface="阿里巴巴普惠体 B" panose="00020600040101010101" charset="-122"/>
                <a:cs typeface="阿里巴巴普惠体 B" panose="00020600040101010101" charset="-122"/>
              </a:rPr>
              <a:t>PPT</a:t>
            </a:r>
            <a:r>
              <a:rPr lang="zh-CN" altLang="en-US" sz="6600" dirty="0">
                <a:latin typeface="阿里巴巴普惠体 B" panose="00020600040101010101" charset="-122"/>
                <a:ea typeface="阿里巴巴普惠体 B" panose="00020600040101010101" charset="-122"/>
                <a:cs typeface="阿里巴巴普惠体 B" panose="00020600040101010101" charset="-122"/>
              </a:rPr>
              <a:t>模板</a:t>
            </a:r>
          </a:p>
        </p:txBody>
      </p:sp>
      <p:sp>
        <p:nvSpPr>
          <p:cNvPr id="13" name="矩形 12"/>
          <p:cNvSpPr/>
          <p:nvPr/>
        </p:nvSpPr>
        <p:spPr>
          <a:xfrm>
            <a:off x="1191895" y="1564640"/>
            <a:ext cx="7233920" cy="2194560"/>
          </a:xfrm>
          <a:prstGeom prst="rect">
            <a:avLst/>
          </a:prstGeom>
          <a:noFill/>
          <a:ln w="9525">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pic>
        <p:nvPicPr>
          <p:cNvPr id="15" name="图片 14" descr="3"/>
          <p:cNvPicPr>
            <a:picLocks noChangeAspect="1"/>
          </p:cNvPicPr>
          <p:nvPr/>
        </p:nvPicPr>
        <p:blipFill>
          <a:blip r:embed="rId8"/>
          <a:stretch>
            <a:fillRect/>
          </a:stretch>
        </p:blipFill>
        <p:spPr>
          <a:xfrm>
            <a:off x="6213475" y="4810125"/>
            <a:ext cx="1923846" cy="381635"/>
          </a:xfrm>
          <a:prstGeom prst="rect">
            <a:avLst/>
          </a:prstGeom>
        </p:spPr>
      </p:pic>
      <p:sp>
        <p:nvSpPr>
          <p:cNvPr id="16" name="文本框 15"/>
          <p:cNvSpPr txBox="1"/>
          <p:nvPr/>
        </p:nvSpPr>
        <p:spPr>
          <a:xfrm>
            <a:off x="6188308" y="4822428"/>
            <a:ext cx="2350753" cy="368300"/>
          </a:xfrm>
          <a:prstGeom prst="rect">
            <a:avLst/>
          </a:prstGeom>
          <a:noFill/>
        </p:spPr>
        <p:txBody>
          <a:bodyPr wrap="square" rtlCol="0">
            <a:spAutoFit/>
          </a:bodyPr>
          <a:lstStyle/>
          <a:p>
            <a:r>
              <a:rPr lang="zh-CN" altLang="en-US" smtClean="0">
                <a:latin typeface="阿里巴巴普惠体 R" panose="00020600040101010101" charset="-122"/>
                <a:ea typeface="阿里巴巴普惠体 R" panose="00020600040101010101" charset="-122"/>
                <a:cs typeface="阿里巴巴普惠体 R" panose="00020600040101010101" charset="-122"/>
              </a:rPr>
              <a:t>答辩人：</a:t>
            </a:r>
            <a:r>
              <a:rPr lang="en-US" altLang="zh-CN" smtClean="0">
                <a:latin typeface="阿里巴巴普惠体 R" panose="00020600040101010101" charset="-122"/>
                <a:ea typeface="阿里巴巴普惠体 R" panose="00020600040101010101" charset="-122"/>
                <a:cs typeface="阿里巴巴普惠体 R" panose="00020600040101010101" charset="-122"/>
              </a:rPr>
              <a:t>PPT818</a:t>
            </a:r>
            <a:endParaRPr lang="en-US" altLang="zh-CN"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矩形 16"/>
          <p:cNvSpPr/>
          <p:nvPr/>
        </p:nvSpPr>
        <p:spPr>
          <a:xfrm>
            <a:off x="683895" y="1366520"/>
            <a:ext cx="7513955" cy="2174240"/>
          </a:xfrm>
          <a:prstGeom prst="rect">
            <a:avLst/>
          </a:prstGeom>
          <a:noFill/>
          <a:ln w="12700">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cxnSp>
        <p:nvCxnSpPr>
          <p:cNvPr id="19" name="直接连接符 18"/>
          <p:cNvCxnSpPr/>
          <p:nvPr/>
        </p:nvCxnSpPr>
        <p:spPr>
          <a:xfrm>
            <a:off x="1487170" y="3143250"/>
            <a:ext cx="119761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图片 10" descr="7"/>
          <p:cNvPicPr>
            <a:picLocks noChangeAspect="1"/>
          </p:cNvPicPr>
          <p:nvPr/>
        </p:nvPicPr>
        <p:blipFill>
          <a:blip r:embed="rId10"/>
          <a:stretch>
            <a:fillRect/>
          </a:stretch>
        </p:blipFill>
        <p:spPr>
          <a:xfrm>
            <a:off x="7292340" y="3263900"/>
            <a:ext cx="659130" cy="65913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par>
                                <p:cTn id="20" presetID="3" presetClass="entr" presetSubtype="1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par>
                                <p:cTn id="26" presetID="3" presetClass="entr" presetSubtype="1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par>
                                <p:cTn id="29" presetID="3" presetClass="entr" presetSubtype="1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linds(horizontal)">
                                      <p:cBhvr>
                                        <p:cTn id="31" dur="500"/>
                                        <p:tgtEl>
                                          <p:spTgt spid="5"/>
                                        </p:tgtEl>
                                      </p:cBhvr>
                                    </p:animEffect>
                                  </p:childTnLst>
                                </p:cTn>
                              </p:par>
                            </p:childTnLst>
                          </p:cTn>
                        </p:par>
                        <p:par>
                          <p:cTn id="32" fill="hold">
                            <p:stCondLst>
                              <p:cond delay="500"/>
                            </p:stCondLst>
                            <p:childTnLst>
                              <p:par>
                                <p:cTn id="33" presetID="12" presetClass="entr" presetSubtype="4"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p:tgtEl>
                                          <p:spTgt spid="19"/>
                                        </p:tgtEl>
                                        <p:attrNameLst>
                                          <p:attrName>ppt_y</p:attrName>
                                        </p:attrNameLst>
                                      </p:cBhvr>
                                      <p:tavLst>
                                        <p:tav tm="0">
                                          <p:val>
                                            <p:strVal val="#ppt_y+#ppt_h*1.125000"/>
                                          </p:val>
                                        </p:tav>
                                        <p:tav tm="100000">
                                          <p:val>
                                            <p:strVal val="#ppt_y"/>
                                          </p:val>
                                        </p:tav>
                                      </p:tavLst>
                                    </p:anim>
                                    <p:animEffect transition="in" filter="wipe(up)">
                                      <p:cBhvr>
                                        <p:cTn id="36" dur="500"/>
                                        <p:tgtEl>
                                          <p:spTgt spid="19"/>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ppt_y</p:attrName>
                                        </p:attrNameLst>
                                      </p:cBhvr>
                                      <p:tavLst>
                                        <p:tav tm="0">
                                          <p:val>
                                            <p:strVal val="#ppt_y+#ppt_h*1.125000"/>
                                          </p:val>
                                        </p:tav>
                                        <p:tav tm="100000">
                                          <p:val>
                                            <p:strVal val="#ppt_y"/>
                                          </p:val>
                                        </p:tav>
                                      </p:tavLst>
                                    </p:anim>
                                    <p:animEffect transition="in" filter="wipe(up)">
                                      <p:cBhvr>
                                        <p:cTn id="40" dur="500"/>
                                        <p:tgtEl>
                                          <p:spTgt spid="12"/>
                                        </p:tgtEl>
                                      </p:cBhvr>
                                    </p:animEffect>
                                  </p:childTnLst>
                                </p:cTn>
                              </p:par>
                            </p:childTnLst>
                          </p:cTn>
                        </p:par>
                        <p:par>
                          <p:cTn id="41" fill="hold">
                            <p:stCondLst>
                              <p:cond delay="1000"/>
                            </p:stCondLst>
                            <p:childTnLst>
                              <p:par>
                                <p:cTn id="42" presetID="12" presetClass="entr" presetSubtype="4"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p:tgtEl>
                                          <p:spTgt spid="16"/>
                                        </p:tgtEl>
                                        <p:attrNameLst>
                                          <p:attrName>ppt_y</p:attrName>
                                        </p:attrNameLst>
                                      </p:cBhvr>
                                      <p:tavLst>
                                        <p:tav tm="0">
                                          <p:val>
                                            <p:strVal val="#ppt_y+#ppt_h*1.125000"/>
                                          </p:val>
                                        </p:tav>
                                        <p:tav tm="100000">
                                          <p:val>
                                            <p:strVal val="#ppt_y"/>
                                          </p:val>
                                        </p:tav>
                                      </p:tavLst>
                                    </p:anim>
                                    <p:animEffect transition="in" filter="wipe(up)">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sp>
        <p:nvSpPr>
          <p:cNvPr id="48" name="肘形连接符 43"/>
          <p:cNvSpPr>
            <a:spLocks noChangeShapeType="1"/>
          </p:cNvSpPr>
          <p:nvPr/>
        </p:nvSpPr>
        <p:spPr bwMode="auto">
          <a:xfrm rot="10800000" flipH="1">
            <a:off x="7742149" y="2104702"/>
            <a:ext cx="92503" cy="1819620"/>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lIns="86671" tIns="43336" rIns="86671" bIns="43336"/>
          <a:lstStyle/>
          <a:p>
            <a:pPr algn="just">
              <a:lnSpc>
                <a:spcPct val="120000"/>
              </a:lnSpc>
            </a:pPr>
            <a:endParaRPr lang="en-GB"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0" name="肘形连接符 17"/>
          <p:cNvSpPr>
            <a:spLocks noChangeShapeType="1"/>
          </p:cNvSpPr>
          <p:nvPr/>
        </p:nvSpPr>
        <p:spPr bwMode="auto">
          <a:xfrm rot="16200000" flipH="1">
            <a:off x="7623315" y="4134169"/>
            <a:ext cx="322229" cy="3380647"/>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lIns="86671" tIns="43336" rIns="86671" bIns="43336"/>
          <a:lstStyle/>
          <a:p>
            <a:pPr algn="just">
              <a:lnSpc>
                <a:spcPct val="120000"/>
              </a:lnSpc>
            </a:pPr>
            <a:endParaRPr lang="en-GB"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49" name="肘形连接符 46"/>
          <p:cNvSpPr>
            <a:spLocks noChangeShapeType="1"/>
          </p:cNvSpPr>
          <p:nvPr/>
        </p:nvSpPr>
        <p:spPr bwMode="auto">
          <a:xfrm rot="10800000" flipV="1">
            <a:off x="4175491" y="4081631"/>
            <a:ext cx="179965" cy="765036"/>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lIns="86671" tIns="43336" rIns="86671" bIns="43336"/>
          <a:lstStyle/>
          <a:p>
            <a:pPr algn="just">
              <a:lnSpc>
                <a:spcPct val="120000"/>
              </a:lnSpc>
            </a:pPr>
            <a:endParaRPr lang="en-GB"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1" name="肘形连接符 51"/>
          <p:cNvSpPr>
            <a:spLocks noChangeShapeType="1"/>
          </p:cNvSpPr>
          <p:nvPr/>
        </p:nvSpPr>
        <p:spPr bwMode="auto">
          <a:xfrm rot="16200000" flipV="1">
            <a:off x="5134963" y="1556347"/>
            <a:ext cx="121479" cy="1805112"/>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lIns="86671" tIns="43336" rIns="86671" bIns="43336"/>
          <a:lstStyle/>
          <a:p>
            <a:pPr algn="just">
              <a:lnSpc>
                <a:spcPct val="120000"/>
              </a:lnSpc>
            </a:pPr>
            <a:endParaRPr lang="en-GB" sz="800" dirty="0">
              <a:latin typeface="Arial" panose="020B0604020202020204" pitchFamily="34" charset="0"/>
              <a:ea typeface="宋体" panose="02010600030101010101" pitchFamily="2" charset="-122"/>
              <a:cs typeface="+mn-ea"/>
              <a:sym typeface="Arial" panose="020B0604020202020204" pitchFamily="34" charset="0"/>
            </a:endParaRPr>
          </a:p>
        </p:txBody>
      </p:sp>
      <p:grpSp>
        <p:nvGrpSpPr>
          <p:cNvPr id="2" name="Group 3"/>
          <p:cNvGrpSpPr/>
          <p:nvPr/>
        </p:nvGrpSpPr>
        <p:grpSpPr>
          <a:xfrm>
            <a:off x="4446955" y="2656243"/>
            <a:ext cx="3312960" cy="3071339"/>
            <a:chOff x="3898426" y="1805124"/>
            <a:chExt cx="4494140" cy="4166144"/>
          </a:xfrm>
        </p:grpSpPr>
        <p:sp>
          <p:nvSpPr>
            <p:cNvPr id="39" name="椭圆 11"/>
            <p:cNvSpPr>
              <a:spLocks noChangeArrowheads="1"/>
            </p:cNvSpPr>
            <p:nvPr/>
          </p:nvSpPr>
          <p:spPr bwMode="auto">
            <a:xfrm flipH="1">
              <a:off x="5881904" y="5241063"/>
              <a:ext cx="515252" cy="516444"/>
            </a:xfrm>
            <a:prstGeom prst="ellipse">
              <a:avLst/>
            </a:prstGeom>
            <a:solidFill>
              <a:schemeClr val="bg1"/>
            </a:solidFill>
            <a:ln w="76200" cap="flat" cmpd="sng">
              <a:solidFill>
                <a:srgbClr val="4F81BD"/>
              </a:solidFill>
              <a:bevel/>
            </a:ln>
          </p:spPr>
          <p:txBody>
            <a:bodyPr anchor="ctr"/>
            <a:lstStyle/>
            <a:p>
              <a:pPr algn="just">
                <a:lnSpc>
                  <a:spcPct val="120000"/>
                </a:lnSpc>
              </a:pPr>
              <a:endParaRPr lang="en-US" altLang="en-US" sz="800" dirty="0">
                <a:solidFill>
                  <a:srgbClr val="000000"/>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37" name="椭圆 12"/>
            <p:cNvSpPr>
              <a:spLocks noChangeArrowheads="1"/>
            </p:cNvSpPr>
            <p:nvPr/>
          </p:nvSpPr>
          <p:spPr bwMode="auto">
            <a:xfrm flipH="1">
              <a:off x="5881907" y="1805124"/>
              <a:ext cx="515252" cy="515252"/>
            </a:xfrm>
            <a:prstGeom prst="ellipse">
              <a:avLst/>
            </a:prstGeom>
            <a:solidFill>
              <a:schemeClr val="bg1"/>
            </a:solidFill>
            <a:ln w="76200" cap="flat" cmpd="sng">
              <a:solidFill>
                <a:srgbClr val="0070C0"/>
              </a:solidFill>
              <a:bevel/>
            </a:ln>
          </p:spPr>
          <p:txBody>
            <a:bodyPr anchor="ctr"/>
            <a:lstStyle/>
            <a:p>
              <a:pPr algn="just">
                <a:lnSpc>
                  <a:spcPct val="120000"/>
                </a:lnSpc>
              </a:pPr>
              <a:endParaRPr lang="en-US" altLang="en-US" sz="800" dirty="0">
                <a:solidFill>
                  <a:srgbClr val="000000"/>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38" name="椭圆 10"/>
            <p:cNvSpPr>
              <a:spLocks noChangeArrowheads="1"/>
            </p:cNvSpPr>
            <p:nvPr/>
          </p:nvSpPr>
          <p:spPr bwMode="auto">
            <a:xfrm flipH="1">
              <a:off x="7771164" y="3503547"/>
              <a:ext cx="516444" cy="516444"/>
            </a:xfrm>
            <a:prstGeom prst="ellipse">
              <a:avLst/>
            </a:prstGeom>
            <a:solidFill>
              <a:schemeClr val="bg1"/>
            </a:solidFill>
            <a:ln w="76200" cap="flat" cmpd="sng">
              <a:solidFill>
                <a:srgbClr val="4F81BD"/>
              </a:solidFill>
              <a:bevel/>
            </a:ln>
          </p:spPr>
          <p:txBody>
            <a:bodyPr anchor="ctr"/>
            <a:lstStyle/>
            <a:p>
              <a:pPr algn="just">
                <a:lnSpc>
                  <a:spcPct val="120000"/>
                </a:lnSpc>
              </a:pPr>
              <a:endParaRPr lang="en-US" altLang="en-US" sz="800" dirty="0">
                <a:solidFill>
                  <a:srgbClr val="000000"/>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41" name="椭圆 44"/>
            <p:cNvSpPr>
              <a:spLocks noChangeArrowheads="1"/>
            </p:cNvSpPr>
            <p:nvPr/>
          </p:nvSpPr>
          <p:spPr bwMode="auto">
            <a:xfrm flipH="1">
              <a:off x="4010541" y="3503547"/>
              <a:ext cx="515252" cy="515252"/>
            </a:xfrm>
            <a:prstGeom prst="ellipse">
              <a:avLst/>
            </a:prstGeom>
            <a:solidFill>
              <a:schemeClr val="bg1"/>
            </a:solidFill>
            <a:ln w="76200" cap="flat" cmpd="sng">
              <a:solidFill>
                <a:srgbClr val="0070C0"/>
              </a:solidFill>
              <a:bevel/>
            </a:ln>
          </p:spPr>
          <p:txBody>
            <a:bodyPr anchor="ctr"/>
            <a:lstStyle/>
            <a:p>
              <a:pPr algn="just">
                <a:lnSpc>
                  <a:spcPct val="120000"/>
                </a:lnSpc>
              </a:pPr>
              <a:endParaRPr lang="en-US" altLang="en-US" sz="800" dirty="0">
                <a:solidFill>
                  <a:srgbClr val="000000"/>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46" name="左弧形箭头 1"/>
            <p:cNvSpPr>
              <a:spLocks noChangeArrowheads="1"/>
            </p:cNvSpPr>
            <p:nvPr/>
          </p:nvSpPr>
          <p:spPr bwMode="auto">
            <a:xfrm>
              <a:off x="3898426" y="1805124"/>
              <a:ext cx="1892835" cy="4166144"/>
            </a:xfrm>
            <a:prstGeom prst="curvedRightArrow">
              <a:avLst>
                <a:gd name="adj1" fmla="val 24996"/>
                <a:gd name="adj2" fmla="val 50022"/>
                <a:gd name="adj3" fmla="val 25000"/>
              </a:avLst>
            </a:prstGeom>
            <a:solidFill>
              <a:srgbClr val="0070C0"/>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just">
                <a:lnSpc>
                  <a:spcPct val="120000"/>
                </a:lnSpc>
              </a:pPr>
              <a:endParaRPr lang="en-US" alt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47" name="左弧形箭头 39"/>
            <p:cNvSpPr>
              <a:spLocks noChangeArrowheads="1"/>
            </p:cNvSpPr>
            <p:nvPr/>
          </p:nvSpPr>
          <p:spPr bwMode="auto">
            <a:xfrm flipH="1">
              <a:off x="6498539" y="1805124"/>
              <a:ext cx="1894027" cy="4166144"/>
            </a:xfrm>
            <a:prstGeom prst="curvedRightArrow">
              <a:avLst>
                <a:gd name="adj1" fmla="val 24980"/>
                <a:gd name="adj2" fmla="val 49990"/>
                <a:gd name="adj3" fmla="val 25000"/>
              </a:avLst>
            </a:prstGeom>
            <a:solidFill>
              <a:srgbClr val="8EB4E3"/>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just">
                <a:lnSpc>
                  <a:spcPct val="120000"/>
                </a:lnSpc>
              </a:pPr>
              <a:endParaRPr lang="en-US" alt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3" name="TextBox 52"/>
            <p:cNvSpPr txBox="1"/>
            <p:nvPr/>
          </p:nvSpPr>
          <p:spPr>
            <a:xfrm>
              <a:off x="5327633" y="3278558"/>
              <a:ext cx="1536735" cy="591748"/>
            </a:xfrm>
            <a:prstGeom prst="rect">
              <a:avLst/>
            </a:prstGeom>
            <a:noFill/>
          </p:spPr>
          <p:txBody>
            <a:bodyPr wrap="none" rtlCol="0">
              <a:spAutoFit/>
            </a:bodyPr>
            <a:lstStyle/>
            <a:p>
              <a:pPr algn="ct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sp>
          <p:nvSpPr>
            <p:cNvPr id="69" name="Rectangle 68"/>
            <p:cNvSpPr/>
            <p:nvPr/>
          </p:nvSpPr>
          <p:spPr>
            <a:xfrm>
              <a:off x="4872489" y="3799104"/>
              <a:ext cx="2447022" cy="793304"/>
            </a:xfrm>
            <a:prstGeom prst="rect">
              <a:avLst/>
            </a:prstGeom>
          </p:spPr>
          <p:txBody>
            <a:bodyPr wrap="square">
              <a:spAutoFit/>
            </a:bodyPr>
            <a:lstStyle/>
            <a:p>
              <a:pPr algn="just">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请替换文字内容，点加相关标题文字到此。</a:t>
              </a:r>
            </a:p>
          </p:txBody>
        </p:sp>
        <p:grpSp>
          <p:nvGrpSpPr>
            <p:cNvPr id="4" name="Group 69"/>
            <p:cNvGrpSpPr/>
            <p:nvPr/>
          </p:nvGrpSpPr>
          <p:grpSpPr>
            <a:xfrm>
              <a:off x="5981606" y="5340706"/>
              <a:ext cx="317153" cy="317695"/>
              <a:chOff x="9145588" y="4435471"/>
              <a:chExt cx="464344" cy="465137"/>
            </a:xfrm>
          </p:grpSpPr>
          <p:sp>
            <p:nvSpPr>
              <p:cNvPr id="71" name="AutoShape 7"/>
              <p:cNvSpPr/>
              <p:nvPr/>
            </p:nvSpPr>
            <p:spPr bwMode="auto">
              <a:xfrm>
                <a:off x="9145588" y="4435471"/>
                <a:ext cx="464344" cy="465137"/>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2"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3" name="AutoShape 9"/>
              <p:cNvSpPr/>
              <p:nvPr/>
            </p:nvSpPr>
            <p:spPr bwMode="auto">
              <a:xfrm>
                <a:off x="9292704" y="4580335"/>
                <a:ext cx="174626" cy="174624"/>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4"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5"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6"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7"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8"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9"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8" name="Group 79"/>
            <p:cNvGrpSpPr/>
            <p:nvPr/>
          </p:nvGrpSpPr>
          <p:grpSpPr>
            <a:xfrm>
              <a:off x="7864358" y="3622124"/>
              <a:ext cx="317153" cy="317695"/>
              <a:chOff x="7287419" y="3505994"/>
              <a:chExt cx="464344" cy="465138"/>
            </a:xfrm>
          </p:grpSpPr>
          <p:sp>
            <p:nvSpPr>
              <p:cNvPr id="81"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2"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3"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4"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5"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6"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9" name="Group 86"/>
            <p:cNvGrpSpPr/>
            <p:nvPr/>
          </p:nvGrpSpPr>
          <p:grpSpPr>
            <a:xfrm>
              <a:off x="4146264" y="3609536"/>
              <a:ext cx="238000" cy="317695"/>
              <a:chOff x="2639220" y="3510754"/>
              <a:chExt cx="348456" cy="465137"/>
            </a:xfrm>
          </p:grpSpPr>
          <p:sp>
            <p:nvSpPr>
              <p:cNvPr id="88" name="AutoShape 115"/>
              <p:cNvSpPr/>
              <p:nvPr/>
            </p:nvSpPr>
            <p:spPr bwMode="auto">
              <a:xfrm>
                <a:off x="2639220" y="3510754"/>
                <a:ext cx="348456" cy="465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solidFill>
                    <a:srgbClr val="FFFFFF"/>
                  </a:solidFill>
                  <a:effectLst>
                    <a:outerShdw blurRad="38100" dist="38100" dir="2700000" algn="tl">
                      <a:srgbClr val="000000"/>
                    </a:outerShdw>
                  </a:effectLst>
                  <a:latin typeface="Arial" panose="020B0604020202020204" pitchFamily="34" charset="0"/>
                  <a:ea typeface="宋体" panose="02010600030101010101" pitchFamily="2" charset="-122"/>
                  <a:cs typeface="+mn-ea"/>
                  <a:sym typeface="Arial" panose="020B0604020202020204" pitchFamily="34" charset="0"/>
                </a:endParaRPr>
              </a:p>
            </p:txBody>
          </p:sp>
          <p:sp>
            <p:nvSpPr>
              <p:cNvPr id="89"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solidFill>
                    <a:srgbClr val="FFFFFF"/>
                  </a:solidFill>
                  <a:effectLst>
                    <a:outerShdw blurRad="38100" dist="38100" dir="2700000" algn="tl">
                      <a:srgbClr val="000000"/>
                    </a:outerShdw>
                  </a:effectLst>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10" name="Group 89"/>
            <p:cNvGrpSpPr/>
            <p:nvPr/>
          </p:nvGrpSpPr>
          <p:grpSpPr>
            <a:xfrm>
              <a:off x="5992775" y="1913195"/>
              <a:ext cx="317153" cy="317153"/>
              <a:chOff x="4439444" y="1652588"/>
              <a:chExt cx="464344" cy="464344"/>
            </a:xfrm>
          </p:grpSpPr>
          <p:sp>
            <p:nvSpPr>
              <p:cNvPr id="9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9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9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grpSp>
      </p:grpSp>
      <p:grpSp>
        <p:nvGrpSpPr>
          <p:cNvPr id="11" name="Group 97"/>
          <p:cNvGrpSpPr/>
          <p:nvPr/>
        </p:nvGrpSpPr>
        <p:grpSpPr>
          <a:xfrm>
            <a:off x="2250289" y="2104702"/>
            <a:ext cx="1988227" cy="784082"/>
            <a:chOff x="773723" y="1924635"/>
            <a:chExt cx="2945744" cy="903102"/>
          </a:xfrm>
        </p:grpSpPr>
        <p:sp>
          <p:nvSpPr>
            <p:cNvPr id="96" name="TextBox 95"/>
            <p:cNvSpPr txBox="1"/>
            <p:nvPr/>
          </p:nvSpPr>
          <p:spPr>
            <a:xfrm>
              <a:off x="3015740" y="1924635"/>
              <a:ext cx="703727" cy="397145"/>
            </a:xfrm>
            <a:prstGeom prst="rect">
              <a:avLst/>
            </a:prstGeom>
            <a:noFill/>
          </p:spPr>
          <p:txBody>
            <a:bodyPr wrap="none" lIns="0" tIns="0" rIns="0" bIns="0" rtlCol="0">
              <a:spAutoFit/>
            </a:bodyPr>
            <a:lstStyle/>
            <a:p>
              <a:pPr algn="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内容</a:t>
              </a:r>
            </a:p>
          </p:txBody>
        </p:sp>
        <p:sp>
          <p:nvSpPr>
            <p:cNvPr id="97" name="Rectangle 96"/>
            <p:cNvSpPr/>
            <p:nvPr/>
          </p:nvSpPr>
          <p:spPr>
            <a:xfrm>
              <a:off x="773723" y="2259447"/>
              <a:ext cx="2945202" cy="568290"/>
            </a:xfrm>
            <a:prstGeom prst="rect">
              <a:avLst/>
            </a:prstGeom>
          </p:spPr>
          <p:txBody>
            <a:bodyPr wrap="square" lIns="0" tIns="0" rIns="0" bIns="0">
              <a:spAutoFit/>
            </a:bodyPr>
            <a:lstStyle/>
            <a:p>
              <a:pPr algn="r">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请替换文字内容，点击添加相关标题文字，修改</a:t>
              </a:r>
            </a:p>
          </p:txBody>
        </p:sp>
      </p:grpSp>
      <p:grpSp>
        <p:nvGrpSpPr>
          <p:cNvPr id="12" name="Group 98"/>
          <p:cNvGrpSpPr/>
          <p:nvPr/>
        </p:nvGrpSpPr>
        <p:grpSpPr>
          <a:xfrm>
            <a:off x="2266781" y="5014250"/>
            <a:ext cx="2045823" cy="784080"/>
            <a:chOff x="773723" y="1924636"/>
            <a:chExt cx="3031080" cy="903099"/>
          </a:xfrm>
        </p:grpSpPr>
        <p:sp>
          <p:nvSpPr>
            <p:cNvPr id="100" name="TextBox 99"/>
            <p:cNvSpPr txBox="1"/>
            <p:nvPr/>
          </p:nvSpPr>
          <p:spPr>
            <a:xfrm>
              <a:off x="3101075" y="1924636"/>
              <a:ext cx="703728" cy="397144"/>
            </a:xfrm>
            <a:prstGeom prst="rect">
              <a:avLst/>
            </a:prstGeom>
            <a:noFill/>
          </p:spPr>
          <p:txBody>
            <a:bodyPr wrap="none" lIns="0" tIns="0" rIns="0" bIns="0" rtlCol="0">
              <a:spAutoFit/>
            </a:bodyPr>
            <a:lstStyle/>
            <a:p>
              <a:pPr algn="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内容</a:t>
              </a:r>
            </a:p>
          </p:txBody>
        </p:sp>
        <p:sp>
          <p:nvSpPr>
            <p:cNvPr id="101" name="Rectangle 100"/>
            <p:cNvSpPr/>
            <p:nvPr/>
          </p:nvSpPr>
          <p:spPr>
            <a:xfrm>
              <a:off x="773723" y="2259446"/>
              <a:ext cx="2945201" cy="568289"/>
            </a:xfrm>
            <a:prstGeom prst="rect">
              <a:avLst/>
            </a:prstGeom>
          </p:spPr>
          <p:txBody>
            <a:bodyPr wrap="square" lIns="0" tIns="0" rIns="0" bIns="0">
              <a:spAutoFit/>
            </a:bodyPr>
            <a:lstStyle/>
            <a:p>
              <a:pPr algn="r">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请替换文字内容，点击添加相关标题文字，修改</a:t>
              </a:r>
            </a:p>
          </p:txBody>
        </p:sp>
      </p:grpSp>
      <p:grpSp>
        <p:nvGrpSpPr>
          <p:cNvPr id="13" name="Group 101"/>
          <p:cNvGrpSpPr/>
          <p:nvPr/>
        </p:nvGrpSpPr>
        <p:grpSpPr>
          <a:xfrm>
            <a:off x="7874513" y="2077264"/>
            <a:ext cx="2153728" cy="784085"/>
            <a:chOff x="773723" y="1924634"/>
            <a:chExt cx="2945200" cy="903105"/>
          </a:xfrm>
        </p:grpSpPr>
        <p:sp>
          <p:nvSpPr>
            <p:cNvPr id="103" name="TextBox 102"/>
            <p:cNvSpPr txBox="1"/>
            <p:nvPr/>
          </p:nvSpPr>
          <p:spPr>
            <a:xfrm>
              <a:off x="776762" y="1924634"/>
              <a:ext cx="649530" cy="397145"/>
            </a:xfrm>
            <a:prstGeom prst="rect">
              <a:avLst/>
            </a:prstGeom>
            <a:noFill/>
          </p:spPr>
          <p:txBody>
            <a:bodyPr wrap="none" lIns="0" tIns="0" rIns="0" bIns="0"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内容</a:t>
              </a:r>
            </a:p>
          </p:txBody>
        </p:sp>
        <p:sp>
          <p:nvSpPr>
            <p:cNvPr id="104" name="Rectangle 103"/>
            <p:cNvSpPr/>
            <p:nvPr/>
          </p:nvSpPr>
          <p:spPr>
            <a:xfrm>
              <a:off x="773723" y="2259449"/>
              <a:ext cx="2945200" cy="568290"/>
            </a:xfrm>
            <a:prstGeom prst="rect">
              <a:avLst/>
            </a:prstGeom>
          </p:spPr>
          <p:txBody>
            <a:bodyPr wrap="square" lIns="0" tIns="0" rIns="0" bIns="0">
              <a:spAutoFit/>
            </a:bodyPr>
            <a:lstStyle/>
            <a:p>
              <a:pPr>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请替换文字内容，点击添加相关标题文字，修改文字</a:t>
              </a:r>
            </a:p>
          </p:txBody>
        </p:sp>
      </p:grpSp>
      <p:grpSp>
        <p:nvGrpSpPr>
          <p:cNvPr id="17" name="Group 107"/>
          <p:cNvGrpSpPr/>
          <p:nvPr/>
        </p:nvGrpSpPr>
        <p:grpSpPr>
          <a:xfrm>
            <a:off x="7509215" y="5031188"/>
            <a:ext cx="2169848" cy="760922"/>
            <a:chOff x="751684" y="1951312"/>
            <a:chExt cx="2967239" cy="876427"/>
          </a:xfrm>
        </p:grpSpPr>
        <p:sp>
          <p:nvSpPr>
            <p:cNvPr id="109" name="TextBox 108"/>
            <p:cNvSpPr txBox="1"/>
            <p:nvPr/>
          </p:nvSpPr>
          <p:spPr>
            <a:xfrm>
              <a:off x="751684" y="1951312"/>
              <a:ext cx="649529" cy="397145"/>
            </a:xfrm>
            <a:prstGeom prst="rect">
              <a:avLst/>
            </a:prstGeom>
            <a:noFill/>
          </p:spPr>
          <p:txBody>
            <a:bodyPr wrap="none" lIns="0" tIns="0" rIns="0" bIns="0"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内容</a:t>
              </a:r>
              <a:endParaRPr lang="en-GB"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endParaRPr>
            </a:p>
          </p:txBody>
        </p:sp>
        <p:sp>
          <p:nvSpPr>
            <p:cNvPr id="110" name="Rectangle 109"/>
            <p:cNvSpPr/>
            <p:nvPr/>
          </p:nvSpPr>
          <p:spPr>
            <a:xfrm>
              <a:off x="773722" y="2259448"/>
              <a:ext cx="2945201" cy="568291"/>
            </a:xfrm>
            <a:prstGeom prst="rect">
              <a:avLst/>
            </a:prstGeom>
          </p:spPr>
          <p:txBody>
            <a:bodyPr wrap="square" lIns="0" tIns="0" rIns="0" bIns="0">
              <a:spAutoFit/>
            </a:bodyPr>
            <a:lstStyle/>
            <a:p>
              <a:pPr>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请替换文字内容，点击添加相关标题文字，修改文字</a:t>
              </a:r>
            </a:p>
          </p:txBody>
        </p:sp>
      </p:grpSp>
      <p:pic>
        <p:nvPicPr>
          <p:cNvPr id="18" name="图片 17" descr="5"/>
          <p:cNvPicPr>
            <a:picLocks noChangeAspect="1"/>
          </p:cNvPicPr>
          <p:nvPr/>
        </p:nvPicPr>
        <p:blipFill>
          <a:blip r:embed="rId5"/>
          <a:stretch>
            <a:fillRect/>
          </a:stretch>
        </p:blipFill>
        <p:spPr>
          <a:xfrm flipH="1">
            <a:off x="-17780" y="-4445"/>
            <a:ext cx="535940" cy="691515"/>
          </a:xfrm>
          <a:prstGeom prst="rect">
            <a:avLst/>
          </a:prstGeom>
        </p:spPr>
      </p:pic>
      <p:grpSp>
        <p:nvGrpSpPr>
          <p:cNvPr id="20" name="组合 19"/>
          <p:cNvGrpSpPr/>
          <p:nvPr/>
        </p:nvGrpSpPr>
        <p:grpSpPr>
          <a:xfrm>
            <a:off x="6037579" y="470535"/>
            <a:ext cx="2466975" cy="1009651"/>
            <a:chOff x="9725024" y="5848350"/>
            <a:chExt cx="2466975" cy="1009651"/>
          </a:xfrm>
        </p:grpSpPr>
        <p:cxnSp>
          <p:nvCxnSpPr>
            <p:cNvPr id="21" name="直接连接符 2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23" name="直接连接符 22"/>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right)">
                                      <p:cBhvr>
                                        <p:cTn id="11" dur="500"/>
                                        <p:tgtEl>
                                          <p:spTgt spid="5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wipe(up)">
                                      <p:cBhvr>
                                        <p:cTn id="19" dur="500"/>
                                        <p:tgtEl>
                                          <p:spTgt spid="4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down)">
                                      <p:cBhvr>
                                        <p:cTn id="27" dur="500"/>
                                        <p:tgtEl>
                                          <p:spTgt spid="48"/>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500"/>
                                        <p:tgtEl>
                                          <p:spTgt spid="50"/>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par>
                          <p:cTn id="40" fill="hold">
                            <p:stCondLst>
                              <p:cond delay="4500"/>
                            </p:stCondLst>
                            <p:childTnLst>
                              <p:par>
                                <p:cTn id="41" presetID="3" presetClass="entr" presetSubtype="1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linds(horizontal)">
                                      <p:cBhvr>
                                        <p:cTn id="43" dur="500"/>
                                        <p:tgtEl>
                                          <p:spTgt spid="18"/>
                                        </p:tgtEl>
                                      </p:cBhvr>
                                    </p:animEffect>
                                  </p:childTnLst>
                                </p:cTn>
                              </p:par>
                            </p:childTnLst>
                          </p:cTn>
                        </p:par>
                        <p:par>
                          <p:cTn id="44" fill="hold">
                            <p:stCondLst>
                              <p:cond delay="5000"/>
                            </p:stCondLst>
                            <p:childTnLst>
                              <p:par>
                                <p:cTn id="45" presetID="12" presetClass="entr" presetSubtype="4"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p:tgtEl>
                                          <p:spTgt spid="20"/>
                                        </p:tgtEl>
                                        <p:attrNameLst>
                                          <p:attrName>ppt_y</p:attrName>
                                        </p:attrNameLst>
                                      </p:cBhvr>
                                      <p:tavLst>
                                        <p:tav tm="0">
                                          <p:val>
                                            <p:strVal val="#ppt_y+#ppt_h*1.125000"/>
                                          </p:val>
                                        </p:tav>
                                        <p:tav tm="100000">
                                          <p:val>
                                            <p:strVal val="#ppt_y"/>
                                          </p:val>
                                        </p:tav>
                                      </p:tavLst>
                                    </p:anim>
                                    <p:animEffect transition="in" filter="wipe(up)">
                                      <p:cBhvr>
                                        <p:cTn id="48" dur="500"/>
                                        <p:tgtEl>
                                          <p:spTgt spid="20"/>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p:tgtEl>
                                          <p:spTgt spid="22"/>
                                        </p:tgtEl>
                                        <p:attrNameLst>
                                          <p:attrName>ppt_y</p:attrName>
                                        </p:attrNameLst>
                                      </p:cBhvr>
                                      <p:tavLst>
                                        <p:tav tm="0">
                                          <p:val>
                                            <p:strVal val="#ppt_y+#ppt_h*1.125000"/>
                                          </p:val>
                                        </p:tav>
                                        <p:tav tm="100000">
                                          <p:val>
                                            <p:strVal val="#ppt_y"/>
                                          </p:val>
                                        </p:tav>
                                      </p:tavLst>
                                    </p:anim>
                                    <p:animEffect transition="in" filter="wipe(up)">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ldLvl="0" animBg="1"/>
      <p:bldP spid="50" grpId="0" bldLvl="0" animBg="1"/>
      <p:bldP spid="49" grpId="0" bldLvl="0" animBg="1"/>
      <p:bldP spid="51" grpId="0" bldLvl="0"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4"/>
          <p:cNvPicPr>
            <a:picLocks noChangeAspect="1"/>
          </p:cNvPicPr>
          <p:nvPr/>
        </p:nvPicPr>
        <p:blipFill>
          <a:blip r:embed="rId4"/>
          <a:stretch>
            <a:fillRect/>
          </a:stretch>
        </p:blipFill>
        <p:spPr>
          <a:xfrm>
            <a:off x="5223510" y="1188720"/>
            <a:ext cx="1817370" cy="1817370"/>
          </a:xfrm>
          <a:prstGeom prst="rect">
            <a:avLst/>
          </a:prstGeom>
        </p:spPr>
      </p:pic>
      <p:sp>
        <p:nvSpPr>
          <p:cNvPr id="2" name="矩形 1"/>
          <p:cNvSpPr/>
          <p:nvPr/>
        </p:nvSpPr>
        <p:spPr>
          <a:xfrm>
            <a:off x="5076825" y="1004570"/>
            <a:ext cx="1602105" cy="1602105"/>
          </a:xfrm>
          <a:prstGeom prst="rect">
            <a:avLst/>
          </a:prstGeom>
          <a:noFill/>
          <a:ln w="28575">
            <a:solidFill>
              <a:schemeClr val="tx1">
                <a:lumMod val="75000"/>
                <a:lumOff val="2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 name="文本框 2"/>
          <p:cNvSpPr txBox="1"/>
          <p:nvPr/>
        </p:nvSpPr>
        <p:spPr>
          <a:xfrm>
            <a:off x="5561965" y="1439545"/>
            <a:ext cx="1102995" cy="922020"/>
          </a:xfrm>
          <a:prstGeom prst="rect">
            <a:avLst/>
          </a:prstGeom>
          <a:noFill/>
        </p:spPr>
        <p:txBody>
          <a:bodyPr wrap="square" rtlCol="0">
            <a:spAutoFit/>
          </a:bodyPr>
          <a:lstStyle/>
          <a:p>
            <a:r>
              <a:rPr lang="en-US" altLang="zh-CN" sz="5400">
                <a:latin typeface="阿里巴巴普惠体 B" panose="00020600040101010101" charset="-122"/>
                <a:ea typeface="阿里巴巴普惠体 B" panose="00020600040101010101" charset="-122"/>
                <a:cs typeface="阿里巴巴普惠体 R" panose="00020600040101010101" charset="-122"/>
              </a:rPr>
              <a:t>03</a:t>
            </a:r>
          </a:p>
        </p:txBody>
      </p:sp>
      <p:grpSp>
        <p:nvGrpSpPr>
          <p:cNvPr id="33" name="组合 32"/>
          <p:cNvGrpSpPr/>
          <p:nvPr/>
        </p:nvGrpSpPr>
        <p:grpSpPr>
          <a:xfrm>
            <a:off x="3633788" y="3689807"/>
            <a:ext cx="4880610" cy="1711371"/>
            <a:chOff x="1973539" y="955722"/>
            <a:chExt cx="4880610" cy="1711371"/>
          </a:xfrm>
        </p:grpSpPr>
        <p:sp>
          <p:nvSpPr>
            <p:cNvPr id="34" name="TextBox 17"/>
            <p:cNvSpPr txBox="1"/>
            <p:nvPr/>
          </p:nvSpPr>
          <p:spPr>
            <a:xfrm>
              <a:off x="1973539" y="955722"/>
              <a:ext cx="4880610" cy="1553210"/>
            </a:xfrm>
            <a:prstGeom prst="rect">
              <a:avLst/>
            </a:prstGeom>
            <a:noFill/>
          </p:spPr>
          <p:txBody>
            <a:bodyPr wrap="none" rtlCol="0">
              <a:spAutoFit/>
            </a:bodyPr>
            <a:lstStyle/>
            <a:p>
              <a:pPr algn="ctr"/>
              <a:r>
                <a:rPr lang="zh-CN" altLang="en-US" sz="4000" b="1" spc="600">
                  <a:latin typeface="阿里巴巴普惠体 R" panose="00020600040101010101" charset="-122"/>
                  <a:ea typeface="阿里巴巴普惠体 R" panose="00020600040101010101" charset="-122"/>
                  <a:cs typeface="阿里巴巴普惠体 R" panose="00020600040101010101" charset="-122"/>
                </a:rPr>
                <a:t>输入标题 </a:t>
              </a:r>
              <a:endParaRPr lang="en-US" altLang="zh-CN" sz="4000" b="1" spc="600">
                <a:latin typeface="阿里巴巴普惠体 R" panose="00020600040101010101" charset="-122"/>
                <a:ea typeface="阿里巴巴普惠体 R" panose="00020600040101010101" charset="-122"/>
                <a:cs typeface="阿里巴巴普惠体 R" panose="00020600040101010101" charset="-122"/>
              </a:endParaRPr>
            </a:p>
            <a:p>
              <a:pPr algn="ctr"/>
              <a:r>
                <a:rPr lang="en-GB" altLang="zh-CN" sz="2500" spc="600">
                  <a:solidFill>
                    <a:schemeClr val="bg1">
                      <a:lumMod val="75000"/>
                    </a:schemeClr>
                  </a:solidFill>
                  <a:latin typeface="阿里巴巴普惠体 R" panose="00020600040101010101" charset="-122"/>
                  <a:ea typeface="阿里巴巴普惠体 R" panose="00020600040101010101" charset="-122"/>
                  <a:cs typeface="阿里巴巴普惠体 R" panose="00020600040101010101" charset="-122"/>
                </a:rPr>
                <a:t>PAPER INTRODUCTION</a:t>
              </a:r>
              <a:endParaRPr lang="en-GB" altLang="zh-CN" sz="2500" spc="60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r>
                <a:rPr lang="zh-CN" altLang="en-US" sz="3000" spc="600">
                  <a:latin typeface="阿里巴巴普惠体 R" panose="00020600040101010101" charset="-122"/>
                  <a:ea typeface="阿里巴巴普惠体 R" panose="00020600040101010101" charset="-122"/>
                  <a:cs typeface="阿里巴巴普惠体 R" panose="00020600040101010101" charset="-122"/>
                </a:rPr>
                <a:t> </a:t>
              </a:r>
              <a:endParaRPr lang="id-ID" sz="3000" spc="600">
                <a:latin typeface="阿里巴巴普惠体 R" panose="00020600040101010101" charset="-122"/>
                <a:ea typeface="阿里巴巴普惠体 R" panose="00020600040101010101" charset="-122"/>
                <a:cs typeface="阿里巴巴普惠体 R" panose="00020600040101010101" charset="-122"/>
              </a:endParaRPr>
            </a:p>
          </p:txBody>
        </p:sp>
        <p:sp>
          <p:nvSpPr>
            <p:cNvPr id="35" name="TextBox 18"/>
            <p:cNvSpPr txBox="1"/>
            <p:nvPr/>
          </p:nvSpPr>
          <p:spPr>
            <a:xfrm>
              <a:off x="2951471" y="2133693"/>
              <a:ext cx="2924743" cy="533400"/>
            </a:xfrm>
            <a:prstGeom prst="rect">
              <a:avLst/>
            </a:prstGeom>
            <a:noFill/>
          </p:spPr>
          <p:txBody>
            <a:bodyPr wrap="square" rtlCol="0">
              <a:spAutoFit/>
            </a:bodyPr>
            <a:lstStyle/>
            <a:p>
              <a:pPr algn="ctr">
                <a:lnSpc>
                  <a:spcPct val="120000"/>
                </a:lnSpc>
              </a:pP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详细内容</a:t>
              </a:r>
              <a:r>
                <a:rPr lang="en-US" altLang="zh-CN"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a:t>
              </a: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点击输入本栏的具体文字，简明扼要的说明分项内容，此为概念图解。</a:t>
              </a:r>
              <a:endParaRPr 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57" name="组合 56"/>
          <p:cNvGrpSpPr/>
          <p:nvPr/>
        </p:nvGrpSpPr>
        <p:grpSpPr>
          <a:xfrm rot="10800000">
            <a:off x="2942588" y="4067810"/>
            <a:ext cx="2466975" cy="1009651"/>
            <a:chOff x="9725025" y="5638800"/>
            <a:chExt cx="2466975" cy="1009651"/>
          </a:xfrm>
        </p:grpSpPr>
        <p:cxnSp>
          <p:nvCxnSpPr>
            <p:cNvPr id="39" name="直接连接符 38"/>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63880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5758180" y="4829175"/>
            <a:ext cx="2466975" cy="1009651"/>
            <a:chOff x="9725025" y="5652770"/>
            <a:chExt cx="2466975" cy="1009651"/>
          </a:xfrm>
        </p:grpSpPr>
        <p:cxnSp>
          <p:nvCxnSpPr>
            <p:cNvPr id="5" name="直接连接符 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11615737" y="565277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0" name="图片 9" descr="8"/>
          <p:cNvPicPr>
            <a:picLocks noChangeAspect="1"/>
          </p:cNvPicPr>
          <p:nvPr/>
        </p:nvPicPr>
        <p:blipFill>
          <a:blip r:embed="rId5"/>
          <a:stretch>
            <a:fillRect/>
          </a:stretch>
        </p:blipFill>
        <p:spPr>
          <a:xfrm>
            <a:off x="3879850" y="5619750"/>
            <a:ext cx="394335" cy="394335"/>
          </a:xfrm>
          <a:prstGeom prst="rect">
            <a:avLst/>
          </a:prstGeom>
        </p:spPr>
      </p:pic>
      <p:pic>
        <p:nvPicPr>
          <p:cNvPr id="36" name="图片 35" descr="7"/>
          <p:cNvPicPr>
            <a:picLocks noChangeAspect="1"/>
          </p:cNvPicPr>
          <p:nvPr/>
        </p:nvPicPr>
        <p:blipFill>
          <a:blip r:embed="rId6"/>
          <a:stretch>
            <a:fillRect/>
          </a:stretch>
        </p:blipFill>
        <p:spPr>
          <a:xfrm>
            <a:off x="10429240" y="470535"/>
            <a:ext cx="659130" cy="659130"/>
          </a:xfrm>
          <a:prstGeom prst="rect">
            <a:avLst/>
          </a:prstGeom>
        </p:spPr>
      </p:pic>
      <p:pic>
        <p:nvPicPr>
          <p:cNvPr id="9" name="图片 8" descr="3"/>
          <p:cNvPicPr>
            <a:picLocks noChangeAspect="1"/>
          </p:cNvPicPr>
          <p:nvPr/>
        </p:nvPicPr>
        <p:blipFill>
          <a:blip r:embed="rId7"/>
          <a:stretch>
            <a:fillRect/>
          </a:stretch>
        </p:blipFill>
        <p:spPr>
          <a:xfrm>
            <a:off x="10568940" y="6493510"/>
            <a:ext cx="1614170" cy="381635"/>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500"/>
                                        <p:tgtEl>
                                          <p:spTgt spid="2"/>
                                        </p:tgtEl>
                                      </p:cBhvr>
                                    </p:animEffect>
                                  </p:childTnLst>
                                </p:cTn>
                              </p:par>
                              <p:par>
                                <p:cTn id="15" presetID="3" presetClass="entr" presetSubtype="1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par>
                          <p:cTn id="18" fill="hold">
                            <p:stCondLst>
                              <p:cond delay="1000"/>
                            </p:stCondLst>
                            <p:childTnLst>
                              <p:par>
                                <p:cTn id="19" presetID="21" presetClass="entr" presetSubtype="1" fill="hold"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heel(1)">
                                      <p:cBhvr>
                                        <p:cTn id="21" dur="2000"/>
                                        <p:tgtEl>
                                          <p:spTgt spid="36"/>
                                        </p:tgtEl>
                                      </p:cBhvr>
                                    </p:animEffect>
                                  </p:childTnLst>
                                </p:cTn>
                              </p:par>
                              <p:par>
                                <p:cTn id="22" presetID="21" presetClass="entr" presetSubtype="1"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heel(1)">
                                      <p:cBhvr>
                                        <p:cTn id="24" dur="2000"/>
                                        <p:tgtEl>
                                          <p:spTgt spid="10"/>
                                        </p:tgtEl>
                                      </p:cBhvr>
                                    </p:animEffect>
                                  </p:childTnLst>
                                </p:cTn>
                              </p:par>
                              <p:par>
                                <p:cTn id="25" presetID="21" presetClass="entr" presetSubtype="1"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092241" y="2029491"/>
            <a:ext cx="4007524" cy="27990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sp>
        <p:nvSpPr>
          <p:cNvPr id="4" name="矩形 3"/>
          <p:cNvSpPr/>
          <p:nvPr/>
        </p:nvSpPr>
        <p:spPr>
          <a:xfrm>
            <a:off x="8141630" y="2029491"/>
            <a:ext cx="4007524" cy="2799021"/>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sp>
        <p:nvSpPr>
          <p:cNvPr id="9" name="TextBox 32"/>
          <p:cNvSpPr txBox="1"/>
          <p:nvPr/>
        </p:nvSpPr>
        <p:spPr>
          <a:xfrm>
            <a:off x="4845685" y="1270000"/>
            <a:ext cx="8711565" cy="725805"/>
          </a:xfrm>
          <a:prstGeom prst="rect">
            <a:avLst/>
          </a:prstGeom>
          <a:noFill/>
        </p:spPr>
        <p:txBody>
          <a:bodyPr wrap="square" lIns="86671" tIns="43336" rIns="86671" bIns="43336" rtlCol="0">
            <a:spAutoFit/>
          </a:bodyPr>
          <a:lstStyle/>
          <a:p>
            <a:pPr>
              <a:lnSpc>
                <a:spcPct val="130000"/>
              </a:lnSpc>
            </a:pPr>
            <a:r>
              <a:rPr lang="en-US" altLang="zh-CN" sz="3200" dirty="0">
                <a:solidFill>
                  <a:srgbClr val="0070C0"/>
                </a:solidFill>
                <a:latin typeface="阿里巴巴普惠体 R" panose="00020600040101010101" charset="-122"/>
                <a:ea typeface="阿里巴巴普惠体 R" panose="00020600040101010101" charset="-122"/>
                <a:sym typeface="Arial" panose="020B0604020202020204" pitchFamily="34" charset="0"/>
              </a:rPr>
              <a:t>CLICK ON ADD RELATED TITLE WORDS</a:t>
            </a:r>
          </a:p>
        </p:txBody>
      </p:sp>
      <p:sp>
        <p:nvSpPr>
          <p:cNvPr id="10" name="TextBox 32"/>
          <p:cNvSpPr txBox="1"/>
          <p:nvPr/>
        </p:nvSpPr>
        <p:spPr>
          <a:xfrm>
            <a:off x="349059" y="5060459"/>
            <a:ext cx="7275043" cy="1257935"/>
          </a:xfrm>
          <a:prstGeom prst="rect">
            <a:avLst/>
          </a:prstGeom>
          <a:noFill/>
        </p:spPr>
        <p:txBody>
          <a:bodyPr wrap="square" lIns="86671" tIns="43336" rIns="86671" bIns="43336" rtlCol="0">
            <a:spAutoFit/>
          </a:bodyPr>
          <a:lstStyle/>
          <a:p>
            <a:pPr algn="just">
              <a:lnSpc>
                <a:spcPct val="150000"/>
              </a:lnSpc>
            </a:pPr>
            <a:r>
              <a:rPr lang="zh-CN" altLang="en-US" sz="2400"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点击添加标题文字，修改文字内容</a:t>
            </a:r>
            <a:endParaRPr lang="en-US" sz="9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endParaRPr>
          </a:p>
          <a:p>
            <a:pPr algn="just">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endParaRPr>
          </a:p>
        </p:txBody>
      </p:sp>
      <p:sp>
        <p:nvSpPr>
          <p:cNvPr id="2" name="矩形 1"/>
          <p:cNvSpPr/>
          <p:nvPr/>
        </p:nvSpPr>
        <p:spPr>
          <a:xfrm>
            <a:off x="43488" y="2029491"/>
            <a:ext cx="4007524" cy="2799021"/>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sp>
        <p:nvSpPr>
          <p:cNvPr id="7" name="矩形 6"/>
          <p:cNvSpPr/>
          <p:nvPr/>
        </p:nvSpPr>
        <p:spPr>
          <a:xfrm>
            <a:off x="1580" y="4924437"/>
            <a:ext cx="12188849" cy="43345"/>
          </a:xfrm>
          <a:prstGeom prst="rect">
            <a:avLst/>
          </a:prstGeom>
          <a:solidFill>
            <a:srgbClr val="8EB4E3"/>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sp>
        <p:nvSpPr>
          <p:cNvPr id="6" name="矩形 5"/>
          <p:cNvSpPr/>
          <p:nvPr/>
        </p:nvSpPr>
        <p:spPr>
          <a:xfrm>
            <a:off x="1580" y="1890228"/>
            <a:ext cx="12188849" cy="43345"/>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grpSp>
        <p:nvGrpSpPr>
          <p:cNvPr id="57" name="组合 56"/>
          <p:cNvGrpSpPr/>
          <p:nvPr/>
        </p:nvGrpSpPr>
        <p:grpSpPr>
          <a:xfrm>
            <a:off x="6037579" y="470535"/>
            <a:ext cx="2466975" cy="1009651"/>
            <a:chOff x="9725024" y="5848350"/>
            <a:chExt cx="2466975" cy="1009651"/>
          </a:xfrm>
        </p:grpSpPr>
        <p:cxnSp>
          <p:nvCxnSpPr>
            <p:cNvPr id="5" name="直接连接符 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1" name="文本框 10"/>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grpSp>
        <p:nvGrpSpPr>
          <p:cNvPr id="12" name="组合 11"/>
          <p:cNvGrpSpPr/>
          <p:nvPr/>
        </p:nvGrpSpPr>
        <p:grpSpPr>
          <a:xfrm rot="10800000">
            <a:off x="3870323" y="-4445"/>
            <a:ext cx="2466975" cy="1009651"/>
            <a:chOff x="9725025" y="5596890"/>
            <a:chExt cx="2466975" cy="1009651"/>
          </a:xfrm>
        </p:grpSpPr>
        <p:cxnSp>
          <p:nvCxnSpPr>
            <p:cNvPr id="14" name="直接连接符 13"/>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11615737" y="559689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3" name="任意多边形: 形状 8"/>
          <p:cNvSpPr/>
          <p:nvPr/>
        </p:nvSpPr>
        <p:spPr bwMode="auto">
          <a:xfrm>
            <a:off x="1480185" y="2792095"/>
            <a:ext cx="1163955" cy="1132205"/>
          </a:xfrm>
          <a:custGeom>
            <a:avLst/>
            <a:gdLst>
              <a:gd name="connsiteX0" fmla="*/ 279778 w 338138"/>
              <a:gd name="connsiteY0" fmla="*/ 231775 h 328613"/>
              <a:gd name="connsiteX1" fmla="*/ 289126 w 338138"/>
              <a:gd name="connsiteY1" fmla="*/ 271719 h 328613"/>
              <a:gd name="connsiteX2" fmla="*/ 283784 w 338138"/>
              <a:gd name="connsiteY2" fmla="*/ 279708 h 328613"/>
              <a:gd name="connsiteX3" fmla="*/ 282449 w 338138"/>
              <a:gd name="connsiteY3" fmla="*/ 279708 h 328613"/>
              <a:gd name="connsiteX4" fmla="*/ 275771 w 338138"/>
              <a:gd name="connsiteY4" fmla="*/ 274382 h 328613"/>
              <a:gd name="connsiteX5" fmla="*/ 265087 w 338138"/>
              <a:gd name="connsiteY5" fmla="*/ 234438 h 328613"/>
              <a:gd name="connsiteX6" fmla="*/ 239712 w 338138"/>
              <a:gd name="connsiteY6" fmla="*/ 273050 h 328613"/>
              <a:gd name="connsiteX7" fmla="*/ 282449 w 338138"/>
              <a:gd name="connsiteY7" fmla="*/ 314325 h 328613"/>
              <a:gd name="connsiteX8" fmla="*/ 323850 w 338138"/>
              <a:gd name="connsiteY8" fmla="*/ 273050 h 328613"/>
              <a:gd name="connsiteX9" fmla="*/ 282449 w 338138"/>
              <a:gd name="connsiteY9" fmla="*/ 231775 h 328613"/>
              <a:gd name="connsiteX10" fmla="*/ 279778 w 338138"/>
              <a:gd name="connsiteY10" fmla="*/ 231775 h 328613"/>
              <a:gd name="connsiteX11" fmla="*/ 55688 w 338138"/>
              <a:gd name="connsiteY11" fmla="*/ 231775 h 328613"/>
              <a:gd name="connsiteX12" fmla="*/ 14287 w 338138"/>
              <a:gd name="connsiteY12" fmla="*/ 273050 h 328613"/>
              <a:gd name="connsiteX13" fmla="*/ 55688 w 338138"/>
              <a:gd name="connsiteY13" fmla="*/ 314325 h 328613"/>
              <a:gd name="connsiteX14" fmla="*/ 98425 w 338138"/>
              <a:gd name="connsiteY14" fmla="*/ 273050 h 328613"/>
              <a:gd name="connsiteX15" fmla="*/ 97089 w 338138"/>
              <a:gd name="connsiteY15" fmla="*/ 265062 h 328613"/>
              <a:gd name="connsiteX16" fmla="*/ 58359 w 338138"/>
              <a:gd name="connsiteY16" fmla="*/ 279708 h 328613"/>
              <a:gd name="connsiteX17" fmla="*/ 55688 w 338138"/>
              <a:gd name="connsiteY17" fmla="*/ 279708 h 328613"/>
              <a:gd name="connsiteX18" fmla="*/ 49011 w 338138"/>
              <a:gd name="connsiteY18" fmla="*/ 275713 h 328613"/>
              <a:gd name="connsiteX19" fmla="*/ 53017 w 338138"/>
              <a:gd name="connsiteY19" fmla="*/ 266393 h 328613"/>
              <a:gd name="connsiteX20" fmla="*/ 91747 w 338138"/>
              <a:gd name="connsiteY20" fmla="*/ 251747 h 328613"/>
              <a:gd name="connsiteX21" fmla="*/ 55688 w 338138"/>
              <a:gd name="connsiteY21" fmla="*/ 231775 h 328613"/>
              <a:gd name="connsiteX22" fmla="*/ 39613 w 338138"/>
              <a:gd name="connsiteY22" fmla="*/ 195263 h 328613"/>
              <a:gd name="connsiteX23" fmla="*/ 92431 w 338138"/>
              <a:gd name="connsiteY23" fmla="*/ 195263 h 328613"/>
              <a:gd name="connsiteX24" fmla="*/ 97713 w 338138"/>
              <a:gd name="connsiteY24" fmla="*/ 196583 h 328613"/>
              <a:gd name="connsiteX25" fmla="*/ 138647 w 338138"/>
              <a:gd name="connsiteY25" fmla="*/ 237513 h 328613"/>
              <a:gd name="connsiteX26" fmla="*/ 139967 w 338138"/>
              <a:gd name="connsiteY26" fmla="*/ 244114 h 328613"/>
              <a:gd name="connsiteX27" fmla="*/ 136006 w 338138"/>
              <a:gd name="connsiteY27" fmla="*/ 249395 h 328613"/>
              <a:gd name="connsiteX28" fmla="*/ 109597 w 338138"/>
              <a:gd name="connsiteY28" fmla="*/ 259958 h 328613"/>
              <a:gd name="connsiteX29" fmla="*/ 110918 w 338138"/>
              <a:gd name="connsiteY29" fmla="*/ 273161 h 328613"/>
              <a:gd name="connsiteX30" fmla="*/ 55459 w 338138"/>
              <a:gd name="connsiteY30" fmla="*/ 328613 h 328613"/>
              <a:gd name="connsiteX31" fmla="*/ 0 w 338138"/>
              <a:gd name="connsiteY31" fmla="*/ 273161 h 328613"/>
              <a:gd name="connsiteX32" fmla="*/ 55459 w 338138"/>
              <a:gd name="connsiteY32" fmla="*/ 217708 h 328613"/>
              <a:gd name="connsiteX33" fmla="*/ 104315 w 338138"/>
              <a:gd name="connsiteY33" fmla="*/ 246755 h 328613"/>
              <a:gd name="connsiteX34" fmla="*/ 121481 w 338138"/>
              <a:gd name="connsiteY34" fmla="*/ 240153 h 328613"/>
              <a:gd name="connsiteX35" fmla="*/ 89790 w 338138"/>
              <a:gd name="connsiteY35" fmla="*/ 208466 h 328613"/>
              <a:gd name="connsiteX36" fmla="*/ 39613 w 338138"/>
              <a:gd name="connsiteY36" fmla="*/ 208466 h 328613"/>
              <a:gd name="connsiteX37" fmla="*/ 33011 w 338138"/>
              <a:gd name="connsiteY37" fmla="*/ 201864 h 328613"/>
              <a:gd name="connsiteX38" fmla="*/ 39613 w 338138"/>
              <a:gd name="connsiteY38" fmla="*/ 195263 h 328613"/>
              <a:gd name="connsiteX39" fmla="*/ 155575 w 338138"/>
              <a:gd name="connsiteY39" fmla="*/ 0 h 328613"/>
              <a:gd name="connsiteX40" fmla="*/ 191294 w 338138"/>
              <a:gd name="connsiteY40" fmla="*/ 35490 h 328613"/>
              <a:gd name="connsiteX41" fmla="*/ 156898 w 338138"/>
              <a:gd name="connsiteY41" fmla="*/ 70980 h 328613"/>
              <a:gd name="connsiteX42" fmla="*/ 167481 w 338138"/>
              <a:gd name="connsiteY42" fmla="*/ 80181 h 328613"/>
              <a:gd name="connsiteX43" fmla="*/ 168804 w 338138"/>
              <a:gd name="connsiteY43" fmla="*/ 81496 h 328613"/>
              <a:gd name="connsiteX44" fmla="*/ 196586 w 338138"/>
              <a:gd name="connsiteY44" fmla="*/ 126187 h 328613"/>
              <a:gd name="connsiteX45" fmla="*/ 225690 w 338138"/>
              <a:gd name="connsiteY45" fmla="*/ 130131 h 328613"/>
              <a:gd name="connsiteX46" fmla="*/ 234950 w 338138"/>
              <a:gd name="connsiteY46" fmla="*/ 138017 h 328613"/>
              <a:gd name="connsiteX47" fmla="*/ 257440 w 338138"/>
              <a:gd name="connsiteY47" fmla="*/ 149847 h 328613"/>
              <a:gd name="connsiteX48" fmla="*/ 260086 w 338138"/>
              <a:gd name="connsiteY48" fmla="*/ 155105 h 328613"/>
              <a:gd name="connsiteX49" fmla="*/ 270669 w 338138"/>
              <a:gd name="connsiteY49" fmla="*/ 197168 h 328613"/>
              <a:gd name="connsiteX50" fmla="*/ 278607 w 338138"/>
              <a:gd name="connsiteY50" fmla="*/ 197168 h 328613"/>
              <a:gd name="connsiteX51" fmla="*/ 315648 w 338138"/>
              <a:gd name="connsiteY51" fmla="*/ 205054 h 328613"/>
              <a:gd name="connsiteX52" fmla="*/ 319617 w 338138"/>
              <a:gd name="connsiteY52" fmla="*/ 214255 h 328613"/>
              <a:gd name="connsiteX53" fmla="*/ 310357 w 338138"/>
              <a:gd name="connsiteY53" fmla="*/ 216884 h 328613"/>
              <a:gd name="connsiteX54" fmla="*/ 278607 w 338138"/>
              <a:gd name="connsiteY54" fmla="*/ 210312 h 328613"/>
              <a:gd name="connsiteX55" fmla="*/ 274638 w 338138"/>
              <a:gd name="connsiteY55" fmla="*/ 211627 h 328613"/>
              <a:gd name="connsiteX56" fmla="*/ 275961 w 338138"/>
              <a:gd name="connsiteY56" fmla="*/ 218199 h 328613"/>
              <a:gd name="connsiteX57" fmla="*/ 282575 w 338138"/>
              <a:gd name="connsiteY57" fmla="*/ 218199 h 328613"/>
              <a:gd name="connsiteX58" fmla="*/ 338138 w 338138"/>
              <a:gd name="connsiteY58" fmla="*/ 273406 h 328613"/>
              <a:gd name="connsiteX59" fmla="*/ 282575 w 338138"/>
              <a:gd name="connsiteY59" fmla="*/ 328613 h 328613"/>
              <a:gd name="connsiteX60" fmla="*/ 229659 w 338138"/>
              <a:gd name="connsiteY60" fmla="*/ 289180 h 328613"/>
              <a:gd name="connsiteX61" fmla="*/ 183356 w 338138"/>
              <a:gd name="connsiteY61" fmla="*/ 289180 h 328613"/>
              <a:gd name="connsiteX62" fmla="*/ 175419 w 338138"/>
              <a:gd name="connsiteY62" fmla="*/ 282607 h 328613"/>
              <a:gd name="connsiteX63" fmla="*/ 183356 w 338138"/>
              <a:gd name="connsiteY63" fmla="*/ 276035 h 328613"/>
              <a:gd name="connsiteX64" fmla="*/ 227013 w 338138"/>
              <a:gd name="connsiteY64" fmla="*/ 276035 h 328613"/>
              <a:gd name="connsiteX65" fmla="*/ 227013 w 338138"/>
              <a:gd name="connsiteY65" fmla="*/ 273406 h 328613"/>
              <a:gd name="connsiteX66" fmla="*/ 262732 w 338138"/>
              <a:gd name="connsiteY66" fmla="*/ 222142 h 328613"/>
              <a:gd name="connsiteX67" fmla="*/ 261409 w 338138"/>
              <a:gd name="connsiteY67" fmla="*/ 214255 h 328613"/>
              <a:gd name="connsiteX68" fmla="*/ 230981 w 338138"/>
              <a:gd name="connsiteY68" fmla="*/ 239231 h 328613"/>
              <a:gd name="connsiteX69" fmla="*/ 224367 w 338138"/>
              <a:gd name="connsiteY69" fmla="*/ 243174 h 328613"/>
              <a:gd name="connsiteX70" fmla="*/ 221721 w 338138"/>
              <a:gd name="connsiteY70" fmla="*/ 241859 h 328613"/>
              <a:gd name="connsiteX71" fmla="*/ 219075 w 338138"/>
              <a:gd name="connsiteY71" fmla="*/ 232658 h 328613"/>
              <a:gd name="connsiteX72" fmla="*/ 257440 w 338138"/>
              <a:gd name="connsiteY72" fmla="*/ 201111 h 328613"/>
              <a:gd name="connsiteX73" fmla="*/ 248180 w 338138"/>
              <a:gd name="connsiteY73" fmla="*/ 160363 h 328613"/>
              <a:gd name="connsiteX74" fmla="*/ 228336 w 338138"/>
              <a:gd name="connsiteY74" fmla="*/ 151162 h 328613"/>
              <a:gd name="connsiteX75" fmla="*/ 227013 w 338138"/>
              <a:gd name="connsiteY75" fmla="*/ 149847 h 328613"/>
              <a:gd name="connsiteX76" fmla="*/ 224367 w 338138"/>
              <a:gd name="connsiteY76" fmla="*/ 149847 h 328613"/>
              <a:gd name="connsiteX77" fmla="*/ 188648 w 338138"/>
              <a:gd name="connsiteY77" fmla="*/ 149847 h 328613"/>
              <a:gd name="connsiteX78" fmla="*/ 179388 w 338138"/>
              <a:gd name="connsiteY78" fmla="*/ 145904 h 328613"/>
              <a:gd name="connsiteX79" fmla="*/ 178065 w 338138"/>
              <a:gd name="connsiteY79" fmla="*/ 144589 h 328613"/>
              <a:gd name="connsiteX80" fmla="*/ 170127 w 338138"/>
              <a:gd name="connsiteY80" fmla="*/ 134074 h 328613"/>
              <a:gd name="connsiteX81" fmla="*/ 168804 w 338138"/>
              <a:gd name="connsiteY81" fmla="*/ 140646 h 328613"/>
              <a:gd name="connsiteX82" fmla="*/ 167481 w 338138"/>
              <a:gd name="connsiteY82" fmla="*/ 148533 h 328613"/>
              <a:gd name="connsiteX83" fmla="*/ 166158 w 338138"/>
              <a:gd name="connsiteY83" fmla="*/ 152476 h 328613"/>
              <a:gd name="connsiteX84" fmla="*/ 166158 w 338138"/>
              <a:gd name="connsiteY84" fmla="*/ 156420 h 328613"/>
              <a:gd name="connsiteX85" fmla="*/ 163513 w 338138"/>
              <a:gd name="connsiteY85" fmla="*/ 164306 h 328613"/>
              <a:gd name="connsiteX86" fmla="*/ 162190 w 338138"/>
              <a:gd name="connsiteY86" fmla="*/ 170879 h 328613"/>
              <a:gd name="connsiteX87" fmla="*/ 160867 w 338138"/>
              <a:gd name="connsiteY87" fmla="*/ 173507 h 328613"/>
              <a:gd name="connsiteX88" fmla="*/ 200554 w 338138"/>
              <a:gd name="connsiteY88" fmla="*/ 182709 h 328613"/>
              <a:gd name="connsiteX89" fmla="*/ 201877 w 338138"/>
              <a:gd name="connsiteY89" fmla="*/ 182709 h 328613"/>
              <a:gd name="connsiteX90" fmla="*/ 215106 w 338138"/>
              <a:gd name="connsiteY90" fmla="*/ 205054 h 328613"/>
              <a:gd name="connsiteX91" fmla="*/ 212461 w 338138"/>
              <a:gd name="connsiteY91" fmla="*/ 210312 h 328613"/>
              <a:gd name="connsiteX92" fmla="*/ 163513 w 338138"/>
              <a:gd name="connsiteY92" fmla="*/ 289180 h 328613"/>
              <a:gd name="connsiteX93" fmla="*/ 144992 w 338138"/>
              <a:gd name="connsiteY93" fmla="*/ 293123 h 328613"/>
              <a:gd name="connsiteX94" fmla="*/ 139700 w 338138"/>
              <a:gd name="connsiteY94" fmla="*/ 276035 h 328613"/>
              <a:gd name="connsiteX95" fmla="*/ 168804 w 338138"/>
              <a:gd name="connsiteY95" fmla="*/ 214255 h 328613"/>
              <a:gd name="connsiteX96" fmla="*/ 125148 w 338138"/>
              <a:gd name="connsiteY96" fmla="*/ 206369 h 328613"/>
              <a:gd name="connsiteX97" fmla="*/ 103981 w 338138"/>
              <a:gd name="connsiteY97" fmla="*/ 195853 h 328613"/>
              <a:gd name="connsiteX98" fmla="*/ 97367 w 338138"/>
              <a:gd name="connsiteY98" fmla="*/ 164306 h 328613"/>
              <a:gd name="connsiteX99" fmla="*/ 121179 w 338138"/>
              <a:gd name="connsiteY99" fmla="*/ 95955 h 328613"/>
              <a:gd name="connsiteX100" fmla="*/ 121179 w 338138"/>
              <a:gd name="connsiteY100" fmla="*/ 90697 h 328613"/>
              <a:gd name="connsiteX101" fmla="*/ 143669 w 338138"/>
              <a:gd name="connsiteY101" fmla="*/ 68351 h 328613"/>
              <a:gd name="connsiteX102" fmla="*/ 119856 w 338138"/>
              <a:gd name="connsiteY102" fmla="*/ 35490 h 328613"/>
              <a:gd name="connsiteX103" fmla="*/ 155575 w 338138"/>
              <a:gd name="connsiteY103"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8138" h="328613">
                <a:moveTo>
                  <a:pt x="279778" y="231775"/>
                </a:moveTo>
                <a:cubicBezTo>
                  <a:pt x="279778" y="231775"/>
                  <a:pt x="279778" y="231775"/>
                  <a:pt x="289126" y="271719"/>
                </a:cubicBezTo>
                <a:cubicBezTo>
                  <a:pt x="290462" y="275713"/>
                  <a:pt x="287791" y="278376"/>
                  <a:pt x="283784" y="279708"/>
                </a:cubicBezTo>
                <a:cubicBezTo>
                  <a:pt x="283784" y="279708"/>
                  <a:pt x="282449" y="279708"/>
                  <a:pt x="282449" y="279708"/>
                </a:cubicBezTo>
                <a:cubicBezTo>
                  <a:pt x="279778" y="279708"/>
                  <a:pt x="275771" y="278376"/>
                  <a:pt x="275771" y="274382"/>
                </a:cubicBezTo>
                <a:cubicBezTo>
                  <a:pt x="275771" y="274382"/>
                  <a:pt x="275771" y="274382"/>
                  <a:pt x="265087" y="234438"/>
                </a:cubicBezTo>
                <a:cubicBezTo>
                  <a:pt x="250396" y="241095"/>
                  <a:pt x="239712" y="255741"/>
                  <a:pt x="239712" y="273050"/>
                </a:cubicBezTo>
                <a:cubicBezTo>
                  <a:pt x="239712" y="295685"/>
                  <a:pt x="259745" y="314325"/>
                  <a:pt x="282449" y="314325"/>
                </a:cubicBezTo>
                <a:cubicBezTo>
                  <a:pt x="305153" y="314325"/>
                  <a:pt x="323850" y="295685"/>
                  <a:pt x="323850" y="273050"/>
                </a:cubicBezTo>
                <a:cubicBezTo>
                  <a:pt x="323850" y="250416"/>
                  <a:pt x="305153" y="231775"/>
                  <a:pt x="282449" y="231775"/>
                </a:cubicBezTo>
                <a:cubicBezTo>
                  <a:pt x="281113" y="231775"/>
                  <a:pt x="279778" y="231775"/>
                  <a:pt x="279778" y="231775"/>
                </a:cubicBezTo>
                <a:close/>
                <a:moveTo>
                  <a:pt x="55688" y="231775"/>
                </a:moveTo>
                <a:cubicBezTo>
                  <a:pt x="32984" y="231775"/>
                  <a:pt x="14287" y="250416"/>
                  <a:pt x="14287" y="273050"/>
                </a:cubicBezTo>
                <a:cubicBezTo>
                  <a:pt x="14287" y="295685"/>
                  <a:pt x="32984" y="314325"/>
                  <a:pt x="55688" y="314325"/>
                </a:cubicBezTo>
                <a:cubicBezTo>
                  <a:pt x="78392" y="314325"/>
                  <a:pt x="98425" y="295685"/>
                  <a:pt x="98425" y="273050"/>
                </a:cubicBezTo>
                <a:cubicBezTo>
                  <a:pt x="98425" y="270387"/>
                  <a:pt x="97089" y="267724"/>
                  <a:pt x="97089" y="265062"/>
                </a:cubicBezTo>
                <a:cubicBezTo>
                  <a:pt x="97089" y="265062"/>
                  <a:pt x="97089" y="265062"/>
                  <a:pt x="58359" y="279708"/>
                </a:cubicBezTo>
                <a:cubicBezTo>
                  <a:pt x="57024" y="279708"/>
                  <a:pt x="57024" y="279708"/>
                  <a:pt x="55688" y="279708"/>
                </a:cubicBezTo>
                <a:cubicBezTo>
                  <a:pt x="53017" y="279708"/>
                  <a:pt x="50346" y="278376"/>
                  <a:pt x="49011" y="275713"/>
                </a:cubicBezTo>
                <a:cubicBezTo>
                  <a:pt x="47675" y="271719"/>
                  <a:pt x="49011" y="267724"/>
                  <a:pt x="53017" y="266393"/>
                </a:cubicBezTo>
                <a:cubicBezTo>
                  <a:pt x="53017" y="266393"/>
                  <a:pt x="53017" y="266393"/>
                  <a:pt x="91747" y="251747"/>
                </a:cubicBezTo>
                <a:cubicBezTo>
                  <a:pt x="83734" y="239764"/>
                  <a:pt x="70379" y="231775"/>
                  <a:pt x="55688" y="231775"/>
                </a:cubicBezTo>
                <a:close/>
                <a:moveTo>
                  <a:pt x="39613" y="195263"/>
                </a:moveTo>
                <a:cubicBezTo>
                  <a:pt x="39613" y="195263"/>
                  <a:pt x="39613" y="195263"/>
                  <a:pt x="92431" y="195263"/>
                </a:cubicBezTo>
                <a:cubicBezTo>
                  <a:pt x="95072" y="195263"/>
                  <a:pt x="96393" y="195263"/>
                  <a:pt x="97713" y="196583"/>
                </a:cubicBezTo>
                <a:cubicBezTo>
                  <a:pt x="97713" y="196583"/>
                  <a:pt x="97713" y="196583"/>
                  <a:pt x="138647" y="237513"/>
                </a:cubicBezTo>
                <a:cubicBezTo>
                  <a:pt x="139967" y="238833"/>
                  <a:pt x="141288" y="241474"/>
                  <a:pt x="139967" y="244114"/>
                </a:cubicBezTo>
                <a:cubicBezTo>
                  <a:pt x="139967" y="246755"/>
                  <a:pt x="138647" y="248075"/>
                  <a:pt x="136006" y="249395"/>
                </a:cubicBezTo>
                <a:cubicBezTo>
                  <a:pt x="136006" y="249395"/>
                  <a:pt x="136006" y="249395"/>
                  <a:pt x="109597" y="259958"/>
                </a:cubicBezTo>
                <a:cubicBezTo>
                  <a:pt x="110918" y="263919"/>
                  <a:pt x="110918" y="267880"/>
                  <a:pt x="110918" y="273161"/>
                </a:cubicBezTo>
                <a:cubicBezTo>
                  <a:pt x="110918" y="303528"/>
                  <a:pt x="85829" y="328613"/>
                  <a:pt x="55459" y="328613"/>
                </a:cubicBezTo>
                <a:cubicBezTo>
                  <a:pt x="25088" y="328613"/>
                  <a:pt x="0" y="303528"/>
                  <a:pt x="0" y="273161"/>
                </a:cubicBezTo>
                <a:cubicBezTo>
                  <a:pt x="0" y="242794"/>
                  <a:pt x="25088" y="217708"/>
                  <a:pt x="55459" y="217708"/>
                </a:cubicBezTo>
                <a:cubicBezTo>
                  <a:pt x="76586" y="217708"/>
                  <a:pt x="95072" y="229590"/>
                  <a:pt x="104315" y="246755"/>
                </a:cubicBezTo>
                <a:cubicBezTo>
                  <a:pt x="104315" y="246755"/>
                  <a:pt x="104315" y="246755"/>
                  <a:pt x="121481" y="240153"/>
                </a:cubicBezTo>
                <a:cubicBezTo>
                  <a:pt x="121481" y="240153"/>
                  <a:pt x="121481" y="240153"/>
                  <a:pt x="89790" y="208466"/>
                </a:cubicBezTo>
                <a:cubicBezTo>
                  <a:pt x="89790" y="208466"/>
                  <a:pt x="89790" y="208466"/>
                  <a:pt x="39613" y="208466"/>
                </a:cubicBezTo>
                <a:cubicBezTo>
                  <a:pt x="35652" y="208466"/>
                  <a:pt x="33011" y="205825"/>
                  <a:pt x="33011" y="201864"/>
                </a:cubicBezTo>
                <a:cubicBezTo>
                  <a:pt x="33011" y="197903"/>
                  <a:pt x="35652" y="195263"/>
                  <a:pt x="39613" y="195263"/>
                </a:cubicBezTo>
                <a:close/>
                <a:moveTo>
                  <a:pt x="155575" y="0"/>
                </a:moveTo>
                <a:cubicBezTo>
                  <a:pt x="175419" y="0"/>
                  <a:pt x="191294" y="15773"/>
                  <a:pt x="191294" y="35490"/>
                </a:cubicBezTo>
                <a:cubicBezTo>
                  <a:pt x="191294" y="53892"/>
                  <a:pt x="175419" y="69666"/>
                  <a:pt x="156898" y="70980"/>
                </a:cubicBezTo>
                <a:cubicBezTo>
                  <a:pt x="160867" y="72295"/>
                  <a:pt x="164835" y="76238"/>
                  <a:pt x="167481" y="80181"/>
                </a:cubicBezTo>
                <a:cubicBezTo>
                  <a:pt x="168804" y="80181"/>
                  <a:pt x="168804" y="80181"/>
                  <a:pt x="168804" y="81496"/>
                </a:cubicBezTo>
                <a:cubicBezTo>
                  <a:pt x="168804" y="81496"/>
                  <a:pt x="168804" y="81496"/>
                  <a:pt x="196586" y="126187"/>
                </a:cubicBezTo>
                <a:cubicBezTo>
                  <a:pt x="196586" y="126187"/>
                  <a:pt x="196586" y="126187"/>
                  <a:pt x="225690" y="130131"/>
                </a:cubicBezTo>
                <a:cubicBezTo>
                  <a:pt x="230981" y="130131"/>
                  <a:pt x="234950" y="134074"/>
                  <a:pt x="234950" y="138017"/>
                </a:cubicBezTo>
                <a:cubicBezTo>
                  <a:pt x="234950" y="138017"/>
                  <a:pt x="234950" y="138017"/>
                  <a:pt x="257440" y="149847"/>
                </a:cubicBezTo>
                <a:cubicBezTo>
                  <a:pt x="258763" y="151162"/>
                  <a:pt x="260086" y="152476"/>
                  <a:pt x="260086" y="155105"/>
                </a:cubicBezTo>
                <a:cubicBezTo>
                  <a:pt x="260086" y="155105"/>
                  <a:pt x="260086" y="155105"/>
                  <a:pt x="270669" y="197168"/>
                </a:cubicBezTo>
                <a:cubicBezTo>
                  <a:pt x="273315" y="197168"/>
                  <a:pt x="275961" y="197168"/>
                  <a:pt x="278607" y="197168"/>
                </a:cubicBezTo>
                <a:cubicBezTo>
                  <a:pt x="291836" y="195853"/>
                  <a:pt x="303742" y="198482"/>
                  <a:pt x="315648" y="205054"/>
                </a:cubicBezTo>
                <a:cubicBezTo>
                  <a:pt x="319617" y="206369"/>
                  <a:pt x="320940" y="210312"/>
                  <a:pt x="319617" y="214255"/>
                </a:cubicBezTo>
                <a:cubicBezTo>
                  <a:pt x="316971" y="216884"/>
                  <a:pt x="313003" y="219513"/>
                  <a:pt x="310357" y="216884"/>
                </a:cubicBezTo>
                <a:cubicBezTo>
                  <a:pt x="299773" y="211627"/>
                  <a:pt x="289190" y="210312"/>
                  <a:pt x="278607" y="210312"/>
                </a:cubicBezTo>
                <a:cubicBezTo>
                  <a:pt x="277284" y="210312"/>
                  <a:pt x="275961" y="210312"/>
                  <a:pt x="274638" y="211627"/>
                </a:cubicBezTo>
                <a:cubicBezTo>
                  <a:pt x="274638" y="211627"/>
                  <a:pt x="274638" y="211627"/>
                  <a:pt x="275961" y="218199"/>
                </a:cubicBezTo>
                <a:cubicBezTo>
                  <a:pt x="278607" y="218199"/>
                  <a:pt x="279930" y="218199"/>
                  <a:pt x="282575" y="218199"/>
                </a:cubicBezTo>
                <a:cubicBezTo>
                  <a:pt x="313003" y="218199"/>
                  <a:pt x="338138" y="243174"/>
                  <a:pt x="338138" y="273406"/>
                </a:cubicBezTo>
                <a:cubicBezTo>
                  <a:pt x="338138" y="303639"/>
                  <a:pt x="313003" y="328613"/>
                  <a:pt x="282575" y="328613"/>
                </a:cubicBezTo>
                <a:cubicBezTo>
                  <a:pt x="257440" y="328613"/>
                  <a:pt x="236273" y="312840"/>
                  <a:pt x="229659" y="289180"/>
                </a:cubicBezTo>
                <a:cubicBezTo>
                  <a:pt x="229659" y="289180"/>
                  <a:pt x="229659" y="289180"/>
                  <a:pt x="183356" y="289180"/>
                </a:cubicBezTo>
                <a:cubicBezTo>
                  <a:pt x="179388" y="289180"/>
                  <a:pt x="175419" y="286551"/>
                  <a:pt x="175419" y="282607"/>
                </a:cubicBezTo>
                <a:cubicBezTo>
                  <a:pt x="175419" y="278664"/>
                  <a:pt x="179388" y="276035"/>
                  <a:pt x="183356" y="276035"/>
                </a:cubicBezTo>
                <a:cubicBezTo>
                  <a:pt x="183356" y="276035"/>
                  <a:pt x="183356" y="276035"/>
                  <a:pt x="227013" y="276035"/>
                </a:cubicBezTo>
                <a:cubicBezTo>
                  <a:pt x="227013" y="274721"/>
                  <a:pt x="227013" y="274721"/>
                  <a:pt x="227013" y="273406"/>
                </a:cubicBezTo>
                <a:cubicBezTo>
                  <a:pt x="227013" y="249746"/>
                  <a:pt x="241565" y="230029"/>
                  <a:pt x="262732" y="222142"/>
                </a:cubicBezTo>
                <a:cubicBezTo>
                  <a:pt x="262732" y="222142"/>
                  <a:pt x="262732" y="222142"/>
                  <a:pt x="261409" y="214255"/>
                </a:cubicBezTo>
                <a:cubicBezTo>
                  <a:pt x="248180" y="219513"/>
                  <a:pt x="237596" y="228714"/>
                  <a:pt x="230981" y="239231"/>
                </a:cubicBezTo>
                <a:cubicBezTo>
                  <a:pt x="229659" y="241859"/>
                  <a:pt x="227013" y="243174"/>
                  <a:pt x="224367" y="243174"/>
                </a:cubicBezTo>
                <a:cubicBezTo>
                  <a:pt x="224367" y="243174"/>
                  <a:pt x="223044" y="243174"/>
                  <a:pt x="221721" y="241859"/>
                </a:cubicBezTo>
                <a:cubicBezTo>
                  <a:pt x="217752" y="240545"/>
                  <a:pt x="216429" y="235287"/>
                  <a:pt x="219075" y="232658"/>
                </a:cubicBezTo>
                <a:cubicBezTo>
                  <a:pt x="228336" y="218199"/>
                  <a:pt x="241565" y="206369"/>
                  <a:pt x="257440" y="201111"/>
                </a:cubicBezTo>
                <a:cubicBezTo>
                  <a:pt x="257440" y="201111"/>
                  <a:pt x="257440" y="201111"/>
                  <a:pt x="248180" y="160363"/>
                </a:cubicBezTo>
                <a:cubicBezTo>
                  <a:pt x="248180" y="160363"/>
                  <a:pt x="248180" y="160363"/>
                  <a:pt x="228336" y="151162"/>
                </a:cubicBezTo>
                <a:cubicBezTo>
                  <a:pt x="228336" y="151162"/>
                  <a:pt x="228336" y="149847"/>
                  <a:pt x="227013" y="149847"/>
                </a:cubicBezTo>
                <a:cubicBezTo>
                  <a:pt x="227013" y="149847"/>
                  <a:pt x="225690" y="149847"/>
                  <a:pt x="224367" y="149847"/>
                </a:cubicBezTo>
                <a:cubicBezTo>
                  <a:pt x="224367" y="149847"/>
                  <a:pt x="224367" y="149847"/>
                  <a:pt x="188648" y="149847"/>
                </a:cubicBezTo>
                <a:cubicBezTo>
                  <a:pt x="184679" y="149847"/>
                  <a:pt x="180711" y="148533"/>
                  <a:pt x="179388" y="145904"/>
                </a:cubicBezTo>
                <a:cubicBezTo>
                  <a:pt x="179388" y="145904"/>
                  <a:pt x="179388" y="145904"/>
                  <a:pt x="178065" y="144589"/>
                </a:cubicBezTo>
                <a:cubicBezTo>
                  <a:pt x="178065" y="144589"/>
                  <a:pt x="178065" y="144589"/>
                  <a:pt x="170127" y="134074"/>
                </a:cubicBezTo>
                <a:cubicBezTo>
                  <a:pt x="170127" y="136703"/>
                  <a:pt x="170127" y="138017"/>
                  <a:pt x="168804" y="140646"/>
                </a:cubicBezTo>
                <a:cubicBezTo>
                  <a:pt x="168804" y="143275"/>
                  <a:pt x="167481" y="145904"/>
                  <a:pt x="167481" y="148533"/>
                </a:cubicBezTo>
                <a:cubicBezTo>
                  <a:pt x="167481" y="149847"/>
                  <a:pt x="167481" y="151162"/>
                  <a:pt x="166158" y="152476"/>
                </a:cubicBezTo>
                <a:cubicBezTo>
                  <a:pt x="166158" y="153791"/>
                  <a:pt x="166158" y="155105"/>
                  <a:pt x="166158" y="156420"/>
                </a:cubicBezTo>
                <a:cubicBezTo>
                  <a:pt x="164835" y="159048"/>
                  <a:pt x="164835" y="161677"/>
                  <a:pt x="163513" y="164306"/>
                </a:cubicBezTo>
                <a:cubicBezTo>
                  <a:pt x="163513" y="166935"/>
                  <a:pt x="162190" y="168250"/>
                  <a:pt x="162190" y="170879"/>
                </a:cubicBezTo>
                <a:cubicBezTo>
                  <a:pt x="160867" y="172193"/>
                  <a:pt x="160867" y="172193"/>
                  <a:pt x="160867" y="173507"/>
                </a:cubicBezTo>
                <a:cubicBezTo>
                  <a:pt x="160867" y="173507"/>
                  <a:pt x="160867" y="173507"/>
                  <a:pt x="200554" y="182709"/>
                </a:cubicBezTo>
                <a:cubicBezTo>
                  <a:pt x="200554" y="182709"/>
                  <a:pt x="200554" y="182709"/>
                  <a:pt x="201877" y="182709"/>
                </a:cubicBezTo>
                <a:cubicBezTo>
                  <a:pt x="211138" y="185337"/>
                  <a:pt x="217752" y="195853"/>
                  <a:pt x="215106" y="205054"/>
                </a:cubicBezTo>
                <a:cubicBezTo>
                  <a:pt x="215106" y="206369"/>
                  <a:pt x="213784" y="208998"/>
                  <a:pt x="212461" y="210312"/>
                </a:cubicBezTo>
                <a:cubicBezTo>
                  <a:pt x="212461" y="210312"/>
                  <a:pt x="212461" y="210312"/>
                  <a:pt x="163513" y="289180"/>
                </a:cubicBezTo>
                <a:cubicBezTo>
                  <a:pt x="159544" y="294437"/>
                  <a:pt x="151606" y="297066"/>
                  <a:pt x="144992" y="293123"/>
                </a:cubicBezTo>
                <a:cubicBezTo>
                  <a:pt x="138377" y="289180"/>
                  <a:pt x="137054" y="281293"/>
                  <a:pt x="139700" y="276035"/>
                </a:cubicBezTo>
                <a:cubicBezTo>
                  <a:pt x="139700" y="276035"/>
                  <a:pt x="139700" y="276035"/>
                  <a:pt x="168804" y="214255"/>
                </a:cubicBezTo>
                <a:cubicBezTo>
                  <a:pt x="168804" y="214255"/>
                  <a:pt x="168804" y="214255"/>
                  <a:pt x="125148" y="206369"/>
                </a:cubicBezTo>
                <a:cubicBezTo>
                  <a:pt x="115887" y="203740"/>
                  <a:pt x="107950" y="201111"/>
                  <a:pt x="103981" y="195853"/>
                </a:cubicBezTo>
                <a:cubicBezTo>
                  <a:pt x="96044" y="186652"/>
                  <a:pt x="92075" y="176136"/>
                  <a:pt x="97367" y="164306"/>
                </a:cubicBezTo>
                <a:cubicBezTo>
                  <a:pt x="115887" y="124873"/>
                  <a:pt x="121179" y="95955"/>
                  <a:pt x="121179" y="95955"/>
                </a:cubicBezTo>
                <a:cubicBezTo>
                  <a:pt x="121179" y="95955"/>
                  <a:pt x="121179" y="95955"/>
                  <a:pt x="121179" y="90697"/>
                </a:cubicBezTo>
                <a:cubicBezTo>
                  <a:pt x="122502" y="78867"/>
                  <a:pt x="131763" y="69666"/>
                  <a:pt x="143669" y="68351"/>
                </a:cubicBezTo>
                <a:cubicBezTo>
                  <a:pt x="130440" y="63093"/>
                  <a:pt x="119856" y="49949"/>
                  <a:pt x="119856" y="35490"/>
                </a:cubicBezTo>
                <a:cubicBezTo>
                  <a:pt x="119856" y="15773"/>
                  <a:pt x="135731" y="0"/>
                  <a:pt x="155575" y="0"/>
                </a:cubicBezTo>
                <a:close/>
              </a:path>
            </a:pathLst>
          </a:custGeom>
          <a:solidFill>
            <a:schemeClr val="bg1"/>
          </a:solidFill>
          <a:ln w="19050">
            <a:noFill/>
            <a:round/>
          </a:ln>
        </p:spPr>
        <p:txBody>
          <a:bodyPr anchor="ctr"/>
          <a:lstStyle/>
          <a:p>
            <a:pPr algn="ctr"/>
            <a:endParaRPr sz="2400">
              <a:cs typeface="+mn-ea"/>
              <a:sym typeface="+mn-lt"/>
            </a:endParaRPr>
          </a:p>
        </p:txBody>
      </p:sp>
      <p:sp>
        <p:nvSpPr>
          <p:cNvPr id="16" name="任意多边形: 形状 9"/>
          <p:cNvSpPr/>
          <p:nvPr/>
        </p:nvSpPr>
        <p:spPr bwMode="auto">
          <a:xfrm>
            <a:off x="9591040" y="2792095"/>
            <a:ext cx="1107440" cy="902970"/>
          </a:xfrm>
          <a:custGeom>
            <a:avLst/>
            <a:gdLst>
              <a:gd name="connsiteX0" fmla="*/ 39952 w 338667"/>
              <a:gd name="connsiteY0" fmla="*/ 252412 h 276225"/>
              <a:gd name="connsiteX1" fmla="*/ 297127 w 338667"/>
              <a:gd name="connsiteY1" fmla="*/ 252412 h 276225"/>
              <a:gd name="connsiteX2" fmla="*/ 297127 w 338667"/>
              <a:gd name="connsiteY2" fmla="*/ 276225 h 276225"/>
              <a:gd name="connsiteX3" fmla="*/ 39952 w 338667"/>
              <a:gd name="connsiteY3" fmla="*/ 276225 h 276225"/>
              <a:gd name="connsiteX4" fmla="*/ 169334 w 338667"/>
              <a:gd name="connsiteY4" fmla="*/ 98425 h 276225"/>
              <a:gd name="connsiteX5" fmla="*/ 225690 w 338667"/>
              <a:gd name="connsiteY5" fmla="*/ 154918 h 276225"/>
              <a:gd name="connsiteX6" fmla="*/ 221758 w 338667"/>
              <a:gd name="connsiteY6" fmla="*/ 177253 h 276225"/>
              <a:gd name="connsiteX7" fmla="*/ 206031 w 338667"/>
              <a:gd name="connsiteY7" fmla="*/ 169370 h 276225"/>
              <a:gd name="connsiteX8" fmla="*/ 206031 w 338667"/>
              <a:gd name="connsiteY8" fmla="*/ 168056 h 276225"/>
              <a:gd name="connsiteX9" fmla="*/ 208652 w 338667"/>
              <a:gd name="connsiteY9" fmla="*/ 154918 h 276225"/>
              <a:gd name="connsiteX10" fmla="*/ 169334 w 338667"/>
              <a:gd name="connsiteY10" fmla="*/ 116818 h 276225"/>
              <a:gd name="connsiteX11" fmla="*/ 130015 w 338667"/>
              <a:gd name="connsiteY11" fmla="*/ 154918 h 276225"/>
              <a:gd name="connsiteX12" fmla="*/ 169334 w 338667"/>
              <a:gd name="connsiteY12" fmla="*/ 194332 h 276225"/>
              <a:gd name="connsiteX13" fmla="*/ 198167 w 338667"/>
              <a:gd name="connsiteY13" fmla="*/ 181194 h 276225"/>
              <a:gd name="connsiteX14" fmla="*/ 199478 w 338667"/>
              <a:gd name="connsiteY14" fmla="*/ 181194 h 276225"/>
              <a:gd name="connsiteX15" fmla="*/ 213895 w 338667"/>
              <a:gd name="connsiteY15" fmla="*/ 190391 h 276225"/>
              <a:gd name="connsiteX16" fmla="*/ 169334 w 338667"/>
              <a:gd name="connsiteY16" fmla="*/ 212725 h 276225"/>
              <a:gd name="connsiteX17" fmla="*/ 112977 w 338667"/>
              <a:gd name="connsiteY17" fmla="*/ 156232 h 276225"/>
              <a:gd name="connsiteX18" fmla="*/ 169334 w 338667"/>
              <a:gd name="connsiteY18" fmla="*/ 98425 h 276225"/>
              <a:gd name="connsiteX19" fmla="*/ 169740 w 338667"/>
              <a:gd name="connsiteY19" fmla="*/ 84137 h 276225"/>
              <a:gd name="connsiteX20" fmla="*/ 98689 w 338667"/>
              <a:gd name="connsiteY20" fmla="*/ 157031 h 276225"/>
              <a:gd name="connsiteX21" fmla="*/ 169740 w 338667"/>
              <a:gd name="connsiteY21" fmla="*/ 228600 h 276225"/>
              <a:gd name="connsiteX22" fmla="*/ 227634 w 338667"/>
              <a:gd name="connsiteY22" fmla="*/ 198117 h 276225"/>
              <a:gd name="connsiteX23" fmla="*/ 236845 w 338667"/>
              <a:gd name="connsiteY23" fmla="*/ 203418 h 276225"/>
              <a:gd name="connsiteX24" fmla="*/ 242108 w 338667"/>
              <a:gd name="connsiteY24" fmla="*/ 199442 h 276225"/>
              <a:gd name="connsiteX25" fmla="*/ 239476 w 338667"/>
              <a:gd name="connsiteY25" fmla="*/ 190165 h 276225"/>
              <a:gd name="connsiteX26" fmla="*/ 234213 w 338667"/>
              <a:gd name="connsiteY26" fmla="*/ 186189 h 276225"/>
              <a:gd name="connsiteX27" fmla="*/ 240792 w 338667"/>
              <a:gd name="connsiteY27" fmla="*/ 157031 h 276225"/>
              <a:gd name="connsiteX28" fmla="*/ 169740 w 338667"/>
              <a:gd name="connsiteY28" fmla="*/ 84137 h 276225"/>
              <a:gd name="connsiteX29" fmla="*/ 280981 w 338667"/>
              <a:gd name="connsiteY29" fmla="*/ 82550 h 276225"/>
              <a:gd name="connsiteX30" fmla="*/ 333639 w 338667"/>
              <a:gd name="connsiteY30" fmla="*/ 82550 h 276225"/>
              <a:gd name="connsiteX31" fmla="*/ 331006 w 338667"/>
              <a:gd name="connsiteY31" fmla="*/ 92075 h 276225"/>
              <a:gd name="connsiteX32" fmla="*/ 279664 w 338667"/>
              <a:gd name="connsiteY32" fmla="*/ 92075 h 276225"/>
              <a:gd name="connsiteX33" fmla="*/ 280981 w 338667"/>
              <a:gd name="connsiteY33" fmla="*/ 82550 h 276225"/>
              <a:gd name="connsiteX34" fmla="*/ 5027 w 338667"/>
              <a:gd name="connsiteY34" fmla="*/ 82550 h 276225"/>
              <a:gd name="connsiteX35" fmla="*/ 57685 w 338667"/>
              <a:gd name="connsiteY35" fmla="*/ 82550 h 276225"/>
              <a:gd name="connsiteX36" fmla="*/ 59002 w 338667"/>
              <a:gd name="connsiteY36" fmla="*/ 92075 h 276225"/>
              <a:gd name="connsiteX37" fmla="*/ 7660 w 338667"/>
              <a:gd name="connsiteY37" fmla="*/ 92075 h 276225"/>
              <a:gd name="connsiteX38" fmla="*/ 5027 w 338667"/>
              <a:gd name="connsiteY38" fmla="*/ 82550 h 276225"/>
              <a:gd name="connsiteX39" fmla="*/ 106627 w 338667"/>
              <a:gd name="connsiteY39" fmla="*/ 47625 h 276225"/>
              <a:gd name="connsiteX40" fmla="*/ 128852 w 338667"/>
              <a:gd name="connsiteY40" fmla="*/ 47625 h 276225"/>
              <a:gd name="connsiteX41" fmla="*/ 128852 w 338667"/>
              <a:gd name="connsiteY41" fmla="*/ 66675 h 276225"/>
              <a:gd name="connsiteX42" fmla="*/ 209815 w 338667"/>
              <a:gd name="connsiteY42" fmla="*/ 66675 h 276225"/>
              <a:gd name="connsiteX43" fmla="*/ 209815 w 338667"/>
              <a:gd name="connsiteY43" fmla="*/ 47625 h 276225"/>
              <a:gd name="connsiteX44" fmla="*/ 232040 w 338667"/>
              <a:gd name="connsiteY44" fmla="*/ 47625 h 276225"/>
              <a:gd name="connsiteX45" fmla="*/ 232040 w 338667"/>
              <a:gd name="connsiteY45" fmla="*/ 66675 h 276225"/>
              <a:gd name="connsiteX46" fmla="*/ 254265 w 338667"/>
              <a:gd name="connsiteY46" fmla="*/ 66675 h 276225"/>
              <a:gd name="connsiteX47" fmla="*/ 295540 w 338667"/>
              <a:gd name="connsiteY47" fmla="*/ 238125 h 276225"/>
              <a:gd name="connsiteX48" fmla="*/ 43127 w 338667"/>
              <a:gd name="connsiteY48" fmla="*/ 238125 h 276225"/>
              <a:gd name="connsiteX49" fmla="*/ 84402 w 338667"/>
              <a:gd name="connsiteY49" fmla="*/ 66675 h 276225"/>
              <a:gd name="connsiteX50" fmla="*/ 106627 w 338667"/>
              <a:gd name="connsiteY50" fmla="*/ 66675 h 276225"/>
              <a:gd name="connsiteX51" fmla="*/ 169334 w 338667"/>
              <a:gd name="connsiteY51" fmla="*/ 0 h 276225"/>
              <a:gd name="connsiteX52" fmla="*/ 333376 w 338667"/>
              <a:gd name="connsiteY52" fmla="*/ 30193 h 276225"/>
              <a:gd name="connsiteX53" fmla="*/ 337344 w 338667"/>
              <a:gd name="connsiteY53" fmla="*/ 68263 h 276225"/>
              <a:gd name="connsiteX54" fmla="*/ 281782 w 338667"/>
              <a:gd name="connsiteY54" fmla="*/ 68263 h 276225"/>
              <a:gd name="connsiteX55" fmla="*/ 275167 w 338667"/>
              <a:gd name="connsiteY55" fmla="*/ 45946 h 276225"/>
              <a:gd name="connsiteX56" fmla="*/ 169334 w 338667"/>
              <a:gd name="connsiteY56" fmla="*/ 19691 h 276225"/>
              <a:gd name="connsiteX57" fmla="*/ 63500 w 338667"/>
              <a:gd name="connsiteY57" fmla="*/ 45946 h 276225"/>
              <a:gd name="connsiteX58" fmla="*/ 56885 w 338667"/>
              <a:gd name="connsiteY58" fmla="*/ 68263 h 276225"/>
              <a:gd name="connsiteX59" fmla="*/ 1323 w 338667"/>
              <a:gd name="connsiteY59" fmla="*/ 68263 h 276225"/>
              <a:gd name="connsiteX60" fmla="*/ 5291 w 338667"/>
              <a:gd name="connsiteY60" fmla="*/ 30193 h 276225"/>
              <a:gd name="connsiteX61" fmla="*/ 169334 w 338667"/>
              <a:gd name="connsiteY61" fmla="*/ 0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667" h="276225">
                <a:moveTo>
                  <a:pt x="39952" y="252412"/>
                </a:moveTo>
                <a:lnTo>
                  <a:pt x="297127" y="252412"/>
                </a:lnTo>
                <a:lnTo>
                  <a:pt x="297127" y="276225"/>
                </a:lnTo>
                <a:lnTo>
                  <a:pt x="39952" y="276225"/>
                </a:lnTo>
                <a:close/>
                <a:moveTo>
                  <a:pt x="169334" y="98425"/>
                </a:moveTo>
                <a:cubicBezTo>
                  <a:pt x="200788" y="98425"/>
                  <a:pt x="225690" y="124701"/>
                  <a:pt x="225690" y="154918"/>
                </a:cubicBezTo>
                <a:cubicBezTo>
                  <a:pt x="225690" y="162801"/>
                  <a:pt x="224380" y="170684"/>
                  <a:pt x="221758" y="177253"/>
                </a:cubicBezTo>
                <a:cubicBezTo>
                  <a:pt x="221758" y="177253"/>
                  <a:pt x="221758" y="177253"/>
                  <a:pt x="206031" y="169370"/>
                </a:cubicBezTo>
                <a:cubicBezTo>
                  <a:pt x="206031" y="169370"/>
                  <a:pt x="206031" y="168056"/>
                  <a:pt x="206031" y="168056"/>
                </a:cubicBezTo>
                <a:cubicBezTo>
                  <a:pt x="207342" y="164115"/>
                  <a:pt x="208652" y="160173"/>
                  <a:pt x="208652" y="154918"/>
                </a:cubicBezTo>
                <a:cubicBezTo>
                  <a:pt x="208652" y="133897"/>
                  <a:pt x="190303" y="116818"/>
                  <a:pt x="169334" y="116818"/>
                </a:cubicBezTo>
                <a:cubicBezTo>
                  <a:pt x="148364" y="116818"/>
                  <a:pt x="130015" y="133897"/>
                  <a:pt x="130015" y="154918"/>
                </a:cubicBezTo>
                <a:cubicBezTo>
                  <a:pt x="130015" y="177253"/>
                  <a:pt x="148364" y="194332"/>
                  <a:pt x="169334" y="194332"/>
                </a:cubicBezTo>
                <a:cubicBezTo>
                  <a:pt x="181129" y="194332"/>
                  <a:pt x="191614" y="189077"/>
                  <a:pt x="198167" y="181194"/>
                </a:cubicBezTo>
                <a:cubicBezTo>
                  <a:pt x="199478" y="181194"/>
                  <a:pt x="199478" y="181194"/>
                  <a:pt x="199478" y="181194"/>
                </a:cubicBezTo>
                <a:cubicBezTo>
                  <a:pt x="199478" y="181194"/>
                  <a:pt x="199478" y="181194"/>
                  <a:pt x="213895" y="190391"/>
                </a:cubicBezTo>
                <a:cubicBezTo>
                  <a:pt x="203410" y="203528"/>
                  <a:pt x="187682" y="212725"/>
                  <a:pt x="169334" y="212725"/>
                </a:cubicBezTo>
                <a:cubicBezTo>
                  <a:pt x="137879" y="212725"/>
                  <a:pt x="112977" y="186449"/>
                  <a:pt x="112977" y="156232"/>
                </a:cubicBezTo>
                <a:cubicBezTo>
                  <a:pt x="112977" y="124701"/>
                  <a:pt x="137879" y="98425"/>
                  <a:pt x="169334" y="98425"/>
                </a:cubicBezTo>
                <a:close/>
                <a:moveTo>
                  <a:pt x="169740" y="84137"/>
                </a:moveTo>
                <a:cubicBezTo>
                  <a:pt x="130268" y="84137"/>
                  <a:pt x="98689" y="117271"/>
                  <a:pt x="98689" y="157031"/>
                </a:cubicBezTo>
                <a:cubicBezTo>
                  <a:pt x="98689" y="195466"/>
                  <a:pt x="130268" y="228600"/>
                  <a:pt x="169740" y="228600"/>
                </a:cubicBezTo>
                <a:cubicBezTo>
                  <a:pt x="193424" y="228600"/>
                  <a:pt x="214477" y="216672"/>
                  <a:pt x="227634" y="198117"/>
                </a:cubicBezTo>
                <a:cubicBezTo>
                  <a:pt x="227634" y="198117"/>
                  <a:pt x="232897" y="203418"/>
                  <a:pt x="236845" y="203418"/>
                </a:cubicBezTo>
                <a:cubicBezTo>
                  <a:pt x="238160" y="203418"/>
                  <a:pt x="240792" y="200768"/>
                  <a:pt x="242108" y="199442"/>
                </a:cubicBezTo>
                <a:cubicBezTo>
                  <a:pt x="244739" y="195466"/>
                  <a:pt x="243423" y="191490"/>
                  <a:pt x="239476" y="190165"/>
                </a:cubicBezTo>
                <a:cubicBezTo>
                  <a:pt x="239476" y="190165"/>
                  <a:pt x="239476" y="190165"/>
                  <a:pt x="234213" y="186189"/>
                </a:cubicBezTo>
                <a:cubicBezTo>
                  <a:pt x="238160" y="176911"/>
                  <a:pt x="240792" y="167634"/>
                  <a:pt x="240792" y="157031"/>
                </a:cubicBezTo>
                <a:cubicBezTo>
                  <a:pt x="240792" y="117271"/>
                  <a:pt x="209213" y="84137"/>
                  <a:pt x="169740" y="84137"/>
                </a:cubicBezTo>
                <a:close/>
                <a:moveTo>
                  <a:pt x="280981" y="82550"/>
                </a:moveTo>
                <a:cubicBezTo>
                  <a:pt x="333639" y="82550"/>
                  <a:pt x="333639" y="82550"/>
                  <a:pt x="333639" y="82550"/>
                </a:cubicBezTo>
                <a:cubicBezTo>
                  <a:pt x="332323" y="87313"/>
                  <a:pt x="332323" y="89694"/>
                  <a:pt x="331006" y="92075"/>
                </a:cubicBezTo>
                <a:cubicBezTo>
                  <a:pt x="279664" y="92075"/>
                  <a:pt x="279664" y="92075"/>
                  <a:pt x="279664" y="92075"/>
                </a:cubicBezTo>
                <a:cubicBezTo>
                  <a:pt x="279664" y="89694"/>
                  <a:pt x="279664" y="86122"/>
                  <a:pt x="280981" y="82550"/>
                </a:cubicBezTo>
                <a:close/>
                <a:moveTo>
                  <a:pt x="5027" y="82550"/>
                </a:moveTo>
                <a:cubicBezTo>
                  <a:pt x="5027" y="82550"/>
                  <a:pt x="5027" y="82550"/>
                  <a:pt x="57685" y="82550"/>
                </a:cubicBezTo>
                <a:cubicBezTo>
                  <a:pt x="59002" y="86122"/>
                  <a:pt x="59002" y="89694"/>
                  <a:pt x="59002" y="92075"/>
                </a:cubicBezTo>
                <a:cubicBezTo>
                  <a:pt x="59002" y="92075"/>
                  <a:pt x="59002" y="92075"/>
                  <a:pt x="7660" y="92075"/>
                </a:cubicBezTo>
                <a:cubicBezTo>
                  <a:pt x="6343" y="89694"/>
                  <a:pt x="6343" y="87313"/>
                  <a:pt x="5027" y="82550"/>
                </a:cubicBezTo>
                <a:close/>
                <a:moveTo>
                  <a:pt x="106627" y="47625"/>
                </a:moveTo>
                <a:lnTo>
                  <a:pt x="128852" y="47625"/>
                </a:lnTo>
                <a:lnTo>
                  <a:pt x="128852" y="66675"/>
                </a:lnTo>
                <a:lnTo>
                  <a:pt x="209815" y="66675"/>
                </a:lnTo>
                <a:lnTo>
                  <a:pt x="209815" y="47625"/>
                </a:lnTo>
                <a:lnTo>
                  <a:pt x="232040" y="47625"/>
                </a:lnTo>
                <a:lnTo>
                  <a:pt x="232040" y="66675"/>
                </a:lnTo>
                <a:lnTo>
                  <a:pt x="254265" y="66675"/>
                </a:lnTo>
                <a:lnTo>
                  <a:pt x="295540" y="238125"/>
                </a:lnTo>
                <a:lnTo>
                  <a:pt x="43127" y="238125"/>
                </a:lnTo>
                <a:lnTo>
                  <a:pt x="84402" y="66675"/>
                </a:lnTo>
                <a:lnTo>
                  <a:pt x="106627" y="66675"/>
                </a:lnTo>
                <a:close/>
                <a:moveTo>
                  <a:pt x="169334" y="0"/>
                </a:moveTo>
                <a:cubicBezTo>
                  <a:pt x="244740" y="0"/>
                  <a:pt x="309563" y="11815"/>
                  <a:pt x="333376" y="30193"/>
                </a:cubicBezTo>
                <a:cubicBezTo>
                  <a:pt x="338667" y="34132"/>
                  <a:pt x="339990" y="48572"/>
                  <a:pt x="337344" y="68263"/>
                </a:cubicBezTo>
                <a:cubicBezTo>
                  <a:pt x="281782" y="68263"/>
                  <a:pt x="281782" y="68263"/>
                  <a:pt x="281782" y="68263"/>
                </a:cubicBezTo>
                <a:cubicBezTo>
                  <a:pt x="281782" y="57761"/>
                  <a:pt x="279136" y="49884"/>
                  <a:pt x="275167" y="45946"/>
                </a:cubicBezTo>
                <a:cubicBezTo>
                  <a:pt x="256646" y="26255"/>
                  <a:pt x="207698" y="19691"/>
                  <a:pt x="169334" y="19691"/>
                </a:cubicBezTo>
                <a:cubicBezTo>
                  <a:pt x="130969" y="19691"/>
                  <a:pt x="82021" y="26255"/>
                  <a:pt x="63500" y="45946"/>
                </a:cubicBezTo>
                <a:cubicBezTo>
                  <a:pt x="59531" y="49884"/>
                  <a:pt x="56885" y="57761"/>
                  <a:pt x="56885" y="68263"/>
                </a:cubicBezTo>
                <a:cubicBezTo>
                  <a:pt x="1323" y="68263"/>
                  <a:pt x="1323" y="68263"/>
                  <a:pt x="1323" y="68263"/>
                </a:cubicBezTo>
                <a:cubicBezTo>
                  <a:pt x="-1323" y="48572"/>
                  <a:pt x="0" y="35444"/>
                  <a:pt x="5291" y="30193"/>
                </a:cubicBezTo>
                <a:cubicBezTo>
                  <a:pt x="29104" y="11815"/>
                  <a:pt x="93927" y="0"/>
                  <a:pt x="169334" y="0"/>
                </a:cubicBezTo>
                <a:close/>
              </a:path>
            </a:pathLst>
          </a:custGeom>
          <a:solidFill>
            <a:schemeClr val="bg1"/>
          </a:solidFill>
          <a:ln w="19050">
            <a:noFill/>
            <a:round/>
          </a:ln>
        </p:spPr>
        <p:txBody>
          <a:bodyPr anchor="ctr"/>
          <a:lstStyle/>
          <a:p>
            <a:pPr algn="ctr"/>
            <a:endParaRPr sz="2400">
              <a:cs typeface="+mn-ea"/>
              <a:sym typeface="+mn-lt"/>
            </a:endParaRPr>
          </a:p>
        </p:txBody>
      </p:sp>
      <p:sp>
        <p:nvSpPr>
          <p:cNvPr id="151" name="îŝḻíḑe"/>
          <p:cNvSpPr/>
          <p:nvPr/>
        </p:nvSpPr>
        <p:spPr bwMode="auto">
          <a:xfrm>
            <a:off x="5436235" y="2906395"/>
            <a:ext cx="1017905" cy="10179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bg1"/>
          </a:solidFill>
          <a:ln>
            <a:noFill/>
          </a:ln>
          <a:effectLst/>
        </p:spPr>
        <p:txBody>
          <a:bodyPr anchor="ctr"/>
          <a:lstStyle/>
          <a:p>
            <a:pPr algn="ctr"/>
            <a:endParaRPr/>
          </a:p>
        </p:txBody>
      </p:sp>
      <p:pic>
        <p:nvPicPr>
          <p:cNvPr id="19" name="图片 18" descr="3"/>
          <p:cNvPicPr>
            <a:picLocks noChangeAspect="1"/>
          </p:cNvPicPr>
          <p:nvPr/>
        </p:nvPicPr>
        <p:blipFill>
          <a:blip r:embed="rId5"/>
          <a:stretch>
            <a:fillRect/>
          </a:stretch>
        </p:blipFill>
        <p:spPr>
          <a:xfrm>
            <a:off x="10587990" y="6493510"/>
            <a:ext cx="1614170" cy="381635"/>
          </a:xfrm>
          <a:prstGeom prst="rect">
            <a:avLst/>
          </a:prstGeom>
        </p:spPr>
      </p:pic>
      <p:pic>
        <p:nvPicPr>
          <p:cNvPr id="35" name="图片 34" descr="8"/>
          <p:cNvPicPr>
            <a:picLocks noChangeAspect="1"/>
          </p:cNvPicPr>
          <p:nvPr/>
        </p:nvPicPr>
        <p:blipFill>
          <a:blip r:embed="rId6"/>
          <a:stretch>
            <a:fillRect/>
          </a:stretch>
        </p:blipFill>
        <p:spPr>
          <a:xfrm>
            <a:off x="2279650" y="6397625"/>
            <a:ext cx="290195" cy="290195"/>
          </a:xfrm>
          <a:prstGeom prst="rect">
            <a:avLst/>
          </a:prstGeom>
        </p:spPr>
      </p:pic>
      <p:pic>
        <p:nvPicPr>
          <p:cNvPr id="36" name="图片 35" descr="7"/>
          <p:cNvPicPr>
            <a:picLocks noChangeAspect="1"/>
          </p:cNvPicPr>
          <p:nvPr/>
        </p:nvPicPr>
        <p:blipFill>
          <a:blip r:embed="rId7"/>
          <a:stretch>
            <a:fillRect/>
          </a:stretch>
        </p:blipFill>
        <p:spPr>
          <a:xfrm>
            <a:off x="10429240" y="470535"/>
            <a:ext cx="659130" cy="65913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style.rotation</p:attrName>
                                        </p:attrNameLst>
                                      </p:cBhvr>
                                      <p:tavLst>
                                        <p:tav tm="0">
                                          <p:val>
                                            <p:fltVal val="720"/>
                                          </p:val>
                                        </p:tav>
                                        <p:tav tm="100000">
                                          <p:val>
                                            <p:fltVal val="0"/>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2" presetClass="entr" presetSubtype="8"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250" fill="hold"/>
                                        <p:tgtEl>
                                          <p:spTgt spid="9"/>
                                        </p:tgtEl>
                                        <p:attrNameLst>
                                          <p:attrName>ppt_x</p:attrName>
                                        </p:attrNameLst>
                                      </p:cBhvr>
                                      <p:tavLst>
                                        <p:tav tm="0">
                                          <p:val>
                                            <p:strVal val="0-#ppt_w/2"/>
                                          </p:val>
                                        </p:tav>
                                        <p:tav tm="100000">
                                          <p:val>
                                            <p:strVal val="#ppt_x"/>
                                          </p:val>
                                        </p:tav>
                                      </p:tavLst>
                                    </p:anim>
                                    <p:anim calcmode="lin" valueType="num">
                                      <p:cBhvr additive="base">
                                        <p:cTn id="22" dur="250" fill="hold"/>
                                        <p:tgtEl>
                                          <p:spTgt spid="9"/>
                                        </p:tgtEl>
                                        <p:attrNameLst>
                                          <p:attrName>ppt_y</p:attrName>
                                        </p:attrNameLst>
                                      </p:cBhvr>
                                      <p:tavLst>
                                        <p:tav tm="0">
                                          <p:val>
                                            <p:strVal val="#ppt_y"/>
                                          </p:val>
                                        </p:tav>
                                        <p:tav tm="100000">
                                          <p:val>
                                            <p:strVal val="#ppt_y"/>
                                          </p:val>
                                        </p:tav>
                                      </p:tavLst>
                                    </p:anim>
                                  </p:childTnLst>
                                </p:cTn>
                              </p:par>
                            </p:childTnLst>
                          </p:cTn>
                        </p:par>
                        <p:par>
                          <p:cTn id="23" fill="hold">
                            <p:stCondLst>
                              <p:cond delay="4500"/>
                            </p:stCondLst>
                            <p:childTnLst>
                              <p:par>
                                <p:cTn id="24" presetID="2" presetClass="entr" presetSubtype="8"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250" fill="hold"/>
                                        <p:tgtEl>
                                          <p:spTgt spid="10"/>
                                        </p:tgtEl>
                                        <p:attrNameLst>
                                          <p:attrName>ppt_x</p:attrName>
                                        </p:attrNameLst>
                                      </p:cBhvr>
                                      <p:tavLst>
                                        <p:tav tm="0">
                                          <p:val>
                                            <p:strVal val="0-#ppt_w/2"/>
                                          </p:val>
                                        </p:tav>
                                        <p:tav tm="100000">
                                          <p:val>
                                            <p:strVal val="#ppt_x"/>
                                          </p:val>
                                        </p:tav>
                                      </p:tavLst>
                                    </p:anim>
                                    <p:anim calcmode="lin" valueType="num">
                                      <p:cBhvr additive="base">
                                        <p:cTn id="27" dur="250" fill="hold"/>
                                        <p:tgtEl>
                                          <p:spTgt spid="10"/>
                                        </p:tgtEl>
                                        <p:attrNameLst>
                                          <p:attrName>ppt_y</p:attrName>
                                        </p:attrNameLst>
                                      </p:cBhvr>
                                      <p:tavLst>
                                        <p:tav tm="0">
                                          <p:val>
                                            <p:strVal val="#ppt_y"/>
                                          </p:val>
                                        </p:tav>
                                        <p:tav tm="100000">
                                          <p:val>
                                            <p:strVal val="#ppt_y"/>
                                          </p:val>
                                        </p:tav>
                                      </p:tavLst>
                                    </p:anim>
                                  </p:childTnLst>
                                </p:cTn>
                              </p:par>
                            </p:childTnLst>
                          </p:cTn>
                        </p:par>
                        <p:par>
                          <p:cTn id="28" fill="hold">
                            <p:stCondLst>
                              <p:cond delay="5000"/>
                            </p:stCondLst>
                            <p:childTnLst>
                              <p:par>
                                <p:cTn id="29" presetID="35"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2000"/>
                                        <p:tgtEl>
                                          <p:spTgt spid="2"/>
                                        </p:tgtEl>
                                      </p:cBhvr>
                                    </p:animEffect>
                                    <p:anim calcmode="lin" valueType="num">
                                      <p:cBhvr>
                                        <p:cTn id="32" dur="2000" fill="hold"/>
                                        <p:tgtEl>
                                          <p:spTgt spid="2"/>
                                        </p:tgtEl>
                                        <p:attrNameLst>
                                          <p:attrName>style.rotation</p:attrName>
                                        </p:attrNameLst>
                                      </p:cBhvr>
                                      <p:tavLst>
                                        <p:tav tm="0">
                                          <p:val>
                                            <p:fltVal val="720"/>
                                          </p:val>
                                        </p:tav>
                                        <p:tav tm="100000">
                                          <p:val>
                                            <p:fltVal val="0"/>
                                          </p:val>
                                        </p:tav>
                                      </p:tavLst>
                                    </p:anim>
                                    <p:anim calcmode="lin" valueType="num">
                                      <p:cBhvr>
                                        <p:cTn id="33" dur="2000" fill="hold"/>
                                        <p:tgtEl>
                                          <p:spTgt spid="2"/>
                                        </p:tgtEl>
                                        <p:attrNameLst>
                                          <p:attrName>ppt_h</p:attrName>
                                        </p:attrNameLst>
                                      </p:cBhvr>
                                      <p:tavLst>
                                        <p:tav tm="0">
                                          <p:val>
                                            <p:fltVal val="0"/>
                                          </p:val>
                                        </p:tav>
                                        <p:tav tm="100000">
                                          <p:val>
                                            <p:strVal val="#ppt_h"/>
                                          </p:val>
                                        </p:tav>
                                      </p:tavLst>
                                    </p:anim>
                                    <p:anim calcmode="lin" valueType="num">
                                      <p:cBhvr>
                                        <p:cTn id="34" dur="2000" fill="hold"/>
                                        <p:tgtEl>
                                          <p:spTgt spid="2"/>
                                        </p:tgtEl>
                                        <p:attrNameLst>
                                          <p:attrName>ppt_w</p:attrName>
                                        </p:attrNameLst>
                                      </p:cBhvr>
                                      <p:tavLst>
                                        <p:tav tm="0">
                                          <p:val>
                                            <p:fltVal val="0"/>
                                          </p:val>
                                        </p:tav>
                                        <p:tav tm="100000">
                                          <p:val>
                                            <p:strVal val="#ppt_w"/>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par>
                          <p:cTn id="39" fill="hold">
                            <p:stCondLst>
                              <p:cond delay="7000"/>
                            </p:stCondLst>
                            <p:childTnLst>
                              <p:par>
                                <p:cTn id="40" presetID="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childTnLst>
                          </p:cTn>
                        </p:par>
                        <p:par>
                          <p:cTn id="44" fill="hold">
                            <p:stCondLst>
                              <p:cond delay="7500"/>
                            </p:stCondLst>
                            <p:childTnLst>
                              <p:par>
                                <p:cTn id="45" presetID="21" presetClass="entr" presetSubtype="1"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heel(1)">
                                      <p:cBhvr>
                                        <p:cTn id="47" dur="2000"/>
                                        <p:tgtEl>
                                          <p:spTgt spid="36"/>
                                        </p:tgtEl>
                                      </p:cBhvr>
                                    </p:animEffect>
                                  </p:childTnLst>
                                </p:cTn>
                              </p:par>
                              <p:par>
                                <p:cTn id="48" presetID="21" presetClass="entr" presetSubtype="1" fill="hold" nodeType="with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wheel(1)">
                                      <p:cBhvr>
                                        <p:cTn id="50" dur="2000"/>
                                        <p:tgtEl>
                                          <p:spTgt spid="35"/>
                                        </p:tgtEl>
                                      </p:cBhvr>
                                    </p:animEffect>
                                  </p:childTnLst>
                                </p:cTn>
                              </p:par>
                              <p:par>
                                <p:cTn id="51" presetID="21" presetClass="entr" presetSubtype="1"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heel(1)">
                                      <p:cBhvr>
                                        <p:cTn id="5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9" grpId="0"/>
      <p:bldP spid="10" grpId="0"/>
      <p:bldP spid="2" grpId="0" bldLvl="0" animBg="1"/>
      <p:bldP spid="7" grpId="0" bldLvl="0" animBg="1"/>
      <p:bldP spid="6"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1286590" y="2213534"/>
            <a:ext cx="5154708" cy="3418862"/>
            <a:chOff x="0" y="0"/>
            <a:chExt cx="5148332" cy="3291853"/>
          </a:xfrm>
        </p:grpSpPr>
        <p:sp>
          <p:nvSpPr>
            <p:cNvPr id="54286" name="椭圆 2"/>
            <p:cNvSpPr/>
            <p:nvPr/>
          </p:nvSpPr>
          <p:spPr bwMode="auto">
            <a:xfrm rot="1748642">
              <a:off x="0" y="0"/>
              <a:ext cx="2211234" cy="2230539"/>
            </a:xfrm>
            <a:custGeom>
              <a:avLst/>
              <a:gdLst>
                <a:gd name="T0" fmla="*/ 887597 w 2997604"/>
                <a:gd name="T1" fmla="*/ 529860 h 3024336"/>
                <a:gd name="T2" fmla="*/ 447757 w 2997604"/>
                <a:gd name="T3" fmla="*/ 894848 h 3024336"/>
                <a:gd name="T4" fmla="*/ 0 w 2997604"/>
                <a:gd name="T5" fmla="*/ 447424 h 3024336"/>
                <a:gd name="T6" fmla="*/ 447757 w 2997604"/>
                <a:gd name="T7" fmla="*/ 0 h 3024336"/>
                <a:gd name="T8" fmla="*/ 522383 w 2997604"/>
                <a:gd name="T9" fmla="*/ 6709 h 3024336"/>
                <a:gd name="T10" fmla="*/ 0 60000 65536"/>
                <a:gd name="T11" fmla="*/ 0 60000 65536"/>
                <a:gd name="T12" fmla="*/ 0 60000 65536"/>
                <a:gd name="T13" fmla="*/ 0 60000 65536"/>
                <a:gd name="T14" fmla="*/ 0 60000 65536"/>
                <a:gd name="T15" fmla="*/ 0 w 2997604"/>
                <a:gd name="T16" fmla="*/ 0 h 3024336"/>
                <a:gd name="T17" fmla="*/ 2997604 w 2997604"/>
                <a:gd name="T18" fmla="*/ 3024336 h 3024336"/>
              </a:gdLst>
              <a:ahLst/>
              <a:cxnLst>
                <a:cxn ang="T10">
                  <a:pos x="T0" y="T1"/>
                </a:cxn>
                <a:cxn ang="T11">
                  <a:pos x="T2" y="T3"/>
                </a:cxn>
                <a:cxn ang="T12">
                  <a:pos x="T4" y="T5"/>
                </a:cxn>
                <a:cxn ang="T13">
                  <a:pos x="T6" y="T7"/>
                </a:cxn>
                <a:cxn ang="T14">
                  <a:pos x="T8" y="T9"/>
                </a:cxn>
              </a:cxnLst>
              <a:rect l="T15" t="T16" r="T17" b="T18"/>
              <a:pathLst>
                <a:path w="2997604" h="3024336">
                  <a:moveTo>
                    <a:pt x="2997604" y="1790780"/>
                  </a:moveTo>
                  <a:cubicBezTo>
                    <a:pt x="2867846" y="2492941"/>
                    <a:pt x="2252064" y="3024336"/>
                    <a:pt x="1512168" y="3024336"/>
                  </a:cubicBezTo>
                  <a:cubicBezTo>
                    <a:pt x="677021" y="3024336"/>
                    <a:pt x="0" y="2347315"/>
                    <a:pt x="0" y="1512168"/>
                  </a:cubicBezTo>
                  <a:cubicBezTo>
                    <a:pt x="0" y="677021"/>
                    <a:pt x="677021" y="0"/>
                    <a:pt x="1512168" y="0"/>
                  </a:cubicBezTo>
                  <a:cubicBezTo>
                    <a:pt x="1598138" y="0"/>
                    <a:pt x="1682432" y="7174"/>
                    <a:pt x="1764196" y="22675"/>
                  </a:cubicBezTo>
                </a:path>
              </a:pathLst>
            </a:custGeom>
            <a:noFill/>
            <a:ln w="25400" cap="flat" cmpd="sng">
              <a:solidFill>
                <a:schemeClr val="bg1">
                  <a:lumMod val="65000"/>
                </a:schemeClr>
              </a:solidFill>
              <a:prstDash val="sysDash"/>
              <a:bevel/>
              <a:tailEnd type="triangle" w="lg" len="lg"/>
            </a:ln>
          </p:spPr>
          <p:txBody>
            <a:bodyPr lIns="91428" tIns="45713" rIns="91428" bIns="45713" anchor="ctr"/>
            <a:lstStyle/>
            <a:p>
              <a:endParaRPr lang="zh-CN" altLang="en-US" sz="2400"/>
            </a:p>
          </p:txBody>
        </p:sp>
        <p:sp>
          <p:nvSpPr>
            <p:cNvPr id="54287" name="椭圆 4"/>
            <p:cNvSpPr>
              <a:spLocks noChangeArrowheads="1"/>
            </p:cNvSpPr>
            <p:nvPr/>
          </p:nvSpPr>
          <p:spPr bwMode="auto">
            <a:xfrm rot="1748642">
              <a:off x="2072566" y="1462249"/>
              <a:ext cx="1573837" cy="746788"/>
            </a:xfrm>
            <a:custGeom>
              <a:avLst/>
              <a:gdLst>
                <a:gd name="T0" fmla="*/ 0 w 2134918"/>
                <a:gd name="T1" fmla="*/ 300048 h 1012045"/>
                <a:gd name="T2" fmla="*/ 315258 w 2134918"/>
                <a:gd name="T3" fmla="*/ 0 h 1012045"/>
                <a:gd name="T4" fmla="*/ 630515 w 2134918"/>
                <a:gd name="T5" fmla="*/ 300048 h 1012045"/>
                <a:gd name="T6" fmla="*/ 0 60000 65536"/>
                <a:gd name="T7" fmla="*/ 0 60000 65536"/>
                <a:gd name="T8" fmla="*/ 0 60000 65536"/>
                <a:gd name="T9" fmla="*/ 0 w 2134918"/>
                <a:gd name="T10" fmla="*/ 0 h 1012045"/>
                <a:gd name="T11" fmla="*/ 2134918 w 2134918"/>
                <a:gd name="T12" fmla="*/ 1012045 h 1012045"/>
              </a:gdLst>
              <a:ahLst/>
              <a:cxnLst>
                <a:cxn ang="T6">
                  <a:pos x="T0" y="T1"/>
                </a:cxn>
                <a:cxn ang="T7">
                  <a:pos x="T2" y="T3"/>
                </a:cxn>
                <a:cxn ang="T8">
                  <a:pos x="T4" y="T5"/>
                </a:cxn>
              </a:cxnLst>
              <a:rect l="T9" t="T10" r="T11" b="T12"/>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bg1">
                  <a:lumMod val="65000"/>
                </a:schemeClr>
              </a:solidFill>
              <a:prstDash val="sysDash"/>
              <a:bevel/>
            </a:ln>
          </p:spPr>
          <p:txBody>
            <a:bodyPr lIns="91428" tIns="45713" rIns="91428" bIns="45713" anchor="ctr"/>
            <a:lstStyle/>
            <a:p>
              <a:endParaRPr lang="zh-CN" altLang="en-US" sz="2400"/>
            </a:p>
          </p:txBody>
        </p:sp>
        <p:sp>
          <p:nvSpPr>
            <p:cNvPr id="54288" name="椭圆 4"/>
            <p:cNvSpPr>
              <a:spLocks noChangeArrowheads="1"/>
            </p:cNvSpPr>
            <p:nvPr/>
          </p:nvSpPr>
          <p:spPr bwMode="auto">
            <a:xfrm rot="1748643" flipV="1">
              <a:off x="3150801" y="2759836"/>
              <a:ext cx="1121762" cy="532017"/>
            </a:xfrm>
            <a:custGeom>
              <a:avLst/>
              <a:gdLst>
                <a:gd name="T0" fmla="*/ 0 w 2134918"/>
                <a:gd name="T1" fmla="*/ 77286 h 1012045"/>
                <a:gd name="T2" fmla="*/ 81364 w 2134918"/>
                <a:gd name="T3" fmla="*/ 0 h 1012045"/>
                <a:gd name="T4" fmla="*/ 162727 w 2134918"/>
                <a:gd name="T5" fmla="*/ 77286 h 1012045"/>
                <a:gd name="T6" fmla="*/ 0 60000 65536"/>
                <a:gd name="T7" fmla="*/ 0 60000 65536"/>
                <a:gd name="T8" fmla="*/ 0 60000 65536"/>
                <a:gd name="T9" fmla="*/ 0 w 2134918"/>
                <a:gd name="T10" fmla="*/ 0 h 1012045"/>
                <a:gd name="T11" fmla="*/ 2134918 w 2134918"/>
                <a:gd name="T12" fmla="*/ 1012045 h 1012045"/>
              </a:gdLst>
              <a:ahLst/>
              <a:cxnLst>
                <a:cxn ang="T6">
                  <a:pos x="T0" y="T1"/>
                </a:cxn>
                <a:cxn ang="T7">
                  <a:pos x="T2" y="T3"/>
                </a:cxn>
                <a:cxn ang="T8">
                  <a:pos x="T4" y="T5"/>
                </a:cxn>
              </a:cxnLst>
              <a:rect l="T9" t="T10" r="T11" b="T12"/>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bg1">
                  <a:lumMod val="65000"/>
                </a:schemeClr>
              </a:solidFill>
              <a:prstDash val="sysDash"/>
              <a:bevel/>
            </a:ln>
          </p:spPr>
          <p:txBody>
            <a:bodyPr lIns="91428" tIns="45713" rIns="91428" bIns="45713" anchor="ctr"/>
            <a:lstStyle/>
            <a:p>
              <a:endParaRPr lang="zh-CN" altLang="en-US" sz="2400"/>
            </a:p>
          </p:txBody>
        </p:sp>
        <p:sp>
          <p:nvSpPr>
            <p:cNvPr id="54289" name="椭圆 4"/>
            <p:cNvSpPr>
              <a:spLocks noChangeArrowheads="1"/>
            </p:cNvSpPr>
            <p:nvPr/>
          </p:nvSpPr>
          <p:spPr bwMode="auto">
            <a:xfrm rot="1748642">
              <a:off x="4374751" y="2901607"/>
              <a:ext cx="773581" cy="366376"/>
            </a:xfrm>
            <a:custGeom>
              <a:avLst/>
              <a:gdLst>
                <a:gd name="T0" fmla="*/ 0 w 2134918"/>
                <a:gd name="T1" fmla="*/ 17383 h 1012045"/>
                <a:gd name="T2" fmla="*/ 18401 w 2134918"/>
                <a:gd name="T3" fmla="*/ 0 h 1012045"/>
                <a:gd name="T4" fmla="*/ 36803 w 2134918"/>
                <a:gd name="T5" fmla="*/ 17383 h 1012045"/>
                <a:gd name="T6" fmla="*/ 0 60000 65536"/>
                <a:gd name="T7" fmla="*/ 0 60000 65536"/>
                <a:gd name="T8" fmla="*/ 0 60000 65536"/>
                <a:gd name="T9" fmla="*/ 0 w 2134918"/>
                <a:gd name="T10" fmla="*/ 0 h 1012045"/>
                <a:gd name="T11" fmla="*/ 2134918 w 2134918"/>
                <a:gd name="T12" fmla="*/ 1012045 h 1012045"/>
              </a:gdLst>
              <a:ahLst/>
              <a:cxnLst>
                <a:cxn ang="T6">
                  <a:pos x="T0" y="T1"/>
                </a:cxn>
                <a:cxn ang="T7">
                  <a:pos x="T2" y="T3"/>
                </a:cxn>
                <a:cxn ang="T8">
                  <a:pos x="T4" y="T5"/>
                </a:cxn>
              </a:cxnLst>
              <a:rect l="T9" t="T10" r="T11" b="T12"/>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bg1">
                  <a:lumMod val="65000"/>
                </a:schemeClr>
              </a:solidFill>
              <a:prstDash val="sysDash"/>
              <a:bevel/>
            </a:ln>
          </p:spPr>
          <p:txBody>
            <a:bodyPr lIns="91428" tIns="45713" rIns="91428" bIns="45713" anchor="ctr"/>
            <a:lstStyle/>
            <a:p>
              <a:endParaRPr lang="zh-CN" altLang="en-US" sz="2400" dirty="0"/>
            </a:p>
          </p:txBody>
        </p:sp>
      </p:grpSp>
      <p:sp>
        <p:nvSpPr>
          <p:cNvPr id="23" name="KSO_GN4"/>
          <p:cNvSpPr>
            <a:spLocks noChangeArrowheads="1"/>
          </p:cNvSpPr>
          <p:nvPr/>
        </p:nvSpPr>
        <p:spPr bwMode="auto">
          <a:xfrm>
            <a:off x="1418334" y="2356393"/>
            <a:ext cx="1966647" cy="2039663"/>
          </a:xfrm>
          <a:prstGeom prst="ellipse">
            <a:avLst/>
          </a:prstGeom>
          <a:solidFill>
            <a:srgbClr val="0070C0"/>
          </a:solidFill>
          <a:ln w="9525">
            <a:noFill/>
            <a:bevel/>
          </a:ln>
        </p:spPr>
        <p:txBody>
          <a:bodyPr lIns="0" tIns="0" rIns="0" bIns="0" anchor="ctr"/>
          <a:lstStyle/>
          <a:p>
            <a:pPr algn="ctr">
              <a:lnSpc>
                <a:spcPct val="130000"/>
              </a:lnSpc>
            </a:pPr>
            <a:r>
              <a:rPr lang="en-US" altLang="zh-CN" sz="6400" dirty="0">
                <a:solidFill>
                  <a:schemeClr val="bg1"/>
                </a:solidFill>
                <a:latin typeface="阿里巴巴普惠体 R" panose="00020600040101010101" charset="-122"/>
                <a:ea typeface="阿里巴巴普惠体 R" panose="00020600040101010101" charset="-122"/>
                <a:sym typeface="Impact" panose="020B0806030902050204" pitchFamily="34" charset="0"/>
              </a:rPr>
              <a:t>04</a:t>
            </a:r>
            <a:endParaRPr lang="zh-CN" altLang="en-US" sz="2400" dirty="0">
              <a:latin typeface="阿里巴巴普惠体 R" panose="00020600040101010101" charset="-122"/>
              <a:ea typeface="阿里巴巴普惠体 R" panose="00020600040101010101" charset="-122"/>
            </a:endParaRPr>
          </a:p>
        </p:txBody>
      </p:sp>
      <p:sp>
        <p:nvSpPr>
          <p:cNvPr id="24" name="KSO_GN3"/>
          <p:cNvSpPr>
            <a:spLocks noChangeArrowheads="1"/>
          </p:cNvSpPr>
          <p:nvPr/>
        </p:nvSpPr>
        <p:spPr bwMode="auto">
          <a:xfrm>
            <a:off x="3229429" y="3850029"/>
            <a:ext cx="1390463" cy="1442844"/>
          </a:xfrm>
          <a:prstGeom prst="ellipse">
            <a:avLst/>
          </a:prstGeom>
          <a:solidFill>
            <a:srgbClr val="4F81BD"/>
          </a:solidFill>
          <a:ln w="9525">
            <a:noFill/>
            <a:bevel/>
          </a:ln>
        </p:spPr>
        <p:txBody>
          <a:bodyPr lIns="0" tIns="0" rIns="0" bIns="0" anchor="ctr"/>
          <a:lstStyle/>
          <a:p>
            <a:pPr algn="ctr">
              <a:lnSpc>
                <a:spcPct val="130000"/>
              </a:lnSpc>
            </a:pPr>
            <a:r>
              <a:rPr lang="en-US" altLang="zh-CN" sz="4665" dirty="0">
                <a:solidFill>
                  <a:schemeClr val="bg1"/>
                </a:solidFill>
                <a:latin typeface="阿里巴巴普惠体 R" panose="00020600040101010101" charset="-122"/>
                <a:ea typeface="阿里巴巴普惠体 R" panose="00020600040101010101" charset="-122"/>
                <a:sym typeface="Impact" panose="020B0806030902050204" pitchFamily="34" charset="0"/>
              </a:rPr>
              <a:t>03</a:t>
            </a:r>
            <a:endParaRPr lang="zh-CN" altLang="en-US" sz="2400" dirty="0">
              <a:latin typeface="阿里巴巴普惠体 R" panose="00020600040101010101" charset="-122"/>
              <a:ea typeface="阿里巴巴普惠体 R" panose="00020600040101010101" charset="-122"/>
            </a:endParaRPr>
          </a:p>
        </p:txBody>
      </p:sp>
      <p:sp>
        <p:nvSpPr>
          <p:cNvPr id="25" name="KSO_GN2"/>
          <p:cNvSpPr>
            <a:spLocks noChangeArrowheads="1"/>
          </p:cNvSpPr>
          <p:nvPr/>
        </p:nvSpPr>
        <p:spPr bwMode="auto">
          <a:xfrm rot="10800000" flipV="1">
            <a:off x="4663073" y="4553364"/>
            <a:ext cx="992052" cy="1028561"/>
          </a:xfrm>
          <a:prstGeom prst="ellipse">
            <a:avLst/>
          </a:prstGeom>
          <a:solidFill>
            <a:srgbClr val="8EB4E3"/>
          </a:solidFill>
          <a:ln w="9525">
            <a:noFill/>
            <a:bevel/>
          </a:ln>
        </p:spPr>
        <p:txBody>
          <a:bodyPr lIns="0" tIns="0" rIns="0" bIns="0" anchor="ctr"/>
          <a:lstStyle/>
          <a:p>
            <a:pPr algn="ctr">
              <a:lnSpc>
                <a:spcPct val="130000"/>
              </a:lnSpc>
            </a:pPr>
            <a:r>
              <a:rPr lang="en-US" altLang="zh-CN" sz="3200" dirty="0">
                <a:solidFill>
                  <a:schemeClr val="bg1"/>
                </a:solidFill>
                <a:latin typeface="阿里巴巴普惠体 R" panose="00020600040101010101" charset="-122"/>
                <a:ea typeface="阿里巴巴普惠体 R" panose="00020600040101010101" charset="-122"/>
                <a:sym typeface="Impact" panose="020B0806030902050204" pitchFamily="34" charset="0"/>
              </a:rPr>
              <a:t>02</a:t>
            </a:r>
          </a:p>
        </p:txBody>
      </p:sp>
      <p:sp>
        <p:nvSpPr>
          <p:cNvPr id="26" name="KSO_GN1"/>
          <p:cNvSpPr>
            <a:spLocks noChangeArrowheads="1"/>
          </p:cNvSpPr>
          <p:nvPr/>
        </p:nvSpPr>
        <p:spPr bwMode="auto">
          <a:xfrm>
            <a:off x="5598294" y="5283845"/>
            <a:ext cx="684120" cy="709516"/>
          </a:xfrm>
          <a:prstGeom prst="ellipse">
            <a:avLst/>
          </a:prstGeom>
          <a:solidFill>
            <a:srgbClr val="C6D9F1"/>
          </a:solidFill>
          <a:ln w="9525">
            <a:noFill/>
            <a:bevel/>
          </a:ln>
        </p:spPr>
        <p:txBody>
          <a:bodyPr lIns="0" tIns="0" rIns="0" bIns="0" anchor="ctr"/>
          <a:lstStyle/>
          <a:p>
            <a:pPr algn="ctr">
              <a:lnSpc>
                <a:spcPct val="130000"/>
              </a:lnSpc>
            </a:pPr>
            <a:r>
              <a:rPr lang="en-US" altLang="zh-CN" sz="3200" dirty="0">
                <a:solidFill>
                  <a:schemeClr val="bg1"/>
                </a:solidFill>
                <a:latin typeface="阿里巴巴普惠体 R" panose="00020600040101010101" charset="-122"/>
                <a:ea typeface="阿里巴巴普惠体 R" panose="00020600040101010101" charset="-122"/>
                <a:sym typeface="Impact" panose="020B0806030902050204" pitchFamily="34" charset="0"/>
              </a:rPr>
              <a:t>01</a:t>
            </a:r>
            <a:endParaRPr lang="zh-CN" altLang="en-US" sz="2400" dirty="0">
              <a:latin typeface="阿里巴巴普惠体 R" panose="00020600040101010101" charset="-122"/>
              <a:ea typeface="阿里巴巴普惠体 R" panose="00020600040101010101" charset="-122"/>
            </a:endParaRPr>
          </a:p>
        </p:txBody>
      </p:sp>
      <p:sp>
        <p:nvSpPr>
          <p:cNvPr id="27" name="文本框 11"/>
          <p:cNvSpPr>
            <a:spLocks noChangeArrowheads="1"/>
          </p:cNvSpPr>
          <p:nvPr/>
        </p:nvSpPr>
        <p:spPr bwMode="auto">
          <a:xfrm>
            <a:off x="3392920" y="1872267"/>
            <a:ext cx="4961855" cy="883920"/>
          </a:xfrm>
          <a:prstGeom prst="rect">
            <a:avLst/>
          </a:prstGeom>
          <a:noFill/>
          <a:ln w="9525">
            <a:noFill/>
            <a:bevel/>
          </a:ln>
        </p:spPr>
        <p:txBody>
          <a:bodyPr lIns="81139" tIns="40569" rIns="81139" bIns="40569">
            <a:spAutoFit/>
          </a:bodyPr>
          <a:lstStyle/>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p>
        </p:txBody>
      </p:sp>
      <p:sp>
        <p:nvSpPr>
          <p:cNvPr id="28" name="文本框 12"/>
          <p:cNvSpPr>
            <a:spLocks noChangeArrowheads="1"/>
          </p:cNvSpPr>
          <p:nvPr/>
        </p:nvSpPr>
        <p:spPr bwMode="auto">
          <a:xfrm>
            <a:off x="4496084" y="3259554"/>
            <a:ext cx="4649160" cy="589377"/>
          </a:xfrm>
          <a:prstGeom prst="rect">
            <a:avLst/>
          </a:prstGeom>
          <a:noFill/>
          <a:ln w="9525">
            <a:noFill/>
            <a:bevel/>
          </a:ln>
        </p:spPr>
        <p:txBody>
          <a:bodyPr lIns="81139" tIns="40569" rIns="81139" bIns="40569">
            <a:spAutoFit/>
          </a:bodyPr>
          <a:lstStyle/>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zh-CN" altLang="en-US" sz="1865" dirty="0">
              <a:solidFill>
                <a:schemeClr val="tx1">
                  <a:lumMod val="65000"/>
                  <a:lumOff val="35000"/>
                </a:schemeClr>
              </a:solidFill>
              <a:latin typeface="阿里巴巴普惠体 R" panose="00020600040101010101" charset="-122"/>
              <a:ea typeface="阿里巴巴普惠体 R" panose="00020600040101010101" charset="-122"/>
            </a:endParaRPr>
          </a:p>
        </p:txBody>
      </p:sp>
      <p:sp>
        <p:nvSpPr>
          <p:cNvPr id="29" name="文本框 13"/>
          <p:cNvSpPr>
            <a:spLocks noChangeArrowheads="1"/>
          </p:cNvSpPr>
          <p:nvPr/>
        </p:nvSpPr>
        <p:spPr bwMode="auto">
          <a:xfrm>
            <a:off x="5765978" y="4072112"/>
            <a:ext cx="4507892" cy="589377"/>
          </a:xfrm>
          <a:prstGeom prst="rect">
            <a:avLst/>
          </a:prstGeom>
          <a:noFill/>
          <a:ln w="9525">
            <a:noFill/>
            <a:bevel/>
          </a:ln>
        </p:spPr>
        <p:txBody>
          <a:bodyPr lIns="81139" tIns="40569" rIns="81139" bIns="40569">
            <a:spAutoFit/>
          </a:bodyPr>
          <a:lstStyle/>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zh-CN" altLang="en-US" sz="1865" dirty="0">
              <a:solidFill>
                <a:schemeClr val="tx1">
                  <a:lumMod val="65000"/>
                  <a:lumOff val="35000"/>
                </a:schemeClr>
              </a:solidFill>
              <a:latin typeface="阿里巴巴普惠体 R" panose="00020600040101010101" charset="-122"/>
              <a:ea typeface="阿里巴巴普惠体 R" panose="00020600040101010101" charset="-122"/>
            </a:endParaRPr>
          </a:p>
        </p:txBody>
      </p:sp>
      <p:sp>
        <p:nvSpPr>
          <p:cNvPr id="30" name="文本框 14"/>
          <p:cNvSpPr>
            <a:spLocks noChangeArrowheads="1"/>
          </p:cNvSpPr>
          <p:nvPr/>
        </p:nvSpPr>
        <p:spPr bwMode="auto">
          <a:xfrm>
            <a:off x="6406478" y="5375406"/>
            <a:ext cx="4544400" cy="589377"/>
          </a:xfrm>
          <a:prstGeom prst="rect">
            <a:avLst/>
          </a:prstGeom>
          <a:noFill/>
          <a:ln w="9525">
            <a:noFill/>
            <a:bevel/>
          </a:ln>
        </p:spPr>
        <p:txBody>
          <a:bodyPr lIns="81139" tIns="40569" rIns="81139" bIns="40569">
            <a:spAutoFit/>
          </a:bodyPr>
          <a:lstStyle/>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zh-CN" altLang="en-US" sz="1865" dirty="0">
              <a:solidFill>
                <a:schemeClr val="tx1">
                  <a:lumMod val="65000"/>
                  <a:lumOff val="35000"/>
                </a:schemeClr>
              </a:solidFill>
              <a:latin typeface="阿里巴巴普惠体 R" panose="00020600040101010101" charset="-122"/>
              <a:ea typeface="阿里巴巴普惠体 R" panose="00020600040101010101" charset="-122"/>
            </a:endParaRPr>
          </a:p>
        </p:txBody>
      </p:sp>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pic>
        <p:nvPicPr>
          <p:cNvPr id="35" name="图片 34" descr="8"/>
          <p:cNvPicPr>
            <a:picLocks noChangeAspect="1"/>
          </p:cNvPicPr>
          <p:nvPr/>
        </p:nvPicPr>
        <p:blipFill>
          <a:blip r:embed="rId5"/>
          <a:stretch>
            <a:fillRect/>
          </a:stretch>
        </p:blipFill>
        <p:spPr>
          <a:xfrm>
            <a:off x="2279650" y="5845175"/>
            <a:ext cx="422910" cy="422910"/>
          </a:xfrm>
          <a:prstGeom prst="rect">
            <a:avLst/>
          </a:prstGeom>
        </p:spPr>
      </p:pic>
      <p:pic>
        <p:nvPicPr>
          <p:cNvPr id="36" name="图片 35" descr="7"/>
          <p:cNvPicPr>
            <a:picLocks noChangeAspect="1"/>
          </p:cNvPicPr>
          <p:nvPr/>
        </p:nvPicPr>
        <p:blipFill>
          <a:blip r:embed="rId6"/>
          <a:stretch>
            <a:fillRect/>
          </a:stretch>
        </p:blipFill>
        <p:spPr>
          <a:xfrm>
            <a:off x="10292080" y="470535"/>
            <a:ext cx="659130" cy="659130"/>
          </a:xfrm>
          <a:prstGeom prst="rect">
            <a:avLst/>
          </a:prstGeom>
        </p:spPr>
      </p:pic>
      <p:grpSp>
        <p:nvGrpSpPr>
          <p:cNvPr id="20" name="组合 19"/>
          <p:cNvGrpSpPr/>
          <p:nvPr/>
        </p:nvGrpSpPr>
        <p:grpSpPr>
          <a:xfrm>
            <a:off x="6037579" y="470535"/>
            <a:ext cx="2466975" cy="1009651"/>
            <a:chOff x="9725024" y="5848350"/>
            <a:chExt cx="2466975" cy="1009651"/>
          </a:xfrm>
        </p:grpSpPr>
        <p:cxnSp>
          <p:nvCxnSpPr>
            <p:cNvPr id="21" name="直接连接符 2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6" name="直接连接符 5"/>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p:cBhvr>
                                        <p:cTn id="7" dur="2750"/>
                                        <p:tgtEl>
                                          <p:spTgt spid="2"/>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6"/>
                                        </p:tgtEl>
                                        <p:attrNameLst>
                                          <p:attrName>style.visibility</p:attrName>
                                        </p:attrNameLst>
                                      </p:cBhvr>
                                      <p:to>
                                        <p:strVal val="visible"/>
                                      </p:to>
                                    </p:set>
                                    <p:animEffect>
                                      <p:cBhvr>
                                        <p:cTn id="10" dur="500"/>
                                        <p:tgtEl>
                                          <p:spTgt spid="26"/>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25"/>
                                        </p:tgtEl>
                                        <p:attrNameLst>
                                          <p:attrName>style.visibility</p:attrName>
                                        </p:attrNameLst>
                                      </p:cBhvr>
                                      <p:to>
                                        <p:strVal val="visible"/>
                                      </p:to>
                                    </p:set>
                                    <p:animEffect>
                                      <p:cBhvr>
                                        <p:cTn id="13" dur="500"/>
                                        <p:tgtEl>
                                          <p:spTgt spid="25"/>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24"/>
                                        </p:tgtEl>
                                        <p:attrNameLst>
                                          <p:attrName>style.visibility</p:attrName>
                                        </p:attrNameLst>
                                      </p:cBhvr>
                                      <p:to>
                                        <p:strVal val="visible"/>
                                      </p:to>
                                    </p:set>
                                    <p:animEffect>
                                      <p:cBhvr>
                                        <p:cTn id="16" dur="500"/>
                                        <p:tgtEl>
                                          <p:spTgt spid="24"/>
                                        </p:tgtEl>
                                      </p:cBhvr>
                                    </p:animEffect>
                                  </p:childTnLst>
                                </p:cTn>
                              </p:par>
                              <p:par>
                                <p:cTn id="17" presetID="10" presetClass="entr" presetSubtype="0" fill="hold" grpId="0" nodeType="withEffect">
                                  <p:stCondLst>
                                    <p:cond delay="2000"/>
                                  </p:stCondLst>
                                  <p:childTnLst>
                                    <p:set>
                                      <p:cBhvr>
                                        <p:cTn id="18" dur="1" fill="hold">
                                          <p:stCondLst>
                                            <p:cond delay="0"/>
                                          </p:stCondLst>
                                        </p:cTn>
                                        <p:tgtEl>
                                          <p:spTgt spid="23"/>
                                        </p:tgtEl>
                                        <p:attrNameLst>
                                          <p:attrName>style.visibility</p:attrName>
                                        </p:attrNameLst>
                                      </p:cBhvr>
                                      <p:to>
                                        <p:strVal val="visible"/>
                                      </p:to>
                                    </p:set>
                                    <p:animEffect>
                                      <p:cBhvr>
                                        <p:cTn id="19" dur="500"/>
                                        <p:tgtEl>
                                          <p:spTgt spid="23"/>
                                        </p:tgtEl>
                                      </p:cBhvr>
                                    </p:animEffect>
                                  </p:childTnLst>
                                </p:cTn>
                              </p:par>
                            </p:childTnLst>
                          </p:cTn>
                        </p:par>
                        <p:par>
                          <p:cTn id="20" fill="hold">
                            <p:stCondLst>
                              <p:cond delay="3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27"/>
                                        </p:tgtEl>
                                        <p:attrNameLst>
                                          <p:attrName>style.visibility</p:attrName>
                                        </p:attrNameLst>
                                      </p:cBhvr>
                                      <p:to>
                                        <p:strVal val="visible"/>
                                      </p:to>
                                    </p:set>
                                    <p:anim calcmode="lin" valueType="num">
                                      <p:cBhvr>
                                        <p:cTn id="23"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27"/>
                                        </p:tgtEl>
                                        <p:attrNameLst>
                                          <p:attrName>ppt_y</p:attrName>
                                        </p:attrNameLst>
                                      </p:cBhvr>
                                      <p:tavLst>
                                        <p:tav tm="0">
                                          <p:val>
                                            <p:strVal val="#ppt_y"/>
                                          </p:val>
                                        </p:tav>
                                        <p:tav tm="100000">
                                          <p:val>
                                            <p:strVal val="#ppt_y"/>
                                          </p:val>
                                        </p:tav>
                                      </p:tavLst>
                                    </p:anim>
                                    <p:anim calcmode="lin" valueType="num">
                                      <p:cBhvr>
                                        <p:cTn id="25"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27"/>
                                        </p:tgtEl>
                                        <p:attrNameLst>
                                          <p:attrName>ppt_w</p:attrName>
                                        </p:attrNameLst>
                                      </p:cBhvr>
                                      <p:tavLst>
                                        <p:tav tm="0">
                                          <p:val>
                                            <p:strVal val="#ppt_w/10"/>
                                          </p:val>
                                        </p:tav>
                                        <p:tav tm="50000">
                                          <p:val>
                                            <p:strVal val="#ppt_w+.01"/>
                                          </p:val>
                                        </p:tav>
                                        <p:tav tm="100000">
                                          <p:val>
                                            <p:strVal val="#ppt_w"/>
                                          </p:val>
                                        </p:tav>
                                      </p:tavLst>
                                    </p:anim>
                                    <p:animEffect>
                                      <p:cBhvr>
                                        <p:cTn id="27" dur="500" tmFilter="0,0; .5, 1; 1, 1"/>
                                        <p:tgtEl>
                                          <p:spTgt spid="27"/>
                                        </p:tgtEl>
                                      </p:cBhvr>
                                    </p:animEffect>
                                  </p:childTnLst>
                                </p:cTn>
                              </p:par>
                              <p:par>
                                <p:cTn id="28" presetID="41" presetClass="entr" presetSubtype="0" fill="hold" grpId="0" nodeType="withEffect">
                                  <p:stCondLst>
                                    <p:cond delay="0"/>
                                  </p:stCondLst>
                                  <p:iterate type="lt">
                                    <p:tmPct val="10000"/>
                                  </p:iterate>
                                  <p:childTnLst>
                                    <p:set>
                                      <p:cBhvr>
                                        <p:cTn id="29" dur="1" fill="hold">
                                          <p:stCondLst>
                                            <p:cond delay="0"/>
                                          </p:stCondLst>
                                        </p:cTn>
                                        <p:tgtEl>
                                          <p:spTgt spid="28"/>
                                        </p:tgtEl>
                                        <p:attrNameLst>
                                          <p:attrName>style.visibility</p:attrName>
                                        </p:attrNameLst>
                                      </p:cBhvr>
                                      <p:to>
                                        <p:strVal val="visible"/>
                                      </p:to>
                                    </p:set>
                                    <p:anim calcmode="lin" valueType="num">
                                      <p:cBhvr>
                                        <p:cTn id="30"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28"/>
                                        </p:tgtEl>
                                        <p:attrNameLst>
                                          <p:attrName>ppt_y</p:attrName>
                                        </p:attrNameLst>
                                      </p:cBhvr>
                                      <p:tavLst>
                                        <p:tav tm="0">
                                          <p:val>
                                            <p:strVal val="#ppt_y"/>
                                          </p:val>
                                        </p:tav>
                                        <p:tav tm="100000">
                                          <p:val>
                                            <p:strVal val="#ppt_y"/>
                                          </p:val>
                                        </p:tav>
                                      </p:tavLst>
                                    </p:anim>
                                    <p:anim calcmode="lin" valueType="num">
                                      <p:cBhvr>
                                        <p:cTn id="32"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28"/>
                                        </p:tgtEl>
                                        <p:attrNameLst>
                                          <p:attrName>ppt_w</p:attrName>
                                        </p:attrNameLst>
                                      </p:cBhvr>
                                      <p:tavLst>
                                        <p:tav tm="0">
                                          <p:val>
                                            <p:strVal val="#ppt_w/10"/>
                                          </p:val>
                                        </p:tav>
                                        <p:tav tm="50000">
                                          <p:val>
                                            <p:strVal val="#ppt_w+.01"/>
                                          </p:val>
                                        </p:tav>
                                        <p:tav tm="100000">
                                          <p:val>
                                            <p:strVal val="#ppt_w"/>
                                          </p:val>
                                        </p:tav>
                                      </p:tavLst>
                                    </p:anim>
                                    <p:animEffect>
                                      <p:cBhvr>
                                        <p:cTn id="34" dur="500" tmFilter="0,0; .5, 1; 1, 1"/>
                                        <p:tgtEl>
                                          <p:spTgt spid="28"/>
                                        </p:tgtEl>
                                      </p:cBhvr>
                                    </p:animEffect>
                                  </p:childTnLst>
                                </p:cTn>
                              </p:par>
                              <p:par>
                                <p:cTn id="35" presetID="41" presetClass="entr" presetSubtype="0" fill="hold" grpId="0" nodeType="withEffect">
                                  <p:stCondLst>
                                    <p:cond delay="0"/>
                                  </p:stCondLst>
                                  <p:iterate type="lt">
                                    <p:tmPct val="10000"/>
                                  </p:iterate>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29"/>
                                        </p:tgtEl>
                                        <p:attrNameLst>
                                          <p:attrName>ppt_y</p:attrName>
                                        </p:attrNameLst>
                                      </p:cBhvr>
                                      <p:tavLst>
                                        <p:tav tm="0">
                                          <p:val>
                                            <p:strVal val="#ppt_y"/>
                                          </p:val>
                                        </p:tav>
                                        <p:tav tm="100000">
                                          <p:val>
                                            <p:strVal val="#ppt_y"/>
                                          </p:val>
                                        </p:tav>
                                      </p:tavLst>
                                    </p:anim>
                                    <p:anim calcmode="lin" valueType="num">
                                      <p:cBhvr>
                                        <p:cTn id="3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29"/>
                                        </p:tgtEl>
                                        <p:attrNameLst>
                                          <p:attrName>ppt_w</p:attrName>
                                        </p:attrNameLst>
                                      </p:cBhvr>
                                      <p:tavLst>
                                        <p:tav tm="0">
                                          <p:val>
                                            <p:strVal val="#ppt_w/10"/>
                                          </p:val>
                                        </p:tav>
                                        <p:tav tm="50000">
                                          <p:val>
                                            <p:strVal val="#ppt_w+.01"/>
                                          </p:val>
                                        </p:tav>
                                        <p:tav tm="100000">
                                          <p:val>
                                            <p:strVal val="#ppt_w"/>
                                          </p:val>
                                        </p:tav>
                                      </p:tavLst>
                                    </p:anim>
                                    <p:animEffect>
                                      <p:cBhvr>
                                        <p:cTn id="41" dur="500" tmFilter="0,0; .5, 1; 1, 1"/>
                                        <p:tgtEl>
                                          <p:spTgt spid="29"/>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30"/>
                                        </p:tgtEl>
                                        <p:attrNameLst>
                                          <p:attrName>style.visibility</p:attrName>
                                        </p:attrNameLst>
                                      </p:cBhvr>
                                      <p:to>
                                        <p:strVal val="visible"/>
                                      </p:to>
                                    </p:set>
                                    <p:anim calcmode="lin" valueType="num">
                                      <p:cBhvr>
                                        <p:cTn id="44"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0"/>
                                        </p:tgtEl>
                                        <p:attrNameLst>
                                          <p:attrName>ppt_y</p:attrName>
                                        </p:attrNameLst>
                                      </p:cBhvr>
                                      <p:tavLst>
                                        <p:tav tm="0">
                                          <p:val>
                                            <p:strVal val="#ppt_y"/>
                                          </p:val>
                                        </p:tav>
                                        <p:tav tm="100000">
                                          <p:val>
                                            <p:strVal val="#ppt_y"/>
                                          </p:val>
                                        </p:tav>
                                      </p:tavLst>
                                    </p:anim>
                                    <p:anim calcmode="lin" valueType="num">
                                      <p:cBhvr>
                                        <p:cTn id="46"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0"/>
                                        </p:tgtEl>
                                        <p:attrNameLst>
                                          <p:attrName>ppt_w</p:attrName>
                                        </p:attrNameLst>
                                      </p:cBhvr>
                                      <p:tavLst>
                                        <p:tav tm="0">
                                          <p:val>
                                            <p:strVal val="#ppt_w/10"/>
                                          </p:val>
                                        </p:tav>
                                        <p:tav tm="50000">
                                          <p:val>
                                            <p:strVal val="#ppt_w+.01"/>
                                          </p:val>
                                        </p:tav>
                                        <p:tav tm="100000">
                                          <p:val>
                                            <p:strVal val="#ppt_w"/>
                                          </p:val>
                                        </p:tav>
                                      </p:tavLst>
                                    </p:anim>
                                    <p:animEffect>
                                      <p:cBhvr>
                                        <p:cTn id="48" dur="500" tmFilter="0,0; .5, 1; 1, 1"/>
                                        <p:tgtEl>
                                          <p:spTgt spid="30"/>
                                        </p:tgtEl>
                                      </p:cBhvr>
                                    </p:animEffect>
                                  </p:childTnLst>
                                </p:cTn>
                              </p:par>
                            </p:childTnLst>
                          </p:cTn>
                        </p:par>
                        <p:par>
                          <p:cTn id="49" fill="hold">
                            <p:stCondLst>
                              <p:cond delay="6800"/>
                            </p:stCondLst>
                            <p:childTnLst>
                              <p:par>
                                <p:cTn id="50" presetID="12" presetClass="entr" presetSubtype="4" fill="hold" nodeType="after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p:tgtEl>
                                          <p:spTgt spid="20"/>
                                        </p:tgtEl>
                                        <p:attrNameLst>
                                          <p:attrName>ppt_y</p:attrName>
                                        </p:attrNameLst>
                                      </p:cBhvr>
                                      <p:tavLst>
                                        <p:tav tm="0">
                                          <p:val>
                                            <p:strVal val="#ppt_y+#ppt_h*1.125000"/>
                                          </p:val>
                                        </p:tav>
                                        <p:tav tm="100000">
                                          <p:val>
                                            <p:strVal val="#ppt_y"/>
                                          </p:val>
                                        </p:tav>
                                      </p:tavLst>
                                    </p:anim>
                                    <p:animEffect transition="in" filter="wipe(up)">
                                      <p:cBhvr>
                                        <p:cTn id="53" dur="500"/>
                                        <p:tgtEl>
                                          <p:spTgt spid="20"/>
                                        </p:tgtEl>
                                      </p:cBhvr>
                                    </p:animEffect>
                                  </p:childTnLst>
                                </p:cTn>
                              </p:par>
                              <p:par>
                                <p:cTn id="54" presetID="12" presetClass="entr" presetSubtype="4"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additive="base">
                                        <p:cTn id="56" dur="500"/>
                                        <p:tgtEl>
                                          <p:spTgt spid="22"/>
                                        </p:tgtEl>
                                        <p:attrNameLst>
                                          <p:attrName>ppt_y</p:attrName>
                                        </p:attrNameLst>
                                      </p:cBhvr>
                                      <p:tavLst>
                                        <p:tav tm="0">
                                          <p:val>
                                            <p:strVal val="#ppt_y+#ppt_h*1.125000"/>
                                          </p:val>
                                        </p:tav>
                                        <p:tav tm="100000">
                                          <p:val>
                                            <p:strVal val="#ppt_y"/>
                                          </p:val>
                                        </p:tav>
                                      </p:tavLst>
                                    </p:anim>
                                    <p:animEffect transition="in" filter="wipe(up)">
                                      <p:cBhvr>
                                        <p:cTn id="57" dur="500"/>
                                        <p:tgtEl>
                                          <p:spTgt spid="22"/>
                                        </p:tgtEl>
                                      </p:cBhvr>
                                    </p:animEffect>
                                  </p:childTnLst>
                                </p:cTn>
                              </p:par>
                            </p:childTnLst>
                          </p:cTn>
                        </p:par>
                        <p:par>
                          <p:cTn id="58" fill="hold">
                            <p:stCondLst>
                              <p:cond delay="7300"/>
                            </p:stCondLst>
                            <p:childTnLst>
                              <p:par>
                                <p:cTn id="59" presetID="21" presetClass="entr" presetSubtype="1"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heel(1)">
                                      <p:cBhvr>
                                        <p:cTn id="61" dur="2000"/>
                                        <p:tgtEl>
                                          <p:spTgt spid="36"/>
                                        </p:tgtEl>
                                      </p:cBhvr>
                                    </p:animEffect>
                                  </p:childTnLst>
                                </p:cTn>
                              </p:par>
                              <p:par>
                                <p:cTn id="62" presetID="21" presetClass="entr" presetSubtype="1" fill="hold" nodeType="with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wheel(1)">
                                      <p:cBhvr>
                                        <p:cTn id="64" dur="2000"/>
                                        <p:tgtEl>
                                          <p:spTgt spid="35"/>
                                        </p:tgtEl>
                                      </p:cBhvr>
                                    </p:animEffect>
                                  </p:childTnLst>
                                </p:cTn>
                              </p:par>
                              <p:par>
                                <p:cTn id="65" presetID="21" presetClass="entr" presetSubtype="1" fill="hold"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heel(1)">
                                      <p:cBhvr>
                                        <p:cTn id="6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animBg="1" autoUpdateAnimBg="0"/>
      <p:bldP spid="24" grpId="0" bldLvl="0" animBg="1" autoUpdateAnimBg="0"/>
      <p:bldP spid="25" grpId="0" bldLvl="0" animBg="1" autoUpdateAnimBg="0"/>
      <p:bldP spid="26" grpId="0" bldLvl="0" animBg="1" autoUpdateAnimBg="0"/>
      <p:bldP spid="27" grpId="0" bldLvl="0" autoUpdateAnimBg="0"/>
      <p:bldP spid="28" grpId="0" bldLvl="0" autoUpdateAnimBg="0"/>
      <p:bldP spid="29" grpId="0" bldLvl="0" autoUpdateAnimBg="0"/>
      <p:bldP spid="30" grpId="0" bldLvl="0" autoUpdateAnimBg="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7" name="Group 27"/>
          <p:cNvGrpSpPr/>
          <p:nvPr/>
        </p:nvGrpSpPr>
        <p:grpSpPr>
          <a:xfrm>
            <a:off x="4572000" y="2114550"/>
            <a:ext cx="3037682" cy="4019550"/>
            <a:chOff x="0" y="0"/>
            <a:chExt cx="3827" cy="5064"/>
          </a:xfrm>
        </p:grpSpPr>
        <p:sp>
          <p:nvSpPr>
            <p:cNvPr id="2" name="Rectangle 28"/>
            <p:cNvSpPr/>
            <p:nvPr/>
          </p:nvSpPr>
          <p:spPr bwMode="auto">
            <a:xfrm>
              <a:off x="3" y="8"/>
              <a:ext cx="3824" cy="5056"/>
            </a:xfrm>
            <a:prstGeom prst="rect">
              <a:avLst/>
            </a:prstGeom>
            <a:solidFill>
              <a:srgbClr val="FFFEFE"/>
            </a:solidFill>
            <a:ln w="38100" cap="flat">
              <a:solidFill>
                <a:schemeClr val="tx1">
                  <a:alpha val="0"/>
                </a:schemeClr>
              </a:solidFill>
              <a:prstDash val="solid"/>
              <a:miter lim="800000"/>
              <a:headEnd type="none" w="med" len="med"/>
              <a:tailEnd type="none" w="med" len="med"/>
            </a:ln>
            <a:effectLst>
              <a:outerShdw blurRad="12700" dist="88899" dir="2700000" algn="ctr" rotWithShape="0">
                <a:schemeClr val="bg2">
                  <a:alpha val="10999"/>
                </a:schemeClr>
              </a:outerShdw>
            </a:effectLst>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25638" name="Rectangle 29"/>
            <p:cNvSpPr/>
            <p:nvPr/>
          </p:nvSpPr>
          <p:spPr bwMode="auto">
            <a:xfrm>
              <a:off x="0" y="544"/>
              <a:ext cx="3824" cy="1528"/>
            </a:xfrm>
            <a:prstGeom prst="rect">
              <a:avLst/>
            </a:prstGeom>
            <a:solidFill>
              <a:schemeClr val="accent3"/>
            </a:solidFill>
            <a:ln w="12700">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25639" name="Rectangle 30"/>
            <p:cNvSpPr/>
            <p:nvPr/>
          </p:nvSpPr>
          <p:spPr bwMode="auto">
            <a:xfrm>
              <a:off x="0" y="0"/>
              <a:ext cx="3824" cy="664"/>
            </a:xfrm>
            <a:prstGeom prst="rect">
              <a:avLst/>
            </a:prstGeom>
            <a:solidFill>
              <a:schemeClr val="accent3">
                <a:lumMod val="75000"/>
              </a:schemeClr>
            </a:solidFill>
            <a:ln w="3175">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61" name="Rectangle 31"/>
            <p:cNvSpPr/>
            <p:nvPr/>
          </p:nvSpPr>
          <p:spPr bwMode="auto">
            <a:xfrm>
              <a:off x="1427" y="742"/>
              <a:ext cx="1133" cy="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6000" dirty="0">
                  <a:solidFill>
                    <a:srgbClr val="FFFEFE"/>
                  </a:solidFill>
                  <a:latin typeface="阿里巴巴普惠体 B" panose="00020600040101010101" charset="-122"/>
                  <a:ea typeface="阿里巴巴普惠体 B" panose="00020600040101010101" charset="-122"/>
                  <a:cs typeface="MS PGothic" panose="020B0600070205080204" pitchFamily="34" charset="-128"/>
                  <a:sym typeface="Bebas Neue" charset="0"/>
                </a:rPr>
                <a:t>32</a:t>
              </a:r>
            </a:p>
          </p:txBody>
        </p:sp>
        <p:sp>
          <p:nvSpPr>
            <p:cNvPr id="81962" name="Rectangle 32"/>
            <p:cNvSpPr/>
            <p:nvPr/>
          </p:nvSpPr>
          <p:spPr bwMode="auto">
            <a:xfrm>
              <a:off x="1119" y="196"/>
              <a:ext cx="1726"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FFFEFE"/>
                  </a:solidFill>
                  <a:latin typeface="阿里巴巴普惠体 B" panose="00020600040101010101" charset="-122"/>
                  <a:ea typeface="阿里巴巴普惠体 B" panose="00020600040101010101" charset="-122"/>
                  <a:cs typeface="MS PGothic" panose="020B0600070205080204" pitchFamily="34" charset="-128"/>
                  <a:sym typeface="Source Sans Pro Bold" charset="0"/>
                </a:rPr>
                <a:t>Most Popular</a:t>
              </a:r>
              <a:r>
                <a:rPr lang="en-US" sz="1600">
                  <a:solidFill>
                    <a:srgbClr val="FFFEFE"/>
                  </a:solidFill>
                  <a:latin typeface="Source Sans Pro Bold" charset="0"/>
                  <a:ea typeface="MS PGothic" panose="020B0600070205080204" pitchFamily="34" charset="-128"/>
                  <a:cs typeface="MS PGothic" panose="020B0600070205080204" pitchFamily="34" charset="-128"/>
                  <a:sym typeface="Source Sans Pro Bold" charset="0"/>
                </a:rPr>
                <a:t>!</a:t>
              </a:r>
            </a:p>
          </p:txBody>
        </p:sp>
        <p:sp>
          <p:nvSpPr>
            <p:cNvPr id="25642" name="AutoShape 33"/>
            <p:cNvSpPr/>
            <p:nvPr/>
          </p:nvSpPr>
          <p:spPr bwMode="auto">
            <a:xfrm rot="10800000" flipH="1">
              <a:off x="16" y="2053"/>
              <a:ext cx="3808" cy="176"/>
            </a:xfrm>
            <a:prstGeom prst="triangle">
              <a:avLst>
                <a:gd name="adj" fmla="val 50000"/>
              </a:avLst>
            </a:prstGeom>
            <a:solidFill>
              <a:schemeClr val="accent3"/>
            </a:solidFill>
            <a:ln w="12700">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64" name="Rectangle 34"/>
            <p:cNvSpPr/>
            <p:nvPr/>
          </p:nvSpPr>
          <p:spPr bwMode="auto">
            <a:xfrm>
              <a:off x="1232" y="1668"/>
              <a:ext cx="131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dirty="0">
                  <a:solidFill>
                    <a:srgbClr val="FFFEFE"/>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per-month</a:t>
              </a:r>
            </a:p>
          </p:txBody>
        </p:sp>
        <p:sp>
          <p:nvSpPr>
            <p:cNvPr id="81966" name="Rectangle 36"/>
            <p:cNvSpPr/>
            <p:nvPr/>
          </p:nvSpPr>
          <p:spPr bwMode="auto">
            <a:xfrm>
              <a:off x="928" y="2460"/>
              <a:ext cx="2041"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323E4A"/>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ADVANCED PACK</a:t>
              </a:r>
            </a:p>
          </p:txBody>
        </p:sp>
        <p:sp>
          <p:nvSpPr>
            <p:cNvPr id="81967" name="Rectangle 37"/>
            <p:cNvSpPr/>
            <p:nvPr/>
          </p:nvSpPr>
          <p:spPr bwMode="auto">
            <a:xfrm>
              <a:off x="464" y="2952"/>
              <a:ext cx="2888"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10000"/>
                </a:lnSpc>
              </a:pPr>
              <a:endPar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a:p>
              <a:pPr>
                <a:lnSpc>
                  <a:spcPct val="110000"/>
                </a:lnSpc>
              </a:pPr>
              <a:r>
                <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此处添加详细文本描述，建议与标题相关并符合整体语言风格，语言描述尽量简洁生动。</a:t>
              </a:r>
              <a:endParaRPr 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p:txBody>
        </p:sp>
        <p:sp>
          <p:nvSpPr>
            <p:cNvPr id="81968" name="AutoShape 38"/>
            <p:cNvSpPr/>
            <p:nvPr/>
          </p:nvSpPr>
          <p:spPr bwMode="auto">
            <a:xfrm>
              <a:off x="968" y="4064"/>
              <a:ext cx="1912" cy="528"/>
            </a:xfrm>
            <a:prstGeom prst="roundRect">
              <a:avLst>
                <a:gd name="adj" fmla="val 13634"/>
              </a:avLst>
            </a:prstGeom>
            <a:solidFill>
              <a:schemeClr val="accent3"/>
            </a:solidFill>
            <a:ln w="25400">
              <a:noFill/>
              <a:miter lim="800000"/>
            </a:ln>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69" name="Rectangle 39"/>
            <p:cNvSpPr/>
            <p:nvPr/>
          </p:nvSpPr>
          <p:spPr bwMode="auto">
            <a:xfrm>
              <a:off x="1449" y="4210"/>
              <a:ext cx="994"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350">
                  <a:solidFill>
                    <a:srgbClr val="FFFEFE"/>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more info</a:t>
              </a:r>
            </a:p>
          </p:txBody>
        </p:sp>
      </p:grpSp>
      <p:grpSp>
        <p:nvGrpSpPr>
          <p:cNvPr id="3" name="组合 2"/>
          <p:cNvGrpSpPr/>
          <p:nvPr/>
        </p:nvGrpSpPr>
        <p:grpSpPr>
          <a:xfrm>
            <a:off x="1403350" y="2640807"/>
            <a:ext cx="3041650" cy="3317875"/>
            <a:chOff x="1403350" y="2437607"/>
            <a:chExt cx="3041650" cy="3317875"/>
          </a:xfrm>
        </p:grpSpPr>
        <p:sp>
          <p:nvSpPr>
            <p:cNvPr id="25604" name="Rectangle 4"/>
            <p:cNvSpPr/>
            <p:nvPr/>
          </p:nvSpPr>
          <p:spPr bwMode="auto">
            <a:xfrm>
              <a:off x="1403350" y="2437607"/>
              <a:ext cx="3037682" cy="3317875"/>
            </a:xfrm>
            <a:prstGeom prst="rect">
              <a:avLst/>
            </a:prstGeom>
            <a:solidFill>
              <a:srgbClr val="FFFEFE"/>
            </a:solidFill>
            <a:ln w="12700" cap="flat">
              <a:solidFill>
                <a:srgbClr val="CDCCCC"/>
              </a:solidFill>
              <a:prstDash val="solid"/>
              <a:miter lim="800000"/>
              <a:headEnd type="none" w="med" len="med"/>
              <a:tailEnd type="none" w="med" len="med"/>
            </a:ln>
            <a:effectLst>
              <a:outerShdw blurRad="12700" dist="88899" dir="2700000" algn="ctr" rotWithShape="0">
                <a:schemeClr val="bg2">
                  <a:alpha val="10999"/>
                </a:schemeClr>
              </a:outerShdw>
            </a:effectLst>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25606" name="Rectangle 6"/>
            <p:cNvSpPr/>
            <p:nvPr/>
          </p:nvSpPr>
          <p:spPr bwMode="auto">
            <a:xfrm>
              <a:off x="1404144" y="2438400"/>
              <a:ext cx="3035300" cy="1212850"/>
            </a:xfrm>
            <a:prstGeom prst="rect">
              <a:avLst/>
            </a:prstGeom>
            <a:solidFill>
              <a:srgbClr val="8EB4E3"/>
            </a:solidFill>
            <a:ln w="12700">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28" name="Rectangle 8"/>
            <p:cNvSpPr/>
            <p:nvPr/>
          </p:nvSpPr>
          <p:spPr bwMode="auto">
            <a:xfrm>
              <a:off x="2536032" y="2592706"/>
              <a:ext cx="899160" cy="9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6000" dirty="0">
                  <a:solidFill>
                    <a:srgbClr val="FFFEFE"/>
                  </a:solidFill>
                  <a:latin typeface="阿里巴巴普惠体 B" panose="00020600040101010101" charset="-122"/>
                  <a:ea typeface="阿里巴巴普惠体 B" panose="00020600040101010101" charset="-122"/>
                  <a:cs typeface="MS PGothic" panose="020B0600070205080204" pitchFamily="34" charset="-128"/>
                  <a:sym typeface="Bebas Neue" charset="0"/>
                </a:rPr>
                <a:t>17</a:t>
              </a:r>
            </a:p>
          </p:txBody>
        </p:sp>
        <p:sp>
          <p:nvSpPr>
            <p:cNvPr id="25610" name="AutoShape 10"/>
            <p:cNvSpPr/>
            <p:nvPr/>
          </p:nvSpPr>
          <p:spPr bwMode="auto">
            <a:xfrm rot="10800000" flipH="1">
              <a:off x="1422400" y="3636169"/>
              <a:ext cx="3022600" cy="139700"/>
            </a:xfrm>
            <a:prstGeom prst="triangle">
              <a:avLst>
                <a:gd name="adj" fmla="val 50000"/>
              </a:avLst>
            </a:prstGeom>
            <a:solidFill>
              <a:srgbClr val="8EB4E3"/>
            </a:solidFill>
            <a:ln w="12700">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32" name="Rectangle 12"/>
            <p:cNvSpPr/>
            <p:nvPr/>
          </p:nvSpPr>
          <p:spPr bwMode="auto">
            <a:xfrm>
              <a:off x="2426494" y="3331528"/>
              <a:ext cx="104584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FFFEFE"/>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per-month</a:t>
              </a:r>
            </a:p>
          </p:txBody>
        </p:sp>
        <p:sp>
          <p:nvSpPr>
            <p:cNvPr id="81941" name="Rectangle 21"/>
            <p:cNvSpPr/>
            <p:nvPr/>
          </p:nvSpPr>
          <p:spPr bwMode="auto">
            <a:xfrm>
              <a:off x="2216944" y="3960178"/>
              <a:ext cx="148653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323E4A"/>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BUSINESS PACK</a:t>
              </a:r>
            </a:p>
          </p:txBody>
        </p:sp>
        <p:sp>
          <p:nvSpPr>
            <p:cNvPr id="81943" name="Rectangle 23"/>
            <p:cNvSpPr/>
            <p:nvPr/>
          </p:nvSpPr>
          <p:spPr bwMode="auto">
            <a:xfrm>
              <a:off x="1778000" y="4346575"/>
              <a:ext cx="22923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10000"/>
                </a:lnSpc>
              </a:pPr>
              <a:endPar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a:p>
              <a:pPr>
                <a:lnSpc>
                  <a:spcPct val="110000"/>
                </a:lnSpc>
              </a:pPr>
              <a:r>
                <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此处添加详细文本描述，建议与标题相关并符合整体语言风格，语言描述尽量简洁生动。</a:t>
              </a:r>
              <a:endParaRPr 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p:txBody>
        </p:sp>
        <p:sp>
          <p:nvSpPr>
            <p:cNvPr id="81945" name="AutoShape 25"/>
            <p:cNvSpPr/>
            <p:nvPr/>
          </p:nvSpPr>
          <p:spPr bwMode="auto">
            <a:xfrm>
              <a:off x="2127250" y="5149850"/>
              <a:ext cx="1517650" cy="419100"/>
            </a:xfrm>
            <a:prstGeom prst="roundRect">
              <a:avLst>
                <a:gd name="adj" fmla="val 13634"/>
              </a:avLst>
            </a:prstGeom>
            <a:noFill/>
            <a:ln w="25400">
              <a:solidFill>
                <a:srgbClr val="CDCCCC"/>
              </a:solidFill>
              <a:miter lim="800000"/>
            </a:ln>
            <a:extLst>
              <a:ext uri="{909E8E84-426E-40DD-AFC4-6F175D3DCCD1}">
                <a14:hiddenFill xmlns:a14="http://schemas.microsoft.com/office/drawing/2010/main">
                  <a:solidFill>
                    <a:srgbClr val="FFFFFF"/>
                  </a:solidFill>
                </a14:hiddenFill>
              </a:ext>
            </a:extLst>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48" name="Rectangle 40"/>
            <p:cNvSpPr/>
            <p:nvPr/>
          </p:nvSpPr>
          <p:spPr bwMode="auto">
            <a:xfrm>
              <a:off x="2514600" y="5264468"/>
              <a:ext cx="789305" cy="20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35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more info</a:t>
              </a:r>
            </a:p>
          </p:txBody>
        </p:sp>
      </p:grpSp>
      <p:grpSp>
        <p:nvGrpSpPr>
          <p:cNvPr id="4" name="组合 3"/>
          <p:cNvGrpSpPr/>
          <p:nvPr/>
        </p:nvGrpSpPr>
        <p:grpSpPr>
          <a:xfrm>
            <a:off x="7743825" y="2634457"/>
            <a:ext cx="3038475" cy="3317875"/>
            <a:chOff x="7743825" y="2431257"/>
            <a:chExt cx="3038475" cy="3317875"/>
          </a:xfrm>
        </p:grpSpPr>
        <p:sp>
          <p:nvSpPr>
            <p:cNvPr id="25605" name="Rectangle 5"/>
            <p:cNvSpPr/>
            <p:nvPr/>
          </p:nvSpPr>
          <p:spPr bwMode="auto">
            <a:xfrm>
              <a:off x="7743825" y="2431257"/>
              <a:ext cx="3038475" cy="3317875"/>
            </a:xfrm>
            <a:prstGeom prst="rect">
              <a:avLst/>
            </a:prstGeom>
            <a:solidFill>
              <a:srgbClr val="FFFEFE"/>
            </a:solidFill>
            <a:ln w="12700" cap="flat">
              <a:solidFill>
                <a:srgbClr val="CDCCCC"/>
              </a:solidFill>
              <a:prstDash val="solid"/>
              <a:miter lim="800000"/>
              <a:headEnd type="none" w="med" len="med"/>
              <a:tailEnd type="none" w="med" len="med"/>
            </a:ln>
            <a:effectLst>
              <a:outerShdw blurRad="12700" dist="88899" dir="2700000" algn="ctr" rotWithShape="0">
                <a:schemeClr val="bg2">
                  <a:alpha val="10999"/>
                </a:schemeClr>
              </a:outerShdw>
            </a:effectLst>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27" name="Rectangle 7"/>
            <p:cNvSpPr/>
            <p:nvPr/>
          </p:nvSpPr>
          <p:spPr bwMode="auto">
            <a:xfrm>
              <a:off x="7747000" y="2432050"/>
              <a:ext cx="3035300" cy="1212850"/>
            </a:xfrm>
            <a:prstGeom prst="rect">
              <a:avLst/>
            </a:prstGeom>
            <a:solidFill>
              <a:srgbClr val="0070C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29" name="Rectangle 9"/>
            <p:cNvSpPr/>
            <p:nvPr/>
          </p:nvSpPr>
          <p:spPr bwMode="auto">
            <a:xfrm>
              <a:off x="8924132" y="2595881"/>
              <a:ext cx="899160" cy="9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6000" dirty="0">
                  <a:solidFill>
                    <a:srgbClr val="FFFEFE"/>
                  </a:solidFill>
                  <a:latin typeface="阿里巴巴普惠体 B" panose="00020600040101010101" charset="-122"/>
                  <a:ea typeface="阿里巴巴普惠体 B" panose="00020600040101010101" charset="-122"/>
                  <a:cs typeface="MS PGothic" panose="020B0600070205080204" pitchFamily="34" charset="-128"/>
                  <a:sym typeface="Bebas Neue" charset="0"/>
                </a:rPr>
                <a:t>67</a:t>
              </a:r>
            </a:p>
          </p:txBody>
        </p:sp>
        <p:sp>
          <p:nvSpPr>
            <p:cNvPr id="81931" name="AutoShape 11"/>
            <p:cNvSpPr/>
            <p:nvPr/>
          </p:nvSpPr>
          <p:spPr bwMode="auto">
            <a:xfrm rot="10800000" flipH="1">
              <a:off x="7759700" y="3630470"/>
              <a:ext cx="3022600" cy="139700"/>
            </a:xfrm>
            <a:prstGeom prst="triangle">
              <a:avLst>
                <a:gd name="adj" fmla="val 50000"/>
              </a:avLst>
            </a:prstGeom>
            <a:solidFill>
              <a:srgbClr val="0070C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33" name="Rectangle 13"/>
            <p:cNvSpPr/>
            <p:nvPr/>
          </p:nvSpPr>
          <p:spPr bwMode="auto">
            <a:xfrm>
              <a:off x="8769350" y="3331528"/>
              <a:ext cx="104584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FFFEFE"/>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per-month</a:t>
              </a:r>
            </a:p>
          </p:txBody>
        </p:sp>
        <p:sp>
          <p:nvSpPr>
            <p:cNvPr id="81942" name="Rectangle 22"/>
            <p:cNvSpPr/>
            <p:nvPr/>
          </p:nvSpPr>
          <p:spPr bwMode="auto">
            <a:xfrm>
              <a:off x="8697913" y="3960178"/>
              <a:ext cx="1170940"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323E4A"/>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SUPER PACK</a:t>
              </a:r>
            </a:p>
          </p:txBody>
        </p:sp>
        <p:sp>
          <p:nvSpPr>
            <p:cNvPr id="81944" name="Rectangle 24"/>
            <p:cNvSpPr/>
            <p:nvPr/>
          </p:nvSpPr>
          <p:spPr bwMode="auto">
            <a:xfrm>
              <a:off x="8115300" y="4349750"/>
              <a:ext cx="22923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10000"/>
                </a:lnSpc>
              </a:pPr>
              <a:endPar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a:p>
              <a:pPr>
                <a:lnSpc>
                  <a:spcPct val="110000"/>
                </a:lnSpc>
              </a:pPr>
              <a:r>
                <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此处添加详细文本描述，建议与标题相关并符合整体语言风格，语言描述尽量简洁生动。</a:t>
              </a:r>
              <a:endParaRPr 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p:txBody>
        </p:sp>
        <p:sp>
          <p:nvSpPr>
            <p:cNvPr id="81946" name="AutoShape 26"/>
            <p:cNvSpPr/>
            <p:nvPr/>
          </p:nvSpPr>
          <p:spPr bwMode="auto">
            <a:xfrm>
              <a:off x="8528050" y="5149850"/>
              <a:ext cx="1517650" cy="419100"/>
            </a:xfrm>
            <a:prstGeom prst="roundRect">
              <a:avLst>
                <a:gd name="adj" fmla="val 13634"/>
              </a:avLst>
            </a:prstGeom>
            <a:noFill/>
            <a:ln w="25400">
              <a:solidFill>
                <a:srgbClr val="CDCCCC"/>
              </a:solidFill>
              <a:miter lim="800000"/>
            </a:ln>
            <a:extLst>
              <a:ext uri="{909E8E84-426E-40DD-AFC4-6F175D3DCCD1}">
                <a14:hiddenFill xmlns:a14="http://schemas.microsoft.com/office/drawing/2010/main">
                  <a:solidFill>
                    <a:srgbClr val="FFFFFF"/>
                  </a:solidFill>
                </a14:hiddenFill>
              </a:ext>
            </a:extLst>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49" name="Rectangle 41"/>
            <p:cNvSpPr/>
            <p:nvPr/>
          </p:nvSpPr>
          <p:spPr bwMode="auto">
            <a:xfrm>
              <a:off x="8890000" y="5264468"/>
              <a:ext cx="789305" cy="20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35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more info</a:t>
              </a:r>
            </a:p>
          </p:txBody>
        </p:sp>
      </p:grpSp>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pic>
        <p:nvPicPr>
          <p:cNvPr id="35" name="图片 34" descr="8"/>
          <p:cNvPicPr>
            <a:picLocks noChangeAspect="1"/>
          </p:cNvPicPr>
          <p:nvPr/>
        </p:nvPicPr>
        <p:blipFill>
          <a:blip r:embed="rId5"/>
          <a:stretch>
            <a:fillRect/>
          </a:stretch>
        </p:blipFill>
        <p:spPr>
          <a:xfrm>
            <a:off x="2292350" y="6207125"/>
            <a:ext cx="422910" cy="422910"/>
          </a:xfrm>
          <a:prstGeom prst="rect">
            <a:avLst/>
          </a:prstGeom>
        </p:spPr>
      </p:pic>
      <p:pic>
        <p:nvPicPr>
          <p:cNvPr id="36" name="图片 35" descr="7"/>
          <p:cNvPicPr>
            <a:picLocks noChangeAspect="1"/>
          </p:cNvPicPr>
          <p:nvPr/>
        </p:nvPicPr>
        <p:blipFill>
          <a:blip r:embed="rId6"/>
          <a:stretch>
            <a:fillRect/>
          </a:stretch>
        </p:blipFill>
        <p:spPr>
          <a:xfrm>
            <a:off x="10441940" y="470535"/>
            <a:ext cx="659130" cy="659130"/>
          </a:xfrm>
          <a:prstGeom prst="rect">
            <a:avLst/>
          </a:prstGeom>
        </p:spPr>
      </p:pic>
      <p:grpSp>
        <p:nvGrpSpPr>
          <p:cNvPr id="20" name="组合 19"/>
          <p:cNvGrpSpPr/>
          <p:nvPr/>
        </p:nvGrpSpPr>
        <p:grpSpPr>
          <a:xfrm>
            <a:off x="6037579" y="470535"/>
            <a:ext cx="2466975" cy="1009651"/>
            <a:chOff x="9725024" y="5848350"/>
            <a:chExt cx="2466975" cy="1009651"/>
          </a:xfrm>
        </p:grpSpPr>
        <p:cxnSp>
          <p:nvCxnSpPr>
            <p:cNvPr id="21" name="直接连接符 2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23" name="直接连接符 22"/>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1947"/>
                                        </p:tgtEl>
                                        <p:attrNameLst>
                                          <p:attrName>style.visibility</p:attrName>
                                        </p:attrNameLst>
                                      </p:cBhvr>
                                      <p:to>
                                        <p:strVal val="visible"/>
                                      </p:to>
                                    </p:set>
                                    <p:anim calcmode="lin" valueType="num">
                                      <p:cBhvr additive="base">
                                        <p:cTn id="7" dur="750" fill="hold"/>
                                        <p:tgtEl>
                                          <p:spTgt spid="81947"/>
                                        </p:tgtEl>
                                        <p:attrNameLst>
                                          <p:attrName>ppt_x</p:attrName>
                                        </p:attrNameLst>
                                      </p:cBhvr>
                                      <p:tavLst>
                                        <p:tav tm="0">
                                          <p:val>
                                            <p:strVal val="#ppt_x"/>
                                          </p:val>
                                        </p:tav>
                                        <p:tav tm="100000">
                                          <p:val>
                                            <p:strVal val="#ppt_x"/>
                                          </p:val>
                                        </p:tav>
                                      </p:tavLst>
                                    </p:anim>
                                    <p:anim calcmode="lin" valueType="num">
                                      <p:cBhvr additive="base">
                                        <p:cTn id="8" dur="750" fill="hold"/>
                                        <p:tgtEl>
                                          <p:spTgt spid="8194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fill="hold"/>
                                        <p:tgtEl>
                                          <p:spTgt spid="3"/>
                                        </p:tgtEl>
                                        <p:attrNameLst>
                                          <p:attrName>ppt_x</p:attrName>
                                        </p:attrNameLst>
                                      </p:cBhvr>
                                      <p:tavLst>
                                        <p:tav tm="0">
                                          <p:val>
                                            <p:strVal val="#ppt_x"/>
                                          </p:val>
                                        </p:tav>
                                        <p:tav tm="100000">
                                          <p:val>
                                            <p:strVal val="#ppt_x"/>
                                          </p:val>
                                        </p:tav>
                                      </p:tavLst>
                                    </p:anim>
                                    <p:anim calcmode="lin" valueType="num">
                                      <p:cBhvr additive="base">
                                        <p:cTn id="13" dur="75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750" fill="hold"/>
                                        <p:tgtEl>
                                          <p:spTgt spid="4"/>
                                        </p:tgtEl>
                                        <p:attrNameLst>
                                          <p:attrName>ppt_x</p:attrName>
                                        </p:attrNameLst>
                                      </p:cBhvr>
                                      <p:tavLst>
                                        <p:tav tm="0">
                                          <p:val>
                                            <p:strVal val="#ppt_x"/>
                                          </p:val>
                                        </p:tav>
                                        <p:tav tm="100000">
                                          <p:val>
                                            <p:strVal val="#ppt_x"/>
                                          </p:val>
                                        </p:tav>
                                      </p:tavLst>
                                    </p:anim>
                                    <p:anim calcmode="lin" valueType="num">
                                      <p:cBhvr additive="base">
                                        <p:cTn id="18" dur="75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12" presetClass="entr" presetSubtype="4"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p:tgtEl>
                                          <p:spTgt spid="20"/>
                                        </p:tgtEl>
                                        <p:attrNameLst>
                                          <p:attrName>ppt_y</p:attrName>
                                        </p:attrNameLst>
                                      </p:cBhvr>
                                      <p:tavLst>
                                        <p:tav tm="0">
                                          <p:val>
                                            <p:strVal val="#ppt_y+#ppt_h*1.125000"/>
                                          </p:val>
                                        </p:tav>
                                        <p:tav tm="100000">
                                          <p:val>
                                            <p:strVal val="#ppt_y"/>
                                          </p:val>
                                        </p:tav>
                                      </p:tavLst>
                                    </p:anim>
                                    <p:animEffect transition="in" filter="wipe(up)">
                                      <p:cBhvr>
                                        <p:cTn id="23" dur="500"/>
                                        <p:tgtEl>
                                          <p:spTgt spid="20"/>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p:tgtEl>
                                          <p:spTgt spid="22"/>
                                        </p:tgtEl>
                                        <p:attrNameLst>
                                          <p:attrName>ppt_y</p:attrName>
                                        </p:attrNameLst>
                                      </p:cBhvr>
                                      <p:tavLst>
                                        <p:tav tm="0">
                                          <p:val>
                                            <p:strVal val="#ppt_y+#ppt_h*1.125000"/>
                                          </p:val>
                                        </p:tav>
                                        <p:tav tm="100000">
                                          <p:val>
                                            <p:strVal val="#ppt_y"/>
                                          </p:val>
                                        </p:tav>
                                      </p:tavLst>
                                    </p:anim>
                                    <p:animEffect transition="in" filter="wipe(up)">
                                      <p:cBhvr>
                                        <p:cTn id="27" dur="500"/>
                                        <p:tgtEl>
                                          <p:spTgt spid="22"/>
                                        </p:tgtEl>
                                      </p:cBhvr>
                                    </p:animEffect>
                                  </p:childTnLst>
                                </p:cTn>
                              </p:par>
                            </p:childTnLst>
                          </p:cTn>
                        </p:par>
                        <p:par>
                          <p:cTn id="28" fill="hold">
                            <p:stCondLst>
                              <p:cond delay="3500"/>
                            </p:stCondLst>
                            <p:childTnLst>
                              <p:par>
                                <p:cTn id="29" presetID="21" presetClass="entr" presetSubtype="1"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heel(1)">
                                      <p:cBhvr>
                                        <p:cTn id="31" dur="2000"/>
                                        <p:tgtEl>
                                          <p:spTgt spid="35"/>
                                        </p:tgtEl>
                                      </p:cBhvr>
                                    </p:animEffect>
                                  </p:childTnLst>
                                </p:cTn>
                              </p:par>
                              <p:par>
                                <p:cTn id="32" presetID="21" presetClass="entr" presetSubtype="1" fill="hold"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heel(1)">
                                      <p:cBhvr>
                                        <p:cTn id="34" dur="2000"/>
                                        <p:tgtEl>
                                          <p:spTgt spid="36"/>
                                        </p:tgtEl>
                                      </p:cBhvr>
                                    </p:animEffect>
                                  </p:childTnLst>
                                </p:cTn>
                              </p:par>
                              <p:par>
                                <p:cTn id="35" presetID="21" presetClass="entr" presetSubtype="1"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1)">
                                      <p:cBhvr>
                                        <p:cTn id="3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69 CuadroTexto"/>
          <p:cNvSpPr txBox="1"/>
          <p:nvPr/>
        </p:nvSpPr>
        <p:spPr>
          <a:xfrm>
            <a:off x="8732990" y="1960676"/>
            <a:ext cx="2355455" cy="821055"/>
          </a:xfrm>
          <a:prstGeom prst="rect">
            <a:avLst/>
          </a:prstGeom>
          <a:noFill/>
        </p:spPr>
        <p:txBody>
          <a:bodyPr wrap="square" lIns="90625" tIns="45332" rIns="90625" bIns="45332" rtlCol="0">
            <a:spAutoFit/>
          </a:bodyPr>
          <a:lstStyle/>
          <a:p>
            <a:pPr algn="just">
              <a:lnSpc>
                <a:spcPct val="125000"/>
              </a:lnSpc>
            </a:pPr>
            <a:r>
              <a:rPr lang="zh-CN" altLang="en-US" sz="1400" b="1" kern="1000" spc="300">
                <a:latin typeface="阿里巴巴普惠体 B" panose="00020600040101010101" charset="-122"/>
                <a:ea typeface="阿里巴巴普惠体 B" panose="00020600040101010101" charset="-122"/>
                <a:cs typeface="阿里巴巴普惠体 B" panose="00020600040101010101" charset="-122"/>
              </a:rPr>
              <a:t>输入你的标题</a:t>
            </a:r>
          </a:p>
          <a:p>
            <a:pPr algn="just">
              <a:lnSpc>
                <a:spcPct val="125000"/>
              </a:lnSpc>
            </a:pPr>
            <a:r>
              <a:rPr lang="zh-CN" altLang="en-US"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详细内容</a:t>
            </a:r>
            <a:r>
              <a:rPr lang="en-US" altLang="zh-CN"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a:t>
            </a:r>
            <a:r>
              <a:rPr lang="zh-CN" altLang="en-US"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点击输入本栏的具体文字，简明扼要的说明分项内容，此为概念图解。</a:t>
            </a:r>
          </a:p>
        </p:txBody>
      </p:sp>
      <p:sp>
        <p:nvSpPr>
          <p:cNvPr id="112" name="69 CuadroTexto"/>
          <p:cNvSpPr txBox="1"/>
          <p:nvPr/>
        </p:nvSpPr>
        <p:spPr>
          <a:xfrm>
            <a:off x="1571925" y="4772697"/>
            <a:ext cx="2355455" cy="822519"/>
          </a:xfrm>
          <a:prstGeom prst="rect">
            <a:avLst/>
          </a:prstGeom>
          <a:noFill/>
        </p:spPr>
        <p:txBody>
          <a:bodyPr wrap="square" lIns="90625" tIns="45332" rIns="90625" bIns="45332" rtlCol="0">
            <a:spAutoFit/>
          </a:bodyPr>
          <a:lstStyle/>
          <a:p>
            <a:pPr algn="just">
              <a:lnSpc>
                <a:spcPct val="125000"/>
              </a:lnSpc>
            </a:pPr>
            <a:r>
              <a:rPr lang="zh-CN" altLang="en-US" sz="1400" b="1" kern="1000" spc="300">
                <a:latin typeface="阿里巴巴普惠体 B" panose="00020600040101010101" charset="-122"/>
                <a:ea typeface="阿里巴巴普惠体 B" panose="00020600040101010101" charset="-122"/>
                <a:cs typeface="阿里巴巴普惠体 B" panose="00020600040101010101" charset="-122"/>
              </a:rPr>
              <a:t>输入你的标题</a:t>
            </a:r>
          </a:p>
          <a:p>
            <a:pPr algn="just">
              <a:lnSpc>
                <a:spcPct val="125000"/>
              </a:lnSpc>
            </a:pPr>
            <a:r>
              <a:rPr lang="zh-CN" altLang="en-US"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详细内容</a:t>
            </a:r>
            <a:r>
              <a:rPr lang="en-US" altLang="zh-CN"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a:t>
            </a:r>
            <a:r>
              <a:rPr lang="zh-CN" altLang="en-US"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点击输入本栏的具体文字，简明扼要的说明分项内容，此为概念图解。</a:t>
            </a:r>
          </a:p>
        </p:txBody>
      </p:sp>
      <p:sp>
        <p:nvSpPr>
          <p:cNvPr id="113" name="69 CuadroTexto"/>
          <p:cNvSpPr txBox="1"/>
          <p:nvPr/>
        </p:nvSpPr>
        <p:spPr>
          <a:xfrm>
            <a:off x="9113584" y="3600353"/>
            <a:ext cx="2355455" cy="822519"/>
          </a:xfrm>
          <a:prstGeom prst="rect">
            <a:avLst/>
          </a:prstGeom>
          <a:noFill/>
        </p:spPr>
        <p:txBody>
          <a:bodyPr wrap="square" lIns="90625" tIns="45332" rIns="90625" bIns="45332" rtlCol="0">
            <a:spAutoFit/>
          </a:bodyPr>
          <a:lstStyle/>
          <a:p>
            <a:pPr algn="just">
              <a:lnSpc>
                <a:spcPct val="125000"/>
              </a:lnSpc>
            </a:pPr>
            <a:r>
              <a:rPr lang="zh-CN" altLang="en-US" sz="1400" b="1" kern="1000" spc="300">
                <a:latin typeface="阿里巴巴普惠体 B" panose="00020600040101010101" charset="-122"/>
                <a:ea typeface="阿里巴巴普惠体 B" panose="00020600040101010101" charset="-122"/>
                <a:cs typeface="阿里巴巴普惠体 B" panose="00020600040101010101" charset="-122"/>
              </a:rPr>
              <a:t>输入你的标题</a:t>
            </a:r>
          </a:p>
          <a:p>
            <a:pPr algn="just">
              <a:lnSpc>
                <a:spcPct val="125000"/>
              </a:lnSpc>
            </a:pPr>
            <a:r>
              <a:rPr lang="zh-CN" altLang="en-US"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详细内容</a:t>
            </a:r>
            <a:r>
              <a:rPr lang="en-US" altLang="zh-CN"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a:t>
            </a:r>
            <a:r>
              <a:rPr lang="zh-CN" altLang="en-US"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点击输入本栏的具体文字，简明扼要的说明分项内容，此为概念图解。</a:t>
            </a:r>
          </a:p>
        </p:txBody>
      </p:sp>
      <p:sp>
        <p:nvSpPr>
          <p:cNvPr id="114" name="69 CuadroTexto"/>
          <p:cNvSpPr txBox="1"/>
          <p:nvPr/>
        </p:nvSpPr>
        <p:spPr>
          <a:xfrm>
            <a:off x="1313285" y="2808297"/>
            <a:ext cx="2355455" cy="822519"/>
          </a:xfrm>
          <a:prstGeom prst="rect">
            <a:avLst/>
          </a:prstGeom>
          <a:noFill/>
        </p:spPr>
        <p:txBody>
          <a:bodyPr wrap="square" lIns="90625" tIns="45332" rIns="90625" bIns="45332" rtlCol="0">
            <a:spAutoFit/>
          </a:bodyPr>
          <a:lstStyle/>
          <a:p>
            <a:pPr algn="just">
              <a:lnSpc>
                <a:spcPct val="125000"/>
              </a:lnSpc>
            </a:pPr>
            <a:r>
              <a:rPr lang="zh-CN" altLang="en-US" sz="1400" b="1" kern="1000" spc="300">
                <a:latin typeface="阿里巴巴普惠体 B" panose="00020600040101010101" charset="-122"/>
                <a:ea typeface="阿里巴巴普惠体 B" panose="00020600040101010101" charset="-122"/>
                <a:cs typeface="阿里巴巴普惠体 B" panose="00020600040101010101" charset="-122"/>
              </a:rPr>
              <a:t>输入你的标题</a:t>
            </a:r>
          </a:p>
          <a:p>
            <a:pPr algn="just">
              <a:lnSpc>
                <a:spcPct val="125000"/>
              </a:lnSpc>
            </a:pPr>
            <a:r>
              <a:rPr lang="zh-CN" altLang="en-US"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详细内容</a:t>
            </a:r>
            <a:r>
              <a:rPr lang="en-US" altLang="zh-CN"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a:t>
            </a:r>
            <a:r>
              <a:rPr lang="zh-CN" altLang="en-US"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点击输入本栏的具体文字，简明扼要的说明分项内容，此为概念图解。</a:t>
            </a:r>
          </a:p>
        </p:txBody>
      </p:sp>
      <p:sp>
        <p:nvSpPr>
          <p:cNvPr id="115" name="Freeform 6"/>
          <p:cNvSpPr>
            <a:spLocks noChangeAspect="1" noEditPoints="1"/>
          </p:cNvSpPr>
          <p:nvPr/>
        </p:nvSpPr>
        <p:spPr bwMode="auto">
          <a:xfrm>
            <a:off x="8297831" y="1958288"/>
            <a:ext cx="356274" cy="308815"/>
          </a:xfrm>
          <a:custGeom>
            <a:avLst/>
            <a:gdLst>
              <a:gd name="T0" fmla="*/ 4656 w 4841"/>
              <a:gd name="T1" fmla="*/ 3367 h 4195"/>
              <a:gd name="T2" fmla="*/ 4772 w 4841"/>
              <a:gd name="T3" fmla="*/ 3584 h 4195"/>
              <a:gd name="T4" fmla="*/ 4835 w 4841"/>
              <a:gd name="T5" fmla="*/ 3823 h 4195"/>
              <a:gd name="T6" fmla="*/ 4808 w 4841"/>
              <a:gd name="T7" fmla="*/ 4032 h 4195"/>
              <a:gd name="T8" fmla="*/ 4634 w 4841"/>
              <a:gd name="T9" fmla="*/ 4180 h 4195"/>
              <a:gd name="T10" fmla="*/ 4400 w 4841"/>
              <a:gd name="T11" fmla="*/ 4161 h 4195"/>
              <a:gd name="T12" fmla="*/ 4251 w 4841"/>
              <a:gd name="T13" fmla="*/ 3990 h 4195"/>
              <a:gd name="T14" fmla="*/ 4249 w 4841"/>
              <a:gd name="T15" fmla="*/ 3779 h 4195"/>
              <a:gd name="T16" fmla="*/ 4324 w 4841"/>
              <a:gd name="T17" fmla="*/ 3534 h 4195"/>
              <a:gd name="T18" fmla="*/ 4449 w 4841"/>
              <a:gd name="T19" fmla="*/ 3337 h 4195"/>
              <a:gd name="T20" fmla="*/ 1059 w 4841"/>
              <a:gd name="T21" fmla="*/ 2697 h 4195"/>
              <a:gd name="T22" fmla="*/ 1144 w 4841"/>
              <a:gd name="T23" fmla="*/ 2837 h 4195"/>
              <a:gd name="T24" fmla="*/ 1399 w 4841"/>
              <a:gd name="T25" fmla="*/ 2983 h 4195"/>
              <a:gd name="T26" fmla="*/ 1825 w 4841"/>
              <a:gd name="T27" fmla="*/ 3100 h 4195"/>
              <a:gd name="T28" fmla="*/ 2421 w 4841"/>
              <a:gd name="T29" fmla="*/ 3147 h 4195"/>
              <a:gd name="T30" fmla="*/ 3017 w 4841"/>
              <a:gd name="T31" fmla="*/ 3100 h 4195"/>
              <a:gd name="T32" fmla="*/ 3442 w 4841"/>
              <a:gd name="T33" fmla="*/ 2983 h 4195"/>
              <a:gd name="T34" fmla="*/ 3697 w 4841"/>
              <a:gd name="T35" fmla="*/ 2837 h 4195"/>
              <a:gd name="T36" fmla="*/ 3782 w 4841"/>
              <a:gd name="T37" fmla="*/ 2697 h 4195"/>
              <a:gd name="T38" fmla="*/ 2371 w 4841"/>
              <a:gd name="T39" fmla="*/ 1796 h 4195"/>
              <a:gd name="T40" fmla="*/ 4606 w 4841"/>
              <a:gd name="T41" fmla="*/ 1514 h 4195"/>
              <a:gd name="T42" fmla="*/ 4691 w 4841"/>
              <a:gd name="T43" fmla="*/ 1648 h 4195"/>
              <a:gd name="T44" fmla="*/ 4634 w 4841"/>
              <a:gd name="T45" fmla="*/ 3113 h 4195"/>
              <a:gd name="T46" fmla="*/ 4473 w 4841"/>
              <a:gd name="T47" fmla="*/ 3131 h 4195"/>
              <a:gd name="T48" fmla="*/ 4387 w 4841"/>
              <a:gd name="T49" fmla="*/ 2997 h 4195"/>
              <a:gd name="T50" fmla="*/ 4445 w 4841"/>
              <a:gd name="T51" fmla="*/ 1532 h 4195"/>
              <a:gd name="T52" fmla="*/ 2387 w 4841"/>
              <a:gd name="T53" fmla="*/ 304 h 4195"/>
              <a:gd name="T54" fmla="*/ 317 w 4841"/>
              <a:gd name="T55" fmla="*/ 834 h 4195"/>
              <a:gd name="T56" fmla="*/ 335 w 4841"/>
              <a:gd name="T57" fmla="*/ 992 h 4195"/>
              <a:gd name="T58" fmla="*/ 2421 w 4841"/>
              <a:gd name="T59" fmla="*/ 1498 h 4195"/>
              <a:gd name="T60" fmla="*/ 4506 w 4841"/>
              <a:gd name="T61" fmla="*/ 992 h 4195"/>
              <a:gd name="T62" fmla="*/ 4524 w 4841"/>
              <a:gd name="T63" fmla="*/ 834 h 4195"/>
              <a:gd name="T64" fmla="*/ 2454 w 4841"/>
              <a:gd name="T65" fmla="*/ 304 h 4195"/>
              <a:gd name="T66" fmla="*/ 2521 w 4841"/>
              <a:gd name="T67" fmla="*/ 12 h 4195"/>
              <a:gd name="T68" fmla="*/ 4702 w 4841"/>
              <a:gd name="T69" fmla="*/ 576 h 4195"/>
              <a:gd name="T70" fmla="*/ 4838 w 4841"/>
              <a:gd name="T71" fmla="*/ 837 h 4195"/>
              <a:gd name="T72" fmla="*/ 4777 w 4841"/>
              <a:gd name="T73" fmla="*/ 1130 h 4195"/>
              <a:gd name="T74" fmla="*/ 4549 w 4841"/>
              <a:gd name="T75" fmla="*/ 1319 h 4195"/>
              <a:gd name="T76" fmla="*/ 4075 w 4841"/>
              <a:gd name="T77" fmla="*/ 2794 h 4195"/>
              <a:gd name="T78" fmla="*/ 3960 w 4841"/>
              <a:gd name="T79" fmla="*/ 3025 h 4195"/>
              <a:gd name="T80" fmla="*/ 3704 w 4841"/>
              <a:gd name="T81" fmla="*/ 3221 h 4195"/>
              <a:gd name="T82" fmla="*/ 3291 w 4841"/>
              <a:gd name="T83" fmla="*/ 3364 h 4195"/>
              <a:gd name="T84" fmla="*/ 2706 w 4841"/>
              <a:gd name="T85" fmla="*/ 3438 h 4195"/>
              <a:gd name="T86" fmla="*/ 2004 w 4841"/>
              <a:gd name="T87" fmla="*/ 3429 h 4195"/>
              <a:gd name="T88" fmla="*/ 1454 w 4841"/>
              <a:gd name="T89" fmla="*/ 3340 h 4195"/>
              <a:gd name="T90" fmla="*/ 1074 w 4841"/>
              <a:gd name="T91" fmla="*/ 3185 h 4195"/>
              <a:gd name="T92" fmla="*/ 848 w 4841"/>
              <a:gd name="T93" fmla="*/ 2982 h 4195"/>
              <a:gd name="T94" fmla="*/ 758 w 4841"/>
              <a:gd name="T95" fmla="*/ 2746 h 4195"/>
              <a:gd name="T96" fmla="*/ 235 w 4841"/>
              <a:gd name="T97" fmla="*/ 1294 h 4195"/>
              <a:gd name="T98" fmla="*/ 37 w 4841"/>
              <a:gd name="T99" fmla="*/ 1077 h 4195"/>
              <a:gd name="T100" fmla="*/ 16 w 4841"/>
              <a:gd name="T101" fmla="*/ 778 h 4195"/>
              <a:gd name="T102" fmla="*/ 185 w 4841"/>
              <a:gd name="T103" fmla="*/ 537 h 4195"/>
              <a:gd name="T104" fmla="*/ 2371 w 4841"/>
              <a:gd name="T105" fmla="*/ 3 h 4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41" h="4195">
                <a:moveTo>
                  <a:pt x="4539" y="3296"/>
                </a:moveTo>
                <a:lnTo>
                  <a:pt x="4570" y="3302"/>
                </a:lnTo>
                <a:lnTo>
                  <a:pt x="4600" y="3315"/>
                </a:lnTo>
                <a:lnTo>
                  <a:pt x="4629" y="3337"/>
                </a:lnTo>
                <a:lnTo>
                  <a:pt x="4656" y="3367"/>
                </a:lnTo>
                <a:lnTo>
                  <a:pt x="4683" y="3402"/>
                </a:lnTo>
                <a:lnTo>
                  <a:pt x="4708" y="3442"/>
                </a:lnTo>
                <a:lnTo>
                  <a:pt x="4731" y="3486"/>
                </a:lnTo>
                <a:lnTo>
                  <a:pt x="4753" y="3534"/>
                </a:lnTo>
                <a:lnTo>
                  <a:pt x="4772" y="3584"/>
                </a:lnTo>
                <a:lnTo>
                  <a:pt x="4790" y="3633"/>
                </a:lnTo>
                <a:lnTo>
                  <a:pt x="4805" y="3683"/>
                </a:lnTo>
                <a:lnTo>
                  <a:pt x="4817" y="3731"/>
                </a:lnTo>
                <a:lnTo>
                  <a:pt x="4828" y="3779"/>
                </a:lnTo>
                <a:lnTo>
                  <a:pt x="4835" y="3823"/>
                </a:lnTo>
                <a:lnTo>
                  <a:pt x="4840" y="3861"/>
                </a:lnTo>
                <a:lnTo>
                  <a:pt x="4841" y="3895"/>
                </a:lnTo>
                <a:lnTo>
                  <a:pt x="4838" y="3944"/>
                </a:lnTo>
                <a:lnTo>
                  <a:pt x="4826" y="3990"/>
                </a:lnTo>
                <a:lnTo>
                  <a:pt x="4808" y="4032"/>
                </a:lnTo>
                <a:lnTo>
                  <a:pt x="4783" y="4072"/>
                </a:lnTo>
                <a:lnTo>
                  <a:pt x="4753" y="4108"/>
                </a:lnTo>
                <a:lnTo>
                  <a:pt x="4717" y="4137"/>
                </a:lnTo>
                <a:lnTo>
                  <a:pt x="4677" y="4161"/>
                </a:lnTo>
                <a:lnTo>
                  <a:pt x="4634" y="4180"/>
                </a:lnTo>
                <a:lnTo>
                  <a:pt x="4588" y="4190"/>
                </a:lnTo>
                <a:lnTo>
                  <a:pt x="4539" y="4195"/>
                </a:lnTo>
                <a:lnTo>
                  <a:pt x="4489" y="4190"/>
                </a:lnTo>
                <a:lnTo>
                  <a:pt x="4443" y="4180"/>
                </a:lnTo>
                <a:lnTo>
                  <a:pt x="4400" y="4161"/>
                </a:lnTo>
                <a:lnTo>
                  <a:pt x="4360" y="4137"/>
                </a:lnTo>
                <a:lnTo>
                  <a:pt x="4324" y="4108"/>
                </a:lnTo>
                <a:lnTo>
                  <a:pt x="4294" y="4072"/>
                </a:lnTo>
                <a:lnTo>
                  <a:pt x="4270" y="4032"/>
                </a:lnTo>
                <a:lnTo>
                  <a:pt x="4251" y="3990"/>
                </a:lnTo>
                <a:lnTo>
                  <a:pt x="4239" y="3944"/>
                </a:lnTo>
                <a:lnTo>
                  <a:pt x="4236" y="3895"/>
                </a:lnTo>
                <a:lnTo>
                  <a:pt x="4238" y="3861"/>
                </a:lnTo>
                <a:lnTo>
                  <a:pt x="4242" y="3823"/>
                </a:lnTo>
                <a:lnTo>
                  <a:pt x="4249" y="3779"/>
                </a:lnTo>
                <a:lnTo>
                  <a:pt x="4260" y="3731"/>
                </a:lnTo>
                <a:lnTo>
                  <a:pt x="4272" y="3683"/>
                </a:lnTo>
                <a:lnTo>
                  <a:pt x="4288" y="3633"/>
                </a:lnTo>
                <a:lnTo>
                  <a:pt x="4305" y="3584"/>
                </a:lnTo>
                <a:lnTo>
                  <a:pt x="4324" y="3534"/>
                </a:lnTo>
                <a:lnTo>
                  <a:pt x="4346" y="3486"/>
                </a:lnTo>
                <a:lnTo>
                  <a:pt x="4370" y="3442"/>
                </a:lnTo>
                <a:lnTo>
                  <a:pt x="4394" y="3402"/>
                </a:lnTo>
                <a:lnTo>
                  <a:pt x="4421" y="3367"/>
                </a:lnTo>
                <a:lnTo>
                  <a:pt x="4449" y="3337"/>
                </a:lnTo>
                <a:lnTo>
                  <a:pt x="4477" y="3315"/>
                </a:lnTo>
                <a:lnTo>
                  <a:pt x="4507" y="3302"/>
                </a:lnTo>
                <a:lnTo>
                  <a:pt x="4539" y="3296"/>
                </a:lnTo>
                <a:close/>
                <a:moveTo>
                  <a:pt x="1059" y="1499"/>
                </a:moveTo>
                <a:lnTo>
                  <a:pt x="1059" y="2697"/>
                </a:lnTo>
                <a:lnTo>
                  <a:pt x="1062" y="2722"/>
                </a:lnTo>
                <a:lnTo>
                  <a:pt x="1073" y="2749"/>
                </a:lnTo>
                <a:lnTo>
                  <a:pt x="1091" y="2778"/>
                </a:lnTo>
                <a:lnTo>
                  <a:pt x="1115" y="2806"/>
                </a:lnTo>
                <a:lnTo>
                  <a:pt x="1144" y="2837"/>
                </a:lnTo>
                <a:lnTo>
                  <a:pt x="1182" y="2867"/>
                </a:lnTo>
                <a:lnTo>
                  <a:pt x="1226" y="2896"/>
                </a:lnTo>
                <a:lnTo>
                  <a:pt x="1277" y="2927"/>
                </a:lnTo>
                <a:lnTo>
                  <a:pt x="1335" y="2955"/>
                </a:lnTo>
                <a:lnTo>
                  <a:pt x="1399" y="2983"/>
                </a:lnTo>
                <a:lnTo>
                  <a:pt x="1471" y="3010"/>
                </a:lnTo>
                <a:lnTo>
                  <a:pt x="1550" y="3036"/>
                </a:lnTo>
                <a:lnTo>
                  <a:pt x="1635" y="3059"/>
                </a:lnTo>
                <a:lnTo>
                  <a:pt x="1727" y="3081"/>
                </a:lnTo>
                <a:lnTo>
                  <a:pt x="1825" y="3100"/>
                </a:lnTo>
                <a:lnTo>
                  <a:pt x="1931" y="3116"/>
                </a:lnTo>
                <a:lnTo>
                  <a:pt x="2043" y="3128"/>
                </a:lnTo>
                <a:lnTo>
                  <a:pt x="2162" y="3138"/>
                </a:lnTo>
                <a:lnTo>
                  <a:pt x="2289" y="3144"/>
                </a:lnTo>
                <a:lnTo>
                  <a:pt x="2421" y="3147"/>
                </a:lnTo>
                <a:lnTo>
                  <a:pt x="2554" y="3144"/>
                </a:lnTo>
                <a:lnTo>
                  <a:pt x="2679" y="3138"/>
                </a:lnTo>
                <a:lnTo>
                  <a:pt x="2798" y="3128"/>
                </a:lnTo>
                <a:lnTo>
                  <a:pt x="2911" y="3116"/>
                </a:lnTo>
                <a:lnTo>
                  <a:pt x="3017" y="3100"/>
                </a:lnTo>
                <a:lnTo>
                  <a:pt x="3116" y="3081"/>
                </a:lnTo>
                <a:lnTo>
                  <a:pt x="3208" y="3059"/>
                </a:lnTo>
                <a:lnTo>
                  <a:pt x="3293" y="3036"/>
                </a:lnTo>
                <a:lnTo>
                  <a:pt x="3370" y="3010"/>
                </a:lnTo>
                <a:lnTo>
                  <a:pt x="3442" y="2983"/>
                </a:lnTo>
                <a:lnTo>
                  <a:pt x="3507" y="2955"/>
                </a:lnTo>
                <a:lnTo>
                  <a:pt x="3564" y="2927"/>
                </a:lnTo>
                <a:lnTo>
                  <a:pt x="3616" y="2896"/>
                </a:lnTo>
                <a:lnTo>
                  <a:pt x="3659" y="2867"/>
                </a:lnTo>
                <a:lnTo>
                  <a:pt x="3697" y="2837"/>
                </a:lnTo>
                <a:lnTo>
                  <a:pt x="3728" y="2806"/>
                </a:lnTo>
                <a:lnTo>
                  <a:pt x="3752" y="2778"/>
                </a:lnTo>
                <a:lnTo>
                  <a:pt x="3768" y="2749"/>
                </a:lnTo>
                <a:lnTo>
                  <a:pt x="3779" y="2722"/>
                </a:lnTo>
                <a:lnTo>
                  <a:pt x="3782" y="2697"/>
                </a:lnTo>
                <a:lnTo>
                  <a:pt x="3782" y="1499"/>
                </a:lnTo>
                <a:lnTo>
                  <a:pt x="2523" y="1787"/>
                </a:lnTo>
                <a:lnTo>
                  <a:pt x="2472" y="1796"/>
                </a:lnTo>
                <a:lnTo>
                  <a:pt x="2421" y="1799"/>
                </a:lnTo>
                <a:lnTo>
                  <a:pt x="2371" y="1796"/>
                </a:lnTo>
                <a:lnTo>
                  <a:pt x="2320" y="1787"/>
                </a:lnTo>
                <a:lnTo>
                  <a:pt x="1059" y="1499"/>
                </a:lnTo>
                <a:close/>
                <a:moveTo>
                  <a:pt x="4539" y="1498"/>
                </a:moveTo>
                <a:lnTo>
                  <a:pt x="4573" y="1502"/>
                </a:lnTo>
                <a:lnTo>
                  <a:pt x="4606" y="1514"/>
                </a:lnTo>
                <a:lnTo>
                  <a:pt x="4634" y="1532"/>
                </a:lnTo>
                <a:lnTo>
                  <a:pt x="4656" y="1555"/>
                </a:lnTo>
                <a:lnTo>
                  <a:pt x="4674" y="1582"/>
                </a:lnTo>
                <a:lnTo>
                  <a:pt x="4686" y="1614"/>
                </a:lnTo>
                <a:lnTo>
                  <a:pt x="4691" y="1648"/>
                </a:lnTo>
                <a:lnTo>
                  <a:pt x="4691" y="2997"/>
                </a:lnTo>
                <a:lnTo>
                  <a:pt x="4686" y="3031"/>
                </a:lnTo>
                <a:lnTo>
                  <a:pt x="4674" y="3062"/>
                </a:lnTo>
                <a:lnTo>
                  <a:pt x="4656" y="3090"/>
                </a:lnTo>
                <a:lnTo>
                  <a:pt x="4634" y="3113"/>
                </a:lnTo>
                <a:lnTo>
                  <a:pt x="4606" y="3131"/>
                </a:lnTo>
                <a:lnTo>
                  <a:pt x="4573" y="3143"/>
                </a:lnTo>
                <a:lnTo>
                  <a:pt x="4539" y="3147"/>
                </a:lnTo>
                <a:lnTo>
                  <a:pt x="4504" y="3143"/>
                </a:lnTo>
                <a:lnTo>
                  <a:pt x="4473" y="3131"/>
                </a:lnTo>
                <a:lnTo>
                  <a:pt x="4445" y="3113"/>
                </a:lnTo>
                <a:lnTo>
                  <a:pt x="4421" y="3090"/>
                </a:lnTo>
                <a:lnTo>
                  <a:pt x="4403" y="3062"/>
                </a:lnTo>
                <a:lnTo>
                  <a:pt x="4391" y="3031"/>
                </a:lnTo>
                <a:lnTo>
                  <a:pt x="4387" y="2997"/>
                </a:lnTo>
                <a:lnTo>
                  <a:pt x="4387" y="1648"/>
                </a:lnTo>
                <a:lnTo>
                  <a:pt x="4391" y="1614"/>
                </a:lnTo>
                <a:lnTo>
                  <a:pt x="4403" y="1582"/>
                </a:lnTo>
                <a:lnTo>
                  <a:pt x="4421" y="1555"/>
                </a:lnTo>
                <a:lnTo>
                  <a:pt x="4445" y="1532"/>
                </a:lnTo>
                <a:lnTo>
                  <a:pt x="4473" y="1514"/>
                </a:lnTo>
                <a:lnTo>
                  <a:pt x="4504" y="1502"/>
                </a:lnTo>
                <a:lnTo>
                  <a:pt x="4539" y="1498"/>
                </a:lnTo>
                <a:close/>
                <a:moveTo>
                  <a:pt x="2421" y="300"/>
                </a:moveTo>
                <a:lnTo>
                  <a:pt x="2387" y="304"/>
                </a:lnTo>
                <a:lnTo>
                  <a:pt x="420" y="753"/>
                </a:lnTo>
                <a:lnTo>
                  <a:pt x="387" y="764"/>
                </a:lnTo>
                <a:lnTo>
                  <a:pt x="359" y="782"/>
                </a:lnTo>
                <a:lnTo>
                  <a:pt x="335" y="806"/>
                </a:lnTo>
                <a:lnTo>
                  <a:pt x="317" y="834"/>
                </a:lnTo>
                <a:lnTo>
                  <a:pt x="307" y="865"/>
                </a:lnTo>
                <a:lnTo>
                  <a:pt x="302" y="899"/>
                </a:lnTo>
                <a:lnTo>
                  <a:pt x="307" y="933"/>
                </a:lnTo>
                <a:lnTo>
                  <a:pt x="317" y="965"/>
                </a:lnTo>
                <a:lnTo>
                  <a:pt x="335" y="992"/>
                </a:lnTo>
                <a:lnTo>
                  <a:pt x="359" y="1015"/>
                </a:lnTo>
                <a:lnTo>
                  <a:pt x="387" y="1033"/>
                </a:lnTo>
                <a:lnTo>
                  <a:pt x="420" y="1045"/>
                </a:lnTo>
                <a:lnTo>
                  <a:pt x="2387" y="1495"/>
                </a:lnTo>
                <a:lnTo>
                  <a:pt x="2421" y="1498"/>
                </a:lnTo>
                <a:lnTo>
                  <a:pt x="2454" y="1495"/>
                </a:lnTo>
                <a:lnTo>
                  <a:pt x="4421" y="1045"/>
                </a:lnTo>
                <a:lnTo>
                  <a:pt x="4454" y="1033"/>
                </a:lnTo>
                <a:lnTo>
                  <a:pt x="4482" y="1015"/>
                </a:lnTo>
                <a:lnTo>
                  <a:pt x="4506" y="992"/>
                </a:lnTo>
                <a:lnTo>
                  <a:pt x="4524" y="965"/>
                </a:lnTo>
                <a:lnTo>
                  <a:pt x="4536" y="933"/>
                </a:lnTo>
                <a:lnTo>
                  <a:pt x="4539" y="899"/>
                </a:lnTo>
                <a:lnTo>
                  <a:pt x="4536" y="865"/>
                </a:lnTo>
                <a:lnTo>
                  <a:pt x="4524" y="834"/>
                </a:lnTo>
                <a:lnTo>
                  <a:pt x="4506" y="806"/>
                </a:lnTo>
                <a:lnTo>
                  <a:pt x="4482" y="782"/>
                </a:lnTo>
                <a:lnTo>
                  <a:pt x="4454" y="764"/>
                </a:lnTo>
                <a:lnTo>
                  <a:pt x="4421" y="753"/>
                </a:lnTo>
                <a:lnTo>
                  <a:pt x="2454" y="304"/>
                </a:lnTo>
                <a:lnTo>
                  <a:pt x="2421" y="300"/>
                </a:lnTo>
                <a:close/>
                <a:moveTo>
                  <a:pt x="2421" y="0"/>
                </a:moveTo>
                <a:lnTo>
                  <a:pt x="2421" y="0"/>
                </a:lnTo>
                <a:lnTo>
                  <a:pt x="2470" y="3"/>
                </a:lnTo>
                <a:lnTo>
                  <a:pt x="2521" y="12"/>
                </a:lnTo>
                <a:lnTo>
                  <a:pt x="4489" y="460"/>
                </a:lnTo>
                <a:lnTo>
                  <a:pt x="4549" y="480"/>
                </a:lnTo>
                <a:lnTo>
                  <a:pt x="4606" y="505"/>
                </a:lnTo>
                <a:lnTo>
                  <a:pt x="4656" y="537"/>
                </a:lnTo>
                <a:lnTo>
                  <a:pt x="4702" y="576"/>
                </a:lnTo>
                <a:lnTo>
                  <a:pt x="4743" y="618"/>
                </a:lnTo>
                <a:lnTo>
                  <a:pt x="4777" y="667"/>
                </a:lnTo>
                <a:lnTo>
                  <a:pt x="4805" y="720"/>
                </a:lnTo>
                <a:lnTo>
                  <a:pt x="4825" y="778"/>
                </a:lnTo>
                <a:lnTo>
                  <a:pt x="4838" y="837"/>
                </a:lnTo>
                <a:lnTo>
                  <a:pt x="4841" y="899"/>
                </a:lnTo>
                <a:lnTo>
                  <a:pt x="4838" y="962"/>
                </a:lnTo>
                <a:lnTo>
                  <a:pt x="4825" y="1021"/>
                </a:lnTo>
                <a:lnTo>
                  <a:pt x="4805" y="1077"/>
                </a:lnTo>
                <a:lnTo>
                  <a:pt x="4777" y="1130"/>
                </a:lnTo>
                <a:lnTo>
                  <a:pt x="4743" y="1179"/>
                </a:lnTo>
                <a:lnTo>
                  <a:pt x="4702" y="1223"/>
                </a:lnTo>
                <a:lnTo>
                  <a:pt x="4656" y="1262"/>
                </a:lnTo>
                <a:lnTo>
                  <a:pt x="4606" y="1294"/>
                </a:lnTo>
                <a:lnTo>
                  <a:pt x="4549" y="1319"/>
                </a:lnTo>
                <a:lnTo>
                  <a:pt x="4489" y="1337"/>
                </a:lnTo>
                <a:lnTo>
                  <a:pt x="4086" y="1430"/>
                </a:lnTo>
                <a:lnTo>
                  <a:pt x="4086" y="2697"/>
                </a:lnTo>
                <a:lnTo>
                  <a:pt x="4083" y="2746"/>
                </a:lnTo>
                <a:lnTo>
                  <a:pt x="4075" y="2794"/>
                </a:lnTo>
                <a:lnTo>
                  <a:pt x="4063" y="2843"/>
                </a:lnTo>
                <a:lnTo>
                  <a:pt x="4045" y="2890"/>
                </a:lnTo>
                <a:lnTo>
                  <a:pt x="4023" y="2936"/>
                </a:lnTo>
                <a:lnTo>
                  <a:pt x="3995" y="2982"/>
                </a:lnTo>
                <a:lnTo>
                  <a:pt x="3960" y="3025"/>
                </a:lnTo>
                <a:lnTo>
                  <a:pt x="3922" y="3067"/>
                </a:lnTo>
                <a:lnTo>
                  <a:pt x="3875" y="3109"/>
                </a:lnTo>
                <a:lnTo>
                  <a:pt x="3825" y="3147"/>
                </a:lnTo>
                <a:lnTo>
                  <a:pt x="3768" y="3185"/>
                </a:lnTo>
                <a:lnTo>
                  <a:pt x="3704" y="3221"/>
                </a:lnTo>
                <a:lnTo>
                  <a:pt x="3636" y="3253"/>
                </a:lnTo>
                <a:lnTo>
                  <a:pt x="3560" y="3284"/>
                </a:lnTo>
                <a:lnTo>
                  <a:pt x="3476" y="3314"/>
                </a:lnTo>
                <a:lnTo>
                  <a:pt x="3388" y="3340"/>
                </a:lnTo>
                <a:lnTo>
                  <a:pt x="3291" y="3364"/>
                </a:lnTo>
                <a:lnTo>
                  <a:pt x="3189" y="3385"/>
                </a:lnTo>
                <a:lnTo>
                  <a:pt x="3080" y="3402"/>
                </a:lnTo>
                <a:lnTo>
                  <a:pt x="2962" y="3417"/>
                </a:lnTo>
                <a:lnTo>
                  <a:pt x="2838" y="3429"/>
                </a:lnTo>
                <a:lnTo>
                  <a:pt x="2706" y="3438"/>
                </a:lnTo>
                <a:lnTo>
                  <a:pt x="2567" y="3444"/>
                </a:lnTo>
                <a:lnTo>
                  <a:pt x="2421" y="3445"/>
                </a:lnTo>
                <a:lnTo>
                  <a:pt x="2274" y="3444"/>
                </a:lnTo>
                <a:lnTo>
                  <a:pt x="2135" y="3438"/>
                </a:lnTo>
                <a:lnTo>
                  <a:pt x="2004" y="3429"/>
                </a:lnTo>
                <a:lnTo>
                  <a:pt x="1879" y="3417"/>
                </a:lnTo>
                <a:lnTo>
                  <a:pt x="1763" y="3402"/>
                </a:lnTo>
                <a:lnTo>
                  <a:pt x="1652" y="3385"/>
                </a:lnTo>
                <a:lnTo>
                  <a:pt x="1550" y="3364"/>
                </a:lnTo>
                <a:lnTo>
                  <a:pt x="1454" y="3340"/>
                </a:lnTo>
                <a:lnTo>
                  <a:pt x="1365" y="3314"/>
                </a:lnTo>
                <a:lnTo>
                  <a:pt x="1283" y="3284"/>
                </a:lnTo>
                <a:lnTo>
                  <a:pt x="1207" y="3253"/>
                </a:lnTo>
                <a:lnTo>
                  <a:pt x="1137" y="3221"/>
                </a:lnTo>
                <a:lnTo>
                  <a:pt x="1074" y="3185"/>
                </a:lnTo>
                <a:lnTo>
                  <a:pt x="1016" y="3147"/>
                </a:lnTo>
                <a:lnTo>
                  <a:pt x="966" y="3109"/>
                </a:lnTo>
                <a:lnTo>
                  <a:pt x="921" y="3067"/>
                </a:lnTo>
                <a:lnTo>
                  <a:pt x="881" y="3025"/>
                </a:lnTo>
                <a:lnTo>
                  <a:pt x="848" y="2982"/>
                </a:lnTo>
                <a:lnTo>
                  <a:pt x="820" y="2936"/>
                </a:lnTo>
                <a:lnTo>
                  <a:pt x="796" y="2890"/>
                </a:lnTo>
                <a:lnTo>
                  <a:pt x="779" y="2843"/>
                </a:lnTo>
                <a:lnTo>
                  <a:pt x="766" y="2794"/>
                </a:lnTo>
                <a:lnTo>
                  <a:pt x="758" y="2746"/>
                </a:lnTo>
                <a:lnTo>
                  <a:pt x="757" y="2697"/>
                </a:lnTo>
                <a:lnTo>
                  <a:pt x="757" y="1430"/>
                </a:lnTo>
                <a:lnTo>
                  <a:pt x="352" y="1337"/>
                </a:lnTo>
                <a:lnTo>
                  <a:pt x="292" y="1319"/>
                </a:lnTo>
                <a:lnTo>
                  <a:pt x="235" y="1294"/>
                </a:lnTo>
                <a:lnTo>
                  <a:pt x="185" y="1262"/>
                </a:lnTo>
                <a:lnTo>
                  <a:pt x="139" y="1223"/>
                </a:lnTo>
                <a:lnTo>
                  <a:pt x="98" y="1179"/>
                </a:lnTo>
                <a:lnTo>
                  <a:pt x="64" y="1130"/>
                </a:lnTo>
                <a:lnTo>
                  <a:pt x="37" y="1077"/>
                </a:lnTo>
                <a:lnTo>
                  <a:pt x="16" y="1021"/>
                </a:lnTo>
                <a:lnTo>
                  <a:pt x="4" y="962"/>
                </a:lnTo>
                <a:lnTo>
                  <a:pt x="0" y="899"/>
                </a:lnTo>
                <a:lnTo>
                  <a:pt x="4" y="837"/>
                </a:lnTo>
                <a:lnTo>
                  <a:pt x="16" y="778"/>
                </a:lnTo>
                <a:lnTo>
                  <a:pt x="37" y="720"/>
                </a:lnTo>
                <a:lnTo>
                  <a:pt x="64" y="667"/>
                </a:lnTo>
                <a:lnTo>
                  <a:pt x="98" y="618"/>
                </a:lnTo>
                <a:lnTo>
                  <a:pt x="139" y="576"/>
                </a:lnTo>
                <a:lnTo>
                  <a:pt x="185" y="537"/>
                </a:lnTo>
                <a:lnTo>
                  <a:pt x="235" y="505"/>
                </a:lnTo>
                <a:lnTo>
                  <a:pt x="292" y="480"/>
                </a:lnTo>
                <a:lnTo>
                  <a:pt x="352" y="460"/>
                </a:lnTo>
                <a:lnTo>
                  <a:pt x="2318" y="12"/>
                </a:lnTo>
                <a:lnTo>
                  <a:pt x="2371" y="3"/>
                </a:lnTo>
                <a:lnTo>
                  <a:pt x="2421" y="0"/>
                </a:lnTo>
                <a:close/>
              </a:path>
            </a:pathLst>
          </a:custGeom>
          <a:solidFill>
            <a:schemeClr val="bg1">
              <a:lumMod val="65000"/>
            </a:schemeClr>
          </a:solidFill>
          <a:ln>
            <a:noFill/>
          </a:ln>
        </p:spPr>
        <p:txBody>
          <a:bodyPr lIns="0" tIns="0" rIns="0" bIns="0" rtlCol="0" anchor="ctr"/>
          <a:lstStyle/>
          <a:p>
            <a:pPr algn="ctr"/>
            <a:endParaRPr lang="es-SV" sz="900"/>
          </a:p>
        </p:txBody>
      </p:sp>
      <p:grpSp>
        <p:nvGrpSpPr>
          <p:cNvPr id="116" name="Group 9"/>
          <p:cNvGrpSpPr>
            <a:grpSpLocks noChangeAspect="1"/>
          </p:cNvGrpSpPr>
          <p:nvPr/>
        </p:nvGrpSpPr>
        <p:grpSpPr>
          <a:xfrm>
            <a:off x="1083792" y="4698199"/>
            <a:ext cx="408611" cy="325268"/>
            <a:chOff x="6717" y="6983"/>
            <a:chExt cx="1613" cy="1284"/>
          </a:xfrm>
          <a:solidFill>
            <a:schemeClr val="bg1">
              <a:lumMod val="65000"/>
            </a:schemeClr>
          </a:solidFill>
        </p:grpSpPr>
        <p:sp>
          <p:nvSpPr>
            <p:cNvPr id="117" name="Freeform 11"/>
            <p:cNvSpPr>
              <a:spLocks noEditPoints="1"/>
            </p:cNvSpPr>
            <p:nvPr/>
          </p:nvSpPr>
          <p:spPr bwMode="auto">
            <a:xfrm>
              <a:off x="7826" y="7378"/>
              <a:ext cx="302" cy="396"/>
            </a:xfrm>
            <a:custGeom>
              <a:avLst/>
              <a:gdLst>
                <a:gd name="T0" fmla="*/ 150 w 906"/>
                <a:gd name="T1" fmla="*/ 149 h 1187"/>
                <a:gd name="T2" fmla="*/ 150 w 906"/>
                <a:gd name="T3" fmla="*/ 1038 h 1187"/>
                <a:gd name="T4" fmla="*/ 756 w 906"/>
                <a:gd name="T5" fmla="*/ 1038 h 1187"/>
                <a:gd name="T6" fmla="*/ 756 w 906"/>
                <a:gd name="T7" fmla="*/ 816 h 1187"/>
                <a:gd name="T8" fmla="*/ 302 w 906"/>
                <a:gd name="T9" fmla="*/ 149 h 1187"/>
                <a:gd name="T10" fmla="*/ 150 w 906"/>
                <a:gd name="T11" fmla="*/ 149 h 1187"/>
                <a:gd name="T12" fmla="*/ 150 w 906"/>
                <a:gd name="T13" fmla="*/ 0 h 1187"/>
                <a:gd name="T14" fmla="*/ 302 w 906"/>
                <a:gd name="T15" fmla="*/ 0 h 1187"/>
                <a:gd name="T16" fmla="*/ 332 w 906"/>
                <a:gd name="T17" fmla="*/ 3 h 1187"/>
                <a:gd name="T18" fmla="*/ 360 w 906"/>
                <a:gd name="T19" fmla="*/ 12 h 1187"/>
                <a:gd name="T20" fmla="*/ 385 w 906"/>
                <a:gd name="T21" fmla="*/ 27 h 1187"/>
                <a:gd name="T22" fmla="*/ 409 w 906"/>
                <a:gd name="T23" fmla="*/ 44 h 1187"/>
                <a:gd name="T24" fmla="*/ 428 w 906"/>
                <a:gd name="T25" fmla="*/ 67 h 1187"/>
                <a:gd name="T26" fmla="*/ 881 w 906"/>
                <a:gd name="T27" fmla="*/ 734 h 1187"/>
                <a:gd name="T28" fmla="*/ 895 w 906"/>
                <a:gd name="T29" fmla="*/ 759 h 1187"/>
                <a:gd name="T30" fmla="*/ 904 w 906"/>
                <a:gd name="T31" fmla="*/ 787 h 1187"/>
                <a:gd name="T32" fmla="*/ 906 w 906"/>
                <a:gd name="T33" fmla="*/ 816 h 1187"/>
                <a:gd name="T34" fmla="*/ 906 w 906"/>
                <a:gd name="T35" fmla="*/ 1038 h 1187"/>
                <a:gd name="T36" fmla="*/ 902 w 906"/>
                <a:gd name="T37" fmla="*/ 1073 h 1187"/>
                <a:gd name="T38" fmla="*/ 892 w 906"/>
                <a:gd name="T39" fmla="*/ 1103 h 1187"/>
                <a:gd name="T40" fmla="*/ 874 w 906"/>
                <a:gd name="T41" fmla="*/ 1131 h 1187"/>
                <a:gd name="T42" fmla="*/ 850 w 906"/>
                <a:gd name="T43" fmla="*/ 1155 h 1187"/>
                <a:gd name="T44" fmla="*/ 822 w 906"/>
                <a:gd name="T45" fmla="*/ 1172 h 1187"/>
                <a:gd name="T46" fmla="*/ 790 w 906"/>
                <a:gd name="T47" fmla="*/ 1182 h 1187"/>
                <a:gd name="T48" fmla="*/ 756 w 906"/>
                <a:gd name="T49" fmla="*/ 1187 h 1187"/>
                <a:gd name="T50" fmla="*/ 150 w 906"/>
                <a:gd name="T51" fmla="*/ 1187 h 1187"/>
                <a:gd name="T52" fmla="*/ 116 w 906"/>
                <a:gd name="T53" fmla="*/ 1182 h 1187"/>
                <a:gd name="T54" fmla="*/ 85 w 906"/>
                <a:gd name="T55" fmla="*/ 1172 h 1187"/>
                <a:gd name="T56" fmla="*/ 56 w 906"/>
                <a:gd name="T57" fmla="*/ 1155 h 1187"/>
                <a:gd name="T58" fmla="*/ 32 w 906"/>
                <a:gd name="T59" fmla="*/ 1131 h 1187"/>
                <a:gd name="T60" fmla="*/ 15 w 906"/>
                <a:gd name="T61" fmla="*/ 1103 h 1187"/>
                <a:gd name="T62" fmla="*/ 4 w 906"/>
                <a:gd name="T63" fmla="*/ 1073 h 1187"/>
                <a:gd name="T64" fmla="*/ 0 w 906"/>
                <a:gd name="T65" fmla="*/ 1038 h 1187"/>
                <a:gd name="T66" fmla="*/ 0 w 906"/>
                <a:gd name="T67" fmla="*/ 149 h 1187"/>
                <a:gd name="T68" fmla="*/ 4 w 906"/>
                <a:gd name="T69" fmla="*/ 116 h 1187"/>
                <a:gd name="T70" fmla="*/ 15 w 906"/>
                <a:gd name="T71" fmla="*/ 83 h 1187"/>
                <a:gd name="T72" fmla="*/ 32 w 906"/>
                <a:gd name="T73" fmla="*/ 56 h 1187"/>
                <a:gd name="T74" fmla="*/ 56 w 906"/>
                <a:gd name="T75" fmla="*/ 34 h 1187"/>
                <a:gd name="T76" fmla="*/ 85 w 906"/>
                <a:gd name="T77" fmla="*/ 16 h 1187"/>
                <a:gd name="T78" fmla="*/ 116 w 906"/>
                <a:gd name="T79" fmla="*/ 5 h 1187"/>
                <a:gd name="T80" fmla="*/ 150 w 906"/>
                <a:gd name="T81" fmla="*/ 0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05" h="1187">
                  <a:moveTo>
                    <a:pt x="150" y="149"/>
                  </a:moveTo>
                  <a:lnTo>
                    <a:pt x="150" y="1038"/>
                  </a:lnTo>
                  <a:lnTo>
                    <a:pt x="756" y="1038"/>
                  </a:lnTo>
                  <a:lnTo>
                    <a:pt x="756" y="816"/>
                  </a:lnTo>
                  <a:lnTo>
                    <a:pt x="302" y="149"/>
                  </a:lnTo>
                  <a:lnTo>
                    <a:pt x="150" y="149"/>
                  </a:lnTo>
                  <a:close/>
                  <a:moveTo>
                    <a:pt x="150" y="0"/>
                  </a:moveTo>
                  <a:lnTo>
                    <a:pt x="302" y="0"/>
                  </a:lnTo>
                  <a:lnTo>
                    <a:pt x="332" y="3"/>
                  </a:lnTo>
                  <a:lnTo>
                    <a:pt x="360" y="12"/>
                  </a:lnTo>
                  <a:lnTo>
                    <a:pt x="385" y="27"/>
                  </a:lnTo>
                  <a:lnTo>
                    <a:pt x="409" y="44"/>
                  </a:lnTo>
                  <a:lnTo>
                    <a:pt x="428" y="67"/>
                  </a:lnTo>
                  <a:lnTo>
                    <a:pt x="881" y="734"/>
                  </a:lnTo>
                  <a:lnTo>
                    <a:pt x="895" y="759"/>
                  </a:lnTo>
                  <a:lnTo>
                    <a:pt x="904" y="787"/>
                  </a:lnTo>
                  <a:lnTo>
                    <a:pt x="906" y="816"/>
                  </a:lnTo>
                  <a:lnTo>
                    <a:pt x="906" y="1038"/>
                  </a:lnTo>
                  <a:lnTo>
                    <a:pt x="902" y="1073"/>
                  </a:lnTo>
                  <a:lnTo>
                    <a:pt x="892" y="1103"/>
                  </a:lnTo>
                  <a:lnTo>
                    <a:pt x="874" y="1131"/>
                  </a:lnTo>
                  <a:lnTo>
                    <a:pt x="850" y="1155"/>
                  </a:lnTo>
                  <a:lnTo>
                    <a:pt x="822" y="1172"/>
                  </a:lnTo>
                  <a:lnTo>
                    <a:pt x="790" y="1182"/>
                  </a:lnTo>
                  <a:lnTo>
                    <a:pt x="756" y="1187"/>
                  </a:lnTo>
                  <a:lnTo>
                    <a:pt x="150" y="1187"/>
                  </a:lnTo>
                  <a:lnTo>
                    <a:pt x="116" y="1182"/>
                  </a:lnTo>
                  <a:lnTo>
                    <a:pt x="85" y="1172"/>
                  </a:lnTo>
                  <a:lnTo>
                    <a:pt x="56" y="1155"/>
                  </a:lnTo>
                  <a:lnTo>
                    <a:pt x="32" y="1131"/>
                  </a:lnTo>
                  <a:lnTo>
                    <a:pt x="15" y="1103"/>
                  </a:lnTo>
                  <a:lnTo>
                    <a:pt x="4" y="1073"/>
                  </a:lnTo>
                  <a:lnTo>
                    <a:pt x="0" y="1038"/>
                  </a:lnTo>
                  <a:lnTo>
                    <a:pt x="0" y="149"/>
                  </a:lnTo>
                  <a:lnTo>
                    <a:pt x="4" y="116"/>
                  </a:lnTo>
                  <a:lnTo>
                    <a:pt x="15" y="83"/>
                  </a:lnTo>
                  <a:lnTo>
                    <a:pt x="32" y="56"/>
                  </a:lnTo>
                  <a:lnTo>
                    <a:pt x="56" y="34"/>
                  </a:lnTo>
                  <a:lnTo>
                    <a:pt x="85" y="16"/>
                  </a:lnTo>
                  <a:lnTo>
                    <a:pt x="116" y="5"/>
                  </a:lnTo>
                  <a:lnTo>
                    <a:pt x="150" y="0"/>
                  </a:lnTo>
                  <a:close/>
                </a:path>
              </a:pathLst>
            </a:custGeom>
            <a:grpFill/>
            <a:ln>
              <a:noFill/>
            </a:ln>
          </p:spPr>
          <p:txBody>
            <a:bodyPr lIns="0" tIns="0" rIns="0" bIns="0" rtlCol="0" anchor="ctr"/>
            <a:lstStyle/>
            <a:p>
              <a:pPr algn="ctr"/>
              <a:endParaRPr lang="es-SV" sz="900"/>
            </a:p>
          </p:txBody>
        </p:sp>
        <p:sp>
          <p:nvSpPr>
            <p:cNvPr id="118" name="Freeform 12"/>
            <p:cNvSpPr>
              <a:spLocks noEditPoints="1"/>
            </p:cNvSpPr>
            <p:nvPr/>
          </p:nvSpPr>
          <p:spPr bwMode="auto">
            <a:xfrm>
              <a:off x="6717" y="6983"/>
              <a:ext cx="1613" cy="1284"/>
            </a:xfrm>
            <a:custGeom>
              <a:avLst/>
              <a:gdLst>
                <a:gd name="T0" fmla="*/ 3414 w 4838"/>
                <a:gd name="T1" fmla="*/ 3052 h 3853"/>
                <a:gd name="T2" fmla="*/ 3331 w 4838"/>
                <a:gd name="T3" fmla="*/ 3308 h 3853"/>
                <a:gd name="T4" fmla="*/ 3490 w 4838"/>
                <a:gd name="T5" fmla="*/ 3523 h 3853"/>
                <a:gd name="T6" fmla="*/ 3767 w 4838"/>
                <a:gd name="T7" fmla="*/ 3523 h 3853"/>
                <a:gd name="T8" fmla="*/ 3927 w 4838"/>
                <a:gd name="T9" fmla="*/ 3308 h 3853"/>
                <a:gd name="T10" fmla="*/ 3842 w 4838"/>
                <a:gd name="T11" fmla="*/ 3052 h 3853"/>
                <a:gd name="T12" fmla="*/ 1663 w 4838"/>
                <a:gd name="T13" fmla="*/ 2964 h 3853"/>
                <a:gd name="T14" fmla="*/ 1419 w 4838"/>
                <a:gd name="T15" fmla="*/ 3085 h 3853"/>
                <a:gd name="T16" fmla="*/ 1376 w 4838"/>
                <a:gd name="T17" fmla="*/ 3354 h 3853"/>
                <a:gd name="T18" fmla="*/ 1568 w 4838"/>
                <a:gd name="T19" fmla="*/ 3542 h 3853"/>
                <a:gd name="T20" fmla="*/ 1842 w 4838"/>
                <a:gd name="T21" fmla="*/ 3500 h 3853"/>
                <a:gd name="T22" fmla="*/ 1966 w 4838"/>
                <a:gd name="T23" fmla="*/ 3260 h 3853"/>
                <a:gd name="T24" fmla="*/ 1842 w 4838"/>
                <a:gd name="T25" fmla="*/ 3021 h 3853"/>
                <a:gd name="T26" fmla="*/ 3175 w 4838"/>
                <a:gd name="T27" fmla="*/ 2075 h 3853"/>
                <a:gd name="T28" fmla="*/ 3042 w 4838"/>
                <a:gd name="T29" fmla="*/ 2389 h 3853"/>
                <a:gd name="T30" fmla="*/ 2721 w 4838"/>
                <a:gd name="T31" fmla="*/ 2520 h 3853"/>
                <a:gd name="T32" fmla="*/ 813 w 4838"/>
                <a:gd name="T33" fmla="*/ 3079 h 3853"/>
                <a:gd name="T34" fmla="*/ 1133 w 4838"/>
                <a:gd name="T35" fmla="*/ 2980 h 3853"/>
                <a:gd name="T36" fmla="*/ 1446 w 4838"/>
                <a:gd name="T37" fmla="*/ 2707 h 3853"/>
                <a:gd name="T38" fmla="*/ 1881 w 4838"/>
                <a:gd name="T39" fmla="*/ 2707 h 3853"/>
                <a:gd name="T40" fmla="*/ 2193 w 4838"/>
                <a:gd name="T41" fmla="*/ 2980 h 3853"/>
                <a:gd name="T42" fmla="*/ 3136 w 4838"/>
                <a:gd name="T43" fmla="*/ 2920 h 3853"/>
                <a:gd name="T44" fmla="*/ 3480 w 4838"/>
                <a:gd name="T45" fmla="*/ 2685 h 3853"/>
                <a:gd name="T46" fmla="*/ 3912 w 4838"/>
                <a:gd name="T47" fmla="*/ 2736 h 3853"/>
                <a:gd name="T48" fmla="*/ 4189 w 4838"/>
                <a:gd name="T49" fmla="*/ 3044 h 3853"/>
                <a:gd name="T50" fmla="*/ 4503 w 4838"/>
                <a:gd name="T51" fmla="*/ 3057 h 3853"/>
                <a:gd name="T52" fmla="*/ 4525 w 4838"/>
                <a:gd name="T53" fmla="*/ 2019 h 3853"/>
                <a:gd name="T54" fmla="*/ 3809 w 4838"/>
                <a:gd name="T55" fmla="*/ 1041 h 3853"/>
                <a:gd name="T56" fmla="*/ 359 w 4838"/>
                <a:gd name="T57" fmla="*/ 330 h 3853"/>
                <a:gd name="T58" fmla="*/ 307 w 4838"/>
                <a:gd name="T59" fmla="*/ 2109 h 3853"/>
                <a:gd name="T60" fmla="*/ 453 w 4838"/>
                <a:gd name="T61" fmla="*/ 2223 h 3853"/>
                <a:gd name="T62" fmla="*/ 2858 w 4838"/>
                <a:gd name="T63" fmla="*/ 2140 h 3853"/>
                <a:gd name="T64" fmla="*/ 2840 w 4838"/>
                <a:gd name="T65" fmla="*/ 352 h 3853"/>
                <a:gd name="T66" fmla="*/ 453 w 4838"/>
                <a:gd name="T67" fmla="*/ 0 h 3853"/>
                <a:gd name="T68" fmla="*/ 2999 w 4838"/>
                <a:gd name="T69" fmla="*/ 94 h 3853"/>
                <a:gd name="T70" fmla="*/ 3172 w 4838"/>
                <a:gd name="T71" fmla="*/ 384 h 3853"/>
                <a:gd name="T72" fmla="*/ 3945 w 4838"/>
                <a:gd name="T73" fmla="*/ 771 h 3853"/>
                <a:gd name="T74" fmla="*/ 4762 w 4838"/>
                <a:gd name="T75" fmla="*/ 1829 h 3853"/>
                <a:gd name="T76" fmla="*/ 4838 w 4838"/>
                <a:gd name="T77" fmla="*/ 2964 h 3853"/>
                <a:gd name="T78" fmla="*/ 4706 w 4838"/>
                <a:gd name="T79" fmla="*/ 3278 h 3853"/>
                <a:gd name="T80" fmla="*/ 4384 w 4838"/>
                <a:gd name="T81" fmla="*/ 3408 h 3853"/>
                <a:gd name="T82" fmla="*/ 4028 w 4838"/>
                <a:gd name="T83" fmla="*/ 3704 h 3853"/>
                <a:gd name="T84" fmla="*/ 3629 w 4838"/>
                <a:gd name="T85" fmla="*/ 3853 h 3853"/>
                <a:gd name="T86" fmla="*/ 3230 w 4838"/>
                <a:gd name="T87" fmla="*/ 3704 h 3853"/>
                <a:gd name="T88" fmla="*/ 2247 w 4838"/>
                <a:gd name="T89" fmla="*/ 3408 h 3853"/>
                <a:gd name="T90" fmla="*/ 2006 w 4838"/>
                <a:gd name="T91" fmla="*/ 3748 h 3853"/>
                <a:gd name="T92" fmla="*/ 1587 w 4838"/>
                <a:gd name="T93" fmla="*/ 3848 h 3853"/>
                <a:gd name="T94" fmla="*/ 1214 w 4838"/>
                <a:gd name="T95" fmla="*/ 3654 h 3853"/>
                <a:gd name="T96" fmla="*/ 846 w 4838"/>
                <a:gd name="T97" fmla="*/ 3405 h 3853"/>
                <a:gd name="T98" fmla="*/ 548 w 4838"/>
                <a:gd name="T99" fmla="*/ 3235 h 3853"/>
                <a:gd name="T100" fmla="*/ 453 w 4838"/>
                <a:gd name="T101" fmla="*/ 2520 h 3853"/>
                <a:gd name="T102" fmla="*/ 133 w 4838"/>
                <a:gd name="T103" fmla="*/ 2389 h 3853"/>
                <a:gd name="T104" fmla="*/ 0 w 4838"/>
                <a:gd name="T105" fmla="*/ 2075 h 3853"/>
                <a:gd name="T106" fmla="*/ 95 w 4838"/>
                <a:gd name="T107" fmla="*/ 174 h 3853"/>
                <a:gd name="T108" fmla="*/ 392 w 4838"/>
                <a:gd name="T109" fmla="*/ 5 h 3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838" h="3853">
                  <a:moveTo>
                    <a:pt x="3629" y="2964"/>
                  </a:moveTo>
                  <a:lnTo>
                    <a:pt x="3580" y="2968"/>
                  </a:lnTo>
                  <a:lnTo>
                    <a:pt x="3534" y="2979"/>
                  </a:lnTo>
                  <a:lnTo>
                    <a:pt x="3490" y="2998"/>
                  </a:lnTo>
                  <a:lnTo>
                    <a:pt x="3450" y="3021"/>
                  </a:lnTo>
                  <a:lnTo>
                    <a:pt x="3414" y="3052"/>
                  </a:lnTo>
                  <a:lnTo>
                    <a:pt x="3385" y="3085"/>
                  </a:lnTo>
                  <a:lnTo>
                    <a:pt x="3361" y="3125"/>
                  </a:lnTo>
                  <a:lnTo>
                    <a:pt x="3342" y="3167"/>
                  </a:lnTo>
                  <a:lnTo>
                    <a:pt x="3331" y="3212"/>
                  </a:lnTo>
                  <a:lnTo>
                    <a:pt x="3327" y="3260"/>
                  </a:lnTo>
                  <a:lnTo>
                    <a:pt x="3331" y="3308"/>
                  </a:lnTo>
                  <a:lnTo>
                    <a:pt x="3342" y="3354"/>
                  </a:lnTo>
                  <a:lnTo>
                    <a:pt x="3361" y="3396"/>
                  </a:lnTo>
                  <a:lnTo>
                    <a:pt x="3385" y="3435"/>
                  </a:lnTo>
                  <a:lnTo>
                    <a:pt x="3414" y="3470"/>
                  </a:lnTo>
                  <a:lnTo>
                    <a:pt x="3450" y="3500"/>
                  </a:lnTo>
                  <a:lnTo>
                    <a:pt x="3490" y="3523"/>
                  </a:lnTo>
                  <a:lnTo>
                    <a:pt x="3534" y="3542"/>
                  </a:lnTo>
                  <a:lnTo>
                    <a:pt x="3580" y="3552"/>
                  </a:lnTo>
                  <a:lnTo>
                    <a:pt x="3629" y="3556"/>
                  </a:lnTo>
                  <a:lnTo>
                    <a:pt x="3678" y="3552"/>
                  </a:lnTo>
                  <a:lnTo>
                    <a:pt x="3724" y="3542"/>
                  </a:lnTo>
                  <a:lnTo>
                    <a:pt x="3767" y="3523"/>
                  </a:lnTo>
                  <a:lnTo>
                    <a:pt x="3808" y="3500"/>
                  </a:lnTo>
                  <a:lnTo>
                    <a:pt x="3842" y="3470"/>
                  </a:lnTo>
                  <a:lnTo>
                    <a:pt x="3873" y="3435"/>
                  </a:lnTo>
                  <a:lnTo>
                    <a:pt x="3897" y="3396"/>
                  </a:lnTo>
                  <a:lnTo>
                    <a:pt x="3916" y="3354"/>
                  </a:lnTo>
                  <a:lnTo>
                    <a:pt x="3927" y="3308"/>
                  </a:lnTo>
                  <a:lnTo>
                    <a:pt x="3931" y="3260"/>
                  </a:lnTo>
                  <a:lnTo>
                    <a:pt x="3927" y="3212"/>
                  </a:lnTo>
                  <a:lnTo>
                    <a:pt x="3916" y="3167"/>
                  </a:lnTo>
                  <a:lnTo>
                    <a:pt x="3897" y="3125"/>
                  </a:lnTo>
                  <a:lnTo>
                    <a:pt x="3873" y="3085"/>
                  </a:lnTo>
                  <a:lnTo>
                    <a:pt x="3842" y="3052"/>
                  </a:lnTo>
                  <a:lnTo>
                    <a:pt x="3808" y="3021"/>
                  </a:lnTo>
                  <a:lnTo>
                    <a:pt x="3767" y="2998"/>
                  </a:lnTo>
                  <a:lnTo>
                    <a:pt x="3724" y="2979"/>
                  </a:lnTo>
                  <a:lnTo>
                    <a:pt x="3678" y="2968"/>
                  </a:lnTo>
                  <a:lnTo>
                    <a:pt x="3629" y="2964"/>
                  </a:lnTo>
                  <a:close/>
                  <a:moveTo>
                    <a:pt x="1663" y="2964"/>
                  </a:moveTo>
                  <a:lnTo>
                    <a:pt x="1614" y="2968"/>
                  </a:lnTo>
                  <a:lnTo>
                    <a:pt x="1568" y="2979"/>
                  </a:lnTo>
                  <a:lnTo>
                    <a:pt x="1525" y="2998"/>
                  </a:lnTo>
                  <a:lnTo>
                    <a:pt x="1485" y="3021"/>
                  </a:lnTo>
                  <a:lnTo>
                    <a:pt x="1449" y="3052"/>
                  </a:lnTo>
                  <a:lnTo>
                    <a:pt x="1419" y="3085"/>
                  </a:lnTo>
                  <a:lnTo>
                    <a:pt x="1394" y="3125"/>
                  </a:lnTo>
                  <a:lnTo>
                    <a:pt x="1376" y="3167"/>
                  </a:lnTo>
                  <a:lnTo>
                    <a:pt x="1364" y="3212"/>
                  </a:lnTo>
                  <a:lnTo>
                    <a:pt x="1361" y="3260"/>
                  </a:lnTo>
                  <a:lnTo>
                    <a:pt x="1364" y="3308"/>
                  </a:lnTo>
                  <a:lnTo>
                    <a:pt x="1376" y="3354"/>
                  </a:lnTo>
                  <a:lnTo>
                    <a:pt x="1394" y="3396"/>
                  </a:lnTo>
                  <a:lnTo>
                    <a:pt x="1419" y="3435"/>
                  </a:lnTo>
                  <a:lnTo>
                    <a:pt x="1449" y="3470"/>
                  </a:lnTo>
                  <a:lnTo>
                    <a:pt x="1485" y="3500"/>
                  </a:lnTo>
                  <a:lnTo>
                    <a:pt x="1525" y="3523"/>
                  </a:lnTo>
                  <a:lnTo>
                    <a:pt x="1568" y="3542"/>
                  </a:lnTo>
                  <a:lnTo>
                    <a:pt x="1614" y="3552"/>
                  </a:lnTo>
                  <a:lnTo>
                    <a:pt x="1663" y="3556"/>
                  </a:lnTo>
                  <a:lnTo>
                    <a:pt x="1712" y="3552"/>
                  </a:lnTo>
                  <a:lnTo>
                    <a:pt x="1759" y="3542"/>
                  </a:lnTo>
                  <a:lnTo>
                    <a:pt x="1802" y="3523"/>
                  </a:lnTo>
                  <a:lnTo>
                    <a:pt x="1842" y="3500"/>
                  </a:lnTo>
                  <a:lnTo>
                    <a:pt x="1878" y="3470"/>
                  </a:lnTo>
                  <a:lnTo>
                    <a:pt x="1908" y="3435"/>
                  </a:lnTo>
                  <a:lnTo>
                    <a:pt x="1933" y="3396"/>
                  </a:lnTo>
                  <a:lnTo>
                    <a:pt x="1951" y="3354"/>
                  </a:lnTo>
                  <a:lnTo>
                    <a:pt x="1963" y="3308"/>
                  </a:lnTo>
                  <a:lnTo>
                    <a:pt x="1966" y="3260"/>
                  </a:lnTo>
                  <a:lnTo>
                    <a:pt x="1963" y="3212"/>
                  </a:lnTo>
                  <a:lnTo>
                    <a:pt x="1951" y="3167"/>
                  </a:lnTo>
                  <a:lnTo>
                    <a:pt x="1933" y="3125"/>
                  </a:lnTo>
                  <a:lnTo>
                    <a:pt x="1908" y="3085"/>
                  </a:lnTo>
                  <a:lnTo>
                    <a:pt x="1878" y="3052"/>
                  </a:lnTo>
                  <a:lnTo>
                    <a:pt x="1842" y="3021"/>
                  </a:lnTo>
                  <a:lnTo>
                    <a:pt x="1802" y="2998"/>
                  </a:lnTo>
                  <a:lnTo>
                    <a:pt x="1759" y="2979"/>
                  </a:lnTo>
                  <a:lnTo>
                    <a:pt x="1712" y="2968"/>
                  </a:lnTo>
                  <a:lnTo>
                    <a:pt x="1663" y="2964"/>
                  </a:lnTo>
                  <a:close/>
                  <a:moveTo>
                    <a:pt x="3175" y="1038"/>
                  </a:moveTo>
                  <a:lnTo>
                    <a:pt x="3175" y="2075"/>
                  </a:lnTo>
                  <a:lnTo>
                    <a:pt x="3172" y="2135"/>
                  </a:lnTo>
                  <a:lnTo>
                    <a:pt x="3160" y="2194"/>
                  </a:lnTo>
                  <a:lnTo>
                    <a:pt x="3139" y="2248"/>
                  </a:lnTo>
                  <a:lnTo>
                    <a:pt x="3114" y="2299"/>
                  </a:lnTo>
                  <a:lnTo>
                    <a:pt x="3081" y="2347"/>
                  </a:lnTo>
                  <a:lnTo>
                    <a:pt x="3042" y="2389"/>
                  </a:lnTo>
                  <a:lnTo>
                    <a:pt x="2999" y="2427"/>
                  </a:lnTo>
                  <a:lnTo>
                    <a:pt x="2950" y="2459"/>
                  </a:lnTo>
                  <a:lnTo>
                    <a:pt x="2898" y="2485"/>
                  </a:lnTo>
                  <a:lnTo>
                    <a:pt x="2841" y="2504"/>
                  </a:lnTo>
                  <a:lnTo>
                    <a:pt x="2783" y="2516"/>
                  </a:lnTo>
                  <a:lnTo>
                    <a:pt x="2721" y="2520"/>
                  </a:lnTo>
                  <a:lnTo>
                    <a:pt x="756" y="2520"/>
                  </a:lnTo>
                  <a:lnTo>
                    <a:pt x="756" y="2964"/>
                  </a:lnTo>
                  <a:lnTo>
                    <a:pt x="759" y="2998"/>
                  </a:lnTo>
                  <a:lnTo>
                    <a:pt x="771" y="3030"/>
                  </a:lnTo>
                  <a:lnTo>
                    <a:pt x="789" y="3057"/>
                  </a:lnTo>
                  <a:lnTo>
                    <a:pt x="813" y="3079"/>
                  </a:lnTo>
                  <a:lnTo>
                    <a:pt x="841" y="3097"/>
                  </a:lnTo>
                  <a:lnTo>
                    <a:pt x="873" y="3109"/>
                  </a:lnTo>
                  <a:lnTo>
                    <a:pt x="907" y="3113"/>
                  </a:lnTo>
                  <a:lnTo>
                    <a:pt x="1080" y="3113"/>
                  </a:lnTo>
                  <a:lnTo>
                    <a:pt x="1102" y="3044"/>
                  </a:lnTo>
                  <a:lnTo>
                    <a:pt x="1133" y="2980"/>
                  </a:lnTo>
                  <a:lnTo>
                    <a:pt x="1170" y="2920"/>
                  </a:lnTo>
                  <a:lnTo>
                    <a:pt x="1214" y="2866"/>
                  </a:lnTo>
                  <a:lnTo>
                    <a:pt x="1264" y="2817"/>
                  </a:lnTo>
                  <a:lnTo>
                    <a:pt x="1319" y="2773"/>
                  </a:lnTo>
                  <a:lnTo>
                    <a:pt x="1380" y="2736"/>
                  </a:lnTo>
                  <a:lnTo>
                    <a:pt x="1446" y="2707"/>
                  </a:lnTo>
                  <a:lnTo>
                    <a:pt x="1516" y="2685"/>
                  </a:lnTo>
                  <a:lnTo>
                    <a:pt x="1587" y="2672"/>
                  </a:lnTo>
                  <a:lnTo>
                    <a:pt x="1663" y="2668"/>
                  </a:lnTo>
                  <a:lnTo>
                    <a:pt x="1739" y="2672"/>
                  </a:lnTo>
                  <a:lnTo>
                    <a:pt x="1811" y="2685"/>
                  </a:lnTo>
                  <a:lnTo>
                    <a:pt x="1881" y="2707"/>
                  </a:lnTo>
                  <a:lnTo>
                    <a:pt x="1946" y="2736"/>
                  </a:lnTo>
                  <a:lnTo>
                    <a:pt x="2007" y="2773"/>
                  </a:lnTo>
                  <a:lnTo>
                    <a:pt x="2062" y="2817"/>
                  </a:lnTo>
                  <a:lnTo>
                    <a:pt x="2113" y="2866"/>
                  </a:lnTo>
                  <a:lnTo>
                    <a:pt x="2156" y="2920"/>
                  </a:lnTo>
                  <a:lnTo>
                    <a:pt x="2193" y="2980"/>
                  </a:lnTo>
                  <a:lnTo>
                    <a:pt x="2225" y="3044"/>
                  </a:lnTo>
                  <a:lnTo>
                    <a:pt x="2247" y="3113"/>
                  </a:lnTo>
                  <a:lnTo>
                    <a:pt x="3045" y="3113"/>
                  </a:lnTo>
                  <a:lnTo>
                    <a:pt x="3068" y="3044"/>
                  </a:lnTo>
                  <a:lnTo>
                    <a:pt x="3097" y="2980"/>
                  </a:lnTo>
                  <a:lnTo>
                    <a:pt x="3136" y="2920"/>
                  </a:lnTo>
                  <a:lnTo>
                    <a:pt x="3179" y="2866"/>
                  </a:lnTo>
                  <a:lnTo>
                    <a:pt x="3230" y="2817"/>
                  </a:lnTo>
                  <a:lnTo>
                    <a:pt x="3285" y="2773"/>
                  </a:lnTo>
                  <a:lnTo>
                    <a:pt x="3346" y="2736"/>
                  </a:lnTo>
                  <a:lnTo>
                    <a:pt x="3412" y="2707"/>
                  </a:lnTo>
                  <a:lnTo>
                    <a:pt x="3480" y="2685"/>
                  </a:lnTo>
                  <a:lnTo>
                    <a:pt x="3553" y="2672"/>
                  </a:lnTo>
                  <a:lnTo>
                    <a:pt x="3629" y="2668"/>
                  </a:lnTo>
                  <a:lnTo>
                    <a:pt x="3705" y="2672"/>
                  </a:lnTo>
                  <a:lnTo>
                    <a:pt x="3776" y="2685"/>
                  </a:lnTo>
                  <a:lnTo>
                    <a:pt x="3846" y="2707"/>
                  </a:lnTo>
                  <a:lnTo>
                    <a:pt x="3912" y="2736"/>
                  </a:lnTo>
                  <a:lnTo>
                    <a:pt x="3971" y="2773"/>
                  </a:lnTo>
                  <a:lnTo>
                    <a:pt x="4028" y="2817"/>
                  </a:lnTo>
                  <a:lnTo>
                    <a:pt x="4079" y="2866"/>
                  </a:lnTo>
                  <a:lnTo>
                    <a:pt x="4122" y="2920"/>
                  </a:lnTo>
                  <a:lnTo>
                    <a:pt x="4159" y="2980"/>
                  </a:lnTo>
                  <a:lnTo>
                    <a:pt x="4189" y="3044"/>
                  </a:lnTo>
                  <a:lnTo>
                    <a:pt x="4211" y="3113"/>
                  </a:lnTo>
                  <a:lnTo>
                    <a:pt x="4384" y="3113"/>
                  </a:lnTo>
                  <a:lnTo>
                    <a:pt x="4420" y="3109"/>
                  </a:lnTo>
                  <a:lnTo>
                    <a:pt x="4451" y="3097"/>
                  </a:lnTo>
                  <a:lnTo>
                    <a:pt x="4479" y="3079"/>
                  </a:lnTo>
                  <a:lnTo>
                    <a:pt x="4503" y="3057"/>
                  </a:lnTo>
                  <a:lnTo>
                    <a:pt x="4521" y="3030"/>
                  </a:lnTo>
                  <a:lnTo>
                    <a:pt x="4531" y="2998"/>
                  </a:lnTo>
                  <a:lnTo>
                    <a:pt x="4536" y="2964"/>
                  </a:lnTo>
                  <a:lnTo>
                    <a:pt x="4536" y="2075"/>
                  </a:lnTo>
                  <a:lnTo>
                    <a:pt x="4533" y="2046"/>
                  </a:lnTo>
                  <a:lnTo>
                    <a:pt x="4525" y="2019"/>
                  </a:lnTo>
                  <a:lnTo>
                    <a:pt x="4510" y="1994"/>
                  </a:lnTo>
                  <a:lnTo>
                    <a:pt x="3906" y="1104"/>
                  </a:lnTo>
                  <a:lnTo>
                    <a:pt x="3887" y="1082"/>
                  </a:lnTo>
                  <a:lnTo>
                    <a:pt x="3864" y="1063"/>
                  </a:lnTo>
                  <a:lnTo>
                    <a:pt x="3837" y="1050"/>
                  </a:lnTo>
                  <a:lnTo>
                    <a:pt x="3809" y="1041"/>
                  </a:lnTo>
                  <a:lnTo>
                    <a:pt x="3779" y="1038"/>
                  </a:lnTo>
                  <a:lnTo>
                    <a:pt x="3175" y="1038"/>
                  </a:lnTo>
                  <a:close/>
                  <a:moveTo>
                    <a:pt x="453" y="298"/>
                  </a:moveTo>
                  <a:lnTo>
                    <a:pt x="418" y="301"/>
                  </a:lnTo>
                  <a:lnTo>
                    <a:pt x="387" y="313"/>
                  </a:lnTo>
                  <a:lnTo>
                    <a:pt x="359" y="330"/>
                  </a:lnTo>
                  <a:lnTo>
                    <a:pt x="335" y="352"/>
                  </a:lnTo>
                  <a:lnTo>
                    <a:pt x="319" y="380"/>
                  </a:lnTo>
                  <a:lnTo>
                    <a:pt x="307" y="411"/>
                  </a:lnTo>
                  <a:lnTo>
                    <a:pt x="302" y="446"/>
                  </a:lnTo>
                  <a:lnTo>
                    <a:pt x="302" y="2075"/>
                  </a:lnTo>
                  <a:lnTo>
                    <a:pt x="307" y="2109"/>
                  </a:lnTo>
                  <a:lnTo>
                    <a:pt x="319" y="2140"/>
                  </a:lnTo>
                  <a:lnTo>
                    <a:pt x="335" y="2167"/>
                  </a:lnTo>
                  <a:lnTo>
                    <a:pt x="359" y="2191"/>
                  </a:lnTo>
                  <a:lnTo>
                    <a:pt x="387" y="2208"/>
                  </a:lnTo>
                  <a:lnTo>
                    <a:pt x="418" y="2220"/>
                  </a:lnTo>
                  <a:lnTo>
                    <a:pt x="453" y="2223"/>
                  </a:lnTo>
                  <a:lnTo>
                    <a:pt x="2721" y="2223"/>
                  </a:lnTo>
                  <a:lnTo>
                    <a:pt x="2756" y="2220"/>
                  </a:lnTo>
                  <a:lnTo>
                    <a:pt x="2788" y="2208"/>
                  </a:lnTo>
                  <a:lnTo>
                    <a:pt x="2816" y="2191"/>
                  </a:lnTo>
                  <a:lnTo>
                    <a:pt x="2840" y="2167"/>
                  </a:lnTo>
                  <a:lnTo>
                    <a:pt x="2858" y="2140"/>
                  </a:lnTo>
                  <a:lnTo>
                    <a:pt x="2868" y="2109"/>
                  </a:lnTo>
                  <a:lnTo>
                    <a:pt x="2872" y="2075"/>
                  </a:lnTo>
                  <a:lnTo>
                    <a:pt x="2872" y="446"/>
                  </a:lnTo>
                  <a:lnTo>
                    <a:pt x="2868" y="411"/>
                  </a:lnTo>
                  <a:lnTo>
                    <a:pt x="2858" y="380"/>
                  </a:lnTo>
                  <a:lnTo>
                    <a:pt x="2840" y="352"/>
                  </a:lnTo>
                  <a:lnTo>
                    <a:pt x="2816" y="330"/>
                  </a:lnTo>
                  <a:lnTo>
                    <a:pt x="2788" y="313"/>
                  </a:lnTo>
                  <a:lnTo>
                    <a:pt x="2756" y="301"/>
                  </a:lnTo>
                  <a:lnTo>
                    <a:pt x="2721" y="298"/>
                  </a:lnTo>
                  <a:lnTo>
                    <a:pt x="453" y="298"/>
                  </a:lnTo>
                  <a:close/>
                  <a:moveTo>
                    <a:pt x="453" y="0"/>
                  </a:moveTo>
                  <a:lnTo>
                    <a:pt x="2721" y="0"/>
                  </a:lnTo>
                  <a:lnTo>
                    <a:pt x="2783" y="5"/>
                  </a:lnTo>
                  <a:lnTo>
                    <a:pt x="2841" y="17"/>
                  </a:lnTo>
                  <a:lnTo>
                    <a:pt x="2898" y="35"/>
                  </a:lnTo>
                  <a:lnTo>
                    <a:pt x="2950" y="62"/>
                  </a:lnTo>
                  <a:lnTo>
                    <a:pt x="2999" y="94"/>
                  </a:lnTo>
                  <a:lnTo>
                    <a:pt x="3042" y="132"/>
                  </a:lnTo>
                  <a:lnTo>
                    <a:pt x="3081" y="174"/>
                  </a:lnTo>
                  <a:lnTo>
                    <a:pt x="3114" y="221"/>
                  </a:lnTo>
                  <a:lnTo>
                    <a:pt x="3139" y="272"/>
                  </a:lnTo>
                  <a:lnTo>
                    <a:pt x="3160" y="327"/>
                  </a:lnTo>
                  <a:lnTo>
                    <a:pt x="3172" y="384"/>
                  </a:lnTo>
                  <a:lnTo>
                    <a:pt x="3175" y="446"/>
                  </a:lnTo>
                  <a:lnTo>
                    <a:pt x="3175" y="742"/>
                  </a:lnTo>
                  <a:lnTo>
                    <a:pt x="3779" y="742"/>
                  </a:lnTo>
                  <a:lnTo>
                    <a:pt x="3836" y="745"/>
                  </a:lnTo>
                  <a:lnTo>
                    <a:pt x="3891" y="755"/>
                  </a:lnTo>
                  <a:lnTo>
                    <a:pt x="3945" y="771"/>
                  </a:lnTo>
                  <a:lnTo>
                    <a:pt x="3994" y="794"/>
                  </a:lnTo>
                  <a:lnTo>
                    <a:pt x="4041" y="822"/>
                  </a:lnTo>
                  <a:lnTo>
                    <a:pt x="4085" y="857"/>
                  </a:lnTo>
                  <a:lnTo>
                    <a:pt x="4123" y="895"/>
                  </a:lnTo>
                  <a:lnTo>
                    <a:pt x="4158" y="940"/>
                  </a:lnTo>
                  <a:lnTo>
                    <a:pt x="4762" y="1829"/>
                  </a:lnTo>
                  <a:lnTo>
                    <a:pt x="4789" y="1874"/>
                  </a:lnTo>
                  <a:lnTo>
                    <a:pt x="4811" y="1922"/>
                  </a:lnTo>
                  <a:lnTo>
                    <a:pt x="4826" y="1972"/>
                  </a:lnTo>
                  <a:lnTo>
                    <a:pt x="4835" y="2023"/>
                  </a:lnTo>
                  <a:lnTo>
                    <a:pt x="4838" y="2075"/>
                  </a:lnTo>
                  <a:lnTo>
                    <a:pt x="4838" y="2964"/>
                  </a:lnTo>
                  <a:lnTo>
                    <a:pt x="4835" y="3024"/>
                  </a:lnTo>
                  <a:lnTo>
                    <a:pt x="4823" y="3082"/>
                  </a:lnTo>
                  <a:lnTo>
                    <a:pt x="4802" y="3136"/>
                  </a:lnTo>
                  <a:lnTo>
                    <a:pt x="4777" y="3189"/>
                  </a:lnTo>
                  <a:lnTo>
                    <a:pt x="4744" y="3235"/>
                  </a:lnTo>
                  <a:lnTo>
                    <a:pt x="4706" y="3278"/>
                  </a:lnTo>
                  <a:lnTo>
                    <a:pt x="4662" y="3316"/>
                  </a:lnTo>
                  <a:lnTo>
                    <a:pt x="4613" y="3348"/>
                  </a:lnTo>
                  <a:lnTo>
                    <a:pt x="4561" y="3373"/>
                  </a:lnTo>
                  <a:lnTo>
                    <a:pt x="4505" y="3392"/>
                  </a:lnTo>
                  <a:lnTo>
                    <a:pt x="4446" y="3405"/>
                  </a:lnTo>
                  <a:lnTo>
                    <a:pt x="4384" y="3408"/>
                  </a:lnTo>
                  <a:lnTo>
                    <a:pt x="4211" y="3408"/>
                  </a:lnTo>
                  <a:lnTo>
                    <a:pt x="4189" y="3476"/>
                  </a:lnTo>
                  <a:lnTo>
                    <a:pt x="4159" y="3540"/>
                  </a:lnTo>
                  <a:lnTo>
                    <a:pt x="4122" y="3600"/>
                  </a:lnTo>
                  <a:lnTo>
                    <a:pt x="4077" y="3654"/>
                  </a:lnTo>
                  <a:lnTo>
                    <a:pt x="4028" y="3704"/>
                  </a:lnTo>
                  <a:lnTo>
                    <a:pt x="3971" y="3748"/>
                  </a:lnTo>
                  <a:lnTo>
                    <a:pt x="3910" y="3784"/>
                  </a:lnTo>
                  <a:lnTo>
                    <a:pt x="3845" y="3813"/>
                  </a:lnTo>
                  <a:lnTo>
                    <a:pt x="3776" y="3835"/>
                  </a:lnTo>
                  <a:lnTo>
                    <a:pt x="3703" y="3848"/>
                  </a:lnTo>
                  <a:lnTo>
                    <a:pt x="3629" y="3853"/>
                  </a:lnTo>
                  <a:lnTo>
                    <a:pt x="3553" y="3848"/>
                  </a:lnTo>
                  <a:lnTo>
                    <a:pt x="3480" y="3835"/>
                  </a:lnTo>
                  <a:lnTo>
                    <a:pt x="3412" y="3813"/>
                  </a:lnTo>
                  <a:lnTo>
                    <a:pt x="3346" y="3784"/>
                  </a:lnTo>
                  <a:lnTo>
                    <a:pt x="3285" y="3748"/>
                  </a:lnTo>
                  <a:lnTo>
                    <a:pt x="3230" y="3704"/>
                  </a:lnTo>
                  <a:lnTo>
                    <a:pt x="3179" y="3654"/>
                  </a:lnTo>
                  <a:lnTo>
                    <a:pt x="3136" y="3600"/>
                  </a:lnTo>
                  <a:lnTo>
                    <a:pt x="3097" y="3540"/>
                  </a:lnTo>
                  <a:lnTo>
                    <a:pt x="3068" y="3476"/>
                  </a:lnTo>
                  <a:lnTo>
                    <a:pt x="3045" y="3408"/>
                  </a:lnTo>
                  <a:lnTo>
                    <a:pt x="2247" y="3408"/>
                  </a:lnTo>
                  <a:lnTo>
                    <a:pt x="2225" y="3476"/>
                  </a:lnTo>
                  <a:lnTo>
                    <a:pt x="2193" y="3540"/>
                  </a:lnTo>
                  <a:lnTo>
                    <a:pt x="2156" y="3600"/>
                  </a:lnTo>
                  <a:lnTo>
                    <a:pt x="2112" y="3654"/>
                  </a:lnTo>
                  <a:lnTo>
                    <a:pt x="2062" y="3704"/>
                  </a:lnTo>
                  <a:lnTo>
                    <a:pt x="2006" y="3748"/>
                  </a:lnTo>
                  <a:lnTo>
                    <a:pt x="1945" y="3784"/>
                  </a:lnTo>
                  <a:lnTo>
                    <a:pt x="1881" y="3813"/>
                  </a:lnTo>
                  <a:lnTo>
                    <a:pt x="1811" y="3835"/>
                  </a:lnTo>
                  <a:lnTo>
                    <a:pt x="1739" y="3848"/>
                  </a:lnTo>
                  <a:lnTo>
                    <a:pt x="1663" y="3853"/>
                  </a:lnTo>
                  <a:lnTo>
                    <a:pt x="1587" y="3848"/>
                  </a:lnTo>
                  <a:lnTo>
                    <a:pt x="1516" y="3835"/>
                  </a:lnTo>
                  <a:lnTo>
                    <a:pt x="1446" y="3813"/>
                  </a:lnTo>
                  <a:lnTo>
                    <a:pt x="1380" y="3784"/>
                  </a:lnTo>
                  <a:lnTo>
                    <a:pt x="1319" y="3748"/>
                  </a:lnTo>
                  <a:lnTo>
                    <a:pt x="1264" y="3704"/>
                  </a:lnTo>
                  <a:lnTo>
                    <a:pt x="1214" y="3654"/>
                  </a:lnTo>
                  <a:lnTo>
                    <a:pt x="1170" y="3600"/>
                  </a:lnTo>
                  <a:lnTo>
                    <a:pt x="1133" y="3540"/>
                  </a:lnTo>
                  <a:lnTo>
                    <a:pt x="1102" y="3476"/>
                  </a:lnTo>
                  <a:lnTo>
                    <a:pt x="1080" y="3408"/>
                  </a:lnTo>
                  <a:lnTo>
                    <a:pt x="907" y="3408"/>
                  </a:lnTo>
                  <a:lnTo>
                    <a:pt x="846" y="3405"/>
                  </a:lnTo>
                  <a:lnTo>
                    <a:pt x="786" y="3392"/>
                  </a:lnTo>
                  <a:lnTo>
                    <a:pt x="731" y="3373"/>
                  </a:lnTo>
                  <a:lnTo>
                    <a:pt x="679" y="3348"/>
                  </a:lnTo>
                  <a:lnTo>
                    <a:pt x="630" y="3316"/>
                  </a:lnTo>
                  <a:lnTo>
                    <a:pt x="587" y="3278"/>
                  </a:lnTo>
                  <a:lnTo>
                    <a:pt x="548" y="3235"/>
                  </a:lnTo>
                  <a:lnTo>
                    <a:pt x="515" y="3189"/>
                  </a:lnTo>
                  <a:lnTo>
                    <a:pt x="488" y="3136"/>
                  </a:lnTo>
                  <a:lnTo>
                    <a:pt x="469" y="3082"/>
                  </a:lnTo>
                  <a:lnTo>
                    <a:pt x="457" y="3024"/>
                  </a:lnTo>
                  <a:lnTo>
                    <a:pt x="453" y="2964"/>
                  </a:lnTo>
                  <a:lnTo>
                    <a:pt x="453" y="2520"/>
                  </a:lnTo>
                  <a:lnTo>
                    <a:pt x="392" y="2516"/>
                  </a:lnTo>
                  <a:lnTo>
                    <a:pt x="334" y="2504"/>
                  </a:lnTo>
                  <a:lnTo>
                    <a:pt x="277" y="2485"/>
                  </a:lnTo>
                  <a:lnTo>
                    <a:pt x="225" y="2459"/>
                  </a:lnTo>
                  <a:lnTo>
                    <a:pt x="177" y="2427"/>
                  </a:lnTo>
                  <a:lnTo>
                    <a:pt x="133" y="2389"/>
                  </a:lnTo>
                  <a:lnTo>
                    <a:pt x="95" y="2347"/>
                  </a:lnTo>
                  <a:lnTo>
                    <a:pt x="63" y="2299"/>
                  </a:lnTo>
                  <a:lnTo>
                    <a:pt x="36" y="2248"/>
                  </a:lnTo>
                  <a:lnTo>
                    <a:pt x="16" y="2194"/>
                  </a:lnTo>
                  <a:lnTo>
                    <a:pt x="4" y="2135"/>
                  </a:lnTo>
                  <a:lnTo>
                    <a:pt x="0" y="2075"/>
                  </a:lnTo>
                  <a:lnTo>
                    <a:pt x="0" y="446"/>
                  </a:lnTo>
                  <a:lnTo>
                    <a:pt x="4" y="384"/>
                  </a:lnTo>
                  <a:lnTo>
                    <a:pt x="16" y="327"/>
                  </a:lnTo>
                  <a:lnTo>
                    <a:pt x="36" y="272"/>
                  </a:lnTo>
                  <a:lnTo>
                    <a:pt x="63" y="221"/>
                  </a:lnTo>
                  <a:lnTo>
                    <a:pt x="95" y="174"/>
                  </a:lnTo>
                  <a:lnTo>
                    <a:pt x="133" y="132"/>
                  </a:lnTo>
                  <a:lnTo>
                    <a:pt x="177" y="94"/>
                  </a:lnTo>
                  <a:lnTo>
                    <a:pt x="225" y="62"/>
                  </a:lnTo>
                  <a:lnTo>
                    <a:pt x="277" y="35"/>
                  </a:lnTo>
                  <a:lnTo>
                    <a:pt x="334" y="17"/>
                  </a:lnTo>
                  <a:lnTo>
                    <a:pt x="392" y="5"/>
                  </a:lnTo>
                  <a:lnTo>
                    <a:pt x="453" y="0"/>
                  </a:lnTo>
                  <a:close/>
                </a:path>
              </a:pathLst>
            </a:custGeom>
            <a:grpFill/>
            <a:ln>
              <a:noFill/>
            </a:ln>
          </p:spPr>
          <p:txBody>
            <a:bodyPr lIns="0" tIns="0" rIns="0" bIns="0" rtlCol="0" anchor="ctr"/>
            <a:lstStyle/>
            <a:p>
              <a:pPr algn="ctr"/>
              <a:endParaRPr lang="es-SV" sz="900"/>
            </a:p>
          </p:txBody>
        </p:sp>
      </p:grpSp>
      <p:sp>
        <p:nvSpPr>
          <p:cNvPr id="119" name="Freeform 17"/>
          <p:cNvSpPr>
            <a:spLocks noChangeAspect="1" noEditPoints="1"/>
          </p:cNvSpPr>
          <p:nvPr/>
        </p:nvSpPr>
        <p:spPr bwMode="auto">
          <a:xfrm>
            <a:off x="8804648" y="3580668"/>
            <a:ext cx="244452" cy="276434"/>
          </a:xfrm>
          <a:custGeom>
            <a:avLst/>
            <a:gdLst>
              <a:gd name="T0" fmla="*/ 707 w 2827"/>
              <a:gd name="T1" fmla="*/ 2997 h 3197"/>
              <a:gd name="T2" fmla="*/ 2153 w 2827"/>
              <a:gd name="T3" fmla="*/ 2698 h 3197"/>
              <a:gd name="T4" fmla="*/ 550 w 2827"/>
              <a:gd name="T5" fmla="*/ 1598 h 3197"/>
              <a:gd name="T6" fmla="*/ 2165 w 2827"/>
              <a:gd name="T7" fmla="*/ 2598 h 3197"/>
              <a:gd name="T8" fmla="*/ 550 w 2827"/>
              <a:gd name="T9" fmla="*/ 1598 h 3197"/>
              <a:gd name="T10" fmla="*/ 539 w 2827"/>
              <a:gd name="T11" fmla="*/ 1499 h 3197"/>
              <a:gd name="T12" fmla="*/ 2322 w 2827"/>
              <a:gd name="T13" fmla="*/ 1199 h 3197"/>
              <a:gd name="T14" fmla="*/ 202 w 2827"/>
              <a:gd name="T15" fmla="*/ 700 h 3197"/>
              <a:gd name="T16" fmla="*/ 2625 w 2827"/>
              <a:gd name="T17" fmla="*/ 999 h 3197"/>
              <a:gd name="T18" fmla="*/ 202 w 2827"/>
              <a:gd name="T19" fmla="*/ 700 h 3197"/>
              <a:gd name="T20" fmla="*/ 404 w 2827"/>
              <a:gd name="T21" fmla="*/ 500 h 3197"/>
              <a:gd name="T22" fmla="*/ 2322 w 2827"/>
              <a:gd name="T23" fmla="*/ 200 h 3197"/>
              <a:gd name="T24" fmla="*/ 505 w 2827"/>
              <a:gd name="T25" fmla="*/ 0 h 3197"/>
              <a:gd name="T26" fmla="*/ 2354 w 2827"/>
              <a:gd name="T27" fmla="*/ 2 h 3197"/>
              <a:gd name="T28" fmla="*/ 2414 w 2827"/>
              <a:gd name="T29" fmla="*/ 22 h 3197"/>
              <a:gd name="T30" fmla="*/ 2464 w 2827"/>
              <a:gd name="T31" fmla="*/ 57 h 3197"/>
              <a:gd name="T32" fmla="*/ 2501 w 2827"/>
              <a:gd name="T33" fmla="*/ 107 h 3197"/>
              <a:gd name="T34" fmla="*/ 2637 w 2827"/>
              <a:gd name="T35" fmla="*/ 502 h 3197"/>
              <a:gd name="T36" fmla="*/ 2703 w 2827"/>
              <a:gd name="T37" fmla="*/ 517 h 3197"/>
              <a:gd name="T38" fmla="*/ 2760 w 2827"/>
              <a:gd name="T39" fmla="*/ 552 h 3197"/>
              <a:gd name="T40" fmla="*/ 2801 w 2827"/>
              <a:gd name="T41" fmla="*/ 602 h 3197"/>
              <a:gd name="T42" fmla="*/ 2824 w 2827"/>
              <a:gd name="T43" fmla="*/ 665 h 3197"/>
              <a:gd name="T44" fmla="*/ 2827 w 2827"/>
              <a:gd name="T45" fmla="*/ 999 h 3197"/>
              <a:gd name="T46" fmla="*/ 2816 w 2827"/>
              <a:gd name="T47" fmla="*/ 1062 h 3197"/>
              <a:gd name="T48" fmla="*/ 2787 w 2827"/>
              <a:gd name="T49" fmla="*/ 1117 h 3197"/>
              <a:gd name="T50" fmla="*/ 2744 w 2827"/>
              <a:gd name="T51" fmla="*/ 1161 h 3197"/>
              <a:gd name="T52" fmla="*/ 2689 w 2827"/>
              <a:gd name="T53" fmla="*/ 1188 h 3197"/>
              <a:gd name="T54" fmla="*/ 2625 w 2827"/>
              <a:gd name="T55" fmla="*/ 1199 h 3197"/>
              <a:gd name="T56" fmla="*/ 2522 w 2827"/>
              <a:gd name="T57" fmla="*/ 1221 h 3197"/>
              <a:gd name="T58" fmla="*/ 2315 w 2827"/>
              <a:gd name="T59" fmla="*/ 3052 h 3197"/>
              <a:gd name="T60" fmla="*/ 2287 w 2827"/>
              <a:gd name="T61" fmla="*/ 3110 h 3197"/>
              <a:gd name="T62" fmla="*/ 2242 w 2827"/>
              <a:gd name="T63" fmla="*/ 3156 h 3197"/>
              <a:gd name="T64" fmla="*/ 2186 w 2827"/>
              <a:gd name="T65" fmla="*/ 3186 h 3197"/>
              <a:gd name="T66" fmla="*/ 2120 w 2827"/>
              <a:gd name="T67" fmla="*/ 3197 h 3197"/>
              <a:gd name="T68" fmla="*/ 674 w 2827"/>
              <a:gd name="T69" fmla="*/ 3194 h 3197"/>
              <a:gd name="T70" fmla="*/ 612 w 2827"/>
              <a:gd name="T71" fmla="*/ 3174 h 3197"/>
              <a:gd name="T72" fmla="*/ 561 w 2827"/>
              <a:gd name="T73" fmla="*/ 3135 h 3197"/>
              <a:gd name="T74" fmla="*/ 524 w 2827"/>
              <a:gd name="T75" fmla="*/ 3083 h 3197"/>
              <a:gd name="T76" fmla="*/ 507 w 2827"/>
              <a:gd name="T77" fmla="*/ 3020 h 3197"/>
              <a:gd name="T78" fmla="*/ 307 w 2827"/>
              <a:gd name="T79" fmla="*/ 1199 h 3197"/>
              <a:gd name="T80" fmla="*/ 166 w 2827"/>
              <a:gd name="T81" fmla="*/ 1196 h 3197"/>
              <a:gd name="T82" fmla="*/ 101 w 2827"/>
              <a:gd name="T83" fmla="*/ 1172 h 3197"/>
              <a:gd name="T84" fmla="*/ 48 w 2827"/>
              <a:gd name="T85" fmla="*/ 1128 h 3197"/>
              <a:gd name="T86" fmla="*/ 13 w 2827"/>
              <a:gd name="T87" fmla="*/ 1069 h 3197"/>
              <a:gd name="T88" fmla="*/ 0 w 2827"/>
              <a:gd name="T89" fmla="*/ 999 h 3197"/>
              <a:gd name="T90" fmla="*/ 3 w 2827"/>
              <a:gd name="T91" fmla="*/ 665 h 3197"/>
              <a:gd name="T92" fmla="*/ 26 w 2827"/>
              <a:gd name="T93" fmla="*/ 603 h 3197"/>
              <a:gd name="T94" fmla="*/ 67 w 2827"/>
              <a:gd name="T95" fmla="*/ 552 h 3197"/>
              <a:gd name="T96" fmla="*/ 124 w 2827"/>
              <a:gd name="T97" fmla="*/ 517 h 3197"/>
              <a:gd name="T98" fmla="*/ 190 w 2827"/>
              <a:gd name="T99" fmla="*/ 502 h 3197"/>
              <a:gd name="T100" fmla="*/ 326 w 2827"/>
              <a:gd name="T101" fmla="*/ 107 h 3197"/>
              <a:gd name="T102" fmla="*/ 363 w 2827"/>
              <a:gd name="T103" fmla="*/ 57 h 3197"/>
              <a:gd name="T104" fmla="*/ 413 w 2827"/>
              <a:gd name="T105" fmla="*/ 22 h 3197"/>
              <a:gd name="T106" fmla="*/ 473 w 2827"/>
              <a:gd name="T107" fmla="*/ 2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27" h="3197">
                <a:moveTo>
                  <a:pt x="673" y="2698"/>
                </a:moveTo>
                <a:lnTo>
                  <a:pt x="707" y="2997"/>
                </a:lnTo>
                <a:lnTo>
                  <a:pt x="2120" y="2997"/>
                </a:lnTo>
                <a:lnTo>
                  <a:pt x="2153" y="2698"/>
                </a:lnTo>
                <a:lnTo>
                  <a:pt x="673" y="2698"/>
                </a:lnTo>
                <a:close/>
                <a:moveTo>
                  <a:pt x="550" y="1598"/>
                </a:moveTo>
                <a:lnTo>
                  <a:pt x="662" y="2598"/>
                </a:lnTo>
                <a:lnTo>
                  <a:pt x="2165" y="2598"/>
                </a:lnTo>
                <a:lnTo>
                  <a:pt x="2277" y="1598"/>
                </a:lnTo>
                <a:lnTo>
                  <a:pt x="550" y="1598"/>
                </a:lnTo>
                <a:close/>
                <a:moveTo>
                  <a:pt x="505" y="1199"/>
                </a:moveTo>
                <a:lnTo>
                  <a:pt x="539" y="1499"/>
                </a:lnTo>
                <a:lnTo>
                  <a:pt x="2289" y="1499"/>
                </a:lnTo>
                <a:lnTo>
                  <a:pt x="2322" y="1199"/>
                </a:lnTo>
                <a:lnTo>
                  <a:pt x="505" y="1199"/>
                </a:lnTo>
                <a:close/>
                <a:moveTo>
                  <a:pt x="202" y="700"/>
                </a:moveTo>
                <a:lnTo>
                  <a:pt x="202" y="999"/>
                </a:lnTo>
                <a:lnTo>
                  <a:pt x="2625" y="999"/>
                </a:lnTo>
                <a:lnTo>
                  <a:pt x="2625" y="700"/>
                </a:lnTo>
                <a:lnTo>
                  <a:pt x="202" y="700"/>
                </a:lnTo>
                <a:close/>
                <a:moveTo>
                  <a:pt x="505" y="200"/>
                </a:moveTo>
                <a:lnTo>
                  <a:pt x="404" y="500"/>
                </a:lnTo>
                <a:lnTo>
                  <a:pt x="2423" y="500"/>
                </a:lnTo>
                <a:lnTo>
                  <a:pt x="2322" y="200"/>
                </a:lnTo>
                <a:lnTo>
                  <a:pt x="505" y="200"/>
                </a:lnTo>
                <a:close/>
                <a:moveTo>
                  <a:pt x="505" y="0"/>
                </a:moveTo>
                <a:lnTo>
                  <a:pt x="2322" y="0"/>
                </a:lnTo>
                <a:lnTo>
                  <a:pt x="2354" y="2"/>
                </a:lnTo>
                <a:lnTo>
                  <a:pt x="2385" y="10"/>
                </a:lnTo>
                <a:lnTo>
                  <a:pt x="2414" y="22"/>
                </a:lnTo>
                <a:lnTo>
                  <a:pt x="2440" y="38"/>
                </a:lnTo>
                <a:lnTo>
                  <a:pt x="2464" y="57"/>
                </a:lnTo>
                <a:lnTo>
                  <a:pt x="2484" y="81"/>
                </a:lnTo>
                <a:lnTo>
                  <a:pt x="2501" y="107"/>
                </a:lnTo>
                <a:lnTo>
                  <a:pt x="2514" y="137"/>
                </a:lnTo>
                <a:lnTo>
                  <a:pt x="2637" y="502"/>
                </a:lnTo>
                <a:lnTo>
                  <a:pt x="2671" y="507"/>
                </a:lnTo>
                <a:lnTo>
                  <a:pt x="2703" y="517"/>
                </a:lnTo>
                <a:lnTo>
                  <a:pt x="2733" y="532"/>
                </a:lnTo>
                <a:lnTo>
                  <a:pt x="2760" y="552"/>
                </a:lnTo>
                <a:lnTo>
                  <a:pt x="2782" y="575"/>
                </a:lnTo>
                <a:lnTo>
                  <a:pt x="2801" y="602"/>
                </a:lnTo>
                <a:lnTo>
                  <a:pt x="2815" y="633"/>
                </a:lnTo>
                <a:lnTo>
                  <a:pt x="2824" y="665"/>
                </a:lnTo>
                <a:lnTo>
                  <a:pt x="2827" y="700"/>
                </a:lnTo>
                <a:lnTo>
                  <a:pt x="2827" y="999"/>
                </a:lnTo>
                <a:lnTo>
                  <a:pt x="2824" y="1031"/>
                </a:lnTo>
                <a:lnTo>
                  <a:pt x="2816" y="1062"/>
                </a:lnTo>
                <a:lnTo>
                  <a:pt x="2804" y="1091"/>
                </a:lnTo>
                <a:lnTo>
                  <a:pt x="2787" y="1117"/>
                </a:lnTo>
                <a:lnTo>
                  <a:pt x="2768" y="1140"/>
                </a:lnTo>
                <a:lnTo>
                  <a:pt x="2744" y="1161"/>
                </a:lnTo>
                <a:lnTo>
                  <a:pt x="2718" y="1177"/>
                </a:lnTo>
                <a:lnTo>
                  <a:pt x="2689" y="1188"/>
                </a:lnTo>
                <a:lnTo>
                  <a:pt x="2657" y="1197"/>
                </a:lnTo>
                <a:lnTo>
                  <a:pt x="2625" y="1199"/>
                </a:lnTo>
                <a:lnTo>
                  <a:pt x="2521" y="1199"/>
                </a:lnTo>
                <a:lnTo>
                  <a:pt x="2522" y="1221"/>
                </a:lnTo>
                <a:lnTo>
                  <a:pt x="2321" y="3020"/>
                </a:lnTo>
                <a:lnTo>
                  <a:pt x="2315" y="3052"/>
                </a:lnTo>
                <a:lnTo>
                  <a:pt x="2303" y="3083"/>
                </a:lnTo>
                <a:lnTo>
                  <a:pt x="2287" y="3110"/>
                </a:lnTo>
                <a:lnTo>
                  <a:pt x="2267" y="3135"/>
                </a:lnTo>
                <a:lnTo>
                  <a:pt x="2242" y="3156"/>
                </a:lnTo>
                <a:lnTo>
                  <a:pt x="2215" y="3174"/>
                </a:lnTo>
                <a:lnTo>
                  <a:pt x="2186" y="3186"/>
                </a:lnTo>
                <a:lnTo>
                  <a:pt x="2153" y="3194"/>
                </a:lnTo>
                <a:lnTo>
                  <a:pt x="2120" y="3197"/>
                </a:lnTo>
                <a:lnTo>
                  <a:pt x="707" y="3197"/>
                </a:lnTo>
                <a:lnTo>
                  <a:pt x="674" y="3194"/>
                </a:lnTo>
                <a:lnTo>
                  <a:pt x="642" y="3186"/>
                </a:lnTo>
                <a:lnTo>
                  <a:pt x="612" y="3174"/>
                </a:lnTo>
                <a:lnTo>
                  <a:pt x="585" y="3156"/>
                </a:lnTo>
                <a:lnTo>
                  <a:pt x="561" y="3135"/>
                </a:lnTo>
                <a:lnTo>
                  <a:pt x="541" y="3110"/>
                </a:lnTo>
                <a:lnTo>
                  <a:pt x="524" y="3083"/>
                </a:lnTo>
                <a:lnTo>
                  <a:pt x="513" y="3052"/>
                </a:lnTo>
                <a:lnTo>
                  <a:pt x="507" y="3020"/>
                </a:lnTo>
                <a:lnTo>
                  <a:pt x="305" y="1221"/>
                </a:lnTo>
                <a:lnTo>
                  <a:pt x="307" y="1199"/>
                </a:lnTo>
                <a:lnTo>
                  <a:pt x="202" y="1199"/>
                </a:lnTo>
                <a:lnTo>
                  <a:pt x="166" y="1196"/>
                </a:lnTo>
                <a:lnTo>
                  <a:pt x="132" y="1186"/>
                </a:lnTo>
                <a:lnTo>
                  <a:pt x="101" y="1172"/>
                </a:lnTo>
                <a:lnTo>
                  <a:pt x="72" y="1152"/>
                </a:lnTo>
                <a:lnTo>
                  <a:pt x="48" y="1128"/>
                </a:lnTo>
                <a:lnTo>
                  <a:pt x="28" y="1100"/>
                </a:lnTo>
                <a:lnTo>
                  <a:pt x="13" y="1069"/>
                </a:lnTo>
                <a:lnTo>
                  <a:pt x="4" y="1035"/>
                </a:lnTo>
                <a:lnTo>
                  <a:pt x="0" y="999"/>
                </a:lnTo>
                <a:lnTo>
                  <a:pt x="0" y="700"/>
                </a:lnTo>
                <a:lnTo>
                  <a:pt x="3" y="665"/>
                </a:lnTo>
                <a:lnTo>
                  <a:pt x="12" y="633"/>
                </a:lnTo>
                <a:lnTo>
                  <a:pt x="26" y="603"/>
                </a:lnTo>
                <a:lnTo>
                  <a:pt x="44" y="575"/>
                </a:lnTo>
                <a:lnTo>
                  <a:pt x="67" y="552"/>
                </a:lnTo>
                <a:lnTo>
                  <a:pt x="94" y="532"/>
                </a:lnTo>
                <a:lnTo>
                  <a:pt x="124" y="517"/>
                </a:lnTo>
                <a:lnTo>
                  <a:pt x="156" y="507"/>
                </a:lnTo>
                <a:lnTo>
                  <a:pt x="190" y="502"/>
                </a:lnTo>
                <a:lnTo>
                  <a:pt x="314" y="137"/>
                </a:lnTo>
                <a:lnTo>
                  <a:pt x="326" y="107"/>
                </a:lnTo>
                <a:lnTo>
                  <a:pt x="343" y="81"/>
                </a:lnTo>
                <a:lnTo>
                  <a:pt x="363" y="57"/>
                </a:lnTo>
                <a:lnTo>
                  <a:pt x="387" y="38"/>
                </a:lnTo>
                <a:lnTo>
                  <a:pt x="413" y="22"/>
                </a:lnTo>
                <a:lnTo>
                  <a:pt x="442" y="10"/>
                </a:lnTo>
                <a:lnTo>
                  <a:pt x="473" y="2"/>
                </a:lnTo>
                <a:lnTo>
                  <a:pt x="505" y="0"/>
                </a:lnTo>
                <a:close/>
              </a:path>
            </a:pathLst>
          </a:custGeom>
          <a:solidFill>
            <a:schemeClr val="bg1">
              <a:lumMod val="65000"/>
            </a:schemeClr>
          </a:solidFill>
          <a:ln>
            <a:noFill/>
          </a:ln>
        </p:spPr>
        <p:txBody>
          <a:bodyPr lIns="0" tIns="0" rIns="0" bIns="0" rtlCol="0" anchor="ctr"/>
          <a:lstStyle/>
          <a:p>
            <a:pPr algn="ctr"/>
            <a:endParaRPr lang="es-SV" sz="900"/>
          </a:p>
        </p:txBody>
      </p:sp>
      <p:sp>
        <p:nvSpPr>
          <p:cNvPr id="120" name="Freeform 22"/>
          <p:cNvSpPr>
            <a:spLocks noChangeAspect="1" noEditPoints="1"/>
          </p:cNvSpPr>
          <p:nvPr/>
        </p:nvSpPr>
        <p:spPr bwMode="auto">
          <a:xfrm>
            <a:off x="955142" y="2807573"/>
            <a:ext cx="302178" cy="277823"/>
          </a:xfrm>
          <a:custGeom>
            <a:avLst/>
            <a:gdLst>
              <a:gd name="T0" fmla="*/ 4083 w 4838"/>
              <a:gd name="T1" fmla="*/ 2818 h 4448"/>
              <a:gd name="T2" fmla="*/ 4083 w 4838"/>
              <a:gd name="T3" fmla="*/ 592 h 4448"/>
              <a:gd name="T4" fmla="*/ 4177 w 4838"/>
              <a:gd name="T5" fmla="*/ 625 h 4448"/>
              <a:gd name="T6" fmla="*/ 4229 w 4838"/>
              <a:gd name="T7" fmla="*/ 707 h 4448"/>
              <a:gd name="T8" fmla="*/ 4229 w 4838"/>
              <a:gd name="T9" fmla="*/ 2851 h 4448"/>
              <a:gd name="T10" fmla="*/ 4177 w 4838"/>
              <a:gd name="T11" fmla="*/ 2933 h 4448"/>
              <a:gd name="T12" fmla="*/ 4083 w 4838"/>
              <a:gd name="T13" fmla="*/ 2965 h 4448"/>
              <a:gd name="T14" fmla="*/ 689 w 4838"/>
              <a:gd name="T15" fmla="*/ 2951 h 4448"/>
              <a:gd name="T16" fmla="*/ 619 w 4838"/>
              <a:gd name="T17" fmla="*/ 2882 h 4448"/>
              <a:gd name="T18" fmla="*/ 605 w 4838"/>
              <a:gd name="T19" fmla="*/ 741 h 4448"/>
              <a:gd name="T20" fmla="*/ 637 w 4838"/>
              <a:gd name="T21" fmla="*/ 649 h 4448"/>
              <a:gd name="T22" fmla="*/ 721 w 4838"/>
              <a:gd name="T23" fmla="*/ 597 h 4448"/>
              <a:gd name="T24" fmla="*/ 453 w 4838"/>
              <a:gd name="T25" fmla="*/ 297 h 4448"/>
              <a:gd name="T26" fmla="*/ 359 w 4838"/>
              <a:gd name="T27" fmla="*/ 329 h 4448"/>
              <a:gd name="T28" fmla="*/ 307 w 4838"/>
              <a:gd name="T29" fmla="*/ 410 h 4448"/>
              <a:gd name="T30" fmla="*/ 307 w 4838"/>
              <a:gd name="T31" fmla="*/ 3444 h 4448"/>
              <a:gd name="T32" fmla="*/ 359 w 4838"/>
              <a:gd name="T33" fmla="*/ 3526 h 4448"/>
              <a:gd name="T34" fmla="*/ 453 w 4838"/>
              <a:gd name="T35" fmla="*/ 3560 h 4448"/>
              <a:gd name="T36" fmla="*/ 4451 w 4838"/>
              <a:gd name="T37" fmla="*/ 3544 h 4448"/>
              <a:gd name="T38" fmla="*/ 4521 w 4838"/>
              <a:gd name="T39" fmla="*/ 3477 h 4448"/>
              <a:gd name="T40" fmla="*/ 4536 w 4838"/>
              <a:gd name="T41" fmla="*/ 444 h 4448"/>
              <a:gd name="T42" fmla="*/ 4503 w 4838"/>
              <a:gd name="T43" fmla="*/ 352 h 4448"/>
              <a:gd name="T44" fmla="*/ 4420 w 4838"/>
              <a:gd name="T45" fmla="*/ 301 h 4448"/>
              <a:gd name="T46" fmla="*/ 453 w 4838"/>
              <a:gd name="T47" fmla="*/ 0 h 4448"/>
              <a:gd name="T48" fmla="*/ 4505 w 4838"/>
              <a:gd name="T49" fmla="*/ 16 h 4448"/>
              <a:gd name="T50" fmla="*/ 4662 w 4838"/>
              <a:gd name="T51" fmla="*/ 92 h 4448"/>
              <a:gd name="T52" fmla="*/ 4777 w 4838"/>
              <a:gd name="T53" fmla="*/ 221 h 4448"/>
              <a:gd name="T54" fmla="*/ 4835 w 4838"/>
              <a:gd name="T55" fmla="*/ 384 h 4448"/>
              <a:gd name="T56" fmla="*/ 4835 w 4838"/>
              <a:gd name="T57" fmla="*/ 3471 h 4448"/>
              <a:gd name="T58" fmla="*/ 4777 w 4838"/>
              <a:gd name="T59" fmla="*/ 3636 h 4448"/>
              <a:gd name="T60" fmla="*/ 4662 w 4838"/>
              <a:gd name="T61" fmla="*/ 3763 h 4448"/>
              <a:gd name="T62" fmla="*/ 4506 w 4838"/>
              <a:gd name="T63" fmla="*/ 3840 h 4448"/>
              <a:gd name="T64" fmla="*/ 2872 w 4838"/>
              <a:gd name="T65" fmla="*/ 3855 h 4448"/>
              <a:gd name="T66" fmla="*/ 3849 w 4838"/>
              <a:gd name="T67" fmla="*/ 4169 h 4448"/>
              <a:gd name="T68" fmla="*/ 3916 w 4838"/>
              <a:gd name="T69" fmla="*/ 4236 h 4448"/>
              <a:gd name="T70" fmla="*/ 3927 w 4838"/>
              <a:gd name="T71" fmla="*/ 4334 h 4448"/>
              <a:gd name="T72" fmla="*/ 3875 w 4838"/>
              <a:gd name="T73" fmla="*/ 4416 h 4448"/>
              <a:gd name="T74" fmla="*/ 3779 w 4838"/>
              <a:gd name="T75" fmla="*/ 4448 h 4448"/>
              <a:gd name="T76" fmla="*/ 992 w 4838"/>
              <a:gd name="T77" fmla="*/ 4433 h 4448"/>
              <a:gd name="T78" fmla="*/ 923 w 4838"/>
              <a:gd name="T79" fmla="*/ 4366 h 4448"/>
              <a:gd name="T80" fmla="*/ 911 w 4838"/>
              <a:gd name="T81" fmla="*/ 4267 h 4448"/>
              <a:gd name="T82" fmla="*/ 962 w 4838"/>
              <a:gd name="T83" fmla="*/ 4187 h 4448"/>
              <a:gd name="T84" fmla="*/ 1966 w 4838"/>
              <a:gd name="T85" fmla="*/ 4036 h 4448"/>
              <a:gd name="T86" fmla="*/ 390 w 4838"/>
              <a:gd name="T87" fmla="*/ 3852 h 4448"/>
              <a:gd name="T88" fmla="*/ 223 w 4838"/>
              <a:gd name="T89" fmla="*/ 3795 h 4448"/>
              <a:gd name="T90" fmla="*/ 94 w 4838"/>
              <a:gd name="T91" fmla="*/ 3683 h 4448"/>
              <a:gd name="T92" fmla="*/ 16 w 4838"/>
              <a:gd name="T93" fmla="*/ 3529 h 4448"/>
              <a:gd name="T94" fmla="*/ 0 w 4838"/>
              <a:gd name="T95" fmla="*/ 444 h 4448"/>
              <a:gd name="T96" fmla="*/ 36 w 4838"/>
              <a:gd name="T97" fmla="*/ 272 h 4448"/>
              <a:gd name="T98" fmla="*/ 133 w 4838"/>
              <a:gd name="T99" fmla="*/ 130 h 4448"/>
              <a:gd name="T100" fmla="*/ 277 w 4838"/>
              <a:gd name="T101" fmla="*/ 35 h 4448"/>
              <a:gd name="T102" fmla="*/ 453 w 4838"/>
              <a:gd name="T103" fmla="*/ 0 h 4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38" h="4448">
                <a:moveTo>
                  <a:pt x="756" y="741"/>
                </a:moveTo>
                <a:lnTo>
                  <a:pt x="756" y="2818"/>
                </a:lnTo>
                <a:lnTo>
                  <a:pt x="4083" y="2818"/>
                </a:lnTo>
                <a:lnTo>
                  <a:pt x="4083" y="741"/>
                </a:lnTo>
                <a:lnTo>
                  <a:pt x="756" y="741"/>
                </a:lnTo>
                <a:close/>
                <a:moveTo>
                  <a:pt x="4083" y="592"/>
                </a:moveTo>
                <a:lnTo>
                  <a:pt x="4117" y="596"/>
                </a:lnTo>
                <a:lnTo>
                  <a:pt x="4149" y="608"/>
                </a:lnTo>
                <a:lnTo>
                  <a:pt x="4177" y="625"/>
                </a:lnTo>
                <a:lnTo>
                  <a:pt x="4201" y="649"/>
                </a:lnTo>
                <a:lnTo>
                  <a:pt x="4219" y="675"/>
                </a:lnTo>
                <a:lnTo>
                  <a:pt x="4229" y="707"/>
                </a:lnTo>
                <a:lnTo>
                  <a:pt x="4233" y="741"/>
                </a:lnTo>
                <a:lnTo>
                  <a:pt x="4233" y="2818"/>
                </a:lnTo>
                <a:lnTo>
                  <a:pt x="4229" y="2851"/>
                </a:lnTo>
                <a:lnTo>
                  <a:pt x="4219" y="2882"/>
                </a:lnTo>
                <a:lnTo>
                  <a:pt x="4201" y="2910"/>
                </a:lnTo>
                <a:lnTo>
                  <a:pt x="4177" y="2933"/>
                </a:lnTo>
                <a:lnTo>
                  <a:pt x="4149" y="2951"/>
                </a:lnTo>
                <a:lnTo>
                  <a:pt x="4117" y="2961"/>
                </a:lnTo>
                <a:lnTo>
                  <a:pt x="4083" y="2965"/>
                </a:lnTo>
                <a:lnTo>
                  <a:pt x="756" y="2965"/>
                </a:lnTo>
                <a:lnTo>
                  <a:pt x="721" y="2961"/>
                </a:lnTo>
                <a:lnTo>
                  <a:pt x="689" y="2951"/>
                </a:lnTo>
                <a:lnTo>
                  <a:pt x="661" y="2933"/>
                </a:lnTo>
                <a:lnTo>
                  <a:pt x="637" y="2910"/>
                </a:lnTo>
                <a:lnTo>
                  <a:pt x="619" y="2882"/>
                </a:lnTo>
                <a:lnTo>
                  <a:pt x="609" y="2851"/>
                </a:lnTo>
                <a:lnTo>
                  <a:pt x="605" y="2818"/>
                </a:lnTo>
                <a:lnTo>
                  <a:pt x="605" y="741"/>
                </a:lnTo>
                <a:lnTo>
                  <a:pt x="609" y="707"/>
                </a:lnTo>
                <a:lnTo>
                  <a:pt x="619" y="675"/>
                </a:lnTo>
                <a:lnTo>
                  <a:pt x="637" y="649"/>
                </a:lnTo>
                <a:lnTo>
                  <a:pt x="661" y="625"/>
                </a:lnTo>
                <a:lnTo>
                  <a:pt x="689" y="608"/>
                </a:lnTo>
                <a:lnTo>
                  <a:pt x="721" y="597"/>
                </a:lnTo>
                <a:lnTo>
                  <a:pt x="756" y="593"/>
                </a:lnTo>
                <a:lnTo>
                  <a:pt x="4083" y="592"/>
                </a:lnTo>
                <a:close/>
                <a:moveTo>
                  <a:pt x="453" y="297"/>
                </a:moveTo>
                <a:lnTo>
                  <a:pt x="418" y="301"/>
                </a:lnTo>
                <a:lnTo>
                  <a:pt x="387" y="311"/>
                </a:lnTo>
                <a:lnTo>
                  <a:pt x="359" y="329"/>
                </a:lnTo>
                <a:lnTo>
                  <a:pt x="335" y="352"/>
                </a:lnTo>
                <a:lnTo>
                  <a:pt x="319" y="380"/>
                </a:lnTo>
                <a:lnTo>
                  <a:pt x="307" y="410"/>
                </a:lnTo>
                <a:lnTo>
                  <a:pt x="302" y="444"/>
                </a:lnTo>
                <a:lnTo>
                  <a:pt x="302" y="3411"/>
                </a:lnTo>
                <a:lnTo>
                  <a:pt x="307" y="3444"/>
                </a:lnTo>
                <a:lnTo>
                  <a:pt x="319" y="3477"/>
                </a:lnTo>
                <a:lnTo>
                  <a:pt x="335" y="3504"/>
                </a:lnTo>
                <a:lnTo>
                  <a:pt x="359" y="3526"/>
                </a:lnTo>
                <a:lnTo>
                  <a:pt x="387" y="3544"/>
                </a:lnTo>
                <a:lnTo>
                  <a:pt x="418" y="3555"/>
                </a:lnTo>
                <a:lnTo>
                  <a:pt x="453" y="3560"/>
                </a:lnTo>
                <a:lnTo>
                  <a:pt x="4384" y="3560"/>
                </a:lnTo>
                <a:lnTo>
                  <a:pt x="4420" y="3555"/>
                </a:lnTo>
                <a:lnTo>
                  <a:pt x="4451" y="3544"/>
                </a:lnTo>
                <a:lnTo>
                  <a:pt x="4479" y="3526"/>
                </a:lnTo>
                <a:lnTo>
                  <a:pt x="4503" y="3504"/>
                </a:lnTo>
                <a:lnTo>
                  <a:pt x="4521" y="3477"/>
                </a:lnTo>
                <a:lnTo>
                  <a:pt x="4531" y="3444"/>
                </a:lnTo>
                <a:lnTo>
                  <a:pt x="4536" y="3411"/>
                </a:lnTo>
                <a:lnTo>
                  <a:pt x="4536" y="444"/>
                </a:lnTo>
                <a:lnTo>
                  <a:pt x="4531" y="410"/>
                </a:lnTo>
                <a:lnTo>
                  <a:pt x="4521" y="380"/>
                </a:lnTo>
                <a:lnTo>
                  <a:pt x="4503" y="352"/>
                </a:lnTo>
                <a:lnTo>
                  <a:pt x="4479" y="329"/>
                </a:lnTo>
                <a:lnTo>
                  <a:pt x="4451" y="311"/>
                </a:lnTo>
                <a:lnTo>
                  <a:pt x="4420" y="301"/>
                </a:lnTo>
                <a:lnTo>
                  <a:pt x="4384" y="297"/>
                </a:lnTo>
                <a:lnTo>
                  <a:pt x="453" y="297"/>
                </a:lnTo>
                <a:close/>
                <a:moveTo>
                  <a:pt x="453" y="0"/>
                </a:moveTo>
                <a:lnTo>
                  <a:pt x="4384" y="0"/>
                </a:lnTo>
                <a:lnTo>
                  <a:pt x="4446" y="4"/>
                </a:lnTo>
                <a:lnTo>
                  <a:pt x="4505" y="16"/>
                </a:lnTo>
                <a:lnTo>
                  <a:pt x="4561" y="35"/>
                </a:lnTo>
                <a:lnTo>
                  <a:pt x="4613" y="60"/>
                </a:lnTo>
                <a:lnTo>
                  <a:pt x="4662" y="92"/>
                </a:lnTo>
                <a:lnTo>
                  <a:pt x="4706" y="130"/>
                </a:lnTo>
                <a:lnTo>
                  <a:pt x="4744" y="172"/>
                </a:lnTo>
                <a:lnTo>
                  <a:pt x="4777" y="221"/>
                </a:lnTo>
                <a:lnTo>
                  <a:pt x="4802" y="272"/>
                </a:lnTo>
                <a:lnTo>
                  <a:pt x="4823" y="326"/>
                </a:lnTo>
                <a:lnTo>
                  <a:pt x="4835" y="384"/>
                </a:lnTo>
                <a:lnTo>
                  <a:pt x="4838" y="444"/>
                </a:lnTo>
                <a:lnTo>
                  <a:pt x="4838" y="3411"/>
                </a:lnTo>
                <a:lnTo>
                  <a:pt x="4835" y="3471"/>
                </a:lnTo>
                <a:lnTo>
                  <a:pt x="4823" y="3529"/>
                </a:lnTo>
                <a:lnTo>
                  <a:pt x="4804" y="3585"/>
                </a:lnTo>
                <a:lnTo>
                  <a:pt x="4777" y="3636"/>
                </a:lnTo>
                <a:lnTo>
                  <a:pt x="4744" y="3683"/>
                </a:lnTo>
                <a:lnTo>
                  <a:pt x="4707" y="3725"/>
                </a:lnTo>
                <a:lnTo>
                  <a:pt x="4662" y="3763"/>
                </a:lnTo>
                <a:lnTo>
                  <a:pt x="4615" y="3795"/>
                </a:lnTo>
                <a:lnTo>
                  <a:pt x="4563" y="3821"/>
                </a:lnTo>
                <a:lnTo>
                  <a:pt x="4506" y="3840"/>
                </a:lnTo>
                <a:lnTo>
                  <a:pt x="4448" y="3852"/>
                </a:lnTo>
                <a:lnTo>
                  <a:pt x="4387" y="3855"/>
                </a:lnTo>
                <a:lnTo>
                  <a:pt x="2872" y="3855"/>
                </a:lnTo>
                <a:lnTo>
                  <a:pt x="2872" y="4036"/>
                </a:lnTo>
                <a:lnTo>
                  <a:pt x="3817" y="4157"/>
                </a:lnTo>
                <a:lnTo>
                  <a:pt x="3849" y="4169"/>
                </a:lnTo>
                <a:lnTo>
                  <a:pt x="3876" y="4187"/>
                </a:lnTo>
                <a:lnTo>
                  <a:pt x="3900" y="4208"/>
                </a:lnTo>
                <a:lnTo>
                  <a:pt x="3916" y="4236"/>
                </a:lnTo>
                <a:lnTo>
                  <a:pt x="3928" y="4267"/>
                </a:lnTo>
                <a:lnTo>
                  <a:pt x="3931" y="4300"/>
                </a:lnTo>
                <a:lnTo>
                  <a:pt x="3927" y="4334"/>
                </a:lnTo>
                <a:lnTo>
                  <a:pt x="3916" y="4366"/>
                </a:lnTo>
                <a:lnTo>
                  <a:pt x="3898" y="4394"/>
                </a:lnTo>
                <a:lnTo>
                  <a:pt x="3875" y="4416"/>
                </a:lnTo>
                <a:lnTo>
                  <a:pt x="3846" y="4433"/>
                </a:lnTo>
                <a:lnTo>
                  <a:pt x="3815" y="4445"/>
                </a:lnTo>
                <a:lnTo>
                  <a:pt x="3779" y="4448"/>
                </a:lnTo>
                <a:lnTo>
                  <a:pt x="1059" y="4448"/>
                </a:lnTo>
                <a:lnTo>
                  <a:pt x="1024" y="4445"/>
                </a:lnTo>
                <a:lnTo>
                  <a:pt x="992" y="4433"/>
                </a:lnTo>
                <a:lnTo>
                  <a:pt x="963" y="4416"/>
                </a:lnTo>
                <a:lnTo>
                  <a:pt x="941" y="4394"/>
                </a:lnTo>
                <a:lnTo>
                  <a:pt x="923" y="4366"/>
                </a:lnTo>
                <a:lnTo>
                  <a:pt x="911" y="4334"/>
                </a:lnTo>
                <a:lnTo>
                  <a:pt x="907" y="4300"/>
                </a:lnTo>
                <a:lnTo>
                  <a:pt x="911" y="4267"/>
                </a:lnTo>
                <a:lnTo>
                  <a:pt x="922" y="4236"/>
                </a:lnTo>
                <a:lnTo>
                  <a:pt x="940" y="4208"/>
                </a:lnTo>
                <a:lnTo>
                  <a:pt x="962" y="4187"/>
                </a:lnTo>
                <a:lnTo>
                  <a:pt x="990" y="4169"/>
                </a:lnTo>
                <a:lnTo>
                  <a:pt x="1022" y="4157"/>
                </a:lnTo>
                <a:lnTo>
                  <a:pt x="1966" y="4036"/>
                </a:lnTo>
                <a:lnTo>
                  <a:pt x="1966" y="3855"/>
                </a:lnTo>
                <a:lnTo>
                  <a:pt x="451" y="3855"/>
                </a:lnTo>
                <a:lnTo>
                  <a:pt x="390" y="3852"/>
                </a:lnTo>
                <a:lnTo>
                  <a:pt x="332" y="3840"/>
                </a:lnTo>
                <a:lnTo>
                  <a:pt x="275" y="3821"/>
                </a:lnTo>
                <a:lnTo>
                  <a:pt x="223" y="3795"/>
                </a:lnTo>
                <a:lnTo>
                  <a:pt x="176" y="3763"/>
                </a:lnTo>
                <a:lnTo>
                  <a:pt x="133" y="3725"/>
                </a:lnTo>
                <a:lnTo>
                  <a:pt x="94" y="3683"/>
                </a:lnTo>
                <a:lnTo>
                  <a:pt x="61" y="3636"/>
                </a:lnTo>
                <a:lnTo>
                  <a:pt x="36" y="3585"/>
                </a:lnTo>
                <a:lnTo>
                  <a:pt x="16" y="3529"/>
                </a:lnTo>
                <a:lnTo>
                  <a:pt x="4" y="3471"/>
                </a:lnTo>
                <a:lnTo>
                  <a:pt x="0" y="3411"/>
                </a:lnTo>
                <a:lnTo>
                  <a:pt x="0" y="444"/>
                </a:lnTo>
                <a:lnTo>
                  <a:pt x="4" y="384"/>
                </a:lnTo>
                <a:lnTo>
                  <a:pt x="16" y="326"/>
                </a:lnTo>
                <a:lnTo>
                  <a:pt x="36" y="272"/>
                </a:lnTo>
                <a:lnTo>
                  <a:pt x="63" y="221"/>
                </a:lnTo>
                <a:lnTo>
                  <a:pt x="94" y="172"/>
                </a:lnTo>
                <a:lnTo>
                  <a:pt x="133" y="130"/>
                </a:lnTo>
                <a:lnTo>
                  <a:pt x="176" y="92"/>
                </a:lnTo>
                <a:lnTo>
                  <a:pt x="225" y="60"/>
                </a:lnTo>
                <a:lnTo>
                  <a:pt x="277" y="35"/>
                </a:lnTo>
                <a:lnTo>
                  <a:pt x="332" y="16"/>
                </a:lnTo>
                <a:lnTo>
                  <a:pt x="392" y="4"/>
                </a:lnTo>
                <a:lnTo>
                  <a:pt x="453" y="0"/>
                </a:lnTo>
                <a:close/>
              </a:path>
            </a:pathLst>
          </a:custGeom>
          <a:solidFill>
            <a:schemeClr val="bg1">
              <a:lumMod val="65000"/>
            </a:schemeClr>
          </a:solidFill>
          <a:ln>
            <a:noFill/>
          </a:ln>
        </p:spPr>
        <p:txBody>
          <a:bodyPr lIns="0" tIns="0" rIns="0" bIns="0" rtlCol="0" anchor="ctr"/>
          <a:lstStyle/>
          <a:p>
            <a:pPr algn="ctr"/>
            <a:endParaRPr lang="es-SV" sz="900"/>
          </a:p>
        </p:txBody>
      </p:sp>
      <p:sp>
        <p:nvSpPr>
          <p:cNvPr id="121" name="8 Forma libre"/>
          <p:cNvSpPr/>
          <p:nvPr/>
        </p:nvSpPr>
        <p:spPr bwMode="auto">
          <a:xfrm flipH="1">
            <a:off x="6826885" y="2442845"/>
            <a:ext cx="1389380" cy="486410"/>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solidFill>
                <a:schemeClr val="bg1">
                  <a:lumMod val="65000"/>
                </a:schemeClr>
              </a:solidFill>
            </a:endParaRPr>
          </a:p>
        </p:txBody>
      </p:sp>
      <p:sp>
        <p:nvSpPr>
          <p:cNvPr id="123" name="8 Forma libre"/>
          <p:cNvSpPr/>
          <p:nvPr/>
        </p:nvSpPr>
        <p:spPr bwMode="auto">
          <a:xfrm flipH="1">
            <a:off x="7223125" y="4014470"/>
            <a:ext cx="1423670" cy="312420"/>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solidFill>
                <a:schemeClr val="bg1">
                  <a:lumMod val="65000"/>
                </a:schemeClr>
              </a:solidFill>
            </a:endParaRPr>
          </a:p>
        </p:txBody>
      </p:sp>
      <p:sp>
        <p:nvSpPr>
          <p:cNvPr id="124" name="8 Forma libre"/>
          <p:cNvSpPr/>
          <p:nvPr/>
        </p:nvSpPr>
        <p:spPr bwMode="auto">
          <a:xfrm flipV="1">
            <a:off x="3821914" y="4812644"/>
            <a:ext cx="1686974" cy="347366"/>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5" name="8 Forma libre"/>
          <p:cNvSpPr/>
          <p:nvPr/>
        </p:nvSpPr>
        <p:spPr bwMode="auto">
          <a:xfrm flipH="1">
            <a:off x="7223125" y="3757295"/>
            <a:ext cx="1423670" cy="312420"/>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solidFill>
                <a:schemeClr val="bg1">
                  <a:lumMod val="65000"/>
                </a:schemeClr>
              </a:solidFill>
            </a:endParaRPr>
          </a:p>
        </p:txBody>
      </p:sp>
      <p:sp>
        <p:nvSpPr>
          <p:cNvPr id="6" name="Circular 6"/>
          <p:cNvSpPr>
            <a:spLocks noChangeAspect="1"/>
          </p:cNvSpPr>
          <p:nvPr/>
        </p:nvSpPr>
        <p:spPr bwMode="auto">
          <a:xfrm>
            <a:off x="4869755" y="2421920"/>
            <a:ext cx="2452489" cy="2452489"/>
          </a:xfrm>
          <a:prstGeom prst="pie">
            <a:avLst>
              <a:gd name="adj1" fmla="val 19974722"/>
              <a:gd name="adj2" fmla="val 10731183"/>
            </a:avLst>
          </a:prstGeom>
          <a:solidFill>
            <a:schemeClr val="accent5"/>
          </a:solidFill>
          <a:ln>
            <a:no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77" name="Circular 4"/>
          <p:cNvSpPr>
            <a:spLocks noChangeAspect="1"/>
          </p:cNvSpPr>
          <p:nvPr/>
        </p:nvSpPr>
        <p:spPr bwMode="auto">
          <a:xfrm>
            <a:off x="5304091" y="2856256"/>
            <a:ext cx="1583818" cy="1583818"/>
          </a:xfrm>
          <a:prstGeom prst="pie">
            <a:avLst>
              <a:gd name="adj1" fmla="val 15670952"/>
              <a:gd name="adj2" fmla="val 10753767"/>
            </a:avLst>
          </a:prstGeom>
          <a:solidFill>
            <a:srgbClr val="8EB4E3"/>
          </a:solidFill>
          <a:ln>
            <a:no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7" name="Elipse 3"/>
          <p:cNvSpPr>
            <a:spLocks noChangeAspect="1"/>
          </p:cNvSpPr>
          <p:nvPr/>
        </p:nvSpPr>
        <p:spPr bwMode="auto">
          <a:xfrm>
            <a:off x="5679752" y="3231916"/>
            <a:ext cx="832496" cy="832496"/>
          </a:xfrm>
          <a:prstGeom prst="ellipse">
            <a:avLst/>
          </a:prstGeom>
          <a:solidFill>
            <a:schemeClr val="tx1">
              <a:lumMod val="65000"/>
              <a:lumOff val="35000"/>
            </a:schemeClr>
          </a:solidFill>
          <a:ln w="28575">
            <a:solidFill>
              <a:schemeClr val="bg1"/>
            </a:solid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79" name="Anillo 5"/>
          <p:cNvSpPr>
            <a:spLocks noChangeAspect="1"/>
          </p:cNvSpPr>
          <p:nvPr/>
        </p:nvSpPr>
        <p:spPr bwMode="auto">
          <a:xfrm>
            <a:off x="5286093" y="2838260"/>
            <a:ext cx="1619812" cy="1619812"/>
          </a:xfrm>
          <a:prstGeom prst="donut">
            <a:avLst>
              <a:gd name="adj" fmla="val 2135"/>
            </a:avLst>
          </a:prstGeom>
          <a:solidFill>
            <a:schemeClr val="bg1">
              <a:lumMod val="65000"/>
            </a:schemeClr>
          </a:solidFill>
          <a:ln w="28575">
            <a:solidFill>
              <a:schemeClr val="bg1"/>
            </a:solid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80" name="Anillo 8"/>
          <p:cNvSpPr>
            <a:spLocks noChangeAspect="1"/>
          </p:cNvSpPr>
          <p:nvPr/>
        </p:nvSpPr>
        <p:spPr bwMode="auto">
          <a:xfrm>
            <a:off x="4863143" y="2415306"/>
            <a:ext cx="2465715" cy="2465715"/>
          </a:xfrm>
          <a:prstGeom prst="donut">
            <a:avLst>
              <a:gd name="adj" fmla="val 1543"/>
            </a:avLst>
          </a:prstGeom>
          <a:solidFill>
            <a:schemeClr val="bg1">
              <a:lumMod val="65000"/>
            </a:schemeClr>
          </a:solidFill>
          <a:ln w="28575">
            <a:solidFill>
              <a:schemeClr val="bg1"/>
            </a:solid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grpSp>
        <p:nvGrpSpPr>
          <p:cNvPr id="9" name="14 Grupo"/>
          <p:cNvGrpSpPr>
            <a:grpSpLocks noChangeAspect="1"/>
          </p:cNvGrpSpPr>
          <p:nvPr/>
        </p:nvGrpSpPr>
        <p:grpSpPr>
          <a:xfrm>
            <a:off x="4032363" y="3486137"/>
            <a:ext cx="403241" cy="403209"/>
            <a:chOff x="13700015" y="2693328"/>
            <a:chExt cx="3600703" cy="3600418"/>
          </a:xfrm>
        </p:grpSpPr>
        <p:sp>
          <p:nvSpPr>
            <p:cNvPr id="11" name="4 Elipse"/>
            <p:cNvSpPr/>
            <p:nvPr/>
          </p:nvSpPr>
          <p:spPr>
            <a:xfrm>
              <a:off x="13700015" y="2693328"/>
              <a:ext cx="3600703" cy="3600418"/>
            </a:xfrm>
            <a:prstGeom prst="ellipse">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rtlCol="0" anchor="ctr"/>
            <a:lstStyle/>
            <a:p>
              <a:pPr algn="ctr"/>
              <a:endParaRPr lang="es-MX" sz="1800">
                <a:solidFill>
                  <a:schemeClr val="tx1"/>
                </a:solidFill>
                <a:latin typeface="阿里巴巴普惠体 B" panose="00020600040101010101" charset="-122"/>
                <a:ea typeface="阿里巴巴普惠体 B" panose="00020600040101010101" charset="-122"/>
                <a:cs typeface="Open Sans Extrabold" panose="020B0906030804020204" pitchFamily="34" charset="0"/>
              </a:endParaRPr>
            </a:p>
          </p:txBody>
        </p:sp>
        <p:sp>
          <p:nvSpPr>
            <p:cNvPr id="12" name="5 Elipse"/>
            <p:cNvSpPr/>
            <p:nvPr/>
          </p:nvSpPr>
          <p:spPr>
            <a:xfrm>
              <a:off x="14085140" y="3111415"/>
              <a:ext cx="2830451" cy="2764246"/>
            </a:xfrm>
            <a:prstGeom prst="ellipse">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45684" rIns="0" bIns="45684" rtlCol="0" anchor="ctr"/>
            <a:lstStyle/>
            <a:p>
              <a:pPr algn="ctr"/>
              <a:r>
                <a:rPr lang="es-MX" sz="1400" b="1">
                  <a:solidFill>
                    <a:schemeClr val="tx1"/>
                  </a:solidFill>
                  <a:latin typeface="阿里巴巴普惠体 B" panose="00020600040101010101" charset="-122"/>
                  <a:ea typeface="阿里巴巴普惠体 B" panose="00020600040101010101" charset="-122"/>
                  <a:cs typeface="Open Sans Extrabold" panose="020B0906030804020204" pitchFamily="34" charset="0"/>
                </a:rPr>
                <a:t>01</a:t>
              </a:r>
            </a:p>
          </p:txBody>
        </p:sp>
      </p:grpSp>
      <p:grpSp>
        <p:nvGrpSpPr>
          <p:cNvPr id="13" name="17 Grupo"/>
          <p:cNvGrpSpPr>
            <a:grpSpLocks noChangeAspect="1"/>
          </p:cNvGrpSpPr>
          <p:nvPr/>
        </p:nvGrpSpPr>
        <p:grpSpPr>
          <a:xfrm>
            <a:off x="4457332" y="3486137"/>
            <a:ext cx="403241" cy="403209"/>
            <a:chOff x="13700015" y="2693328"/>
            <a:chExt cx="3600703" cy="3600418"/>
          </a:xfrm>
        </p:grpSpPr>
        <p:sp>
          <p:nvSpPr>
            <p:cNvPr id="14" name="4 Elipse"/>
            <p:cNvSpPr/>
            <p:nvPr/>
          </p:nvSpPr>
          <p:spPr>
            <a:xfrm>
              <a:off x="13700015" y="2693328"/>
              <a:ext cx="3600703" cy="3600418"/>
            </a:xfrm>
            <a:prstGeom prst="ellipse">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rtlCol="0" anchor="ctr"/>
            <a:lstStyle/>
            <a:p>
              <a:pPr algn="ctr"/>
              <a:endParaRPr lang="es-MX" sz="1800">
                <a:solidFill>
                  <a:schemeClr val="tx1"/>
                </a:solidFill>
                <a:latin typeface="阿里巴巴普惠体 B" panose="00020600040101010101" charset="-122"/>
                <a:ea typeface="阿里巴巴普惠体 B" panose="00020600040101010101" charset="-122"/>
                <a:cs typeface="Open Sans Extrabold" panose="020B0906030804020204" pitchFamily="34" charset="0"/>
              </a:endParaRPr>
            </a:p>
          </p:txBody>
        </p:sp>
        <p:sp>
          <p:nvSpPr>
            <p:cNvPr id="15" name="5 Elipse"/>
            <p:cNvSpPr/>
            <p:nvPr/>
          </p:nvSpPr>
          <p:spPr>
            <a:xfrm>
              <a:off x="14085140" y="3111415"/>
              <a:ext cx="2830451" cy="2764246"/>
            </a:xfrm>
            <a:prstGeom prst="ellipse">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45684" rIns="0" bIns="45684" rtlCol="0" anchor="ctr"/>
            <a:lstStyle/>
            <a:p>
              <a:pPr algn="ctr"/>
              <a:r>
                <a:rPr lang="es-MX" sz="1400" b="1">
                  <a:solidFill>
                    <a:schemeClr val="tx1"/>
                  </a:solidFill>
                  <a:latin typeface="阿里巴巴普惠体 B" panose="00020600040101010101" charset="-122"/>
                  <a:ea typeface="阿里巴巴普惠体 B" panose="00020600040101010101" charset="-122"/>
                  <a:cs typeface="Open Sans Extrabold" panose="020B0906030804020204" pitchFamily="34" charset="0"/>
                </a:rPr>
                <a:t>02</a:t>
              </a:r>
            </a:p>
          </p:txBody>
        </p:sp>
      </p:grpSp>
      <p:grpSp>
        <p:nvGrpSpPr>
          <p:cNvPr id="16" name="20 Grupo"/>
          <p:cNvGrpSpPr>
            <a:grpSpLocks noChangeAspect="1"/>
          </p:cNvGrpSpPr>
          <p:nvPr/>
        </p:nvGrpSpPr>
        <p:grpSpPr>
          <a:xfrm>
            <a:off x="4882299" y="3486137"/>
            <a:ext cx="403241" cy="403209"/>
            <a:chOff x="13700015" y="2693328"/>
            <a:chExt cx="3600703" cy="3600418"/>
          </a:xfrm>
        </p:grpSpPr>
        <p:sp>
          <p:nvSpPr>
            <p:cNvPr id="17" name="4 Elipse"/>
            <p:cNvSpPr/>
            <p:nvPr/>
          </p:nvSpPr>
          <p:spPr>
            <a:xfrm>
              <a:off x="13700015" y="2693328"/>
              <a:ext cx="3600703" cy="3600418"/>
            </a:xfrm>
            <a:prstGeom prst="ellipse">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rtlCol="0" anchor="ctr"/>
            <a:lstStyle/>
            <a:p>
              <a:pPr algn="ctr"/>
              <a:endParaRPr lang="es-MX" sz="1800">
                <a:solidFill>
                  <a:schemeClr val="tx1"/>
                </a:solidFill>
                <a:latin typeface="阿里巴巴普惠体 B" panose="00020600040101010101" charset="-122"/>
                <a:ea typeface="阿里巴巴普惠体 B" panose="00020600040101010101" charset="-122"/>
                <a:cs typeface="Open Sans Extrabold" panose="020B0906030804020204" pitchFamily="34" charset="0"/>
              </a:endParaRPr>
            </a:p>
          </p:txBody>
        </p:sp>
        <p:sp>
          <p:nvSpPr>
            <p:cNvPr id="18" name="5 Elipse"/>
            <p:cNvSpPr/>
            <p:nvPr/>
          </p:nvSpPr>
          <p:spPr>
            <a:xfrm>
              <a:off x="14085140" y="3111415"/>
              <a:ext cx="2830451" cy="2764246"/>
            </a:xfrm>
            <a:prstGeom prst="ellipse">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45684" rIns="0" bIns="45684" rtlCol="0" anchor="ctr"/>
            <a:lstStyle/>
            <a:p>
              <a:pPr algn="ctr"/>
              <a:r>
                <a:rPr lang="es-MX" sz="1400" b="1">
                  <a:solidFill>
                    <a:schemeClr val="tx1"/>
                  </a:solidFill>
                  <a:latin typeface="阿里巴巴普惠体 B" panose="00020600040101010101" charset="-122"/>
                  <a:ea typeface="阿里巴巴普惠体 B" panose="00020600040101010101" charset="-122"/>
                  <a:cs typeface="Open Sans Extrabold" panose="020B0906030804020204" pitchFamily="34" charset="0"/>
                </a:rPr>
                <a:t>03</a:t>
              </a:r>
            </a:p>
          </p:txBody>
        </p:sp>
      </p:grpSp>
      <p:grpSp>
        <p:nvGrpSpPr>
          <p:cNvPr id="20" name="23 Grupo"/>
          <p:cNvGrpSpPr>
            <a:grpSpLocks noChangeAspect="1"/>
          </p:cNvGrpSpPr>
          <p:nvPr/>
        </p:nvGrpSpPr>
        <p:grpSpPr>
          <a:xfrm>
            <a:off x="5307268" y="3486137"/>
            <a:ext cx="403241" cy="403209"/>
            <a:chOff x="13700015" y="2693328"/>
            <a:chExt cx="3600703" cy="3600418"/>
          </a:xfrm>
        </p:grpSpPr>
        <p:sp>
          <p:nvSpPr>
            <p:cNvPr id="21" name="4 Elipse"/>
            <p:cNvSpPr/>
            <p:nvPr/>
          </p:nvSpPr>
          <p:spPr>
            <a:xfrm>
              <a:off x="13700015" y="2693328"/>
              <a:ext cx="3600703" cy="3600418"/>
            </a:xfrm>
            <a:prstGeom prst="ellipse">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rtlCol="0" anchor="ctr"/>
            <a:lstStyle/>
            <a:p>
              <a:pPr algn="ctr"/>
              <a:endParaRPr lang="es-MX" sz="1800">
                <a:solidFill>
                  <a:schemeClr val="tx1"/>
                </a:solidFill>
                <a:latin typeface="阿里巴巴普惠体 B" panose="00020600040101010101" charset="-122"/>
                <a:ea typeface="阿里巴巴普惠体 B" panose="00020600040101010101" charset="-122"/>
                <a:cs typeface="Open Sans Extrabold" panose="020B0906030804020204" pitchFamily="34" charset="0"/>
              </a:endParaRPr>
            </a:p>
          </p:txBody>
        </p:sp>
        <p:sp>
          <p:nvSpPr>
            <p:cNvPr id="22" name="5 Elipse"/>
            <p:cNvSpPr/>
            <p:nvPr/>
          </p:nvSpPr>
          <p:spPr>
            <a:xfrm>
              <a:off x="14085140" y="3111415"/>
              <a:ext cx="2830451" cy="2764246"/>
            </a:xfrm>
            <a:prstGeom prst="ellipse">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45684" rIns="0" bIns="45684" rtlCol="0" anchor="ctr"/>
            <a:lstStyle/>
            <a:p>
              <a:pPr algn="ctr"/>
              <a:r>
                <a:rPr lang="es-MX" sz="1400" b="1">
                  <a:solidFill>
                    <a:schemeClr val="tx1"/>
                  </a:solidFill>
                  <a:latin typeface="阿里巴巴普惠体 B" panose="00020600040101010101" charset="-122"/>
                  <a:ea typeface="阿里巴巴普惠体 B" panose="00020600040101010101" charset="-122"/>
                  <a:cs typeface="Open Sans Extrabold" panose="020B0906030804020204" pitchFamily="34" charset="0"/>
                </a:rPr>
                <a:t>04</a:t>
              </a:r>
            </a:p>
          </p:txBody>
        </p:sp>
      </p:grpSp>
      <p:sp>
        <p:nvSpPr>
          <p:cNvPr id="23" name="Forma libre 118"/>
          <p:cNvSpPr>
            <a:spLocks noChangeAspect="1"/>
          </p:cNvSpPr>
          <p:nvPr/>
        </p:nvSpPr>
        <p:spPr>
          <a:xfrm>
            <a:off x="5988173" y="4999401"/>
            <a:ext cx="230031" cy="220310"/>
          </a:xfrm>
          <a:custGeom>
            <a:avLst/>
            <a:gdLst>
              <a:gd name="connsiteX0" fmla="*/ 4163507 w 5552535"/>
              <a:gd name="connsiteY0" fmla="*/ 3631378 h 5317607"/>
              <a:gd name="connsiteX1" fmla="*/ 3861538 w 5552535"/>
              <a:gd name="connsiteY1" fmla="*/ 3926844 h 5317607"/>
              <a:gd name="connsiteX2" fmla="*/ 4163507 w 5552535"/>
              <a:gd name="connsiteY2" fmla="*/ 4222310 h 5317607"/>
              <a:gd name="connsiteX3" fmla="*/ 4465476 w 5552535"/>
              <a:gd name="connsiteY3" fmla="*/ 3926844 h 5317607"/>
              <a:gd name="connsiteX4" fmla="*/ 4163507 w 5552535"/>
              <a:gd name="connsiteY4" fmla="*/ 3631378 h 5317607"/>
              <a:gd name="connsiteX5" fmla="*/ 3693451 w 5552535"/>
              <a:gd name="connsiteY5" fmla="*/ 3177167 h 5317607"/>
              <a:gd name="connsiteX6" fmla="*/ 3391482 w 5552535"/>
              <a:gd name="connsiteY6" fmla="*/ 3468216 h 5317607"/>
              <a:gd name="connsiteX7" fmla="*/ 3693451 w 5552535"/>
              <a:gd name="connsiteY7" fmla="*/ 3759265 h 5317607"/>
              <a:gd name="connsiteX8" fmla="*/ 3995420 w 5552535"/>
              <a:gd name="connsiteY8" fmla="*/ 3468216 h 5317607"/>
              <a:gd name="connsiteX9" fmla="*/ 3693451 w 5552535"/>
              <a:gd name="connsiteY9" fmla="*/ 3177167 h 5317607"/>
              <a:gd name="connsiteX10" fmla="*/ 4627587 w 5552535"/>
              <a:gd name="connsiteY10" fmla="*/ 3171191 h 5317607"/>
              <a:gd name="connsiteX11" fmla="*/ 4325618 w 5552535"/>
              <a:gd name="connsiteY11" fmla="*/ 3466657 h 5317607"/>
              <a:gd name="connsiteX12" fmla="*/ 4627587 w 5552535"/>
              <a:gd name="connsiteY12" fmla="*/ 3762123 h 5317607"/>
              <a:gd name="connsiteX13" fmla="*/ 4929556 w 5552535"/>
              <a:gd name="connsiteY13" fmla="*/ 3466657 h 5317607"/>
              <a:gd name="connsiteX14" fmla="*/ 4627587 w 5552535"/>
              <a:gd name="connsiteY14" fmla="*/ 3171191 h 5317607"/>
              <a:gd name="connsiteX15" fmla="*/ 1155506 w 5552535"/>
              <a:gd name="connsiteY15" fmla="*/ 2776742 h 5317607"/>
              <a:gd name="connsiteX16" fmla="*/ 1155506 w 5552535"/>
              <a:gd name="connsiteY16" fmla="*/ 3229739 h 5317607"/>
              <a:gd name="connsiteX17" fmla="*/ 696533 w 5552535"/>
              <a:gd name="connsiteY17" fmla="*/ 3229739 h 5317607"/>
              <a:gd name="connsiteX18" fmla="*/ 696533 w 5552535"/>
              <a:gd name="connsiteY18" fmla="*/ 3698335 h 5317607"/>
              <a:gd name="connsiteX19" fmla="*/ 1155506 w 5552535"/>
              <a:gd name="connsiteY19" fmla="*/ 3698335 h 5317607"/>
              <a:gd name="connsiteX20" fmla="*/ 1155506 w 5552535"/>
              <a:gd name="connsiteY20" fmla="*/ 4163283 h 5317607"/>
              <a:gd name="connsiteX21" fmla="*/ 1624102 w 5552535"/>
              <a:gd name="connsiteY21" fmla="*/ 4163283 h 5317607"/>
              <a:gd name="connsiteX22" fmla="*/ 1624102 w 5552535"/>
              <a:gd name="connsiteY22" fmla="*/ 3698335 h 5317607"/>
              <a:gd name="connsiteX23" fmla="*/ 2083073 w 5552535"/>
              <a:gd name="connsiteY23" fmla="*/ 3698335 h 5317607"/>
              <a:gd name="connsiteX24" fmla="*/ 2083073 w 5552535"/>
              <a:gd name="connsiteY24" fmla="*/ 3229739 h 5317607"/>
              <a:gd name="connsiteX25" fmla="*/ 1624102 w 5552535"/>
              <a:gd name="connsiteY25" fmla="*/ 3229739 h 5317607"/>
              <a:gd name="connsiteX26" fmla="*/ 1624102 w 5552535"/>
              <a:gd name="connsiteY26" fmla="*/ 2776742 h 5317607"/>
              <a:gd name="connsiteX27" fmla="*/ 4164816 w 5552535"/>
              <a:gd name="connsiteY27" fmla="*/ 2710179 h 5317607"/>
              <a:gd name="connsiteX28" fmla="*/ 3862847 w 5552535"/>
              <a:gd name="connsiteY28" fmla="*/ 2999432 h 5317607"/>
              <a:gd name="connsiteX29" fmla="*/ 4164816 w 5552535"/>
              <a:gd name="connsiteY29" fmla="*/ 3288685 h 5317607"/>
              <a:gd name="connsiteX30" fmla="*/ 4466785 w 5552535"/>
              <a:gd name="connsiteY30" fmla="*/ 2999432 h 5317607"/>
              <a:gd name="connsiteX31" fmla="*/ 4164816 w 5552535"/>
              <a:gd name="connsiteY31" fmla="*/ 2710179 h 5317607"/>
              <a:gd name="connsiteX32" fmla="*/ 5317806 w 5552535"/>
              <a:gd name="connsiteY32" fmla="*/ 0 h 5317607"/>
              <a:gd name="connsiteX33" fmla="*/ 5550005 w 5552535"/>
              <a:gd name="connsiteY33" fmla="*/ 232199 h 5317607"/>
              <a:gd name="connsiteX34" fmla="*/ 5550005 w 5552535"/>
              <a:gd name="connsiteY34" fmla="*/ 237063 h 5317607"/>
              <a:gd name="connsiteX35" fmla="*/ 5552535 w 5552535"/>
              <a:gd name="connsiteY35" fmla="*/ 312497 h 5317607"/>
              <a:gd name="connsiteX36" fmla="*/ 5017514 w 5552535"/>
              <a:gd name="connsiteY36" fmla="*/ 1178257 h 5317607"/>
              <a:gd name="connsiteX37" fmla="*/ 3856871 w 5552535"/>
              <a:gd name="connsiteY37" fmla="*/ 1406217 h 5317607"/>
              <a:gd name="connsiteX38" fmla="*/ 3038094 w 5552535"/>
              <a:gd name="connsiteY38" fmla="*/ 2244835 h 5317607"/>
              <a:gd name="connsiteX39" fmla="*/ 3037736 w 5552535"/>
              <a:gd name="connsiteY39" fmla="*/ 2257150 h 5317607"/>
              <a:gd name="connsiteX40" fmla="*/ 3072559 w 5552535"/>
              <a:gd name="connsiteY40" fmla="*/ 2248762 h 5317607"/>
              <a:gd name="connsiteX41" fmla="*/ 3641919 w 5552535"/>
              <a:gd name="connsiteY41" fmla="*/ 1938923 h 5317607"/>
              <a:gd name="connsiteX42" fmla="*/ 4053087 w 5552535"/>
              <a:gd name="connsiteY42" fmla="*/ 1838022 h 5317607"/>
              <a:gd name="connsiteX43" fmla="*/ 4451805 w 5552535"/>
              <a:gd name="connsiteY43" fmla="*/ 1953939 h 5317607"/>
              <a:gd name="connsiteX44" fmla="*/ 5503665 w 5552535"/>
              <a:gd name="connsiteY44" fmla="*/ 3681406 h 5317607"/>
              <a:gd name="connsiteX45" fmla="*/ 5386847 w 5552535"/>
              <a:gd name="connsiteY45" fmla="*/ 5005965 h 5317607"/>
              <a:gd name="connsiteX46" fmla="*/ 4323237 w 5552535"/>
              <a:gd name="connsiteY46" fmla="*/ 5041128 h 5317607"/>
              <a:gd name="connsiteX47" fmla="*/ 3850894 w 5552535"/>
              <a:gd name="connsiteY47" fmla="*/ 4575658 h 5317607"/>
              <a:gd name="connsiteX48" fmla="*/ 1777058 w 5552535"/>
              <a:gd name="connsiteY48" fmla="*/ 4503941 h 5317607"/>
              <a:gd name="connsiteX49" fmla="*/ 1111937 w 5552535"/>
              <a:gd name="connsiteY49" fmla="*/ 5133625 h 5317607"/>
              <a:gd name="connsiteX50" fmla="*/ 131513 w 5552535"/>
              <a:gd name="connsiteY50" fmla="*/ 4945986 h 5317607"/>
              <a:gd name="connsiteX51" fmla="*/ 469809 w 5552535"/>
              <a:gd name="connsiteY51" fmla="*/ 2611351 h 5317607"/>
              <a:gd name="connsiteX52" fmla="*/ 1154190 w 5552535"/>
              <a:gd name="connsiteY52" fmla="*/ 1926969 h 5317607"/>
              <a:gd name="connsiteX53" fmla="*/ 1920494 w 5552535"/>
              <a:gd name="connsiteY53" fmla="*/ 1957964 h 5317607"/>
              <a:gd name="connsiteX54" fmla="*/ 2555357 w 5552535"/>
              <a:gd name="connsiteY54" fmla="*/ 2274813 h 5317607"/>
              <a:gd name="connsiteX55" fmla="*/ 2571098 w 5552535"/>
              <a:gd name="connsiteY55" fmla="*/ 2276828 h 5317607"/>
              <a:gd name="connsiteX56" fmla="*/ 2571930 w 5552535"/>
              <a:gd name="connsiteY56" fmla="*/ 2274717 h 5317607"/>
              <a:gd name="connsiteX57" fmla="*/ 3540111 w 5552535"/>
              <a:gd name="connsiteY57" fmla="*/ 993842 h 5317607"/>
              <a:gd name="connsiteX58" fmla="*/ 4497084 w 5552535"/>
              <a:gd name="connsiteY58" fmla="*/ 881565 h 5317607"/>
              <a:gd name="connsiteX59" fmla="*/ 5080744 w 5552535"/>
              <a:gd name="connsiteY59" fmla="*/ 249266 h 5317607"/>
              <a:gd name="connsiteX60" fmla="*/ 5086774 w 5552535"/>
              <a:gd name="connsiteY60" fmla="*/ 248637 h 5317607"/>
              <a:gd name="connsiteX61" fmla="*/ 5085607 w 5552535"/>
              <a:gd name="connsiteY61" fmla="*/ 237063 h 5317607"/>
              <a:gd name="connsiteX62" fmla="*/ 5085607 w 5552535"/>
              <a:gd name="connsiteY62" fmla="*/ 232199 h 5317607"/>
              <a:gd name="connsiteX63" fmla="*/ 5317806 w 5552535"/>
              <a:gd name="connsiteY63" fmla="*/ 0 h 5317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552535" h="5317607">
                <a:moveTo>
                  <a:pt x="4163507" y="3631378"/>
                </a:moveTo>
                <a:cubicBezTo>
                  <a:pt x="3996734" y="3631378"/>
                  <a:pt x="3861538" y="3763663"/>
                  <a:pt x="3861538" y="3926844"/>
                </a:cubicBezTo>
                <a:cubicBezTo>
                  <a:pt x="3861538" y="4090025"/>
                  <a:pt x="3996734" y="4222310"/>
                  <a:pt x="4163507" y="4222310"/>
                </a:cubicBezTo>
                <a:cubicBezTo>
                  <a:pt x="4330280" y="4222310"/>
                  <a:pt x="4465476" y="4090025"/>
                  <a:pt x="4465476" y="3926844"/>
                </a:cubicBezTo>
                <a:cubicBezTo>
                  <a:pt x="4465476" y="3763663"/>
                  <a:pt x="4330280" y="3631378"/>
                  <a:pt x="4163507" y="3631378"/>
                </a:cubicBezTo>
                <a:close/>
                <a:moveTo>
                  <a:pt x="3693451" y="3177167"/>
                </a:moveTo>
                <a:cubicBezTo>
                  <a:pt x="3526678" y="3177167"/>
                  <a:pt x="3391482" y="3307474"/>
                  <a:pt x="3391482" y="3468216"/>
                </a:cubicBezTo>
                <a:cubicBezTo>
                  <a:pt x="3391482" y="3628958"/>
                  <a:pt x="3526678" y="3759265"/>
                  <a:pt x="3693451" y="3759265"/>
                </a:cubicBezTo>
                <a:cubicBezTo>
                  <a:pt x="3860224" y="3759265"/>
                  <a:pt x="3995420" y="3628958"/>
                  <a:pt x="3995420" y="3468216"/>
                </a:cubicBezTo>
                <a:cubicBezTo>
                  <a:pt x="3995420" y="3307474"/>
                  <a:pt x="3860224" y="3177167"/>
                  <a:pt x="3693451" y="3177167"/>
                </a:cubicBezTo>
                <a:close/>
                <a:moveTo>
                  <a:pt x="4627587" y="3171191"/>
                </a:moveTo>
                <a:cubicBezTo>
                  <a:pt x="4460814" y="3171191"/>
                  <a:pt x="4325618" y="3303476"/>
                  <a:pt x="4325618" y="3466657"/>
                </a:cubicBezTo>
                <a:cubicBezTo>
                  <a:pt x="4325618" y="3629838"/>
                  <a:pt x="4460814" y="3762123"/>
                  <a:pt x="4627587" y="3762123"/>
                </a:cubicBezTo>
                <a:cubicBezTo>
                  <a:pt x="4794360" y="3762123"/>
                  <a:pt x="4929556" y="3629838"/>
                  <a:pt x="4929556" y="3466657"/>
                </a:cubicBezTo>
                <a:cubicBezTo>
                  <a:pt x="4929556" y="3303476"/>
                  <a:pt x="4794360" y="3171191"/>
                  <a:pt x="4627587" y="3171191"/>
                </a:cubicBezTo>
                <a:close/>
                <a:moveTo>
                  <a:pt x="1155506" y="2776742"/>
                </a:moveTo>
                <a:lnTo>
                  <a:pt x="1155506" y="3229739"/>
                </a:lnTo>
                <a:lnTo>
                  <a:pt x="696533" y="3229739"/>
                </a:lnTo>
                <a:lnTo>
                  <a:pt x="696533" y="3698335"/>
                </a:lnTo>
                <a:lnTo>
                  <a:pt x="1155506" y="3698335"/>
                </a:lnTo>
                <a:lnTo>
                  <a:pt x="1155506" y="4163283"/>
                </a:lnTo>
                <a:lnTo>
                  <a:pt x="1624102" y="4163283"/>
                </a:lnTo>
                <a:lnTo>
                  <a:pt x="1624102" y="3698335"/>
                </a:lnTo>
                <a:lnTo>
                  <a:pt x="2083073" y="3698335"/>
                </a:lnTo>
                <a:lnTo>
                  <a:pt x="2083073" y="3229739"/>
                </a:lnTo>
                <a:lnTo>
                  <a:pt x="1624102" y="3229739"/>
                </a:lnTo>
                <a:lnTo>
                  <a:pt x="1624102" y="2776742"/>
                </a:lnTo>
                <a:close/>
                <a:moveTo>
                  <a:pt x="4164816" y="2710179"/>
                </a:moveTo>
                <a:cubicBezTo>
                  <a:pt x="3998043" y="2710179"/>
                  <a:pt x="3862847" y="2839682"/>
                  <a:pt x="3862847" y="2999432"/>
                </a:cubicBezTo>
                <a:cubicBezTo>
                  <a:pt x="3862847" y="3159182"/>
                  <a:pt x="3998043" y="3288685"/>
                  <a:pt x="4164816" y="3288685"/>
                </a:cubicBezTo>
                <a:cubicBezTo>
                  <a:pt x="4331589" y="3288685"/>
                  <a:pt x="4466785" y="3159182"/>
                  <a:pt x="4466785" y="2999432"/>
                </a:cubicBezTo>
                <a:cubicBezTo>
                  <a:pt x="4466785" y="2839682"/>
                  <a:pt x="4331589" y="2710179"/>
                  <a:pt x="4164816" y="2710179"/>
                </a:cubicBezTo>
                <a:close/>
                <a:moveTo>
                  <a:pt x="5317806" y="0"/>
                </a:moveTo>
                <a:cubicBezTo>
                  <a:pt x="5446046" y="0"/>
                  <a:pt x="5550005" y="103959"/>
                  <a:pt x="5550005" y="232199"/>
                </a:cubicBezTo>
                <a:lnTo>
                  <a:pt x="5550005" y="237063"/>
                </a:lnTo>
                <a:cubicBezTo>
                  <a:pt x="5550848" y="262208"/>
                  <a:pt x="5551692" y="287352"/>
                  <a:pt x="5552535" y="312497"/>
                </a:cubicBezTo>
                <a:cubicBezTo>
                  <a:pt x="5541997" y="600273"/>
                  <a:pt x="5212576" y="1090814"/>
                  <a:pt x="5017514" y="1178257"/>
                </a:cubicBezTo>
                <a:cubicBezTo>
                  <a:pt x="4404591" y="1453020"/>
                  <a:pt x="4209705" y="1367520"/>
                  <a:pt x="3856871" y="1406217"/>
                </a:cubicBezTo>
                <a:cubicBezTo>
                  <a:pt x="3059403" y="1577226"/>
                  <a:pt x="3067076" y="2214876"/>
                  <a:pt x="3038094" y="2244835"/>
                </a:cubicBezTo>
                <a:cubicBezTo>
                  <a:pt x="3037975" y="2248940"/>
                  <a:pt x="3037855" y="2253045"/>
                  <a:pt x="3037736" y="2257150"/>
                </a:cubicBezTo>
                <a:lnTo>
                  <a:pt x="3072559" y="2248762"/>
                </a:lnTo>
                <a:cubicBezTo>
                  <a:pt x="3371915" y="2159926"/>
                  <a:pt x="3574153" y="1970983"/>
                  <a:pt x="3641919" y="1938923"/>
                </a:cubicBezTo>
                <a:cubicBezTo>
                  <a:pt x="3727557" y="1923982"/>
                  <a:pt x="3863759" y="1840372"/>
                  <a:pt x="4053087" y="1838022"/>
                </a:cubicBezTo>
                <a:cubicBezTo>
                  <a:pt x="4166683" y="1836612"/>
                  <a:pt x="4299405" y="1864456"/>
                  <a:pt x="4451805" y="1953939"/>
                </a:cubicBezTo>
                <a:cubicBezTo>
                  <a:pt x="5180935" y="2450075"/>
                  <a:pt x="5330347" y="3095624"/>
                  <a:pt x="5503665" y="3681406"/>
                </a:cubicBezTo>
                <a:cubicBezTo>
                  <a:pt x="5577827" y="4104414"/>
                  <a:pt x="5535774" y="4833133"/>
                  <a:pt x="5386847" y="5005965"/>
                </a:cubicBezTo>
                <a:cubicBezTo>
                  <a:pt x="4867379" y="5603126"/>
                  <a:pt x="4467669" y="5170618"/>
                  <a:pt x="4323237" y="5041128"/>
                </a:cubicBezTo>
                <a:lnTo>
                  <a:pt x="3850894" y="4575658"/>
                </a:lnTo>
                <a:cubicBezTo>
                  <a:pt x="2940444" y="3768951"/>
                  <a:pt x="1886915" y="4357158"/>
                  <a:pt x="1777058" y="4503941"/>
                </a:cubicBezTo>
                <a:cubicBezTo>
                  <a:pt x="1529453" y="4703876"/>
                  <a:pt x="1347590" y="4939667"/>
                  <a:pt x="1111937" y="5133625"/>
                </a:cubicBezTo>
                <a:cubicBezTo>
                  <a:pt x="992846" y="5187413"/>
                  <a:pt x="651466" y="5614913"/>
                  <a:pt x="131513" y="4945986"/>
                </a:cubicBezTo>
                <a:cubicBezTo>
                  <a:pt x="-54545" y="4568198"/>
                  <a:pt x="-121074" y="3640575"/>
                  <a:pt x="469809" y="2611351"/>
                </a:cubicBezTo>
                <a:cubicBezTo>
                  <a:pt x="589338" y="2426518"/>
                  <a:pt x="987286" y="1986734"/>
                  <a:pt x="1154190" y="1926969"/>
                </a:cubicBezTo>
                <a:cubicBezTo>
                  <a:pt x="1415601" y="1773943"/>
                  <a:pt x="1790565" y="1871931"/>
                  <a:pt x="1920494" y="1957964"/>
                </a:cubicBezTo>
                <a:cubicBezTo>
                  <a:pt x="2148613" y="2142146"/>
                  <a:pt x="2361790" y="2237055"/>
                  <a:pt x="2555357" y="2274813"/>
                </a:cubicBezTo>
                <a:lnTo>
                  <a:pt x="2571098" y="2276828"/>
                </a:lnTo>
                <a:lnTo>
                  <a:pt x="2571930" y="2274717"/>
                </a:lnTo>
                <a:cubicBezTo>
                  <a:pt x="2627146" y="2214305"/>
                  <a:pt x="2494676" y="1416974"/>
                  <a:pt x="3540111" y="993842"/>
                </a:cubicBezTo>
                <a:cubicBezTo>
                  <a:pt x="3866644" y="899459"/>
                  <a:pt x="4267874" y="939189"/>
                  <a:pt x="4497084" y="881565"/>
                </a:cubicBezTo>
                <a:cubicBezTo>
                  <a:pt x="4726294" y="823941"/>
                  <a:pt x="5016704" y="691874"/>
                  <a:pt x="5080744" y="249266"/>
                </a:cubicBezTo>
                <a:lnTo>
                  <a:pt x="5086774" y="248637"/>
                </a:lnTo>
                <a:lnTo>
                  <a:pt x="5085607" y="237063"/>
                </a:lnTo>
                <a:lnTo>
                  <a:pt x="5085607" y="232199"/>
                </a:lnTo>
                <a:cubicBezTo>
                  <a:pt x="5085607" y="103959"/>
                  <a:pt x="5189566" y="0"/>
                  <a:pt x="5317806" y="0"/>
                </a:cubicBezTo>
                <a:close/>
              </a:path>
            </a:pathLst>
          </a:custGeom>
          <a:solidFill>
            <a:schemeClr val="bg1"/>
          </a:solidFill>
          <a:ln>
            <a:noFill/>
          </a:ln>
          <a:effectLst>
            <a:outerShdw blurRad="50800" dist="38100" dir="5400000" algn="t" rotWithShape="0">
              <a:prstClr val="black">
                <a:alpha val="40000"/>
              </a:prstClr>
            </a:outerShdw>
          </a:effectLst>
        </p:spPr>
        <p:txBody>
          <a:bodyPr lIns="0" tIns="0" rIns="0" bIns="0" rtlCol="0" anchor="ctr"/>
          <a:lstStyle/>
          <a:p>
            <a:pPr algn="ctr"/>
            <a:endParaRPr lang="es-SV"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25" name="Forma libre 55"/>
          <p:cNvSpPr>
            <a:spLocks noChangeAspect="1"/>
          </p:cNvSpPr>
          <p:nvPr/>
        </p:nvSpPr>
        <p:spPr>
          <a:xfrm rot="10800000">
            <a:off x="5987402" y="4555469"/>
            <a:ext cx="183954" cy="181095"/>
          </a:xfrm>
          <a:custGeom>
            <a:avLst/>
            <a:gdLst>
              <a:gd name="connsiteX0" fmla="*/ 3562479 w 5245768"/>
              <a:gd name="connsiteY0" fmla="*/ 3691947 h 4614815"/>
              <a:gd name="connsiteX1" fmla="*/ 3713086 w 5245768"/>
              <a:gd name="connsiteY1" fmla="*/ 3541340 h 4614815"/>
              <a:gd name="connsiteX2" fmla="*/ 3713086 w 5245768"/>
              <a:gd name="connsiteY2" fmla="*/ 1952413 h 4614815"/>
              <a:gd name="connsiteX3" fmla="*/ 3714870 w 5245768"/>
              <a:gd name="connsiteY3" fmla="*/ 1953265 h 4614815"/>
              <a:gd name="connsiteX4" fmla="*/ 3446564 w 5245768"/>
              <a:gd name="connsiteY4" fmla="*/ 1045435 h 4614815"/>
              <a:gd name="connsiteX5" fmla="*/ 2691026 w 5245768"/>
              <a:gd name="connsiteY5" fmla="*/ 638776 h 4614815"/>
              <a:gd name="connsiteX6" fmla="*/ 2588955 w 5245768"/>
              <a:gd name="connsiteY6" fmla="*/ 636075 h 4614815"/>
              <a:gd name="connsiteX7" fmla="*/ 2583534 w 5245768"/>
              <a:gd name="connsiteY7" fmla="*/ 634981 h 4614815"/>
              <a:gd name="connsiteX8" fmla="*/ 2452648 w 5245768"/>
              <a:gd name="connsiteY8" fmla="*/ 634981 h 4614815"/>
              <a:gd name="connsiteX9" fmla="*/ 2302041 w 5245768"/>
              <a:gd name="connsiteY9" fmla="*/ 785588 h 4614815"/>
              <a:gd name="connsiteX10" fmla="*/ 2452648 w 5245768"/>
              <a:gd name="connsiteY10" fmla="*/ 936195 h 4614815"/>
              <a:gd name="connsiteX11" fmla="*/ 2583534 w 5245768"/>
              <a:gd name="connsiteY11" fmla="*/ 936195 h 4614815"/>
              <a:gd name="connsiteX12" fmla="*/ 2601240 w 5245768"/>
              <a:gd name="connsiteY12" fmla="*/ 932620 h 4614815"/>
              <a:gd name="connsiteX13" fmla="*/ 2652007 w 5245768"/>
              <a:gd name="connsiteY13" fmla="*/ 930951 h 4614815"/>
              <a:gd name="connsiteX14" fmla="*/ 3227903 w 5245768"/>
              <a:gd name="connsiteY14" fmla="*/ 1211504 h 4614815"/>
              <a:gd name="connsiteX15" fmla="*/ 3409644 w 5245768"/>
              <a:gd name="connsiteY15" fmla="*/ 1993692 h 4614815"/>
              <a:gd name="connsiteX16" fmla="*/ 3411872 w 5245768"/>
              <a:gd name="connsiteY16" fmla="*/ 1994756 h 4614815"/>
              <a:gd name="connsiteX17" fmla="*/ 3411872 w 5245768"/>
              <a:gd name="connsiteY17" fmla="*/ 3541340 h 4614815"/>
              <a:gd name="connsiteX18" fmla="*/ 3562479 w 5245768"/>
              <a:gd name="connsiteY18" fmla="*/ 3691947 h 4614815"/>
              <a:gd name="connsiteX19" fmla="*/ 4174128 w 5245768"/>
              <a:gd name="connsiteY19" fmla="*/ 3850104 h 4614815"/>
              <a:gd name="connsiteX20" fmla="*/ 4781067 w 5245768"/>
              <a:gd name="connsiteY20" fmla="*/ 3243165 h 4614815"/>
              <a:gd name="connsiteX21" fmla="*/ 4781067 w 5245768"/>
              <a:gd name="connsiteY21" fmla="*/ 2355527 h 4614815"/>
              <a:gd name="connsiteX22" fmla="*/ 4174128 w 5245768"/>
              <a:gd name="connsiteY22" fmla="*/ 1748588 h 4614815"/>
              <a:gd name="connsiteX23" fmla="*/ 4154905 w 5245768"/>
              <a:gd name="connsiteY23" fmla="*/ 1748588 h 4614815"/>
              <a:gd name="connsiteX24" fmla="*/ 4154905 w 5245768"/>
              <a:gd name="connsiteY24" fmla="*/ 3850104 h 4614815"/>
              <a:gd name="connsiteX25" fmla="*/ 1555519 w 5245768"/>
              <a:gd name="connsiteY25" fmla="*/ 4614727 h 4614815"/>
              <a:gd name="connsiteX26" fmla="*/ 1429872 w 5245768"/>
              <a:gd name="connsiteY26" fmla="*/ 4604661 h 4614815"/>
              <a:gd name="connsiteX27" fmla="*/ 975689 w 5245768"/>
              <a:gd name="connsiteY27" fmla="*/ 3849141 h 4614815"/>
              <a:gd name="connsiteX28" fmla="*/ 1047111 w 5245768"/>
              <a:gd name="connsiteY28" fmla="*/ 3521679 h 4614815"/>
              <a:gd name="connsiteX29" fmla="*/ 1055880 w 5245768"/>
              <a:gd name="connsiteY29" fmla="*/ 3491764 h 4614815"/>
              <a:gd name="connsiteX30" fmla="*/ 573311 w 5245768"/>
              <a:gd name="connsiteY30" fmla="*/ 3081579 h 4614815"/>
              <a:gd name="connsiteX31" fmla="*/ 562294 w 5245768"/>
              <a:gd name="connsiteY31" fmla="*/ 2230526 h 4614815"/>
              <a:gd name="connsiteX32" fmla="*/ 1644701 w 5245768"/>
              <a:gd name="connsiteY32" fmla="*/ 2230527 h 4614815"/>
              <a:gd name="connsiteX33" fmla="*/ 1644702 w 5245768"/>
              <a:gd name="connsiteY33" fmla="*/ 3081579 h 4614815"/>
              <a:gd name="connsiteX34" fmla="*/ 1230666 w 5245768"/>
              <a:gd name="connsiteY34" fmla="*/ 3449914 h 4614815"/>
              <a:gd name="connsiteX35" fmla="*/ 1177321 w 5245768"/>
              <a:gd name="connsiteY35" fmla="*/ 3499939 h 4614815"/>
              <a:gd name="connsiteX36" fmla="*/ 1172336 w 5245768"/>
              <a:gd name="connsiteY36" fmla="*/ 3522784 h 4614815"/>
              <a:gd name="connsiteX37" fmla="*/ 1124973 w 5245768"/>
              <a:gd name="connsiteY37" fmla="*/ 3832359 h 4614815"/>
              <a:gd name="connsiteX38" fmla="*/ 2065131 w 5245768"/>
              <a:gd name="connsiteY38" fmla="*/ 4364568 h 4614815"/>
              <a:gd name="connsiteX39" fmla="*/ 2137966 w 5245768"/>
              <a:gd name="connsiteY39" fmla="*/ 4331366 h 4614815"/>
              <a:gd name="connsiteX40" fmla="*/ 1380239 w 5245768"/>
              <a:gd name="connsiteY40" fmla="*/ 4331366 h 4614815"/>
              <a:gd name="connsiteX41" fmla="*/ 1380295 w 5245768"/>
              <a:gd name="connsiteY41" fmla="*/ 4318224 h 4614815"/>
              <a:gd name="connsiteX42" fmla="*/ 1254509 w 5245768"/>
              <a:gd name="connsiteY42" fmla="*/ 3824493 h 4614815"/>
              <a:gd name="connsiteX43" fmla="*/ 1288739 w 5245768"/>
              <a:gd name="connsiteY43" fmla="*/ 3731224 h 4614815"/>
              <a:gd name="connsiteX44" fmla="*/ 1344383 w 5245768"/>
              <a:gd name="connsiteY44" fmla="*/ 3679840 h 4614815"/>
              <a:gd name="connsiteX45" fmla="*/ 1839718 w 5245768"/>
              <a:gd name="connsiteY45" fmla="*/ 3220149 h 4614815"/>
              <a:gd name="connsiteX46" fmla="*/ 1847402 w 5245768"/>
              <a:gd name="connsiteY46" fmla="*/ 2029123 h 4614815"/>
              <a:gd name="connsiteX47" fmla="*/ 333648 w 5245768"/>
              <a:gd name="connsiteY47" fmla="*/ 2029123 h 4614815"/>
              <a:gd name="connsiteX48" fmla="*/ 333648 w 5245768"/>
              <a:gd name="connsiteY48" fmla="*/ 3197096 h 4614815"/>
              <a:gd name="connsiteX49" fmla="*/ 876092 w 5245768"/>
              <a:gd name="connsiteY49" fmla="*/ 3722252 h 4614815"/>
              <a:gd name="connsiteX50" fmla="*/ 893156 w 5245768"/>
              <a:gd name="connsiteY50" fmla="*/ 3736797 h 4614815"/>
              <a:gd name="connsiteX51" fmla="*/ 869614 w 5245768"/>
              <a:gd name="connsiteY51" fmla="*/ 3852672 h 4614815"/>
              <a:gd name="connsiteX52" fmla="*/ 920342 w 5245768"/>
              <a:gd name="connsiteY52" fmla="*/ 4329241 h 4614815"/>
              <a:gd name="connsiteX53" fmla="*/ 920225 w 5245768"/>
              <a:gd name="connsiteY53" fmla="*/ 4331366 h 4614815"/>
              <a:gd name="connsiteX54" fmla="*/ 0 w 5245768"/>
              <a:gd name="connsiteY54" fmla="*/ 4331366 h 4614815"/>
              <a:gd name="connsiteX55" fmla="*/ 0 w 5245768"/>
              <a:gd name="connsiteY55" fmla="*/ 1302106 h 4614815"/>
              <a:gd name="connsiteX56" fmla="*/ 1302106 w 5245768"/>
              <a:gd name="connsiteY56" fmla="*/ 0 h 4614815"/>
              <a:gd name="connsiteX57" fmla="*/ 2852799 w 5245768"/>
              <a:gd name="connsiteY57" fmla="*/ 0 h 4614815"/>
              <a:gd name="connsiteX58" fmla="*/ 4154905 w 5245768"/>
              <a:gd name="connsiteY58" fmla="*/ 1302106 h 4614815"/>
              <a:gd name="connsiteX59" fmla="*/ 4154905 w 5245768"/>
              <a:gd name="connsiteY59" fmla="*/ 1321092 h 4614815"/>
              <a:gd name="connsiteX60" fmla="*/ 4189012 w 5245768"/>
              <a:gd name="connsiteY60" fmla="*/ 1326298 h 4614815"/>
              <a:gd name="connsiteX61" fmla="*/ 5245768 w 5245768"/>
              <a:gd name="connsiteY61" fmla="*/ 2622893 h 4614815"/>
              <a:gd name="connsiteX62" fmla="*/ 5245768 w 5245768"/>
              <a:gd name="connsiteY62" fmla="*/ 2975798 h 4614815"/>
              <a:gd name="connsiteX63" fmla="*/ 4189012 w 5245768"/>
              <a:gd name="connsiteY63" fmla="*/ 4272394 h 4614815"/>
              <a:gd name="connsiteX64" fmla="*/ 4154905 w 5245768"/>
              <a:gd name="connsiteY64" fmla="*/ 4277599 h 4614815"/>
              <a:gd name="connsiteX65" fmla="*/ 4154905 w 5245768"/>
              <a:gd name="connsiteY65" fmla="*/ 4331366 h 4614815"/>
              <a:gd name="connsiteX66" fmla="*/ 2488988 w 5245768"/>
              <a:gd name="connsiteY66" fmla="*/ 4331366 h 4614815"/>
              <a:gd name="connsiteX67" fmla="*/ 2438142 w 5245768"/>
              <a:gd name="connsiteY67" fmla="*/ 4364227 h 4614815"/>
              <a:gd name="connsiteX68" fmla="*/ 1555519 w 5245768"/>
              <a:gd name="connsiteY68" fmla="*/ 4614727 h 4614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5245768" h="4614815">
                <a:moveTo>
                  <a:pt x="3562479" y="3691947"/>
                </a:moveTo>
                <a:cubicBezTo>
                  <a:pt x="3645657" y="3691947"/>
                  <a:pt x="3713086" y="3624518"/>
                  <a:pt x="3713086" y="3541340"/>
                </a:cubicBezTo>
                <a:lnTo>
                  <a:pt x="3713086" y="1952413"/>
                </a:lnTo>
                <a:lnTo>
                  <a:pt x="3714870" y="1953265"/>
                </a:lnTo>
                <a:cubicBezTo>
                  <a:pt x="3741372" y="1568903"/>
                  <a:pt x="3616556" y="1288939"/>
                  <a:pt x="3446564" y="1045435"/>
                </a:cubicBezTo>
                <a:cubicBezTo>
                  <a:pt x="3299829" y="835246"/>
                  <a:pt x="3011480" y="667785"/>
                  <a:pt x="2691026" y="638776"/>
                </a:cubicBezTo>
                <a:lnTo>
                  <a:pt x="2588955" y="636075"/>
                </a:lnTo>
                <a:lnTo>
                  <a:pt x="2583534" y="634981"/>
                </a:lnTo>
                <a:lnTo>
                  <a:pt x="2452648" y="634981"/>
                </a:lnTo>
                <a:cubicBezTo>
                  <a:pt x="2369470" y="634981"/>
                  <a:pt x="2302041" y="702410"/>
                  <a:pt x="2302041" y="785588"/>
                </a:cubicBezTo>
                <a:cubicBezTo>
                  <a:pt x="2302041" y="868766"/>
                  <a:pt x="2369470" y="936195"/>
                  <a:pt x="2452648" y="936195"/>
                </a:cubicBezTo>
                <a:lnTo>
                  <a:pt x="2583534" y="936195"/>
                </a:lnTo>
                <a:lnTo>
                  <a:pt x="2601240" y="932620"/>
                </a:lnTo>
                <a:lnTo>
                  <a:pt x="2652007" y="930951"/>
                </a:lnTo>
                <a:cubicBezTo>
                  <a:pt x="2792167" y="930562"/>
                  <a:pt x="3004678" y="963152"/>
                  <a:pt x="3227903" y="1211504"/>
                </a:cubicBezTo>
                <a:cubicBezTo>
                  <a:pt x="3344551" y="1378651"/>
                  <a:pt x="3420266" y="1625438"/>
                  <a:pt x="3409644" y="1993692"/>
                </a:cubicBezTo>
                <a:lnTo>
                  <a:pt x="3411872" y="1994756"/>
                </a:lnTo>
                <a:lnTo>
                  <a:pt x="3411872" y="3541340"/>
                </a:lnTo>
                <a:cubicBezTo>
                  <a:pt x="3411872" y="3624518"/>
                  <a:pt x="3479301" y="3691947"/>
                  <a:pt x="3562479" y="3691947"/>
                </a:cubicBezTo>
                <a:close/>
                <a:moveTo>
                  <a:pt x="4174128" y="3850104"/>
                </a:moveTo>
                <a:cubicBezTo>
                  <a:pt x="4509331" y="3850104"/>
                  <a:pt x="4781067" y="3578368"/>
                  <a:pt x="4781067" y="3243165"/>
                </a:cubicBezTo>
                <a:lnTo>
                  <a:pt x="4781067" y="2355527"/>
                </a:lnTo>
                <a:cubicBezTo>
                  <a:pt x="4781067" y="2020324"/>
                  <a:pt x="4509331" y="1748588"/>
                  <a:pt x="4174128" y="1748588"/>
                </a:cubicBezTo>
                <a:lnTo>
                  <a:pt x="4154905" y="1748588"/>
                </a:lnTo>
                <a:lnTo>
                  <a:pt x="4154905" y="3850104"/>
                </a:lnTo>
                <a:close/>
                <a:moveTo>
                  <a:pt x="1555519" y="4614727"/>
                </a:moveTo>
                <a:cubicBezTo>
                  <a:pt x="1507964" y="4615404"/>
                  <a:pt x="1465433" y="4612230"/>
                  <a:pt x="1429872" y="4604661"/>
                </a:cubicBezTo>
                <a:cubicBezTo>
                  <a:pt x="1021443" y="4549618"/>
                  <a:pt x="928866" y="4114922"/>
                  <a:pt x="975689" y="3849141"/>
                </a:cubicBezTo>
                <a:cubicBezTo>
                  <a:pt x="1010807" y="3649806"/>
                  <a:pt x="1028719" y="3583747"/>
                  <a:pt x="1047111" y="3521679"/>
                </a:cubicBezTo>
                <a:lnTo>
                  <a:pt x="1055880" y="3491764"/>
                </a:lnTo>
                <a:lnTo>
                  <a:pt x="573311" y="3081579"/>
                </a:lnTo>
                <a:lnTo>
                  <a:pt x="562294" y="2230526"/>
                </a:lnTo>
                <a:lnTo>
                  <a:pt x="1644701" y="2230527"/>
                </a:lnTo>
                <a:lnTo>
                  <a:pt x="1644702" y="3081579"/>
                </a:lnTo>
                <a:cubicBezTo>
                  <a:pt x="1493909" y="3217914"/>
                  <a:pt x="1347763" y="3343403"/>
                  <a:pt x="1230666" y="3449914"/>
                </a:cubicBezTo>
                <a:lnTo>
                  <a:pt x="1177321" y="3499939"/>
                </a:lnTo>
                <a:lnTo>
                  <a:pt x="1172336" y="3522784"/>
                </a:lnTo>
                <a:cubicBezTo>
                  <a:pt x="1157106" y="3611208"/>
                  <a:pt x="1149936" y="3724793"/>
                  <a:pt x="1124973" y="3832359"/>
                </a:cubicBezTo>
                <a:cubicBezTo>
                  <a:pt x="1045139" y="4439928"/>
                  <a:pt x="1440139" y="4624917"/>
                  <a:pt x="2065131" y="4364568"/>
                </a:cubicBezTo>
                <a:lnTo>
                  <a:pt x="2137966" y="4331366"/>
                </a:lnTo>
                <a:lnTo>
                  <a:pt x="1380239" y="4331366"/>
                </a:lnTo>
                <a:lnTo>
                  <a:pt x="1380295" y="4318224"/>
                </a:lnTo>
                <a:cubicBezTo>
                  <a:pt x="1178018" y="4191819"/>
                  <a:pt x="1196242" y="4003887"/>
                  <a:pt x="1254509" y="3824493"/>
                </a:cubicBezTo>
                <a:lnTo>
                  <a:pt x="1288739" y="3731224"/>
                </a:lnTo>
                <a:lnTo>
                  <a:pt x="1344383" y="3679840"/>
                </a:lnTo>
                <a:cubicBezTo>
                  <a:pt x="1503742" y="3525108"/>
                  <a:pt x="1673230" y="3330606"/>
                  <a:pt x="1839718" y="3220149"/>
                </a:cubicBezTo>
                <a:cubicBezTo>
                  <a:pt x="1842279" y="2823140"/>
                  <a:pt x="1844841" y="2426132"/>
                  <a:pt x="1847402" y="2029123"/>
                </a:cubicBezTo>
                <a:lnTo>
                  <a:pt x="333648" y="2029123"/>
                </a:lnTo>
                <a:lnTo>
                  <a:pt x="333648" y="3197096"/>
                </a:lnTo>
                <a:cubicBezTo>
                  <a:pt x="512301" y="3387276"/>
                  <a:pt x="686633" y="3555845"/>
                  <a:pt x="876092" y="3722252"/>
                </a:cubicBezTo>
                <a:lnTo>
                  <a:pt x="893156" y="3736797"/>
                </a:lnTo>
                <a:lnTo>
                  <a:pt x="869614" y="3852672"/>
                </a:lnTo>
                <a:cubicBezTo>
                  <a:pt x="803568" y="4248770"/>
                  <a:pt x="910887" y="4247856"/>
                  <a:pt x="920342" y="4329241"/>
                </a:cubicBezTo>
                <a:lnTo>
                  <a:pt x="920225" y="4331366"/>
                </a:lnTo>
                <a:lnTo>
                  <a:pt x="0" y="4331366"/>
                </a:lnTo>
                <a:lnTo>
                  <a:pt x="0" y="1302106"/>
                </a:lnTo>
                <a:cubicBezTo>
                  <a:pt x="0" y="582973"/>
                  <a:pt x="582973" y="0"/>
                  <a:pt x="1302106" y="0"/>
                </a:cubicBezTo>
                <a:lnTo>
                  <a:pt x="2852799" y="0"/>
                </a:lnTo>
                <a:cubicBezTo>
                  <a:pt x="3571932" y="0"/>
                  <a:pt x="4154905" y="582973"/>
                  <a:pt x="4154905" y="1302106"/>
                </a:cubicBezTo>
                <a:lnTo>
                  <a:pt x="4154905" y="1321092"/>
                </a:lnTo>
                <a:lnTo>
                  <a:pt x="4189012" y="1326298"/>
                </a:lnTo>
                <a:cubicBezTo>
                  <a:pt x="4792102" y="1449708"/>
                  <a:pt x="5245768" y="1983321"/>
                  <a:pt x="5245768" y="2622893"/>
                </a:cubicBezTo>
                <a:lnTo>
                  <a:pt x="5245768" y="2975798"/>
                </a:lnTo>
                <a:cubicBezTo>
                  <a:pt x="5245768" y="3615371"/>
                  <a:pt x="4792102" y="4148984"/>
                  <a:pt x="4189012" y="4272394"/>
                </a:cubicBezTo>
                <a:lnTo>
                  <a:pt x="4154905" y="4277599"/>
                </a:lnTo>
                <a:lnTo>
                  <a:pt x="4154905" y="4331366"/>
                </a:lnTo>
                <a:lnTo>
                  <a:pt x="2488988" y="4331366"/>
                </a:lnTo>
                <a:lnTo>
                  <a:pt x="2438142" y="4364227"/>
                </a:lnTo>
                <a:cubicBezTo>
                  <a:pt x="2193303" y="4501479"/>
                  <a:pt x="1805182" y="4611176"/>
                  <a:pt x="1555519" y="4614727"/>
                </a:cubicBezTo>
                <a:close/>
              </a:path>
            </a:pathLst>
          </a:custGeom>
          <a:solidFill>
            <a:schemeClr val="bg1"/>
          </a:solidFill>
          <a:ln>
            <a:noFill/>
          </a:ln>
          <a:effectLst>
            <a:outerShdw blurRad="50800" dist="38100" dir="5400000" algn="t" rotWithShape="0">
              <a:prstClr val="black">
                <a:alpha val="40000"/>
              </a:prstClr>
            </a:outerShdw>
          </a:effectLst>
        </p:spPr>
        <p:txBody>
          <a:bodyPr lIns="0" tIns="0" rIns="0" bIns="0" rtlCol="0" anchor="ctr"/>
          <a:lstStyle/>
          <a:p>
            <a:pPr algn="ctr"/>
            <a:endParaRPr lang="es-SV" sz="900">
              <a:latin typeface="Impact" panose="020B0806030902050204" pitchFamily="34" charset="0"/>
              <a:ea typeface="Open Sans Extrabold" panose="020B0906030804020204" pitchFamily="34" charset="0"/>
              <a:cs typeface="Open Sans Extrabold" panose="020B0906030804020204" pitchFamily="34" charset="0"/>
            </a:endParaRPr>
          </a:p>
        </p:txBody>
      </p:sp>
      <p:grpSp>
        <p:nvGrpSpPr>
          <p:cNvPr id="26" name="29 Grupo"/>
          <p:cNvGrpSpPr>
            <a:grpSpLocks noChangeAspect="1"/>
          </p:cNvGrpSpPr>
          <p:nvPr/>
        </p:nvGrpSpPr>
        <p:grpSpPr>
          <a:xfrm>
            <a:off x="5963641" y="4100710"/>
            <a:ext cx="231474" cy="281639"/>
            <a:chOff x="5577059" y="9313782"/>
            <a:chExt cx="1182997" cy="1439374"/>
          </a:xfrm>
          <a:solidFill>
            <a:schemeClr val="bg1"/>
          </a:solidFill>
          <a:effectLst>
            <a:outerShdw blurRad="50800" dist="38100" dir="5400000" algn="t" rotWithShape="0">
              <a:prstClr val="black">
                <a:alpha val="40000"/>
              </a:prstClr>
            </a:outerShdw>
          </a:effectLst>
        </p:grpSpPr>
        <p:sp>
          <p:nvSpPr>
            <p:cNvPr id="27" name="Freeform 7"/>
            <p:cNvSpPr/>
            <p:nvPr/>
          </p:nvSpPr>
          <p:spPr bwMode="auto">
            <a:xfrm>
              <a:off x="6250965" y="9313782"/>
              <a:ext cx="325965" cy="322303"/>
            </a:xfrm>
            <a:custGeom>
              <a:avLst/>
              <a:gdLst>
                <a:gd name="T0" fmla="*/ 398 w 797"/>
                <a:gd name="T1" fmla="*/ 0 h 793"/>
                <a:gd name="T2" fmla="*/ 398 w 797"/>
                <a:gd name="T3" fmla="*/ 0 h 793"/>
                <a:gd name="T4" fmla="*/ 449 w 797"/>
                <a:gd name="T5" fmla="*/ 3 h 793"/>
                <a:gd name="T6" fmla="*/ 497 w 797"/>
                <a:gd name="T7" fmla="*/ 12 h 793"/>
                <a:gd name="T8" fmla="*/ 542 w 797"/>
                <a:gd name="T9" fmla="*/ 26 h 793"/>
                <a:gd name="T10" fmla="*/ 585 w 797"/>
                <a:gd name="T11" fmla="*/ 45 h 793"/>
                <a:gd name="T12" fmla="*/ 625 w 797"/>
                <a:gd name="T13" fmla="*/ 70 h 793"/>
                <a:gd name="T14" fmla="*/ 662 w 797"/>
                <a:gd name="T15" fmla="*/ 100 h 793"/>
                <a:gd name="T16" fmla="*/ 696 w 797"/>
                <a:gd name="T17" fmla="*/ 132 h 793"/>
                <a:gd name="T18" fmla="*/ 725 w 797"/>
                <a:gd name="T19" fmla="*/ 169 h 793"/>
                <a:gd name="T20" fmla="*/ 750 w 797"/>
                <a:gd name="T21" fmla="*/ 210 h 793"/>
                <a:gd name="T22" fmla="*/ 769 w 797"/>
                <a:gd name="T23" fmla="*/ 253 h 793"/>
                <a:gd name="T24" fmla="*/ 785 w 797"/>
                <a:gd name="T25" fmla="*/ 299 h 793"/>
                <a:gd name="T26" fmla="*/ 793 w 797"/>
                <a:gd name="T27" fmla="*/ 347 h 793"/>
                <a:gd name="T28" fmla="*/ 797 w 797"/>
                <a:gd name="T29" fmla="*/ 396 h 793"/>
                <a:gd name="T30" fmla="*/ 793 w 797"/>
                <a:gd name="T31" fmla="*/ 446 h 793"/>
                <a:gd name="T32" fmla="*/ 785 w 797"/>
                <a:gd name="T33" fmla="*/ 494 h 793"/>
                <a:gd name="T34" fmla="*/ 769 w 797"/>
                <a:gd name="T35" fmla="*/ 539 h 793"/>
                <a:gd name="T36" fmla="*/ 750 w 797"/>
                <a:gd name="T37" fmla="*/ 583 h 793"/>
                <a:gd name="T38" fmla="*/ 725 w 797"/>
                <a:gd name="T39" fmla="*/ 623 h 793"/>
                <a:gd name="T40" fmla="*/ 696 w 797"/>
                <a:gd name="T41" fmla="*/ 659 h 793"/>
                <a:gd name="T42" fmla="*/ 662 w 797"/>
                <a:gd name="T43" fmla="*/ 693 h 793"/>
                <a:gd name="T44" fmla="*/ 625 w 797"/>
                <a:gd name="T45" fmla="*/ 722 h 793"/>
                <a:gd name="T46" fmla="*/ 585 w 797"/>
                <a:gd name="T47" fmla="*/ 746 h 793"/>
                <a:gd name="T48" fmla="*/ 542 w 797"/>
                <a:gd name="T49" fmla="*/ 766 h 793"/>
                <a:gd name="T50" fmla="*/ 497 w 797"/>
                <a:gd name="T51" fmla="*/ 781 h 793"/>
                <a:gd name="T52" fmla="*/ 449 w 797"/>
                <a:gd name="T53" fmla="*/ 790 h 793"/>
                <a:gd name="T54" fmla="*/ 398 w 797"/>
                <a:gd name="T55" fmla="*/ 793 h 793"/>
                <a:gd name="T56" fmla="*/ 348 w 797"/>
                <a:gd name="T57" fmla="*/ 790 h 793"/>
                <a:gd name="T58" fmla="*/ 300 w 797"/>
                <a:gd name="T59" fmla="*/ 781 h 793"/>
                <a:gd name="T60" fmla="*/ 254 w 797"/>
                <a:gd name="T61" fmla="*/ 766 h 793"/>
                <a:gd name="T62" fmla="*/ 212 w 797"/>
                <a:gd name="T63" fmla="*/ 746 h 793"/>
                <a:gd name="T64" fmla="*/ 171 w 797"/>
                <a:gd name="T65" fmla="*/ 722 h 793"/>
                <a:gd name="T66" fmla="*/ 134 w 797"/>
                <a:gd name="T67" fmla="*/ 693 h 793"/>
                <a:gd name="T68" fmla="*/ 101 w 797"/>
                <a:gd name="T69" fmla="*/ 659 h 793"/>
                <a:gd name="T70" fmla="*/ 72 w 797"/>
                <a:gd name="T71" fmla="*/ 623 h 793"/>
                <a:gd name="T72" fmla="*/ 47 w 797"/>
                <a:gd name="T73" fmla="*/ 583 h 793"/>
                <a:gd name="T74" fmla="*/ 27 w 797"/>
                <a:gd name="T75" fmla="*/ 539 h 793"/>
                <a:gd name="T76" fmla="*/ 13 w 797"/>
                <a:gd name="T77" fmla="*/ 494 h 793"/>
                <a:gd name="T78" fmla="*/ 3 w 797"/>
                <a:gd name="T79" fmla="*/ 446 h 793"/>
                <a:gd name="T80" fmla="*/ 0 w 797"/>
                <a:gd name="T81" fmla="*/ 396 h 793"/>
                <a:gd name="T82" fmla="*/ 3 w 797"/>
                <a:gd name="T83" fmla="*/ 347 h 793"/>
                <a:gd name="T84" fmla="*/ 13 w 797"/>
                <a:gd name="T85" fmla="*/ 299 h 793"/>
                <a:gd name="T86" fmla="*/ 27 w 797"/>
                <a:gd name="T87" fmla="*/ 253 h 793"/>
                <a:gd name="T88" fmla="*/ 47 w 797"/>
                <a:gd name="T89" fmla="*/ 210 h 793"/>
                <a:gd name="T90" fmla="*/ 72 w 797"/>
                <a:gd name="T91" fmla="*/ 169 h 793"/>
                <a:gd name="T92" fmla="*/ 101 w 797"/>
                <a:gd name="T93" fmla="*/ 132 h 793"/>
                <a:gd name="T94" fmla="*/ 134 w 797"/>
                <a:gd name="T95" fmla="*/ 100 h 793"/>
                <a:gd name="T96" fmla="*/ 171 w 797"/>
                <a:gd name="T97" fmla="*/ 70 h 793"/>
                <a:gd name="T98" fmla="*/ 212 w 797"/>
                <a:gd name="T99" fmla="*/ 45 h 793"/>
                <a:gd name="T100" fmla="*/ 254 w 797"/>
                <a:gd name="T101" fmla="*/ 26 h 793"/>
                <a:gd name="T102" fmla="*/ 300 w 797"/>
                <a:gd name="T103" fmla="*/ 12 h 793"/>
                <a:gd name="T104" fmla="*/ 348 w 797"/>
                <a:gd name="T105" fmla="*/ 3 h 793"/>
                <a:gd name="T106" fmla="*/ 398 w 797"/>
                <a:gd name="T107" fmla="*/ 0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793">
                  <a:moveTo>
                    <a:pt x="398" y="0"/>
                  </a:moveTo>
                  <a:lnTo>
                    <a:pt x="398" y="0"/>
                  </a:lnTo>
                  <a:lnTo>
                    <a:pt x="449" y="3"/>
                  </a:lnTo>
                  <a:lnTo>
                    <a:pt x="497" y="12"/>
                  </a:lnTo>
                  <a:lnTo>
                    <a:pt x="542" y="26"/>
                  </a:lnTo>
                  <a:lnTo>
                    <a:pt x="585" y="45"/>
                  </a:lnTo>
                  <a:lnTo>
                    <a:pt x="625" y="70"/>
                  </a:lnTo>
                  <a:lnTo>
                    <a:pt x="662" y="100"/>
                  </a:lnTo>
                  <a:lnTo>
                    <a:pt x="696" y="132"/>
                  </a:lnTo>
                  <a:lnTo>
                    <a:pt x="725" y="169"/>
                  </a:lnTo>
                  <a:lnTo>
                    <a:pt x="750" y="210"/>
                  </a:lnTo>
                  <a:lnTo>
                    <a:pt x="769" y="253"/>
                  </a:lnTo>
                  <a:lnTo>
                    <a:pt x="785" y="299"/>
                  </a:lnTo>
                  <a:lnTo>
                    <a:pt x="793" y="347"/>
                  </a:lnTo>
                  <a:lnTo>
                    <a:pt x="797" y="396"/>
                  </a:lnTo>
                  <a:lnTo>
                    <a:pt x="793" y="446"/>
                  </a:lnTo>
                  <a:lnTo>
                    <a:pt x="785" y="494"/>
                  </a:lnTo>
                  <a:lnTo>
                    <a:pt x="769" y="539"/>
                  </a:lnTo>
                  <a:lnTo>
                    <a:pt x="750" y="583"/>
                  </a:lnTo>
                  <a:lnTo>
                    <a:pt x="725" y="623"/>
                  </a:lnTo>
                  <a:lnTo>
                    <a:pt x="696" y="659"/>
                  </a:lnTo>
                  <a:lnTo>
                    <a:pt x="662" y="693"/>
                  </a:lnTo>
                  <a:lnTo>
                    <a:pt x="625" y="722"/>
                  </a:lnTo>
                  <a:lnTo>
                    <a:pt x="585" y="746"/>
                  </a:lnTo>
                  <a:lnTo>
                    <a:pt x="542" y="766"/>
                  </a:lnTo>
                  <a:lnTo>
                    <a:pt x="497" y="781"/>
                  </a:lnTo>
                  <a:lnTo>
                    <a:pt x="449" y="790"/>
                  </a:lnTo>
                  <a:lnTo>
                    <a:pt x="398" y="793"/>
                  </a:lnTo>
                  <a:lnTo>
                    <a:pt x="348" y="790"/>
                  </a:lnTo>
                  <a:lnTo>
                    <a:pt x="300" y="781"/>
                  </a:lnTo>
                  <a:lnTo>
                    <a:pt x="254" y="766"/>
                  </a:lnTo>
                  <a:lnTo>
                    <a:pt x="212" y="746"/>
                  </a:lnTo>
                  <a:lnTo>
                    <a:pt x="171" y="722"/>
                  </a:lnTo>
                  <a:lnTo>
                    <a:pt x="134" y="693"/>
                  </a:lnTo>
                  <a:lnTo>
                    <a:pt x="101" y="659"/>
                  </a:lnTo>
                  <a:lnTo>
                    <a:pt x="72" y="623"/>
                  </a:lnTo>
                  <a:lnTo>
                    <a:pt x="47" y="583"/>
                  </a:lnTo>
                  <a:lnTo>
                    <a:pt x="27" y="539"/>
                  </a:lnTo>
                  <a:lnTo>
                    <a:pt x="13" y="494"/>
                  </a:lnTo>
                  <a:lnTo>
                    <a:pt x="3" y="446"/>
                  </a:lnTo>
                  <a:lnTo>
                    <a:pt x="0" y="396"/>
                  </a:lnTo>
                  <a:lnTo>
                    <a:pt x="3" y="347"/>
                  </a:lnTo>
                  <a:lnTo>
                    <a:pt x="13" y="299"/>
                  </a:lnTo>
                  <a:lnTo>
                    <a:pt x="27" y="253"/>
                  </a:lnTo>
                  <a:lnTo>
                    <a:pt x="47" y="210"/>
                  </a:lnTo>
                  <a:lnTo>
                    <a:pt x="72" y="169"/>
                  </a:lnTo>
                  <a:lnTo>
                    <a:pt x="101" y="132"/>
                  </a:lnTo>
                  <a:lnTo>
                    <a:pt x="134" y="100"/>
                  </a:lnTo>
                  <a:lnTo>
                    <a:pt x="171" y="70"/>
                  </a:lnTo>
                  <a:lnTo>
                    <a:pt x="212" y="45"/>
                  </a:lnTo>
                  <a:lnTo>
                    <a:pt x="254" y="26"/>
                  </a:lnTo>
                  <a:lnTo>
                    <a:pt x="300" y="12"/>
                  </a:lnTo>
                  <a:lnTo>
                    <a:pt x="348" y="3"/>
                  </a:lnTo>
                  <a:lnTo>
                    <a:pt x="398" y="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4282" tIns="17141" rIns="34282" bIns="17141" rtlCol="0" anchor="ctr"/>
            <a:lstStyle/>
            <a:p>
              <a:pPr algn="ctr"/>
              <a:endParaRPr lang="es-SV" sz="900">
                <a:solidFill>
                  <a:schemeClr val="tx1"/>
                </a:solidFill>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28" name="Freeform 8"/>
            <p:cNvSpPr>
              <a:spLocks noEditPoints="1"/>
            </p:cNvSpPr>
            <p:nvPr/>
          </p:nvSpPr>
          <p:spPr bwMode="auto">
            <a:xfrm>
              <a:off x="5577059" y="9460283"/>
              <a:ext cx="1182997" cy="1292873"/>
            </a:xfrm>
            <a:custGeom>
              <a:avLst/>
              <a:gdLst>
                <a:gd name="T0" fmla="*/ 620 w 2907"/>
                <a:gd name="T1" fmla="*/ 1122 h 3176"/>
                <a:gd name="T2" fmla="*/ 826 w 2907"/>
                <a:gd name="T3" fmla="*/ 1253 h 3176"/>
                <a:gd name="T4" fmla="*/ 803 w 2907"/>
                <a:gd name="T5" fmla="*/ 1225 h 3176"/>
                <a:gd name="T6" fmla="*/ 741 w 2907"/>
                <a:gd name="T7" fmla="*/ 1200 h 3176"/>
                <a:gd name="T8" fmla="*/ 682 w 2907"/>
                <a:gd name="T9" fmla="*/ 1116 h 3176"/>
                <a:gd name="T10" fmla="*/ 665 w 2907"/>
                <a:gd name="T11" fmla="*/ 1082 h 3176"/>
                <a:gd name="T12" fmla="*/ 1851 w 2907"/>
                <a:gd name="T13" fmla="*/ 402 h 3176"/>
                <a:gd name="T14" fmla="*/ 1938 w 2907"/>
                <a:gd name="T15" fmla="*/ 446 h 3176"/>
                <a:gd name="T16" fmla="*/ 2061 w 2907"/>
                <a:gd name="T17" fmla="*/ 568 h 3176"/>
                <a:gd name="T18" fmla="*/ 2120 w 2907"/>
                <a:gd name="T19" fmla="*/ 694 h 3176"/>
                <a:gd name="T20" fmla="*/ 2229 w 2907"/>
                <a:gd name="T21" fmla="*/ 789 h 3176"/>
                <a:gd name="T22" fmla="*/ 2398 w 2907"/>
                <a:gd name="T23" fmla="*/ 835 h 3176"/>
                <a:gd name="T24" fmla="*/ 2560 w 2907"/>
                <a:gd name="T25" fmla="*/ 822 h 3176"/>
                <a:gd name="T26" fmla="*/ 2676 w 2907"/>
                <a:gd name="T27" fmla="*/ 759 h 3176"/>
                <a:gd name="T28" fmla="*/ 2778 w 2907"/>
                <a:gd name="T29" fmla="*/ 741 h 3176"/>
                <a:gd name="T30" fmla="*/ 2871 w 2907"/>
                <a:gd name="T31" fmla="*/ 793 h 3176"/>
                <a:gd name="T32" fmla="*/ 2907 w 2907"/>
                <a:gd name="T33" fmla="*/ 892 h 3176"/>
                <a:gd name="T34" fmla="*/ 2872 w 2907"/>
                <a:gd name="T35" fmla="*/ 991 h 3176"/>
                <a:gd name="T36" fmla="*/ 2718 w 2907"/>
                <a:gd name="T37" fmla="*/ 1092 h 3176"/>
                <a:gd name="T38" fmla="*/ 2500 w 2907"/>
                <a:gd name="T39" fmla="*/ 1143 h 3176"/>
                <a:gd name="T40" fmla="*/ 2230 w 2907"/>
                <a:gd name="T41" fmla="*/ 1117 h 3176"/>
                <a:gd name="T42" fmla="*/ 2029 w 2907"/>
                <a:gd name="T43" fmla="*/ 1029 h 3176"/>
                <a:gd name="T44" fmla="*/ 2042 w 2907"/>
                <a:gd name="T45" fmla="*/ 2051 h 3176"/>
                <a:gd name="T46" fmla="*/ 2075 w 2907"/>
                <a:gd name="T47" fmla="*/ 2171 h 3176"/>
                <a:gd name="T48" fmla="*/ 1816 w 2907"/>
                <a:gd name="T49" fmla="*/ 3097 h 3176"/>
                <a:gd name="T50" fmla="*/ 1725 w 2907"/>
                <a:gd name="T51" fmla="*/ 3166 h 3176"/>
                <a:gd name="T52" fmla="*/ 1618 w 2907"/>
                <a:gd name="T53" fmla="*/ 3170 h 3176"/>
                <a:gd name="T54" fmla="*/ 1516 w 2907"/>
                <a:gd name="T55" fmla="*/ 3098 h 3176"/>
                <a:gd name="T56" fmla="*/ 1484 w 2907"/>
                <a:gd name="T57" fmla="*/ 2979 h 3176"/>
                <a:gd name="T58" fmla="*/ 1407 w 2907"/>
                <a:gd name="T59" fmla="*/ 1834 h 3176"/>
                <a:gd name="T60" fmla="*/ 1225 w 2907"/>
                <a:gd name="T61" fmla="*/ 2257 h 3176"/>
                <a:gd name="T62" fmla="*/ 1114 w 2907"/>
                <a:gd name="T63" fmla="*/ 2301 h 3176"/>
                <a:gd name="T64" fmla="*/ 457 w 2907"/>
                <a:gd name="T65" fmla="*/ 2320 h 3176"/>
                <a:gd name="T66" fmla="*/ 364 w 2907"/>
                <a:gd name="T67" fmla="*/ 2246 h 3176"/>
                <a:gd name="T68" fmla="*/ 337 w 2907"/>
                <a:gd name="T69" fmla="*/ 2125 h 3176"/>
                <a:gd name="T70" fmla="*/ 394 w 2907"/>
                <a:gd name="T71" fmla="*/ 2015 h 3176"/>
                <a:gd name="T72" fmla="*/ 509 w 2907"/>
                <a:gd name="T73" fmla="*/ 1967 h 3176"/>
                <a:gd name="T74" fmla="*/ 1127 w 2907"/>
                <a:gd name="T75" fmla="*/ 1465 h 3176"/>
                <a:gd name="T76" fmla="*/ 1254 w 2907"/>
                <a:gd name="T77" fmla="*/ 806 h 3176"/>
                <a:gd name="T78" fmla="*/ 1074 w 2907"/>
                <a:gd name="T79" fmla="*/ 947 h 3176"/>
                <a:gd name="T80" fmla="*/ 978 w 2907"/>
                <a:gd name="T81" fmla="*/ 1114 h 3176"/>
                <a:gd name="T82" fmla="*/ 911 w 2907"/>
                <a:gd name="T83" fmla="*/ 1205 h 3176"/>
                <a:gd name="T84" fmla="*/ 866 w 2907"/>
                <a:gd name="T85" fmla="*/ 1251 h 3176"/>
                <a:gd name="T86" fmla="*/ 810 w 2907"/>
                <a:gd name="T87" fmla="*/ 1325 h 3176"/>
                <a:gd name="T88" fmla="*/ 429 w 2907"/>
                <a:gd name="T89" fmla="*/ 919 h 3176"/>
                <a:gd name="T90" fmla="*/ 654 w 2907"/>
                <a:gd name="T91" fmla="*/ 1043 h 3176"/>
                <a:gd name="T92" fmla="*/ 681 w 2907"/>
                <a:gd name="T93" fmla="*/ 1033 h 3176"/>
                <a:gd name="T94" fmla="*/ 790 w 2907"/>
                <a:gd name="T95" fmla="*/ 810 h 3176"/>
                <a:gd name="T96" fmla="*/ 980 w 2907"/>
                <a:gd name="T97" fmla="*/ 618 h 3176"/>
                <a:gd name="T98" fmla="*/ 1248 w 2907"/>
                <a:gd name="T99" fmla="*/ 468 h 3176"/>
                <a:gd name="T100" fmla="*/ 1553 w 2907"/>
                <a:gd name="T101" fmla="*/ 390 h 3176"/>
                <a:gd name="T102" fmla="*/ 1753 w 2907"/>
                <a:gd name="T103" fmla="*/ 364 h 3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7" h="3176">
                  <a:moveTo>
                    <a:pt x="665" y="1082"/>
                  </a:moveTo>
                  <a:lnTo>
                    <a:pt x="662" y="1082"/>
                  </a:lnTo>
                  <a:lnTo>
                    <a:pt x="660" y="1085"/>
                  </a:lnTo>
                  <a:lnTo>
                    <a:pt x="620" y="1122"/>
                  </a:lnTo>
                  <a:lnTo>
                    <a:pt x="783" y="1296"/>
                  </a:lnTo>
                  <a:lnTo>
                    <a:pt x="824" y="1259"/>
                  </a:lnTo>
                  <a:lnTo>
                    <a:pt x="825" y="1255"/>
                  </a:lnTo>
                  <a:lnTo>
                    <a:pt x="826" y="1253"/>
                  </a:lnTo>
                  <a:lnTo>
                    <a:pt x="826" y="1250"/>
                  </a:lnTo>
                  <a:lnTo>
                    <a:pt x="824" y="1247"/>
                  </a:lnTo>
                  <a:lnTo>
                    <a:pt x="806" y="1228"/>
                  </a:lnTo>
                  <a:lnTo>
                    <a:pt x="803" y="1225"/>
                  </a:lnTo>
                  <a:lnTo>
                    <a:pt x="796" y="1224"/>
                  </a:lnTo>
                  <a:lnTo>
                    <a:pt x="790" y="1223"/>
                  </a:lnTo>
                  <a:lnTo>
                    <a:pt x="764" y="1213"/>
                  </a:lnTo>
                  <a:lnTo>
                    <a:pt x="741" y="1200"/>
                  </a:lnTo>
                  <a:lnTo>
                    <a:pt x="721" y="1183"/>
                  </a:lnTo>
                  <a:lnTo>
                    <a:pt x="704" y="1163"/>
                  </a:lnTo>
                  <a:lnTo>
                    <a:pt x="690" y="1140"/>
                  </a:lnTo>
                  <a:lnTo>
                    <a:pt x="682" y="1116"/>
                  </a:lnTo>
                  <a:lnTo>
                    <a:pt x="676" y="1091"/>
                  </a:lnTo>
                  <a:lnTo>
                    <a:pt x="671" y="1085"/>
                  </a:lnTo>
                  <a:lnTo>
                    <a:pt x="669" y="1082"/>
                  </a:lnTo>
                  <a:lnTo>
                    <a:pt x="665" y="1082"/>
                  </a:lnTo>
                  <a:close/>
                  <a:moveTo>
                    <a:pt x="1349" y="0"/>
                  </a:moveTo>
                  <a:lnTo>
                    <a:pt x="1474" y="60"/>
                  </a:lnTo>
                  <a:lnTo>
                    <a:pt x="1857" y="403"/>
                  </a:lnTo>
                  <a:lnTo>
                    <a:pt x="1851" y="402"/>
                  </a:lnTo>
                  <a:lnTo>
                    <a:pt x="1881" y="413"/>
                  </a:lnTo>
                  <a:lnTo>
                    <a:pt x="1901" y="422"/>
                  </a:lnTo>
                  <a:lnTo>
                    <a:pt x="1921" y="433"/>
                  </a:lnTo>
                  <a:lnTo>
                    <a:pt x="1938" y="446"/>
                  </a:lnTo>
                  <a:lnTo>
                    <a:pt x="1972" y="470"/>
                  </a:lnTo>
                  <a:lnTo>
                    <a:pt x="2005" y="499"/>
                  </a:lnTo>
                  <a:lnTo>
                    <a:pt x="2034" y="532"/>
                  </a:lnTo>
                  <a:lnTo>
                    <a:pt x="2061" y="568"/>
                  </a:lnTo>
                  <a:lnTo>
                    <a:pt x="2081" y="606"/>
                  </a:lnTo>
                  <a:lnTo>
                    <a:pt x="2098" y="647"/>
                  </a:lnTo>
                  <a:lnTo>
                    <a:pt x="2105" y="665"/>
                  </a:lnTo>
                  <a:lnTo>
                    <a:pt x="2120" y="694"/>
                  </a:lnTo>
                  <a:lnTo>
                    <a:pt x="2138" y="721"/>
                  </a:lnTo>
                  <a:lnTo>
                    <a:pt x="2163" y="746"/>
                  </a:lnTo>
                  <a:lnTo>
                    <a:pt x="2194" y="769"/>
                  </a:lnTo>
                  <a:lnTo>
                    <a:pt x="2229" y="789"/>
                  </a:lnTo>
                  <a:lnTo>
                    <a:pt x="2268" y="806"/>
                  </a:lnTo>
                  <a:lnTo>
                    <a:pt x="2310" y="820"/>
                  </a:lnTo>
                  <a:lnTo>
                    <a:pt x="2354" y="830"/>
                  </a:lnTo>
                  <a:lnTo>
                    <a:pt x="2398" y="835"/>
                  </a:lnTo>
                  <a:lnTo>
                    <a:pt x="2440" y="838"/>
                  </a:lnTo>
                  <a:lnTo>
                    <a:pt x="2483" y="836"/>
                  </a:lnTo>
                  <a:lnTo>
                    <a:pt x="2523" y="831"/>
                  </a:lnTo>
                  <a:lnTo>
                    <a:pt x="2560" y="822"/>
                  </a:lnTo>
                  <a:lnTo>
                    <a:pt x="2595" y="809"/>
                  </a:lnTo>
                  <a:lnTo>
                    <a:pt x="2627" y="794"/>
                  </a:lnTo>
                  <a:lnTo>
                    <a:pt x="2653" y="776"/>
                  </a:lnTo>
                  <a:lnTo>
                    <a:pt x="2676" y="759"/>
                  </a:lnTo>
                  <a:lnTo>
                    <a:pt x="2700" y="748"/>
                  </a:lnTo>
                  <a:lnTo>
                    <a:pt x="2726" y="741"/>
                  </a:lnTo>
                  <a:lnTo>
                    <a:pt x="2752" y="739"/>
                  </a:lnTo>
                  <a:lnTo>
                    <a:pt x="2778" y="741"/>
                  </a:lnTo>
                  <a:lnTo>
                    <a:pt x="2805" y="747"/>
                  </a:lnTo>
                  <a:lnTo>
                    <a:pt x="2829" y="758"/>
                  </a:lnTo>
                  <a:lnTo>
                    <a:pt x="2850" y="773"/>
                  </a:lnTo>
                  <a:lnTo>
                    <a:pt x="2871" y="793"/>
                  </a:lnTo>
                  <a:lnTo>
                    <a:pt x="2886" y="816"/>
                  </a:lnTo>
                  <a:lnTo>
                    <a:pt x="2898" y="841"/>
                  </a:lnTo>
                  <a:lnTo>
                    <a:pt x="2905" y="866"/>
                  </a:lnTo>
                  <a:lnTo>
                    <a:pt x="2907" y="892"/>
                  </a:lnTo>
                  <a:lnTo>
                    <a:pt x="2905" y="918"/>
                  </a:lnTo>
                  <a:lnTo>
                    <a:pt x="2898" y="944"/>
                  </a:lnTo>
                  <a:lnTo>
                    <a:pt x="2888" y="968"/>
                  </a:lnTo>
                  <a:lnTo>
                    <a:pt x="2872" y="991"/>
                  </a:lnTo>
                  <a:lnTo>
                    <a:pt x="2853" y="1011"/>
                  </a:lnTo>
                  <a:lnTo>
                    <a:pt x="2812" y="1041"/>
                  </a:lnTo>
                  <a:lnTo>
                    <a:pt x="2766" y="1068"/>
                  </a:lnTo>
                  <a:lnTo>
                    <a:pt x="2718" y="1092"/>
                  </a:lnTo>
                  <a:lnTo>
                    <a:pt x="2667" y="1111"/>
                  </a:lnTo>
                  <a:lnTo>
                    <a:pt x="2614" y="1126"/>
                  </a:lnTo>
                  <a:lnTo>
                    <a:pt x="2558" y="1137"/>
                  </a:lnTo>
                  <a:lnTo>
                    <a:pt x="2500" y="1143"/>
                  </a:lnTo>
                  <a:lnTo>
                    <a:pt x="2441" y="1146"/>
                  </a:lnTo>
                  <a:lnTo>
                    <a:pt x="2370" y="1142"/>
                  </a:lnTo>
                  <a:lnTo>
                    <a:pt x="2300" y="1134"/>
                  </a:lnTo>
                  <a:lnTo>
                    <a:pt x="2230" y="1117"/>
                  </a:lnTo>
                  <a:lnTo>
                    <a:pt x="2175" y="1100"/>
                  </a:lnTo>
                  <a:lnTo>
                    <a:pt x="2123" y="1080"/>
                  </a:lnTo>
                  <a:lnTo>
                    <a:pt x="2075" y="1056"/>
                  </a:lnTo>
                  <a:lnTo>
                    <a:pt x="2029" y="1029"/>
                  </a:lnTo>
                  <a:lnTo>
                    <a:pt x="1832" y="1647"/>
                  </a:lnTo>
                  <a:lnTo>
                    <a:pt x="1820" y="1679"/>
                  </a:lnTo>
                  <a:lnTo>
                    <a:pt x="1804" y="1707"/>
                  </a:lnTo>
                  <a:lnTo>
                    <a:pt x="2042" y="2051"/>
                  </a:lnTo>
                  <a:lnTo>
                    <a:pt x="2058" y="2078"/>
                  </a:lnTo>
                  <a:lnTo>
                    <a:pt x="2069" y="2109"/>
                  </a:lnTo>
                  <a:lnTo>
                    <a:pt x="2075" y="2139"/>
                  </a:lnTo>
                  <a:lnTo>
                    <a:pt x="2075" y="2171"/>
                  </a:lnTo>
                  <a:lnTo>
                    <a:pt x="2069" y="2202"/>
                  </a:lnTo>
                  <a:lnTo>
                    <a:pt x="1841" y="3041"/>
                  </a:lnTo>
                  <a:lnTo>
                    <a:pt x="1832" y="3071"/>
                  </a:lnTo>
                  <a:lnTo>
                    <a:pt x="1816" y="3097"/>
                  </a:lnTo>
                  <a:lnTo>
                    <a:pt x="1798" y="3120"/>
                  </a:lnTo>
                  <a:lnTo>
                    <a:pt x="1776" y="3139"/>
                  </a:lnTo>
                  <a:lnTo>
                    <a:pt x="1751" y="3155"/>
                  </a:lnTo>
                  <a:lnTo>
                    <a:pt x="1725" y="3166"/>
                  </a:lnTo>
                  <a:lnTo>
                    <a:pt x="1695" y="3174"/>
                  </a:lnTo>
                  <a:lnTo>
                    <a:pt x="1666" y="3176"/>
                  </a:lnTo>
                  <a:lnTo>
                    <a:pt x="1642" y="3175"/>
                  </a:lnTo>
                  <a:lnTo>
                    <a:pt x="1618" y="3170"/>
                  </a:lnTo>
                  <a:lnTo>
                    <a:pt x="1587" y="3159"/>
                  </a:lnTo>
                  <a:lnTo>
                    <a:pt x="1560" y="3142"/>
                  </a:lnTo>
                  <a:lnTo>
                    <a:pt x="1536" y="3122"/>
                  </a:lnTo>
                  <a:lnTo>
                    <a:pt x="1516" y="3098"/>
                  </a:lnTo>
                  <a:lnTo>
                    <a:pt x="1500" y="3071"/>
                  </a:lnTo>
                  <a:lnTo>
                    <a:pt x="1490" y="3041"/>
                  </a:lnTo>
                  <a:lnTo>
                    <a:pt x="1484" y="3011"/>
                  </a:lnTo>
                  <a:lnTo>
                    <a:pt x="1484" y="2979"/>
                  </a:lnTo>
                  <a:lnTo>
                    <a:pt x="1489" y="2946"/>
                  </a:lnTo>
                  <a:lnTo>
                    <a:pt x="1694" y="2189"/>
                  </a:lnTo>
                  <a:lnTo>
                    <a:pt x="1455" y="1844"/>
                  </a:lnTo>
                  <a:lnTo>
                    <a:pt x="1407" y="1834"/>
                  </a:lnTo>
                  <a:lnTo>
                    <a:pt x="1276" y="2184"/>
                  </a:lnTo>
                  <a:lnTo>
                    <a:pt x="1263" y="2211"/>
                  </a:lnTo>
                  <a:lnTo>
                    <a:pt x="1246" y="2236"/>
                  </a:lnTo>
                  <a:lnTo>
                    <a:pt x="1225" y="2257"/>
                  </a:lnTo>
                  <a:lnTo>
                    <a:pt x="1200" y="2275"/>
                  </a:lnTo>
                  <a:lnTo>
                    <a:pt x="1174" y="2288"/>
                  </a:lnTo>
                  <a:lnTo>
                    <a:pt x="1144" y="2297"/>
                  </a:lnTo>
                  <a:lnTo>
                    <a:pt x="1114" y="2301"/>
                  </a:lnTo>
                  <a:lnTo>
                    <a:pt x="527" y="2331"/>
                  </a:lnTo>
                  <a:lnTo>
                    <a:pt x="518" y="2331"/>
                  </a:lnTo>
                  <a:lnTo>
                    <a:pt x="486" y="2328"/>
                  </a:lnTo>
                  <a:lnTo>
                    <a:pt x="457" y="2320"/>
                  </a:lnTo>
                  <a:lnTo>
                    <a:pt x="429" y="2308"/>
                  </a:lnTo>
                  <a:lnTo>
                    <a:pt x="404" y="2290"/>
                  </a:lnTo>
                  <a:lnTo>
                    <a:pt x="382" y="2270"/>
                  </a:lnTo>
                  <a:lnTo>
                    <a:pt x="364" y="2246"/>
                  </a:lnTo>
                  <a:lnTo>
                    <a:pt x="350" y="2218"/>
                  </a:lnTo>
                  <a:lnTo>
                    <a:pt x="340" y="2189"/>
                  </a:lnTo>
                  <a:lnTo>
                    <a:pt x="336" y="2158"/>
                  </a:lnTo>
                  <a:lnTo>
                    <a:pt x="337" y="2125"/>
                  </a:lnTo>
                  <a:lnTo>
                    <a:pt x="345" y="2093"/>
                  </a:lnTo>
                  <a:lnTo>
                    <a:pt x="357" y="2065"/>
                  </a:lnTo>
                  <a:lnTo>
                    <a:pt x="373" y="2038"/>
                  </a:lnTo>
                  <a:lnTo>
                    <a:pt x="394" y="2015"/>
                  </a:lnTo>
                  <a:lnTo>
                    <a:pt x="419" y="1997"/>
                  </a:lnTo>
                  <a:lnTo>
                    <a:pt x="446" y="1981"/>
                  </a:lnTo>
                  <a:lnTo>
                    <a:pt x="477" y="1971"/>
                  </a:lnTo>
                  <a:lnTo>
                    <a:pt x="509" y="1967"/>
                  </a:lnTo>
                  <a:lnTo>
                    <a:pt x="976" y="1943"/>
                  </a:lnTo>
                  <a:lnTo>
                    <a:pt x="1127" y="1544"/>
                  </a:lnTo>
                  <a:lnTo>
                    <a:pt x="1124" y="1506"/>
                  </a:lnTo>
                  <a:lnTo>
                    <a:pt x="1127" y="1465"/>
                  </a:lnTo>
                  <a:lnTo>
                    <a:pt x="1137" y="1425"/>
                  </a:lnTo>
                  <a:lnTo>
                    <a:pt x="1349" y="759"/>
                  </a:lnTo>
                  <a:lnTo>
                    <a:pt x="1301" y="781"/>
                  </a:lnTo>
                  <a:lnTo>
                    <a:pt x="1254" y="806"/>
                  </a:lnTo>
                  <a:lnTo>
                    <a:pt x="1202" y="838"/>
                  </a:lnTo>
                  <a:lnTo>
                    <a:pt x="1155" y="872"/>
                  </a:lnTo>
                  <a:lnTo>
                    <a:pt x="1112" y="909"/>
                  </a:lnTo>
                  <a:lnTo>
                    <a:pt x="1074" y="947"/>
                  </a:lnTo>
                  <a:lnTo>
                    <a:pt x="1042" y="988"/>
                  </a:lnTo>
                  <a:lnTo>
                    <a:pt x="1014" y="1029"/>
                  </a:lnTo>
                  <a:lnTo>
                    <a:pt x="994" y="1072"/>
                  </a:lnTo>
                  <a:lnTo>
                    <a:pt x="978" y="1114"/>
                  </a:lnTo>
                  <a:lnTo>
                    <a:pt x="969" y="1142"/>
                  </a:lnTo>
                  <a:lnTo>
                    <a:pt x="953" y="1167"/>
                  </a:lnTo>
                  <a:lnTo>
                    <a:pt x="934" y="1188"/>
                  </a:lnTo>
                  <a:lnTo>
                    <a:pt x="911" y="1205"/>
                  </a:lnTo>
                  <a:lnTo>
                    <a:pt x="885" y="1217"/>
                  </a:lnTo>
                  <a:lnTo>
                    <a:pt x="857" y="1225"/>
                  </a:lnTo>
                  <a:lnTo>
                    <a:pt x="864" y="1238"/>
                  </a:lnTo>
                  <a:lnTo>
                    <a:pt x="866" y="1251"/>
                  </a:lnTo>
                  <a:lnTo>
                    <a:pt x="865" y="1264"/>
                  </a:lnTo>
                  <a:lnTo>
                    <a:pt x="860" y="1277"/>
                  </a:lnTo>
                  <a:lnTo>
                    <a:pt x="851" y="1288"/>
                  </a:lnTo>
                  <a:lnTo>
                    <a:pt x="810" y="1325"/>
                  </a:lnTo>
                  <a:lnTo>
                    <a:pt x="973" y="1498"/>
                  </a:lnTo>
                  <a:lnTo>
                    <a:pt x="544" y="1899"/>
                  </a:lnTo>
                  <a:lnTo>
                    <a:pt x="0" y="1320"/>
                  </a:lnTo>
                  <a:lnTo>
                    <a:pt x="429" y="919"/>
                  </a:lnTo>
                  <a:lnTo>
                    <a:pt x="591" y="1092"/>
                  </a:lnTo>
                  <a:lnTo>
                    <a:pt x="632" y="1054"/>
                  </a:lnTo>
                  <a:lnTo>
                    <a:pt x="642" y="1047"/>
                  </a:lnTo>
                  <a:lnTo>
                    <a:pt x="654" y="1043"/>
                  </a:lnTo>
                  <a:lnTo>
                    <a:pt x="666" y="1042"/>
                  </a:lnTo>
                  <a:lnTo>
                    <a:pt x="678" y="1043"/>
                  </a:lnTo>
                  <a:lnTo>
                    <a:pt x="680" y="1039"/>
                  </a:lnTo>
                  <a:lnTo>
                    <a:pt x="681" y="1033"/>
                  </a:lnTo>
                  <a:lnTo>
                    <a:pt x="700" y="976"/>
                  </a:lnTo>
                  <a:lnTo>
                    <a:pt x="724" y="918"/>
                  </a:lnTo>
                  <a:lnTo>
                    <a:pt x="754" y="864"/>
                  </a:lnTo>
                  <a:lnTo>
                    <a:pt x="790" y="810"/>
                  </a:lnTo>
                  <a:lnTo>
                    <a:pt x="829" y="758"/>
                  </a:lnTo>
                  <a:lnTo>
                    <a:pt x="875" y="709"/>
                  </a:lnTo>
                  <a:lnTo>
                    <a:pt x="925" y="662"/>
                  </a:lnTo>
                  <a:lnTo>
                    <a:pt x="980" y="618"/>
                  </a:lnTo>
                  <a:lnTo>
                    <a:pt x="1038" y="576"/>
                  </a:lnTo>
                  <a:lnTo>
                    <a:pt x="1102" y="538"/>
                  </a:lnTo>
                  <a:lnTo>
                    <a:pt x="1174" y="500"/>
                  </a:lnTo>
                  <a:lnTo>
                    <a:pt x="1248" y="468"/>
                  </a:lnTo>
                  <a:lnTo>
                    <a:pt x="1324" y="440"/>
                  </a:lnTo>
                  <a:lnTo>
                    <a:pt x="1401" y="419"/>
                  </a:lnTo>
                  <a:lnTo>
                    <a:pt x="1477" y="402"/>
                  </a:lnTo>
                  <a:lnTo>
                    <a:pt x="1553" y="390"/>
                  </a:lnTo>
                  <a:lnTo>
                    <a:pt x="963" y="249"/>
                  </a:lnTo>
                  <a:lnTo>
                    <a:pt x="880" y="118"/>
                  </a:lnTo>
                  <a:lnTo>
                    <a:pt x="1055" y="79"/>
                  </a:lnTo>
                  <a:lnTo>
                    <a:pt x="1753" y="364"/>
                  </a:lnTo>
                  <a:lnTo>
                    <a:pt x="1398" y="122"/>
                  </a:lnTo>
                  <a:lnTo>
                    <a:pt x="1349" y="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4282" tIns="17141" rIns="34282" bIns="17141" rtlCol="0" anchor="ctr"/>
            <a:lstStyle/>
            <a:p>
              <a:pPr algn="ctr"/>
              <a:endParaRPr lang="es-SV" sz="900">
                <a:solidFill>
                  <a:schemeClr val="tx1"/>
                </a:solidFill>
                <a:latin typeface="Impact" panose="020B0806030902050204" pitchFamily="34" charset="0"/>
                <a:ea typeface="Open Sans Extrabold" panose="020B0906030804020204" pitchFamily="34" charset="0"/>
                <a:cs typeface="Open Sans Extrabold" panose="020B0906030804020204" pitchFamily="34" charset="0"/>
              </a:endParaRPr>
            </a:p>
          </p:txBody>
        </p:sp>
      </p:grpSp>
      <p:sp>
        <p:nvSpPr>
          <p:cNvPr id="29" name="8 Forma libre"/>
          <p:cNvSpPr/>
          <p:nvPr/>
        </p:nvSpPr>
        <p:spPr bwMode="auto">
          <a:xfrm flipH="1">
            <a:off x="6826885" y="2185670"/>
            <a:ext cx="1389380" cy="486410"/>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solidFill>
                <a:schemeClr val="bg1">
                  <a:lumMod val="65000"/>
                </a:schemeClr>
              </a:solidFill>
            </a:endParaRPr>
          </a:p>
        </p:txBody>
      </p:sp>
      <p:sp>
        <p:nvSpPr>
          <p:cNvPr id="30" name="8 Forma libre"/>
          <p:cNvSpPr/>
          <p:nvPr/>
        </p:nvSpPr>
        <p:spPr bwMode="auto">
          <a:xfrm flipV="1">
            <a:off x="3821914" y="4555469"/>
            <a:ext cx="1686974" cy="347366"/>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31" name="51 CuadroTexto"/>
          <p:cNvSpPr txBox="1"/>
          <p:nvPr/>
        </p:nvSpPr>
        <p:spPr>
          <a:xfrm>
            <a:off x="7431422" y="4578719"/>
            <a:ext cx="539998" cy="219267"/>
          </a:xfrm>
          <a:prstGeom prst="rect">
            <a:avLst/>
          </a:prstGeom>
          <a:noFill/>
        </p:spPr>
        <p:txBody>
          <a:bodyPr wrap="square" lIns="34264" tIns="17133" rIns="34264" bIns="17133" rtlCol="0">
            <a:spAutoFit/>
          </a:bodyPr>
          <a:lstStyle/>
          <a:p>
            <a:pPr algn="ctr"/>
            <a:r>
              <a:rPr lang="en-US" sz="1200" cap="small">
                <a:latin typeface="阿里巴巴普惠体 B" panose="00020600040101010101" charset="-122"/>
                <a:ea typeface="阿里巴巴普惠体 B" panose="00020600040101010101" charset="-122"/>
                <a:cs typeface="Open Sans Extrabold" panose="020B0906030804020204" pitchFamily="34" charset="0"/>
              </a:rPr>
              <a:t>42</a:t>
            </a:r>
            <a:r>
              <a:rPr lang="en-US" sz="1200" cap="small" baseline="30000">
                <a:latin typeface="阿里巴巴普惠体 B" panose="00020600040101010101" charset="-122"/>
                <a:ea typeface="阿里巴巴普惠体 B" panose="00020600040101010101" charset="-122"/>
                <a:cs typeface="Open Sans Extrabold" panose="020B0906030804020204" pitchFamily="34" charset="0"/>
              </a:rPr>
              <a:t>%</a:t>
            </a:r>
          </a:p>
        </p:txBody>
      </p:sp>
      <p:sp>
        <p:nvSpPr>
          <p:cNvPr id="32" name="52 CuadroTexto"/>
          <p:cNvSpPr txBox="1"/>
          <p:nvPr/>
        </p:nvSpPr>
        <p:spPr>
          <a:xfrm>
            <a:off x="7260818" y="3376514"/>
            <a:ext cx="539998" cy="219267"/>
          </a:xfrm>
          <a:prstGeom prst="rect">
            <a:avLst/>
          </a:prstGeom>
          <a:noFill/>
        </p:spPr>
        <p:txBody>
          <a:bodyPr wrap="square" lIns="34264" tIns="17133" rIns="34264" bIns="17133" rtlCol="0">
            <a:spAutoFit/>
          </a:bodyPr>
          <a:lstStyle/>
          <a:p>
            <a:pPr algn="ctr"/>
            <a:r>
              <a:rPr lang="en-US" sz="1200" cap="small">
                <a:latin typeface="阿里巴巴普惠体 B" panose="00020600040101010101" charset="-122"/>
                <a:ea typeface="阿里巴巴普惠体 B" panose="00020600040101010101" charset="-122"/>
                <a:cs typeface="Open Sans Extrabold" panose="020B0906030804020204" pitchFamily="34" charset="0"/>
              </a:rPr>
              <a:t>50</a:t>
            </a:r>
            <a:r>
              <a:rPr lang="en-US" sz="1200" cap="small" baseline="30000">
                <a:latin typeface="阿里巴巴普惠体 B" panose="00020600040101010101" charset="-122"/>
                <a:ea typeface="阿里巴巴普惠体 B" panose="00020600040101010101" charset="-122"/>
                <a:cs typeface="Open Sans Extrabold" panose="020B0906030804020204" pitchFamily="34" charset="0"/>
              </a:rPr>
              <a:t>%</a:t>
            </a:r>
          </a:p>
        </p:txBody>
      </p:sp>
      <p:sp>
        <p:nvSpPr>
          <p:cNvPr id="33" name="53 CuadroTexto"/>
          <p:cNvSpPr txBox="1"/>
          <p:nvPr/>
        </p:nvSpPr>
        <p:spPr>
          <a:xfrm>
            <a:off x="6635906" y="2964765"/>
            <a:ext cx="539998" cy="219267"/>
          </a:xfrm>
          <a:prstGeom prst="rect">
            <a:avLst/>
          </a:prstGeom>
          <a:noFill/>
        </p:spPr>
        <p:txBody>
          <a:bodyPr wrap="square" lIns="34264" tIns="17133" rIns="34264" bIns="17133" rtlCol="0">
            <a:spAutoFit/>
          </a:bodyPr>
          <a:lstStyle/>
          <a:p>
            <a:pPr algn="ctr"/>
            <a:r>
              <a:rPr lang="en-US" sz="1200" cap="small">
                <a:latin typeface="阿里巴巴普惠体 B" panose="00020600040101010101" charset="-122"/>
                <a:ea typeface="阿里巴巴普惠体 B" panose="00020600040101010101" charset="-122"/>
                <a:cs typeface="Open Sans Extrabold" panose="020B0906030804020204" pitchFamily="34" charset="0"/>
              </a:rPr>
              <a:t>63</a:t>
            </a:r>
            <a:r>
              <a:rPr lang="en-US" sz="1200" cap="small" baseline="30000">
                <a:latin typeface="阿里巴巴普惠体 B" panose="00020600040101010101" charset="-122"/>
                <a:ea typeface="阿里巴巴普惠体 B" panose="00020600040101010101" charset="-122"/>
                <a:cs typeface="Open Sans Extrabold" panose="020B0906030804020204" pitchFamily="34" charset="0"/>
              </a:rPr>
              <a:t>%</a:t>
            </a:r>
          </a:p>
        </p:txBody>
      </p:sp>
      <p:sp>
        <p:nvSpPr>
          <p:cNvPr id="34" name="54 CuadroTexto"/>
          <p:cNvSpPr txBox="1"/>
          <p:nvPr/>
        </p:nvSpPr>
        <p:spPr>
          <a:xfrm>
            <a:off x="5570321" y="2985596"/>
            <a:ext cx="539998" cy="217170"/>
          </a:xfrm>
          <a:prstGeom prst="rect">
            <a:avLst/>
          </a:prstGeom>
          <a:noFill/>
        </p:spPr>
        <p:txBody>
          <a:bodyPr wrap="square" lIns="34264" tIns="17133" rIns="34264" bIns="17133" rtlCol="0">
            <a:spAutoFit/>
          </a:bodyPr>
          <a:lstStyle/>
          <a:p>
            <a:pPr algn="ctr"/>
            <a:r>
              <a:rPr lang="en-US" sz="1200" cap="small">
                <a:latin typeface="阿里巴巴普惠体 B" panose="00020600040101010101" charset="-122"/>
                <a:ea typeface="阿里巴巴普惠体 B" panose="00020600040101010101" charset="-122"/>
                <a:cs typeface="Open Sans Extrabold" panose="020B0906030804020204" pitchFamily="34" charset="0"/>
              </a:rPr>
              <a:t>80</a:t>
            </a:r>
            <a:r>
              <a:rPr lang="en-US" sz="1200" cap="small" baseline="30000">
                <a:latin typeface="阿里巴巴普惠体 B" panose="00020600040101010101" charset="-122"/>
                <a:ea typeface="阿里巴巴普惠体 B" panose="00020600040101010101" charset="-122"/>
                <a:cs typeface="Open Sans Extrabold" panose="020B0906030804020204" pitchFamily="34" charset="0"/>
              </a:rPr>
              <a:t>%</a:t>
            </a:r>
          </a:p>
        </p:txBody>
      </p:sp>
      <p:pic>
        <p:nvPicPr>
          <p:cNvPr id="24" name="图片 23" descr="3"/>
          <p:cNvPicPr>
            <a:picLocks noChangeAspect="1"/>
          </p:cNvPicPr>
          <p:nvPr/>
        </p:nvPicPr>
        <p:blipFill>
          <a:blip r:embed="rId4"/>
          <a:stretch>
            <a:fillRect/>
          </a:stretch>
        </p:blipFill>
        <p:spPr>
          <a:xfrm>
            <a:off x="10586720" y="6480810"/>
            <a:ext cx="1614170" cy="381635"/>
          </a:xfrm>
          <a:prstGeom prst="rect">
            <a:avLst/>
          </a:prstGeom>
        </p:spPr>
      </p:pic>
      <p:pic>
        <p:nvPicPr>
          <p:cNvPr id="35" name="图片 34" descr="8"/>
          <p:cNvPicPr>
            <a:picLocks noChangeAspect="1"/>
          </p:cNvPicPr>
          <p:nvPr/>
        </p:nvPicPr>
        <p:blipFill>
          <a:blip r:embed="rId5"/>
          <a:stretch>
            <a:fillRect/>
          </a:stretch>
        </p:blipFill>
        <p:spPr>
          <a:xfrm>
            <a:off x="2279650" y="5845175"/>
            <a:ext cx="422910" cy="422910"/>
          </a:xfrm>
          <a:prstGeom prst="rect">
            <a:avLst/>
          </a:prstGeom>
        </p:spPr>
      </p:pic>
      <p:pic>
        <p:nvPicPr>
          <p:cNvPr id="36" name="图片 35" descr="7"/>
          <p:cNvPicPr>
            <a:picLocks noChangeAspect="1"/>
          </p:cNvPicPr>
          <p:nvPr/>
        </p:nvPicPr>
        <p:blipFill>
          <a:blip r:embed="rId6"/>
          <a:stretch>
            <a:fillRect/>
          </a:stretch>
        </p:blipFill>
        <p:spPr>
          <a:xfrm>
            <a:off x="10429240" y="470535"/>
            <a:ext cx="659130" cy="659130"/>
          </a:xfrm>
          <a:prstGeom prst="rect">
            <a:avLst/>
          </a:prstGeom>
        </p:spPr>
      </p:pic>
      <p:grpSp>
        <p:nvGrpSpPr>
          <p:cNvPr id="40" name="组合 39"/>
          <p:cNvGrpSpPr/>
          <p:nvPr/>
        </p:nvGrpSpPr>
        <p:grpSpPr>
          <a:xfrm>
            <a:off x="6037579" y="470535"/>
            <a:ext cx="2466975" cy="1009651"/>
            <a:chOff x="9725024" y="5848350"/>
            <a:chExt cx="2466975" cy="1009651"/>
          </a:xfrm>
        </p:grpSpPr>
        <p:cxnSp>
          <p:nvCxnSpPr>
            <p:cNvPr id="41" name="直接连接符 4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3" name="文本框 42"/>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44" name="直接连接符 43"/>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left)">
                                      <p:cBhvr>
                                        <p:cTn id="7" dur="500"/>
                                        <p:tgtEl>
                                          <p:spTgt spid="12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1"/>
                                        </p:tgtEl>
                                        <p:attrNameLst>
                                          <p:attrName>style.visibility</p:attrName>
                                        </p:attrNameLst>
                                      </p:cBhvr>
                                      <p:to>
                                        <p:strVal val="visible"/>
                                      </p:to>
                                    </p:set>
                                    <p:animEffect transition="in" filter="fade">
                                      <p:cBhvr>
                                        <p:cTn id="11" dur="500"/>
                                        <p:tgtEl>
                                          <p:spTgt spid="111"/>
                                        </p:tgtEl>
                                      </p:cBhvr>
                                    </p:animEffect>
                                    <p:anim calcmode="lin" valueType="num">
                                      <p:cBhvr>
                                        <p:cTn id="12" dur="500" fill="hold"/>
                                        <p:tgtEl>
                                          <p:spTgt spid="111"/>
                                        </p:tgtEl>
                                        <p:attrNameLst>
                                          <p:attrName>ppt_x</p:attrName>
                                        </p:attrNameLst>
                                      </p:cBhvr>
                                      <p:tavLst>
                                        <p:tav tm="0">
                                          <p:val>
                                            <p:strVal val="#ppt_x"/>
                                          </p:val>
                                        </p:tav>
                                        <p:tav tm="100000">
                                          <p:val>
                                            <p:strVal val="#ppt_x"/>
                                          </p:val>
                                        </p:tav>
                                      </p:tavLst>
                                    </p:anim>
                                    <p:anim calcmode="lin" valueType="num">
                                      <p:cBhvr>
                                        <p:cTn id="13" dur="500" fill="hold"/>
                                        <p:tgtEl>
                                          <p:spTgt spid="111"/>
                                        </p:tgtEl>
                                        <p:attrNameLst>
                                          <p:attrName>ppt_y</p:attrName>
                                        </p:attrNameLst>
                                      </p:cBhvr>
                                      <p:tavLst>
                                        <p:tav tm="0">
                                          <p:val>
                                            <p:strVal val="#ppt_y+.1"/>
                                          </p:val>
                                        </p:tav>
                                        <p:tav tm="100000">
                                          <p:val>
                                            <p:strVal val="#ppt_y"/>
                                          </p:val>
                                        </p:tav>
                                      </p:tavLst>
                                    </p:anim>
                                  </p:childTnLst>
                                </p:cTn>
                              </p:par>
                              <p:par>
                                <p:cTn id="14" presetID="2" presetClass="entr" presetSubtype="4" decel="100000" fill="hold" grpId="0" nodeType="withEffect">
                                  <p:stCondLst>
                                    <p:cond delay="100"/>
                                  </p:stCondLst>
                                  <p:childTnLst>
                                    <p:set>
                                      <p:cBhvr>
                                        <p:cTn id="15" dur="1" fill="hold">
                                          <p:stCondLst>
                                            <p:cond delay="0"/>
                                          </p:stCondLst>
                                        </p:cTn>
                                        <p:tgtEl>
                                          <p:spTgt spid="115"/>
                                        </p:tgtEl>
                                        <p:attrNameLst>
                                          <p:attrName>style.visibility</p:attrName>
                                        </p:attrNameLst>
                                      </p:cBhvr>
                                      <p:to>
                                        <p:strVal val="visible"/>
                                      </p:to>
                                    </p:set>
                                    <p:anim calcmode="lin" valueType="num">
                                      <p:cBhvr additive="base">
                                        <p:cTn id="16" dur="500" fill="hold"/>
                                        <p:tgtEl>
                                          <p:spTgt spid="115"/>
                                        </p:tgtEl>
                                        <p:attrNameLst>
                                          <p:attrName>ppt_x</p:attrName>
                                        </p:attrNameLst>
                                      </p:cBhvr>
                                      <p:tavLst>
                                        <p:tav tm="0">
                                          <p:val>
                                            <p:strVal val="#ppt_x"/>
                                          </p:val>
                                        </p:tav>
                                        <p:tav tm="100000">
                                          <p:val>
                                            <p:strVal val="#ppt_x"/>
                                          </p:val>
                                        </p:tav>
                                      </p:tavLst>
                                    </p:anim>
                                    <p:anim calcmode="lin" valueType="num">
                                      <p:cBhvr additive="base">
                                        <p:cTn id="17" dur="500" fill="hold"/>
                                        <p:tgtEl>
                                          <p:spTgt spid="115"/>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23"/>
                                        </p:tgtEl>
                                        <p:attrNameLst>
                                          <p:attrName>style.visibility</p:attrName>
                                        </p:attrNameLst>
                                      </p:cBhvr>
                                      <p:to>
                                        <p:strVal val="visible"/>
                                      </p:to>
                                    </p:set>
                                    <p:animEffect transition="in" filter="wipe(left)">
                                      <p:cBhvr>
                                        <p:cTn id="21" dur="500"/>
                                        <p:tgtEl>
                                          <p:spTgt spid="123"/>
                                        </p:tgtEl>
                                      </p:cBhvr>
                                    </p:animEffect>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13"/>
                                        </p:tgtEl>
                                        <p:attrNameLst>
                                          <p:attrName>style.visibility</p:attrName>
                                        </p:attrNameLst>
                                      </p:cBhvr>
                                      <p:to>
                                        <p:strVal val="visible"/>
                                      </p:to>
                                    </p:set>
                                    <p:animEffect transition="in" filter="fade">
                                      <p:cBhvr>
                                        <p:cTn id="25" dur="500"/>
                                        <p:tgtEl>
                                          <p:spTgt spid="113"/>
                                        </p:tgtEl>
                                      </p:cBhvr>
                                    </p:animEffect>
                                    <p:anim calcmode="lin" valueType="num">
                                      <p:cBhvr>
                                        <p:cTn id="26" dur="500" fill="hold"/>
                                        <p:tgtEl>
                                          <p:spTgt spid="113"/>
                                        </p:tgtEl>
                                        <p:attrNameLst>
                                          <p:attrName>ppt_x</p:attrName>
                                        </p:attrNameLst>
                                      </p:cBhvr>
                                      <p:tavLst>
                                        <p:tav tm="0">
                                          <p:val>
                                            <p:strVal val="#ppt_x"/>
                                          </p:val>
                                        </p:tav>
                                        <p:tav tm="100000">
                                          <p:val>
                                            <p:strVal val="#ppt_x"/>
                                          </p:val>
                                        </p:tav>
                                      </p:tavLst>
                                    </p:anim>
                                    <p:anim calcmode="lin" valueType="num">
                                      <p:cBhvr>
                                        <p:cTn id="27" dur="500" fill="hold"/>
                                        <p:tgtEl>
                                          <p:spTgt spid="113"/>
                                        </p:tgtEl>
                                        <p:attrNameLst>
                                          <p:attrName>ppt_y</p:attrName>
                                        </p:attrNameLst>
                                      </p:cBhvr>
                                      <p:tavLst>
                                        <p:tav tm="0">
                                          <p:val>
                                            <p:strVal val="#ppt_y+.1"/>
                                          </p:val>
                                        </p:tav>
                                        <p:tav tm="100000">
                                          <p:val>
                                            <p:strVal val="#ppt_y"/>
                                          </p:val>
                                        </p:tav>
                                      </p:tavLst>
                                    </p:anim>
                                  </p:childTnLst>
                                </p:cTn>
                              </p:par>
                              <p:par>
                                <p:cTn id="28" presetID="2" presetClass="entr" presetSubtype="4" decel="100000" fill="hold" grpId="0" nodeType="withEffect">
                                  <p:stCondLst>
                                    <p:cond delay="100"/>
                                  </p:stCondLst>
                                  <p:childTnLst>
                                    <p:set>
                                      <p:cBhvr>
                                        <p:cTn id="29" dur="1" fill="hold">
                                          <p:stCondLst>
                                            <p:cond delay="0"/>
                                          </p:stCondLst>
                                        </p:cTn>
                                        <p:tgtEl>
                                          <p:spTgt spid="119"/>
                                        </p:tgtEl>
                                        <p:attrNameLst>
                                          <p:attrName>style.visibility</p:attrName>
                                        </p:attrNameLst>
                                      </p:cBhvr>
                                      <p:to>
                                        <p:strVal val="visible"/>
                                      </p:to>
                                    </p:set>
                                    <p:anim calcmode="lin" valueType="num">
                                      <p:cBhvr additive="base">
                                        <p:cTn id="30" dur="500" fill="hold"/>
                                        <p:tgtEl>
                                          <p:spTgt spid="119"/>
                                        </p:tgtEl>
                                        <p:attrNameLst>
                                          <p:attrName>ppt_x</p:attrName>
                                        </p:attrNameLst>
                                      </p:cBhvr>
                                      <p:tavLst>
                                        <p:tav tm="0">
                                          <p:val>
                                            <p:strVal val="#ppt_x"/>
                                          </p:val>
                                        </p:tav>
                                        <p:tav tm="100000">
                                          <p:val>
                                            <p:strVal val="#ppt_x"/>
                                          </p:val>
                                        </p:tav>
                                      </p:tavLst>
                                    </p:anim>
                                    <p:anim calcmode="lin" valueType="num">
                                      <p:cBhvr additive="base">
                                        <p:cTn id="31" dur="500" fill="hold"/>
                                        <p:tgtEl>
                                          <p:spTgt spid="119"/>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2" fill="hold" grpId="0" nodeType="afterEffect">
                                  <p:stCondLst>
                                    <p:cond delay="0"/>
                                  </p:stCondLst>
                                  <p:childTnLst>
                                    <p:set>
                                      <p:cBhvr>
                                        <p:cTn id="34" dur="1" fill="hold">
                                          <p:stCondLst>
                                            <p:cond delay="0"/>
                                          </p:stCondLst>
                                        </p:cTn>
                                        <p:tgtEl>
                                          <p:spTgt spid="124"/>
                                        </p:tgtEl>
                                        <p:attrNameLst>
                                          <p:attrName>style.visibility</p:attrName>
                                        </p:attrNameLst>
                                      </p:cBhvr>
                                      <p:to>
                                        <p:strVal val="visible"/>
                                      </p:to>
                                    </p:set>
                                    <p:animEffect transition="in" filter="wipe(right)">
                                      <p:cBhvr>
                                        <p:cTn id="35" dur="500"/>
                                        <p:tgtEl>
                                          <p:spTgt spid="124"/>
                                        </p:tgtEl>
                                      </p:cBhvr>
                                    </p:animEffect>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112"/>
                                        </p:tgtEl>
                                        <p:attrNameLst>
                                          <p:attrName>style.visibility</p:attrName>
                                        </p:attrNameLst>
                                      </p:cBhvr>
                                      <p:to>
                                        <p:strVal val="visible"/>
                                      </p:to>
                                    </p:set>
                                    <p:animEffect transition="in" filter="fade">
                                      <p:cBhvr>
                                        <p:cTn id="39" dur="500"/>
                                        <p:tgtEl>
                                          <p:spTgt spid="112"/>
                                        </p:tgtEl>
                                      </p:cBhvr>
                                    </p:animEffect>
                                    <p:anim calcmode="lin" valueType="num">
                                      <p:cBhvr>
                                        <p:cTn id="40" dur="500" fill="hold"/>
                                        <p:tgtEl>
                                          <p:spTgt spid="112"/>
                                        </p:tgtEl>
                                        <p:attrNameLst>
                                          <p:attrName>ppt_x</p:attrName>
                                        </p:attrNameLst>
                                      </p:cBhvr>
                                      <p:tavLst>
                                        <p:tav tm="0">
                                          <p:val>
                                            <p:strVal val="#ppt_x"/>
                                          </p:val>
                                        </p:tav>
                                        <p:tav tm="100000">
                                          <p:val>
                                            <p:strVal val="#ppt_x"/>
                                          </p:val>
                                        </p:tav>
                                      </p:tavLst>
                                    </p:anim>
                                    <p:anim calcmode="lin" valueType="num">
                                      <p:cBhvr>
                                        <p:cTn id="41" dur="500" fill="hold"/>
                                        <p:tgtEl>
                                          <p:spTgt spid="112"/>
                                        </p:tgtEl>
                                        <p:attrNameLst>
                                          <p:attrName>ppt_y</p:attrName>
                                        </p:attrNameLst>
                                      </p:cBhvr>
                                      <p:tavLst>
                                        <p:tav tm="0">
                                          <p:val>
                                            <p:strVal val="#ppt_y+.1"/>
                                          </p:val>
                                        </p:tav>
                                        <p:tav tm="100000">
                                          <p:val>
                                            <p:strVal val="#ppt_y"/>
                                          </p:val>
                                        </p:tav>
                                      </p:tavLst>
                                    </p:anim>
                                  </p:childTnLst>
                                </p:cTn>
                              </p:par>
                              <p:par>
                                <p:cTn id="42" presetID="2" presetClass="entr" presetSubtype="4" decel="100000" fill="hold" nodeType="withEffect">
                                  <p:stCondLst>
                                    <p:cond delay="100"/>
                                  </p:stCondLst>
                                  <p:childTnLst>
                                    <p:set>
                                      <p:cBhvr>
                                        <p:cTn id="43" dur="1" fill="hold">
                                          <p:stCondLst>
                                            <p:cond delay="0"/>
                                          </p:stCondLst>
                                        </p:cTn>
                                        <p:tgtEl>
                                          <p:spTgt spid="116"/>
                                        </p:tgtEl>
                                        <p:attrNameLst>
                                          <p:attrName>style.visibility</p:attrName>
                                        </p:attrNameLst>
                                      </p:cBhvr>
                                      <p:to>
                                        <p:strVal val="visible"/>
                                      </p:to>
                                    </p:set>
                                    <p:anim calcmode="lin" valueType="num">
                                      <p:cBhvr additive="base">
                                        <p:cTn id="44" dur="500" fill="hold"/>
                                        <p:tgtEl>
                                          <p:spTgt spid="116"/>
                                        </p:tgtEl>
                                        <p:attrNameLst>
                                          <p:attrName>ppt_x</p:attrName>
                                        </p:attrNameLst>
                                      </p:cBhvr>
                                      <p:tavLst>
                                        <p:tav tm="0">
                                          <p:val>
                                            <p:strVal val="#ppt_x"/>
                                          </p:val>
                                        </p:tav>
                                        <p:tav tm="100000">
                                          <p:val>
                                            <p:strVal val="#ppt_x"/>
                                          </p:val>
                                        </p:tav>
                                      </p:tavLst>
                                    </p:anim>
                                    <p:anim calcmode="lin" valueType="num">
                                      <p:cBhvr additive="base">
                                        <p:cTn id="45" dur="500" fill="hold"/>
                                        <p:tgtEl>
                                          <p:spTgt spid="116"/>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14"/>
                                        </p:tgtEl>
                                        <p:attrNameLst>
                                          <p:attrName>style.visibility</p:attrName>
                                        </p:attrNameLst>
                                      </p:cBhvr>
                                      <p:to>
                                        <p:strVal val="visible"/>
                                      </p:to>
                                    </p:set>
                                    <p:animEffect transition="in" filter="fade">
                                      <p:cBhvr>
                                        <p:cTn id="49" dur="500"/>
                                        <p:tgtEl>
                                          <p:spTgt spid="114"/>
                                        </p:tgtEl>
                                      </p:cBhvr>
                                    </p:animEffect>
                                    <p:anim calcmode="lin" valueType="num">
                                      <p:cBhvr>
                                        <p:cTn id="50" dur="500" fill="hold"/>
                                        <p:tgtEl>
                                          <p:spTgt spid="114"/>
                                        </p:tgtEl>
                                        <p:attrNameLst>
                                          <p:attrName>ppt_x</p:attrName>
                                        </p:attrNameLst>
                                      </p:cBhvr>
                                      <p:tavLst>
                                        <p:tav tm="0">
                                          <p:val>
                                            <p:strVal val="#ppt_x"/>
                                          </p:val>
                                        </p:tav>
                                        <p:tav tm="100000">
                                          <p:val>
                                            <p:strVal val="#ppt_x"/>
                                          </p:val>
                                        </p:tav>
                                      </p:tavLst>
                                    </p:anim>
                                    <p:anim calcmode="lin" valueType="num">
                                      <p:cBhvr>
                                        <p:cTn id="51" dur="500" fill="hold"/>
                                        <p:tgtEl>
                                          <p:spTgt spid="114"/>
                                        </p:tgtEl>
                                        <p:attrNameLst>
                                          <p:attrName>ppt_y</p:attrName>
                                        </p:attrNameLst>
                                      </p:cBhvr>
                                      <p:tavLst>
                                        <p:tav tm="0">
                                          <p:val>
                                            <p:strVal val="#ppt_y+.1"/>
                                          </p:val>
                                        </p:tav>
                                        <p:tav tm="100000">
                                          <p:val>
                                            <p:strVal val="#ppt_y"/>
                                          </p:val>
                                        </p:tav>
                                      </p:tavLst>
                                    </p:anim>
                                  </p:childTnLst>
                                </p:cTn>
                              </p:par>
                              <p:par>
                                <p:cTn id="52" presetID="2" presetClass="entr" presetSubtype="4" decel="100000" fill="hold" grpId="0" nodeType="withEffect">
                                  <p:stCondLst>
                                    <p:cond delay="100"/>
                                  </p:stCondLst>
                                  <p:childTnLst>
                                    <p:set>
                                      <p:cBhvr>
                                        <p:cTn id="53" dur="1" fill="hold">
                                          <p:stCondLst>
                                            <p:cond delay="0"/>
                                          </p:stCondLst>
                                        </p:cTn>
                                        <p:tgtEl>
                                          <p:spTgt spid="120"/>
                                        </p:tgtEl>
                                        <p:attrNameLst>
                                          <p:attrName>style.visibility</p:attrName>
                                        </p:attrNameLst>
                                      </p:cBhvr>
                                      <p:to>
                                        <p:strVal val="visible"/>
                                      </p:to>
                                    </p:set>
                                    <p:anim calcmode="lin" valueType="num">
                                      <p:cBhvr additive="base">
                                        <p:cTn id="54" dur="500" fill="hold"/>
                                        <p:tgtEl>
                                          <p:spTgt spid="120"/>
                                        </p:tgtEl>
                                        <p:attrNameLst>
                                          <p:attrName>ppt_x</p:attrName>
                                        </p:attrNameLst>
                                      </p:cBhvr>
                                      <p:tavLst>
                                        <p:tav tm="0">
                                          <p:val>
                                            <p:strVal val="#ppt_x"/>
                                          </p:val>
                                        </p:tav>
                                        <p:tav tm="100000">
                                          <p:val>
                                            <p:strVal val="#ppt_x"/>
                                          </p:val>
                                        </p:tav>
                                      </p:tavLst>
                                    </p:anim>
                                    <p:anim calcmode="lin" valueType="num">
                                      <p:cBhvr additive="base">
                                        <p:cTn id="55" dur="500" fill="hold"/>
                                        <p:tgtEl>
                                          <p:spTgt spid="120"/>
                                        </p:tgtEl>
                                        <p:attrNameLst>
                                          <p:attrName>ppt_y</p:attrName>
                                        </p:attrNameLst>
                                      </p:cBhvr>
                                      <p:tavLst>
                                        <p:tav tm="0">
                                          <p:val>
                                            <p:strVal val="1+#ppt_h/2"/>
                                          </p:val>
                                        </p:tav>
                                        <p:tav tm="100000">
                                          <p:val>
                                            <p:strVal val="#ppt_y"/>
                                          </p:val>
                                        </p:tav>
                                      </p:tavLst>
                                    </p:anim>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left)">
                                      <p:cBhvr>
                                        <p:cTn id="59" dur="500"/>
                                        <p:tgtEl>
                                          <p:spTgt spid="5"/>
                                        </p:tgtEl>
                                      </p:cBhvr>
                                    </p:animEffect>
                                  </p:childTnLst>
                                </p:cTn>
                              </p:par>
                              <p:par>
                                <p:cTn id="60" presetID="23" presetClass="entr" presetSubtype="528" fill="hold" grpId="0" nodeType="withEffect">
                                  <p:stCondLst>
                                    <p:cond delay="0"/>
                                  </p:stCondLst>
                                  <p:childTnLst>
                                    <p:set>
                                      <p:cBhvr>
                                        <p:cTn id="61" dur="1" fill="hold">
                                          <p:stCondLst>
                                            <p:cond delay="0"/>
                                          </p:stCondLst>
                                        </p:cTn>
                                        <p:tgtEl>
                                          <p:spTgt spid="6"/>
                                        </p:tgtEl>
                                        <p:attrNameLst>
                                          <p:attrName>style.visibility</p:attrName>
                                        </p:attrNameLst>
                                      </p:cBhvr>
                                      <p:to>
                                        <p:strVal val="visible"/>
                                      </p:to>
                                    </p:set>
                                    <p:anim calcmode="lin" valueType="num">
                                      <p:cBhvr>
                                        <p:cTn id="62" dur="500" fill="hold"/>
                                        <p:tgtEl>
                                          <p:spTgt spid="6"/>
                                        </p:tgtEl>
                                        <p:attrNameLst>
                                          <p:attrName>ppt_w</p:attrName>
                                        </p:attrNameLst>
                                      </p:cBhvr>
                                      <p:tavLst>
                                        <p:tav tm="0">
                                          <p:val>
                                            <p:fltVal val="0"/>
                                          </p:val>
                                        </p:tav>
                                        <p:tav tm="100000">
                                          <p:val>
                                            <p:strVal val="#ppt_w"/>
                                          </p:val>
                                        </p:tav>
                                      </p:tavLst>
                                    </p:anim>
                                    <p:anim calcmode="lin" valueType="num">
                                      <p:cBhvr>
                                        <p:cTn id="63" dur="500" fill="hold"/>
                                        <p:tgtEl>
                                          <p:spTgt spid="6"/>
                                        </p:tgtEl>
                                        <p:attrNameLst>
                                          <p:attrName>ppt_h</p:attrName>
                                        </p:attrNameLst>
                                      </p:cBhvr>
                                      <p:tavLst>
                                        <p:tav tm="0">
                                          <p:val>
                                            <p:fltVal val="0"/>
                                          </p:val>
                                        </p:tav>
                                        <p:tav tm="100000">
                                          <p:val>
                                            <p:strVal val="#ppt_h"/>
                                          </p:val>
                                        </p:tav>
                                      </p:tavLst>
                                    </p:anim>
                                    <p:anim calcmode="lin" valueType="num">
                                      <p:cBhvr>
                                        <p:cTn id="64" dur="500" fill="hold"/>
                                        <p:tgtEl>
                                          <p:spTgt spid="6"/>
                                        </p:tgtEl>
                                        <p:attrNameLst>
                                          <p:attrName>ppt_x</p:attrName>
                                        </p:attrNameLst>
                                      </p:cBhvr>
                                      <p:tavLst>
                                        <p:tav tm="0">
                                          <p:val>
                                            <p:fltVal val="0.5"/>
                                          </p:val>
                                        </p:tav>
                                        <p:tav tm="100000">
                                          <p:val>
                                            <p:strVal val="#ppt_x"/>
                                          </p:val>
                                        </p:tav>
                                      </p:tavLst>
                                    </p:anim>
                                    <p:anim calcmode="lin" valueType="num">
                                      <p:cBhvr>
                                        <p:cTn id="65" dur="500" fill="hold"/>
                                        <p:tgtEl>
                                          <p:spTgt spid="6"/>
                                        </p:tgtEl>
                                        <p:attrNameLst>
                                          <p:attrName>ppt_y</p:attrName>
                                        </p:attrNameLst>
                                      </p:cBhvr>
                                      <p:tavLst>
                                        <p:tav tm="0">
                                          <p:val>
                                            <p:fltVal val="0.5"/>
                                          </p:val>
                                        </p:tav>
                                        <p:tav tm="100000">
                                          <p:val>
                                            <p:strVal val="#ppt_y"/>
                                          </p:val>
                                        </p:tav>
                                      </p:tavLst>
                                    </p:anim>
                                  </p:childTnLst>
                                </p:cTn>
                              </p:par>
                              <p:par>
                                <p:cTn id="66" presetID="23" presetClass="entr" presetSubtype="528" fill="hold" grpId="0" nodeType="withEffect">
                                  <p:stCondLst>
                                    <p:cond delay="0"/>
                                  </p:stCondLst>
                                  <p:childTnLst>
                                    <p:set>
                                      <p:cBhvr>
                                        <p:cTn id="67" dur="1" fill="hold">
                                          <p:stCondLst>
                                            <p:cond delay="0"/>
                                          </p:stCondLst>
                                        </p:cTn>
                                        <p:tgtEl>
                                          <p:spTgt spid="77"/>
                                        </p:tgtEl>
                                        <p:attrNameLst>
                                          <p:attrName>style.visibility</p:attrName>
                                        </p:attrNameLst>
                                      </p:cBhvr>
                                      <p:to>
                                        <p:strVal val="visible"/>
                                      </p:to>
                                    </p:set>
                                    <p:anim calcmode="lin" valueType="num">
                                      <p:cBhvr>
                                        <p:cTn id="68" dur="500" fill="hold"/>
                                        <p:tgtEl>
                                          <p:spTgt spid="77"/>
                                        </p:tgtEl>
                                        <p:attrNameLst>
                                          <p:attrName>ppt_w</p:attrName>
                                        </p:attrNameLst>
                                      </p:cBhvr>
                                      <p:tavLst>
                                        <p:tav tm="0">
                                          <p:val>
                                            <p:fltVal val="0"/>
                                          </p:val>
                                        </p:tav>
                                        <p:tav tm="100000">
                                          <p:val>
                                            <p:strVal val="#ppt_w"/>
                                          </p:val>
                                        </p:tav>
                                      </p:tavLst>
                                    </p:anim>
                                    <p:anim calcmode="lin" valueType="num">
                                      <p:cBhvr>
                                        <p:cTn id="69" dur="500" fill="hold"/>
                                        <p:tgtEl>
                                          <p:spTgt spid="77"/>
                                        </p:tgtEl>
                                        <p:attrNameLst>
                                          <p:attrName>ppt_h</p:attrName>
                                        </p:attrNameLst>
                                      </p:cBhvr>
                                      <p:tavLst>
                                        <p:tav tm="0">
                                          <p:val>
                                            <p:fltVal val="0"/>
                                          </p:val>
                                        </p:tav>
                                        <p:tav tm="100000">
                                          <p:val>
                                            <p:strVal val="#ppt_h"/>
                                          </p:val>
                                        </p:tav>
                                      </p:tavLst>
                                    </p:anim>
                                    <p:anim calcmode="lin" valueType="num">
                                      <p:cBhvr>
                                        <p:cTn id="70" dur="500" fill="hold"/>
                                        <p:tgtEl>
                                          <p:spTgt spid="77"/>
                                        </p:tgtEl>
                                        <p:attrNameLst>
                                          <p:attrName>ppt_x</p:attrName>
                                        </p:attrNameLst>
                                      </p:cBhvr>
                                      <p:tavLst>
                                        <p:tav tm="0">
                                          <p:val>
                                            <p:fltVal val="0.5"/>
                                          </p:val>
                                        </p:tav>
                                        <p:tav tm="100000">
                                          <p:val>
                                            <p:strVal val="#ppt_x"/>
                                          </p:val>
                                        </p:tav>
                                      </p:tavLst>
                                    </p:anim>
                                    <p:anim calcmode="lin" valueType="num">
                                      <p:cBhvr>
                                        <p:cTn id="71" dur="500" fill="hold"/>
                                        <p:tgtEl>
                                          <p:spTgt spid="77"/>
                                        </p:tgtEl>
                                        <p:attrNameLst>
                                          <p:attrName>ppt_y</p:attrName>
                                        </p:attrNameLst>
                                      </p:cBhvr>
                                      <p:tavLst>
                                        <p:tav tm="0">
                                          <p:val>
                                            <p:fltVal val="0.5"/>
                                          </p:val>
                                        </p:tav>
                                        <p:tav tm="100000">
                                          <p:val>
                                            <p:strVal val="#ppt_y"/>
                                          </p:val>
                                        </p:tav>
                                      </p:tavLst>
                                    </p:anim>
                                  </p:childTnLst>
                                </p:cTn>
                              </p:par>
                              <p:par>
                                <p:cTn id="72" presetID="23" presetClass="entr" presetSubtype="528" fill="hold" grpId="0" nodeType="with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 calcmode="lin" valueType="num">
                                      <p:cBhvr>
                                        <p:cTn id="76" dur="500" fill="hold"/>
                                        <p:tgtEl>
                                          <p:spTgt spid="7"/>
                                        </p:tgtEl>
                                        <p:attrNameLst>
                                          <p:attrName>ppt_x</p:attrName>
                                        </p:attrNameLst>
                                      </p:cBhvr>
                                      <p:tavLst>
                                        <p:tav tm="0">
                                          <p:val>
                                            <p:fltVal val="0.5"/>
                                          </p:val>
                                        </p:tav>
                                        <p:tav tm="100000">
                                          <p:val>
                                            <p:strVal val="#ppt_x"/>
                                          </p:val>
                                        </p:tav>
                                      </p:tavLst>
                                    </p:anim>
                                    <p:anim calcmode="lin" valueType="num">
                                      <p:cBhvr>
                                        <p:cTn id="77" dur="500" fill="hold"/>
                                        <p:tgtEl>
                                          <p:spTgt spid="7"/>
                                        </p:tgtEl>
                                        <p:attrNameLst>
                                          <p:attrName>ppt_y</p:attrName>
                                        </p:attrNameLst>
                                      </p:cBhvr>
                                      <p:tavLst>
                                        <p:tav tm="0">
                                          <p:val>
                                            <p:fltVal val="0.5"/>
                                          </p:val>
                                        </p:tav>
                                        <p:tav tm="100000">
                                          <p:val>
                                            <p:strVal val="#ppt_y"/>
                                          </p:val>
                                        </p:tav>
                                      </p:tavLst>
                                    </p:anim>
                                  </p:childTnLst>
                                </p:cTn>
                              </p:par>
                              <p:par>
                                <p:cTn id="78" presetID="23" presetClass="entr" presetSubtype="528" fill="hold" grpId="0" nodeType="withEffect">
                                  <p:stCondLst>
                                    <p:cond delay="0"/>
                                  </p:stCondLst>
                                  <p:childTnLst>
                                    <p:set>
                                      <p:cBhvr>
                                        <p:cTn id="79" dur="1" fill="hold">
                                          <p:stCondLst>
                                            <p:cond delay="0"/>
                                          </p:stCondLst>
                                        </p:cTn>
                                        <p:tgtEl>
                                          <p:spTgt spid="79"/>
                                        </p:tgtEl>
                                        <p:attrNameLst>
                                          <p:attrName>style.visibility</p:attrName>
                                        </p:attrNameLst>
                                      </p:cBhvr>
                                      <p:to>
                                        <p:strVal val="visible"/>
                                      </p:to>
                                    </p:set>
                                    <p:anim calcmode="lin" valueType="num">
                                      <p:cBhvr>
                                        <p:cTn id="80" dur="500" fill="hold"/>
                                        <p:tgtEl>
                                          <p:spTgt spid="79"/>
                                        </p:tgtEl>
                                        <p:attrNameLst>
                                          <p:attrName>ppt_w</p:attrName>
                                        </p:attrNameLst>
                                      </p:cBhvr>
                                      <p:tavLst>
                                        <p:tav tm="0">
                                          <p:val>
                                            <p:fltVal val="0"/>
                                          </p:val>
                                        </p:tav>
                                        <p:tav tm="100000">
                                          <p:val>
                                            <p:strVal val="#ppt_w"/>
                                          </p:val>
                                        </p:tav>
                                      </p:tavLst>
                                    </p:anim>
                                    <p:anim calcmode="lin" valueType="num">
                                      <p:cBhvr>
                                        <p:cTn id="81" dur="500" fill="hold"/>
                                        <p:tgtEl>
                                          <p:spTgt spid="79"/>
                                        </p:tgtEl>
                                        <p:attrNameLst>
                                          <p:attrName>ppt_h</p:attrName>
                                        </p:attrNameLst>
                                      </p:cBhvr>
                                      <p:tavLst>
                                        <p:tav tm="0">
                                          <p:val>
                                            <p:fltVal val="0"/>
                                          </p:val>
                                        </p:tav>
                                        <p:tav tm="100000">
                                          <p:val>
                                            <p:strVal val="#ppt_h"/>
                                          </p:val>
                                        </p:tav>
                                      </p:tavLst>
                                    </p:anim>
                                    <p:anim calcmode="lin" valueType="num">
                                      <p:cBhvr>
                                        <p:cTn id="82" dur="500" fill="hold"/>
                                        <p:tgtEl>
                                          <p:spTgt spid="79"/>
                                        </p:tgtEl>
                                        <p:attrNameLst>
                                          <p:attrName>ppt_x</p:attrName>
                                        </p:attrNameLst>
                                      </p:cBhvr>
                                      <p:tavLst>
                                        <p:tav tm="0">
                                          <p:val>
                                            <p:fltVal val="0.5"/>
                                          </p:val>
                                        </p:tav>
                                        <p:tav tm="100000">
                                          <p:val>
                                            <p:strVal val="#ppt_x"/>
                                          </p:val>
                                        </p:tav>
                                      </p:tavLst>
                                    </p:anim>
                                    <p:anim calcmode="lin" valueType="num">
                                      <p:cBhvr>
                                        <p:cTn id="83" dur="500" fill="hold"/>
                                        <p:tgtEl>
                                          <p:spTgt spid="79"/>
                                        </p:tgtEl>
                                        <p:attrNameLst>
                                          <p:attrName>ppt_y</p:attrName>
                                        </p:attrNameLst>
                                      </p:cBhvr>
                                      <p:tavLst>
                                        <p:tav tm="0">
                                          <p:val>
                                            <p:fltVal val="0.5"/>
                                          </p:val>
                                        </p:tav>
                                        <p:tav tm="100000">
                                          <p:val>
                                            <p:strVal val="#ppt_y"/>
                                          </p:val>
                                        </p:tav>
                                      </p:tavLst>
                                    </p:anim>
                                  </p:childTnLst>
                                </p:cTn>
                              </p:par>
                              <p:par>
                                <p:cTn id="84" presetID="23" presetClass="entr" presetSubtype="528" fill="hold" grpId="0" nodeType="with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500" fill="hold"/>
                                        <p:tgtEl>
                                          <p:spTgt spid="80"/>
                                        </p:tgtEl>
                                        <p:attrNameLst>
                                          <p:attrName>ppt_w</p:attrName>
                                        </p:attrNameLst>
                                      </p:cBhvr>
                                      <p:tavLst>
                                        <p:tav tm="0">
                                          <p:val>
                                            <p:fltVal val="0"/>
                                          </p:val>
                                        </p:tav>
                                        <p:tav tm="100000">
                                          <p:val>
                                            <p:strVal val="#ppt_w"/>
                                          </p:val>
                                        </p:tav>
                                      </p:tavLst>
                                    </p:anim>
                                    <p:anim calcmode="lin" valueType="num">
                                      <p:cBhvr>
                                        <p:cTn id="87" dur="500" fill="hold"/>
                                        <p:tgtEl>
                                          <p:spTgt spid="80"/>
                                        </p:tgtEl>
                                        <p:attrNameLst>
                                          <p:attrName>ppt_h</p:attrName>
                                        </p:attrNameLst>
                                      </p:cBhvr>
                                      <p:tavLst>
                                        <p:tav tm="0">
                                          <p:val>
                                            <p:fltVal val="0"/>
                                          </p:val>
                                        </p:tav>
                                        <p:tav tm="100000">
                                          <p:val>
                                            <p:strVal val="#ppt_h"/>
                                          </p:val>
                                        </p:tav>
                                      </p:tavLst>
                                    </p:anim>
                                    <p:anim calcmode="lin" valueType="num">
                                      <p:cBhvr>
                                        <p:cTn id="88" dur="500" fill="hold"/>
                                        <p:tgtEl>
                                          <p:spTgt spid="80"/>
                                        </p:tgtEl>
                                        <p:attrNameLst>
                                          <p:attrName>ppt_x</p:attrName>
                                        </p:attrNameLst>
                                      </p:cBhvr>
                                      <p:tavLst>
                                        <p:tav tm="0">
                                          <p:val>
                                            <p:fltVal val="0.5"/>
                                          </p:val>
                                        </p:tav>
                                        <p:tav tm="100000">
                                          <p:val>
                                            <p:strVal val="#ppt_x"/>
                                          </p:val>
                                        </p:tav>
                                      </p:tavLst>
                                    </p:anim>
                                    <p:anim calcmode="lin" valueType="num">
                                      <p:cBhvr>
                                        <p:cTn id="89" dur="500" fill="hold"/>
                                        <p:tgtEl>
                                          <p:spTgt spid="80"/>
                                        </p:tgtEl>
                                        <p:attrNameLst>
                                          <p:attrName>ppt_y</p:attrName>
                                        </p:attrNameLst>
                                      </p:cBhvr>
                                      <p:tavLst>
                                        <p:tav tm="0">
                                          <p:val>
                                            <p:fltVal val="0.5"/>
                                          </p:val>
                                        </p:tav>
                                        <p:tav tm="100000">
                                          <p:val>
                                            <p:strVal val="#ppt_y"/>
                                          </p:val>
                                        </p:tav>
                                      </p:tavLst>
                                    </p:anim>
                                  </p:childTnLst>
                                </p:cTn>
                              </p:par>
                            </p:childTnLst>
                          </p:cTn>
                        </p:par>
                        <p:par>
                          <p:cTn id="90" fill="hold">
                            <p:stCondLst>
                              <p:cond delay="4000"/>
                            </p:stCondLst>
                            <p:childTnLst>
                              <p:par>
                                <p:cTn id="91" presetID="2" presetClass="entr" presetSubtype="4" decel="100000" fill="hold" nodeType="afterEffect">
                                  <p:stCondLst>
                                    <p:cond delay="0"/>
                                  </p:stCondLst>
                                  <p:childTnLst>
                                    <p:set>
                                      <p:cBhvr>
                                        <p:cTn id="92" dur="1" fill="hold">
                                          <p:stCondLst>
                                            <p:cond delay="0"/>
                                          </p:stCondLst>
                                        </p:cTn>
                                        <p:tgtEl>
                                          <p:spTgt spid="9"/>
                                        </p:tgtEl>
                                        <p:attrNameLst>
                                          <p:attrName>style.visibility</p:attrName>
                                        </p:attrNameLst>
                                      </p:cBhvr>
                                      <p:to>
                                        <p:strVal val="visible"/>
                                      </p:to>
                                    </p:set>
                                    <p:anim calcmode="lin" valueType="num">
                                      <p:cBhvr additive="base">
                                        <p:cTn id="93" dur="500" fill="hold"/>
                                        <p:tgtEl>
                                          <p:spTgt spid="9"/>
                                        </p:tgtEl>
                                        <p:attrNameLst>
                                          <p:attrName>ppt_x</p:attrName>
                                        </p:attrNameLst>
                                      </p:cBhvr>
                                      <p:tavLst>
                                        <p:tav tm="0">
                                          <p:val>
                                            <p:strVal val="#ppt_x"/>
                                          </p:val>
                                        </p:tav>
                                        <p:tav tm="100000">
                                          <p:val>
                                            <p:strVal val="#ppt_x"/>
                                          </p:val>
                                        </p:tav>
                                      </p:tavLst>
                                    </p:anim>
                                    <p:anim calcmode="lin" valueType="num">
                                      <p:cBhvr additive="base">
                                        <p:cTn id="94" dur="500" fill="hold"/>
                                        <p:tgtEl>
                                          <p:spTgt spid="9"/>
                                        </p:tgtEl>
                                        <p:attrNameLst>
                                          <p:attrName>ppt_y</p:attrName>
                                        </p:attrNameLst>
                                      </p:cBhvr>
                                      <p:tavLst>
                                        <p:tav tm="0">
                                          <p:val>
                                            <p:strVal val="1+#ppt_h/2"/>
                                          </p:val>
                                        </p:tav>
                                        <p:tav tm="100000">
                                          <p:val>
                                            <p:strVal val="#ppt_y"/>
                                          </p:val>
                                        </p:tav>
                                      </p:tavLst>
                                    </p:anim>
                                  </p:childTnLst>
                                </p:cTn>
                              </p:par>
                              <p:par>
                                <p:cTn id="95" presetID="2" presetClass="entr" presetSubtype="4" decel="100000" fill="hold" nodeType="withEffect">
                                  <p:stCondLst>
                                    <p:cond delay="20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ppt_x"/>
                                          </p:val>
                                        </p:tav>
                                        <p:tav tm="100000">
                                          <p:val>
                                            <p:strVal val="#ppt_x"/>
                                          </p:val>
                                        </p:tav>
                                      </p:tavLst>
                                    </p:anim>
                                    <p:anim calcmode="lin" valueType="num">
                                      <p:cBhvr additive="base">
                                        <p:cTn id="98" dur="500" fill="hold"/>
                                        <p:tgtEl>
                                          <p:spTgt spid="13"/>
                                        </p:tgtEl>
                                        <p:attrNameLst>
                                          <p:attrName>ppt_y</p:attrName>
                                        </p:attrNameLst>
                                      </p:cBhvr>
                                      <p:tavLst>
                                        <p:tav tm="0">
                                          <p:val>
                                            <p:strVal val="1+#ppt_h/2"/>
                                          </p:val>
                                        </p:tav>
                                        <p:tav tm="100000">
                                          <p:val>
                                            <p:strVal val="#ppt_y"/>
                                          </p:val>
                                        </p:tav>
                                      </p:tavLst>
                                    </p:anim>
                                  </p:childTnLst>
                                </p:cTn>
                              </p:par>
                              <p:par>
                                <p:cTn id="99" presetID="2" presetClass="entr" presetSubtype="4" decel="100000" fill="hold" nodeType="withEffect">
                                  <p:stCondLst>
                                    <p:cond delay="400"/>
                                  </p:stCondLst>
                                  <p:childTnLst>
                                    <p:set>
                                      <p:cBhvr>
                                        <p:cTn id="100" dur="1" fill="hold">
                                          <p:stCondLst>
                                            <p:cond delay="0"/>
                                          </p:stCondLst>
                                        </p:cTn>
                                        <p:tgtEl>
                                          <p:spTgt spid="16"/>
                                        </p:tgtEl>
                                        <p:attrNameLst>
                                          <p:attrName>style.visibility</p:attrName>
                                        </p:attrNameLst>
                                      </p:cBhvr>
                                      <p:to>
                                        <p:strVal val="visible"/>
                                      </p:to>
                                    </p:set>
                                    <p:anim calcmode="lin" valueType="num">
                                      <p:cBhvr additive="base">
                                        <p:cTn id="101" dur="500" fill="hold"/>
                                        <p:tgtEl>
                                          <p:spTgt spid="16"/>
                                        </p:tgtEl>
                                        <p:attrNameLst>
                                          <p:attrName>ppt_x</p:attrName>
                                        </p:attrNameLst>
                                      </p:cBhvr>
                                      <p:tavLst>
                                        <p:tav tm="0">
                                          <p:val>
                                            <p:strVal val="#ppt_x"/>
                                          </p:val>
                                        </p:tav>
                                        <p:tav tm="100000">
                                          <p:val>
                                            <p:strVal val="#ppt_x"/>
                                          </p:val>
                                        </p:tav>
                                      </p:tavLst>
                                    </p:anim>
                                    <p:anim calcmode="lin" valueType="num">
                                      <p:cBhvr additive="base">
                                        <p:cTn id="102" dur="500" fill="hold"/>
                                        <p:tgtEl>
                                          <p:spTgt spid="16"/>
                                        </p:tgtEl>
                                        <p:attrNameLst>
                                          <p:attrName>ppt_y</p:attrName>
                                        </p:attrNameLst>
                                      </p:cBhvr>
                                      <p:tavLst>
                                        <p:tav tm="0">
                                          <p:val>
                                            <p:strVal val="1+#ppt_h/2"/>
                                          </p:val>
                                        </p:tav>
                                        <p:tav tm="100000">
                                          <p:val>
                                            <p:strVal val="#ppt_y"/>
                                          </p:val>
                                        </p:tav>
                                      </p:tavLst>
                                    </p:anim>
                                  </p:childTnLst>
                                </p:cTn>
                              </p:par>
                              <p:par>
                                <p:cTn id="103" presetID="2" presetClass="entr" presetSubtype="4" decel="100000" fill="hold" nodeType="withEffect">
                                  <p:stCondLst>
                                    <p:cond delay="600"/>
                                  </p:stCondLst>
                                  <p:childTnLst>
                                    <p:set>
                                      <p:cBhvr>
                                        <p:cTn id="104" dur="1" fill="hold">
                                          <p:stCondLst>
                                            <p:cond delay="0"/>
                                          </p:stCondLst>
                                        </p:cTn>
                                        <p:tgtEl>
                                          <p:spTgt spid="20"/>
                                        </p:tgtEl>
                                        <p:attrNameLst>
                                          <p:attrName>style.visibility</p:attrName>
                                        </p:attrNameLst>
                                      </p:cBhvr>
                                      <p:to>
                                        <p:strVal val="visible"/>
                                      </p:to>
                                    </p:set>
                                    <p:anim calcmode="lin" valueType="num">
                                      <p:cBhvr additive="base">
                                        <p:cTn id="105" dur="500" fill="hold"/>
                                        <p:tgtEl>
                                          <p:spTgt spid="20"/>
                                        </p:tgtEl>
                                        <p:attrNameLst>
                                          <p:attrName>ppt_x</p:attrName>
                                        </p:attrNameLst>
                                      </p:cBhvr>
                                      <p:tavLst>
                                        <p:tav tm="0">
                                          <p:val>
                                            <p:strVal val="#ppt_x"/>
                                          </p:val>
                                        </p:tav>
                                        <p:tav tm="100000">
                                          <p:val>
                                            <p:strVal val="#ppt_x"/>
                                          </p:val>
                                        </p:tav>
                                      </p:tavLst>
                                    </p:anim>
                                    <p:anim calcmode="lin" valueType="num">
                                      <p:cBhvr additive="base">
                                        <p:cTn id="106" dur="500" fill="hold"/>
                                        <p:tgtEl>
                                          <p:spTgt spid="20"/>
                                        </p:tgtEl>
                                        <p:attrNameLst>
                                          <p:attrName>ppt_y</p:attrName>
                                        </p:attrNameLst>
                                      </p:cBhvr>
                                      <p:tavLst>
                                        <p:tav tm="0">
                                          <p:val>
                                            <p:strVal val="1+#ppt_h/2"/>
                                          </p:val>
                                        </p:tav>
                                        <p:tav tm="100000">
                                          <p:val>
                                            <p:strVal val="#ppt_y"/>
                                          </p:val>
                                        </p:tav>
                                      </p:tavLst>
                                    </p:anim>
                                  </p:childTnLst>
                                </p:cTn>
                              </p:par>
                              <p:par>
                                <p:cTn id="107" presetID="10" presetClass="entr" presetSubtype="0"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fade">
                                      <p:cBhvr>
                                        <p:cTn id="109" dur="500"/>
                                        <p:tgtEl>
                                          <p:spTgt spid="2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fade">
                                      <p:cBhvr>
                                        <p:cTn id="112" dur="500"/>
                                        <p:tgtEl>
                                          <p:spTgt spid="25"/>
                                        </p:tgtEl>
                                      </p:cBhvr>
                                    </p:animEffect>
                                  </p:childTnLst>
                                </p:cTn>
                              </p:par>
                              <p:par>
                                <p:cTn id="113" presetID="10" presetClass="entr" presetSubtype="0" fill="hold" nodeType="withEffect">
                                  <p:stCondLst>
                                    <p:cond delay="0"/>
                                  </p:stCondLst>
                                  <p:childTnLst>
                                    <p:set>
                                      <p:cBhvr>
                                        <p:cTn id="114" dur="1" fill="hold">
                                          <p:stCondLst>
                                            <p:cond delay="0"/>
                                          </p:stCondLst>
                                        </p:cTn>
                                        <p:tgtEl>
                                          <p:spTgt spid="26"/>
                                        </p:tgtEl>
                                        <p:attrNameLst>
                                          <p:attrName>style.visibility</p:attrName>
                                        </p:attrNameLst>
                                      </p:cBhvr>
                                      <p:to>
                                        <p:strVal val="visible"/>
                                      </p:to>
                                    </p:set>
                                    <p:animEffect transition="in" filter="fade">
                                      <p:cBhvr>
                                        <p:cTn id="115" dur="500"/>
                                        <p:tgtEl>
                                          <p:spTgt spid="26"/>
                                        </p:tgtEl>
                                      </p:cBhvr>
                                    </p:animEffect>
                                  </p:childTnLst>
                                </p:cTn>
                              </p:par>
                            </p:childTnLst>
                          </p:cTn>
                        </p:par>
                        <p:par>
                          <p:cTn id="116" fill="hold">
                            <p:stCondLst>
                              <p:cond delay="4500"/>
                            </p:stCondLst>
                            <p:childTnLst>
                              <p:par>
                                <p:cTn id="117" presetID="10" presetClass="entr" presetSubtype="0"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fade">
                                      <p:cBhvr>
                                        <p:cTn id="119" dur="500"/>
                                        <p:tgtEl>
                                          <p:spTgt spid="31"/>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fade">
                                      <p:cBhvr>
                                        <p:cTn id="122" dur="500"/>
                                        <p:tgtEl>
                                          <p:spTgt spid="32"/>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fade">
                                      <p:cBhvr>
                                        <p:cTn id="125" dur="500"/>
                                        <p:tgtEl>
                                          <p:spTgt spid="3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34"/>
                                        </p:tgtEl>
                                        <p:attrNameLst>
                                          <p:attrName>style.visibility</p:attrName>
                                        </p:attrNameLst>
                                      </p:cBhvr>
                                      <p:to>
                                        <p:strVal val="visible"/>
                                      </p:to>
                                    </p:set>
                                    <p:animEffect transition="in" filter="fade">
                                      <p:cBhvr>
                                        <p:cTn id="128" dur="500"/>
                                        <p:tgtEl>
                                          <p:spTgt spid="34"/>
                                        </p:tgtEl>
                                      </p:cBhvr>
                                    </p:animEffect>
                                  </p:childTnLst>
                                </p:cTn>
                              </p:par>
                            </p:childTnLst>
                          </p:cTn>
                        </p:par>
                        <p:par>
                          <p:cTn id="129" fill="hold">
                            <p:stCondLst>
                              <p:cond delay="5000"/>
                            </p:stCondLst>
                            <p:childTnLst>
                              <p:par>
                                <p:cTn id="130" presetID="22" presetClass="entr" presetSubtype="8"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wipe(left)">
                                      <p:cBhvr>
                                        <p:cTn id="132" dur="500"/>
                                        <p:tgtEl>
                                          <p:spTgt spid="29"/>
                                        </p:tgtEl>
                                      </p:cBhvr>
                                    </p:animEffect>
                                  </p:childTnLst>
                                </p:cTn>
                              </p:par>
                            </p:childTnLst>
                          </p:cTn>
                        </p:par>
                        <p:par>
                          <p:cTn id="133" fill="hold">
                            <p:stCondLst>
                              <p:cond delay="5500"/>
                            </p:stCondLst>
                            <p:childTnLst>
                              <p:par>
                                <p:cTn id="134" presetID="22" presetClass="entr" presetSubtype="2"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wipe(right)">
                                      <p:cBhvr>
                                        <p:cTn id="136" dur="500"/>
                                        <p:tgtEl>
                                          <p:spTgt spid="30"/>
                                        </p:tgtEl>
                                      </p:cBhvr>
                                    </p:animEffect>
                                  </p:childTnLst>
                                </p:cTn>
                              </p:par>
                            </p:childTnLst>
                          </p:cTn>
                        </p:par>
                        <p:par>
                          <p:cTn id="137" fill="hold">
                            <p:stCondLst>
                              <p:cond delay="6000"/>
                            </p:stCondLst>
                            <p:childTnLst>
                              <p:par>
                                <p:cTn id="138" presetID="12" presetClass="entr" presetSubtype="4" fill="hold" nodeType="after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additive="base">
                                        <p:cTn id="140" dur="500"/>
                                        <p:tgtEl>
                                          <p:spTgt spid="40"/>
                                        </p:tgtEl>
                                        <p:attrNameLst>
                                          <p:attrName>ppt_y</p:attrName>
                                        </p:attrNameLst>
                                      </p:cBhvr>
                                      <p:tavLst>
                                        <p:tav tm="0">
                                          <p:val>
                                            <p:strVal val="#ppt_y+#ppt_h*1.125000"/>
                                          </p:val>
                                        </p:tav>
                                        <p:tav tm="100000">
                                          <p:val>
                                            <p:strVal val="#ppt_y"/>
                                          </p:val>
                                        </p:tav>
                                      </p:tavLst>
                                    </p:anim>
                                    <p:animEffect transition="in" filter="wipe(up)">
                                      <p:cBhvr>
                                        <p:cTn id="141" dur="500"/>
                                        <p:tgtEl>
                                          <p:spTgt spid="40"/>
                                        </p:tgtEl>
                                      </p:cBhvr>
                                    </p:animEffect>
                                  </p:childTnLst>
                                </p:cTn>
                              </p:par>
                              <p:par>
                                <p:cTn id="142" presetID="12" presetClass="entr" presetSubtype="4" fill="hold" grpId="0" nodeType="withEffect">
                                  <p:stCondLst>
                                    <p:cond delay="0"/>
                                  </p:stCondLst>
                                  <p:childTnLst>
                                    <p:set>
                                      <p:cBhvr>
                                        <p:cTn id="143" dur="1" fill="hold">
                                          <p:stCondLst>
                                            <p:cond delay="0"/>
                                          </p:stCondLst>
                                        </p:cTn>
                                        <p:tgtEl>
                                          <p:spTgt spid="43"/>
                                        </p:tgtEl>
                                        <p:attrNameLst>
                                          <p:attrName>style.visibility</p:attrName>
                                        </p:attrNameLst>
                                      </p:cBhvr>
                                      <p:to>
                                        <p:strVal val="visible"/>
                                      </p:to>
                                    </p:set>
                                    <p:anim calcmode="lin" valueType="num">
                                      <p:cBhvr additive="base">
                                        <p:cTn id="144" dur="500"/>
                                        <p:tgtEl>
                                          <p:spTgt spid="43"/>
                                        </p:tgtEl>
                                        <p:attrNameLst>
                                          <p:attrName>ppt_y</p:attrName>
                                        </p:attrNameLst>
                                      </p:cBhvr>
                                      <p:tavLst>
                                        <p:tav tm="0">
                                          <p:val>
                                            <p:strVal val="#ppt_y+#ppt_h*1.125000"/>
                                          </p:val>
                                        </p:tav>
                                        <p:tav tm="100000">
                                          <p:val>
                                            <p:strVal val="#ppt_y"/>
                                          </p:val>
                                        </p:tav>
                                      </p:tavLst>
                                    </p:anim>
                                    <p:animEffect transition="in" filter="wipe(up)">
                                      <p:cBhvr>
                                        <p:cTn id="145" dur="500"/>
                                        <p:tgtEl>
                                          <p:spTgt spid="43"/>
                                        </p:tgtEl>
                                      </p:cBhvr>
                                    </p:animEffect>
                                  </p:childTnLst>
                                </p:cTn>
                              </p:par>
                            </p:childTnLst>
                          </p:cTn>
                        </p:par>
                        <p:par>
                          <p:cTn id="146" fill="hold">
                            <p:stCondLst>
                              <p:cond delay="6500"/>
                            </p:stCondLst>
                            <p:childTnLst>
                              <p:par>
                                <p:cTn id="147" presetID="21" presetClass="entr" presetSubtype="1" fill="hold" nodeType="afterEffect">
                                  <p:stCondLst>
                                    <p:cond delay="0"/>
                                  </p:stCondLst>
                                  <p:childTnLst>
                                    <p:set>
                                      <p:cBhvr>
                                        <p:cTn id="148" dur="1" fill="hold">
                                          <p:stCondLst>
                                            <p:cond delay="0"/>
                                          </p:stCondLst>
                                        </p:cTn>
                                        <p:tgtEl>
                                          <p:spTgt spid="36"/>
                                        </p:tgtEl>
                                        <p:attrNameLst>
                                          <p:attrName>style.visibility</p:attrName>
                                        </p:attrNameLst>
                                      </p:cBhvr>
                                      <p:to>
                                        <p:strVal val="visible"/>
                                      </p:to>
                                    </p:set>
                                    <p:animEffect transition="in" filter="wheel(1)">
                                      <p:cBhvr>
                                        <p:cTn id="149" dur="2000"/>
                                        <p:tgtEl>
                                          <p:spTgt spid="36"/>
                                        </p:tgtEl>
                                      </p:cBhvr>
                                    </p:animEffect>
                                  </p:childTnLst>
                                </p:cTn>
                              </p:par>
                              <p:par>
                                <p:cTn id="150" presetID="21" presetClass="entr" presetSubtype="1" fill="hold" nodeType="withEffect">
                                  <p:stCondLst>
                                    <p:cond delay="0"/>
                                  </p:stCondLst>
                                  <p:childTnLst>
                                    <p:set>
                                      <p:cBhvr>
                                        <p:cTn id="151" dur="1" fill="hold">
                                          <p:stCondLst>
                                            <p:cond delay="0"/>
                                          </p:stCondLst>
                                        </p:cTn>
                                        <p:tgtEl>
                                          <p:spTgt spid="35"/>
                                        </p:tgtEl>
                                        <p:attrNameLst>
                                          <p:attrName>style.visibility</p:attrName>
                                        </p:attrNameLst>
                                      </p:cBhvr>
                                      <p:to>
                                        <p:strVal val="visible"/>
                                      </p:to>
                                    </p:set>
                                    <p:animEffect transition="in" filter="wheel(1)">
                                      <p:cBhvr>
                                        <p:cTn id="152" dur="2000"/>
                                        <p:tgtEl>
                                          <p:spTgt spid="35"/>
                                        </p:tgtEl>
                                      </p:cBhvr>
                                    </p:animEffect>
                                  </p:childTnLst>
                                </p:cTn>
                              </p:par>
                              <p:par>
                                <p:cTn id="153" presetID="21" presetClass="entr" presetSubtype="1" fill="hold" nodeType="withEffect">
                                  <p:stCondLst>
                                    <p:cond delay="0"/>
                                  </p:stCondLst>
                                  <p:childTnLst>
                                    <p:set>
                                      <p:cBhvr>
                                        <p:cTn id="154" dur="1" fill="hold">
                                          <p:stCondLst>
                                            <p:cond delay="0"/>
                                          </p:stCondLst>
                                        </p:cTn>
                                        <p:tgtEl>
                                          <p:spTgt spid="24"/>
                                        </p:tgtEl>
                                        <p:attrNameLst>
                                          <p:attrName>style.visibility</p:attrName>
                                        </p:attrNameLst>
                                      </p:cBhvr>
                                      <p:to>
                                        <p:strVal val="visible"/>
                                      </p:to>
                                    </p:set>
                                    <p:animEffect transition="in" filter="wheel(1)">
                                      <p:cBhvr>
                                        <p:cTn id="155"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p:bldP spid="113" grpId="0"/>
      <p:bldP spid="114" grpId="0"/>
      <p:bldP spid="115" grpId="0" bldLvl="0" animBg="1"/>
      <p:bldP spid="119" grpId="0" bldLvl="0" animBg="1"/>
      <p:bldP spid="120" grpId="0" bldLvl="0" animBg="1"/>
      <p:bldP spid="121" grpId="0" bldLvl="0" animBg="1"/>
      <p:bldP spid="123" grpId="0" bldLvl="0" animBg="1"/>
      <p:bldP spid="124" grpId="0" bldLvl="0" animBg="1"/>
      <p:bldP spid="5" grpId="0" bldLvl="0" animBg="1"/>
      <p:bldP spid="6" grpId="0" bldLvl="0" animBg="1"/>
      <p:bldP spid="77" grpId="0" bldLvl="0" animBg="1"/>
      <p:bldP spid="7" grpId="0" bldLvl="0" animBg="1"/>
      <p:bldP spid="79" grpId="0" bldLvl="0" animBg="1"/>
      <p:bldP spid="80" grpId="0" bldLvl="0" animBg="1"/>
      <p:bldP spid="23" grpId="0" bldLvl="0" animBg="1"/>
      <p:bldP spid="25" grpId="0" bldLvl="0" animBg="1"/>
      <p:bldP spid="29" grpId="0" bldLvl="0" animBg="1"/>
      <p:bldP spid="30" grpId="0" bldLvl="0" animBg="1"/>
      <p:bldP spid="31" grpId="0"/>
      <p:bldP spid="32" grpId="0"/>
      <p:bldP spid="33" grpId="0"/>
      <p:bldP spid="34" grpId="0"/>
      <p:bldP spid="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2"/>
          <p:cNvPicPr>
            <a:picLocks noChangeAspect="1"/>
          </p:cNvPicPr>
          <p:nvPr/>
        </p:nvPicPr>
        <p:blipFill>
          <a:blip r:embed="rId4"/>
          <a:stretch>
            <a:fillRect/>
          </a:stretch>
        </p:blipFill>
        <p:spPr>
          <a:xfrm>
            <a:off x="-16510" y="-22225"/>
            <a:ext cx="2867660" cy="2187575"/>
          </a:xfrm>
          <a:prstGeom prst="rect">
            <a:avLst/>
          </a:prstGeom>
        </p:spPr>
      </p:pic>
      <p:pic>
        <p:nvPicPr>
          <p:cNvPr id="4" name="图片 3" descr="5"/>
          <p:cNvPicPr>
            <a:picLocks noChangeAspect="1"/>
          </p:cNvPicPr>
          <p:nvPr/>
        </p:nvPicPr>
        <p:blipFill>
          <a:blip r:embed="rId5"/>
          <a:stretch>
            <a:fillRect/>
          </a:stretch>
        </p:blipFill>
        <p:spPr>
          <a:xfrm flipH="1">
            <a:off x="-16510" y="4154805"/>
            <a:ext cx="535940" cy="691515"/>
          </a:xfrm>
          <a:prstGeom prst="rect">
            <a:avLst/>
          </a:prstGeom>
        </p:spPr>
      </p:pic>
      <p:pic>
        <p:nvPicPr>
          <p:cNvPr id="5" name="图片 4" descr="1"/>
          <p:cNvPicPr>
            <a:picLocks noChangeAspect="1"/>
          </p:cNvPicPr>
          <p:nvPr/>
        </p:nvPicPr>
        <p:blipFill>
          <a:blip r:embed="rId6"/>
          <a:stretch>
            <a:fillRect/>
          </a:stretch>
        </p:blipFill>
        <p:spPr>
          <a:xfrm>
            <a:off x="1802765" y="1350645"/>
            <a:ext cx="8941435" cy="3217545"/>
          </a:xfrm>
          <a:prstGeom prst="rect">
            <a:avLst/>
          </a:prstGeom>
        </p:spPr>
      </p:pic>
      <p:pic>
        <p:nvPicPr>
          <p:cNvPr id="6" name="图片 5" descr="4"/>
          <p:cNvPicPr>
            <a:picLocks noChangeAspect="1"/>
          </p:cNvPicPr>
          <p:nvPr/>
        </p:nvPicPr>
        <p:blipFill>
          <a:blip r:embed="rId7"/>
          <a:stretch>
            <a:fillRect/>
          </a:stretch>
        </p:blipFill>
        <p:spPr>
          <a:xfrm>
            <a:off x="9657080" y="516890"/>
            <a:ext cx="1744980" cy="1744980"/>
          </a:xfrm>
          <a:prstGeom prst="rect">
            <a:avLst/>
          </a:prstGeom>
        </p:spPr>
      </p:pic>
      <p:pic>
        <p:nvPicPr>
          <p:cNvPr id="7" name="图片 6" descr="3"/>
          <p:cNvPicPr>
            <a:picLocks noChangeAspect="1"/>
          </p:cNvPicPr>
          <p:nvPr/>
        </p:nvPicPr>
        <p:blipFill>
          <a:blip r:embed="rId8"/>
          <a:stretch>
            <a:fillRect/>
          </a:stretch>
        </p:blipFill>
        <p:spPr>
          <a:xfrm>
            <a:off x="10586720" y="6480810"/>
            <a:ext cx="1614170" cy="381635"/>
          </a:xfrm>
          <a:prstGeom prst="rect">
            <a:avLst/>
          </a:prstGeom>
        </p:spPr>
      </p:pic>
      <p:pic>
        <p:nvPicPr>
          <p:cNvPr id="9" name="图片 8" descr="5"/>
          <p:cNvPicPr>
            <a:picLocks noChangeAspect="1"/>
          </p:cNvPicPr>
          <p:nvPr/>
        </p:nvPicPr>
        <p:blipFill>
          <a:blip r:embed="rId5"/>
          <a:stretch>
            <a:fillRect/>
          </a:stretch>
        </p:blipFill>
        <p:spPr>
          <a:xfrm>
            <a:off x="11402060" y="-22225"/>
            <a:ext cx="814070" cy="1051560"/>
          </a:xfrm>
          <a:prstGeom prst="rect">
            <a:avLst/>
          </a:prstGeom>
        </p:spPr>
      </p:pic>
      <p:pic>
        <p:nvPicPr>
          <p:cNvPr id="10" name="图片 9" descr="8"/>
          <p:cNvPicPr>
            <a:picLocks noChangeAspect="1"/>
          </p:cNvPicPr>
          <p:nvPr/>
        </p:nvPicPr>
        <p:blipFill>
          <a:blip r:embed="rId9"/>
          <a:stretch>
            <a:fillRect/>
          </a:stretch>
        </p:blipFill>
        <p:spPr>
          <a:xfrm>
            <a:off x="2428240" y="5559425"/>
            <a:ext cx="422910" cy="422910"/>
          </a:xfrm>
          <a:prstGeom prst="rect">
            <a:avLst/>
          </a:prstGeom>
        </p:spPr>
      </p:pic>
      <p:sp>
        <p:nvSpPr>
          <p:cNvPr id="12" name="文本框 11"/>
          <p:cNvSpPr txBox="1"/>
          <p:nvPr/>
        </p:nvSpPr>
        <p:spPr>
          <a:xfrm>
            <a:off x="3696970" y="2261870"/>
            <a:ext cx="7115810" cy="1106805"/>
          </a:xfrm>
          <a:prstGeom prst="rect">
            <a:avLst/>
          </a:prstGeom>
          <a:noFill/>
        </p:spPr>
        <p:txBody>
          <a:bodyPr wrap="square" rtlCol="0">
            <a:spAutoFit/>
          </a:bodyPr>
          <a:lstStyle/>
          <a:p>
            <a:r>
              <a:rPr lang="zh-CN" altLang="en-US" sz="6600">
                <a:latin typeface="阿里巴巴普惠体 B" panose="00020600040101010101" charset="-122"/>
                <a:ea typeface="阿里巴巴普惠体 B" panose="00020600040101010101" charset="-122"/>
                <a:cs typeface="阿里巴巴普惠体 B" panose="00020600040101010101" charset="-122"/>
              </a:rPr>
              <a:t>谢谢您的观看</a:t>
            </a:r>
          </a:p>
        </p:txBody>
      </p:sp>
      <p:sp>
        <p:nvSpPr>
          <p:cNvPr id="13" name="矩形 12"/>
          <p:cNvSpPr/>
          <p:nvPr/>
        </p:nvSpPr>
        <p:spPr>
          <a:xfrm>
            <a:off x="3556000" y="1957070"/>
            <a:ext cx="5661025" cy="1717040"/>
          </a:xfrm>
          <a:prstGeom prst="rect">
            <a:avLst/>
          </a:prstGeom>
          <a:noFill/>
          <a:ln w="9525">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pic>
        <p:nvPicPr>
          <p:cNvPr id="15" name="图片 14" descr="3"/>
          <p:cNvPicPr>
            <a:picLocks noChangeAspect="1"/>
          </p:cNvPicPr>
          <p:nvPr/>
        </p:nvPicPr>
        <p:blipFill>
          <a:blip r:embed="rId8"/>
          <a:stretch>
            <a:fillRect/>
          </a:stretch>
        </p:blipFill>
        <p:spPr>
          <a:xfrm>
            <a:off x="8766175" y="4724400"/>
            <a:ext cx="1978025" cy="381635"/>
          </a:xfrm>
          <a:prstGeom prst="rect">
            <a:avLst/>
          </a:prstGeom>
        </p:spPr>
      </p:pic>
      <p:sp>
        <p:nvSpPr>
          <p:cNvPr id="16" name="文本框 15"/>
          <p:cNvSpPr txBox="1"/>
          <p:nvPr/>
        </p:nvSpPr>
        <p:spPr>
          <a:xfrm>
            <a:off x="8792527" y="4737735"/>
            <a:ext cx="2020253" cy="368300"/>
          </a:xfrm>
          <a:prstGeom prst="rect">
            <a:avLst/>
          </a:prstGeom>
          <a:noFill/>
        </p:spPr>
        <p:txBody>
          <a:bodyPr wrap="square" rtlCol="0">
            <a:spAutoFit/>
          </a:bodyPr>
          <a:lstStyle/>
          <a:p>
            <a:r>
              <a:rPr lang="zh-CN" altLang="en-US" smtClean="0">
                <a:latin typeface="阿里巴巴普惠体 R" panose="00020600040101010101" charset="-122"/>
                <a:ea typeface="阿里巴巴普惠体 R" panose="00020600040101010101" charset="-122"/>
                <a:cs typeface="阿里巴巴普惠体 R" panose="00020600040101010101" charset="-122"/>
              </a:rPr>
              <a:t>答辩人：</a:t>
            </a:r>
            <a:r>
              <a:rPr lang="en-US" altLang="zh-CN" smtClean="0">
                <a:latin typeface="阿里巴巴普惠体 R" panose="00020600040101010101" charset="-122"/>
                <a:ea typeface="阿里巴巴普惠体 R" panose="00020600040101010101" charset="-122"/>
                <a:cs typeface="阿里巴巴普惠体 R" panose="00020600040101010101" charset="-122"/>
              </a:rPr>
              <a:t>PPT818</a:t>
            </a:r>
            <a:endParaRPr lang="en-US" altLang="zh-CN"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矩形 16"/>
          <p:cNvSpPr/>
          <p:nvPr/>
        </p:nvSpPr>
        <p:spPr>
          <a:xfrm>
            <a:off x="3034665" y="1794510"/>
            <a:ext cx="5965825" cy="1708785"/>
          </a:xfrm>
          <a:prstGeom prst="rect">
            <a:avLst/>
          </a:prstGeom>
          <a:noFill/>
          <a:ln w="12700">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cxnSp>
        <p:nvCxnSpPr>
          <p:cNvPr id="19" name="直接连接符 18"/>
          <p:cNvCxnSpPr/>
          <p:nvPr/>
        </p:nvCxnSpPr>
        <p:spPr>
          <a:xfrm>
            <a:off x="3881755" y="3371850"/>
            <a:ext cx="119761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图片 10" descr="7"/>
          <p:cNvPicPr>
            <a:picLocks noChangeAspect="1"/>
          </p:cNvPicPr>
          <p:nvPr/>
        </p:nvPicPr>
        <p:blipFill>
          <a:blip r:embed="rId10"/>
          <a:stretch>
            <a:fillRect/>
          </a:stretch>
        </p:blipFill>
        <p:spPr>
          <a:xfrm>
            <a:off x="8658225" y="3368675"/>
            <a:ext cx="659130" cy="65913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par>
                                <p:cTn id="23" presetID="3" presetClass="entr" presetSubtype="1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par>
                                <p:cTn id="26" presetID="3" presetClass="entr" presetSubtype="1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par>
                          <p:cTn id="29" fill="hold">
                            <p:stCondLst>
                              <p:cond delay="500"/>
                            </p:stCondLst>
                            <p:childTnLst>
                              <p:par>
                                <p:cTn id="30" presetID="1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p:tgtEl>
                                          <p:spTgt spid="13"/>
                                        </p:tgtEl>
                                        <p:attrNameLst>
                                          <p:attrName>ppt_y</p:attrName>
                                        </p:attrNameLst>
                                      </p:cBhvr>
                                      <p:tavLst>
                                        <p:tav tm="0">
                                          <p:val>
                                            <p:strVal val="#ppt_y+#ppt_h*1.125000"/>
                                          </p:val>
                                        </p:tav>
                                        <p:tav tm="100000">
                                          <p:val>
                                            <p:strVal val="#ppt_y"/>
                                          </p:val>
                                        </p:tav>
                                      </p:tavLst>
                                    </p:anim>
                                    <p:animEffect transition="in" filter="wipe(up)">
                                      <p:cBhvr>
                                        <p:cTn id="33" dur="500"/>
                                        <p:tgtEl>
                                          <p:spTgt spid="13"/>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p:tgtEl>
                                          <p:spTgt spid="17"/>
                                        </p:tgtEl>
                                        <p:attrNameLst>
                                          <p:attrName>ppt_y</p:attrName>
                                        </p:attrNameLst>
                                      </p:cBhvr>
                                      <p:tavLst>
                                        <p:tav tm="0">
                                          <p:val>
                                            <p:strVal val="#ppt_y+#ppt_h*1.125000"/>
                                          </p:val>
                                        </p:tav>
                                        <p:tav tm="100000">
                                          <p:val>
                                            <p:strVal val="#ppt_y"/>
                                          </p:val>
                                        </p:tav>
                                      </p:tavLst>
                                    </p:anim>
                                    <p:animEffect transition="in" filter="wipe(up)">
                                      <p:cBhvr>
                                        <p:cTn id="37" dur="500"/>
                                        <p:tgtEl>
                                          <p:spTgt spid="17"/>
                                        </p:tgtEl>
                                      </p:cBhvr>
                                    </p:animEffect>
                                  </p:childTnLst>
                                </p:cTn>
                              </p:par>
                              <p:par>
                                <p:cTn id="38" presetID="12" presetClass="entr" presetSubtype="4"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p:tgtEl>
                                          <p:spTgt spid="19"/>
                                        </p:tgtEl>
                                        <p:attrNameLst>
                                          <p:attrName>ppt_y</p:attrName>
                                        </p:attrNameLst>
                                      </p:cBhvr>
                                      <p:tavLst>
                                        <p:tav tm="0">
                                          <p:val>
                                            <p:strVal val="#ppt_y+#ppt_h*1.125000"/>
                                          </p:val>
                                        </p:tav>
                                        <p:tav tm="100000">
                                          <p:val>
                                            <p:strVal val="#ppt_y"/>
                                          </p:val>
                                        </p:tav>
                                      </p:tavLst>
                                    </p:anim>
                                    <p:animEffect transition="in" filter="wipe(up)">
                                      <p:cBhvr>
                                        <p:cTn id="41" dur="500"/>
                                        <p:tgtEl>
                                          <p:spTgt spid="19"/>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p:tgtEl>
                                          <p:spTgt spid="12"/>
                                        </p:tgtEl>
                                        <p:attrNameLst>
                                          <p:attrName>ppt_y</p:attrName>
                                        </p:attrNameLst>
                                      </p:cBhvr>
                                      <p:tavLst>
                                        <p:tav tm="0">
                                          <p:val>
                                            <p:strVal val="#ppt_y+#ppt_h*1.125000"/>
                                          </p:val>
                                        </p:tav>
                                        <p:tav tm="100000">
                                          <p:val>
                                            <p:strVal val="#ppt_y"/>
                                          </p:val>
                                        </p:tav>
                                      </p:tavLst>
                                    </p:anim>
                                    <p:animEffect transition="in" filter="wipe(up)">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793875" y="779145"/>
            <a:ext cx="3598545" cy="1091565"/>
          </a:xfrm>
          <a:prstGeom prst="rect">
            <a:avLst/>
          </a:prstGeom>
          <a:noFill/>
          <a:ln w="9525">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17" name="矩形 16"/>
          <p:cNvSpPr/>
          <p:nvPr/>
        </p:nvSpPr>
        <p:spPr>
          <a:xfrm>
            <a:off x="1337945" y="549275"/>
            <a:ext cx="3792220" cy="1086485"/>
          </a:xfrm>
          <a:prstGeom prst="rect">
            <a:avLst/>
          </a:prstGeom>
          <a:noFill/>
          <a:ln w="12700">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grpSp>
        <p:nvGrpSpPr>
          <p:cNvPr id="21" name="组合 20"/>
          <p:cNvGrpSpPr/>
          <p:nvPr/>
        </p:nvGrpSpPr>
        <p:grpSpPr>
          <a:xfrm>
            <a:off x="2183043" y="781683"/>
            <a:ext cx="3016689" cy="2200276"/>
            <a:chOff x="2221924" y="1448434"/>
            <a:chExt cx="3016689" cy="2200276"/>
          </a:xfrm>
        </p:grpSpPr>
        <p:sp>
          <p:nvSpPr>
            <p:cNvPr id="19" name="文本框 18"/>
            <p:cNvSpPr txBox="1"/>
            <p:nvPr/>
          </p:nvSpPr>
          <p:spPr>
            <a:xfrm>
              <a:off x="2221924" y="1448434"/>
              <a:ext cx="2031325" cy="2200276"/>
            </a:xfrm>
            <a:prstGeom prst="rect">
              <a:avLst/>
            </a:prstGeom>
            <a:noFill/>
          </p:spPr>
          <p:txBody>
            <a:bodyPr vert="eaVert" wrap="square" rtlCol="0">
              <a:spAutoFit/>
            </a:bodyPr>
            <a:lstStyle/>
            <a:p>
              <a:r>
                <a:rPr lang="zh-CN" altLang="en-US" sz="6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目</a:t>
              </a:r>
              <a:endParaRPr lang="zh-CN" altLang="en-US" sz="6600" dirty="0">
                <a:solidFill>
                  <a:srgbClr val="0070C0"/>
                </a:solidFill>
                <a:latin typeface="宋体" panose="02010600030101010101" pitchFamily="2" charset="-122"/>
                <a:ea typeface="宋体" panose="02010600030101010101" pitchFamily="2" charset="-122"/>
                <a:cs typeface="阿里巴巴普惠体 R" panose="00020600040101010101" charset="-122"/>
              </a:endParaRPr>
            </a:p>
            <a:p>
              <a:r>
                <a:rPr lang="zh-CN" altLang="en-US" sz="6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录</a:t>
              </a:r>
            </a:p>
          </p:txBody>
        </p:sp>
        <p:sp>
          <p:nvSpPr>
            <p:cNvPr id="20" name="文本框 19"/>
            <p:cNvSpPr txBox="1"/>
            <p:nvPr/>
          </p:nvSpPr>
          <p:spPr>
            <a:xfrm>
              <a:off x="4061454" y="1952823"/>
              <a:ext cx="1177159" cy="306705"/>
            </a:xfrm>
            <a:prstGeom prst="rect">
              <a:avLst/>
            </a:prstGeom>
            <a:noFill/>
          </p:spPr>
          <p:txBody>
            <a:bodyPr wrap="square" rtlCol="0">
              <a:spAutoFit/>
            </a:bodyPr>
            <a:lstStyle/>
            <a:p>
              <a:pPr algn="ctr"/>
              <a:r>
                <a:rPr lang="en-US" altLang="zh-CN" sz="14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Contents </a:t>
              </a:r>
            </a:p>
          </p:txBody>
        </p:sp>
      </p:grpSp>
      <p:grpSp>
        <p:nvGrpSpPr>
          <p:cNvPr id="27" name="组合 26"/>
          <p:cNvGrpSpPr/>
          <p:nvPr/>
        </p:nvGrpSpPr>
        <p:grpSpPr>
          <a:xfrm>
            <a:off x="4482596" y="2779393"/>
            <a:ext cx="1754505" cy="666751"/>
            <a:chOff x="4482596" y="2952749"/>
            <a:chExt cx="1754505" cy="666751"/>
          </a:xfrm>
        </p:grpSpPr>
        <p:sp>
          <p:nvSpPr>
            <p:cNvPr id="22" name="矩形 21"/>
            <p:cNvSpPr/>
            <p:nvPr/>
          </p:nvSpPr>
          <p:spPr>
            <a:xfrm>
              <a:off x="4566416" y="2952749"/>
              <a:ext cx="1539109" cy="66675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26" name="矩形 25"/>
            <p:cNvSpPr/>
            <p:nvPr/>
          </p:nvSpPr>
          <p:spPr>
            <a:xfrm>
              <a:off x="4482596" y="3101339"/>
              <a:ext cx="1754505" cy="368300"/>
            </a:xfrm>
            <a:prstGeom prst="rect">
              <a:avLst/>
            </a:prstGeom>
          </p:spPr>
          <p:txBody>
            <a:bodyPr wrap="square">
              <a:spAutoFit/>
            </a:bodyPr>
            <a:lstStyle/>
            <a:p>
              <a:pPr algn="ctr" fontAlgn="auto">
                <a:spcBef>
                  <a:spcPts val="0"/>
                </a:spcBef>
                <a:spcAft>
                  <a:spcPts val="0"/>
                </a:spcAft>
              </a:pPr>
              <a:r>
                <a:rPr lang="en-US" altLang="zh-CN"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01.</a:t>
              </a:r>
              <a:r>
                <a:rPr lang="zh-CN" altLang="en-US" sz="1600" b="1" spc="3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ea"/>
                </a:rPr>
                <a:t>论文绪论</a:t>
              </a:r>
              <a:endParaRPr lang="zh-CN" altLang="en-US" sz="1600" b="1" spc="300" dirty="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ea"/>
              </a:endParaRPr>
            </a:p>
          </p:txBody>
        </p:sp>
      </p:grpSp>
      <p:grpSp>
        <p:nvGrpSpPr>
          <p:cNvPr id="28" name="组合 27"/>
          <p:cNvGrpSpPr/>
          <p:nvPr/>
        </p:nvGrpSpPr>
        <p:grpSpPr>
          <a:xfrm>
            <a:off x="5909945" y="3446144"/>
            <a:ext cx="1956435" cy="793750"/>
            <a:chOff x="4370836" y="2952749"/>
            <a:chExt cx="1956435" cy="793750"/>
          </a:xfrm>
        </p:grpSpPr>
        <p:sp>
          <p:nvSpPr>
            <p:cNvPr id="29" name="矩形 28"/>
            <p:cNvSpPr/>
            <p:nvPr/>
          </p:nvSpPr>
          <p:spPr>
            <a:xfrm>
              <a:off x="4566416" y="2952749"/>
              <a:ext cx="1539109" cy="666751"/>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0" name="矩形 29"/>
            <p:cNvSpPr/>
            <p:nvPr/>
          </p:nvSpPr>
          <p:spPr>
            <a:xfrm>
              <a:off x="4370836" y="3101339"/>
              <a:ext cx="1956435" cy="645160"/>
            </a:xfrm>
            <a:prstGeom prst="rect">
              <a:avLst/>
            </a:prstGeom>
          </p:spPr>
          <p:txBody>
            <a:bodyPr wrap="square">
              <a:spAutoFit/>
            </a:bodyPr>
            <a:lstStyle/>
            <a:p>
              <a:pPr algn="ctr" fontAlgn="auto">
                <a:spcBef>
                  <a:spcPts val="0"/>
                </a:spcBef>
                <a:spcAft>
                  <a:spcPts val="0"/>
                </a:spcAft>
              </a:pPr>
              <a:r>
                <a:rPr lang="en-US" altLang="zh-CN" sz="1600" b="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02.</a:t>
              </a:r>
              <a:r>
                <a:rPr lang="zh-CN" altLang="en-US" sz="1600" b="1" spc="3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ea"/>
                </a:rPr>
                <a:t>方法与思路</a:t>
              </a:r>
              <a:r>
                <a:rPr lang="zh-CN" altLang="en-US" b="1" spc="300">
                  <a:latin typeface="阿里巴巴普惠体 B" panose="00020600040101010101" charset="-122"/>
                  <a:ea typeface="阿里巴巴普惠体 B" panose="00020600040101010101" charset="-122"/>
                  <a:cs typeface="阿里巴巴普惠体 B" panose="00020600040101010101" charset="-122"/>
                  <a:sym typeface="+mn-ea"/>
                </a:rPr>
                <a:t> </a:t>
              </a:r>
              <a:endParaRPr lang="zh-CN" altLang="en-US" b="1" spc="300">
                <a:latin typeface="阿里巴巴普惠体 B" panose="00020600040101010101" charset="-122"/>
                <a:ea typeface="阿里巴巴普惠体 B" panose="00020600040101010101" charset="-122"/>
                <a:cs typeface="阿里巴巴普惠体 B" panose="00020600040101010101" charset="-122"/>
              </a:endParaRPr>
            </a:p>
            <a:p>
              <a:pPr algn="ctr" fontAlgn="auto">
                <a:spcBef>
                  <a:spcPts val="0"/>
                </a:spcBef>
                <a:spcAft>
                  <a:spcPts val="0"/>
                </a:spcAft>
              </a:pPr>
              <a:endParaRPr lang="en-US" altLang="zh-CN" b="0" dirty="0">
                <a:solidFill>
                  <a:schemeClr val="bg1"/>
                </a:solidFill>
                <a:latin typeface="阿里巴巴普惠体 B" panose="00020600040101010101" charset="-122"/>
                <a:ea typeface="阿里巴巴普惠体 B" panose="00020600040101010101" charset="-122"/>
                <a:cs typeface="阿里巴巴普惠体 B" panose="00020600040101010101" charset="-122"/>
              </a:endParaRPr>
            </a:p>
          </p:txBody>
        </p:sp>
      </p:grpSp>
      <p:grpSp>
        <p:nvGrpSpPr>
          <p:cNvPr id="31" name="组合 30"/>
          <p:cNvGrpSpPr/>
          <p:nvPr/>
        </p:nvGrpSpPr>
        <p:grpSpPr>
          <a:xfrm>
            <a:off x="7463024" y="4112895"/>
            <a:ext cx="1953895" cy="666751"/>
            <a:chOff x="4384806" y="2952749"/>
            <a:chExt cx="1953895" cy="666751"/>
          </a:xfrm>
        </p:grpSpPr>
        <p:sp>
          <p:nvSpPr>
            <p:cNvPr id="32" name="矩形 31"/>
            <p:cNvSpPr/>
            <p:nvPr/>
          </p:nvSpPr>
          <p:spPr>
            <a:xfrm>
              <a:off x="4566416" y="2952749"/>
              <a:ext cx="1539109" cy="666751"/>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3" name="矩形 32"/>
            <p:cNvSpPr/>
            <p:nvPr/>
          </p:nvSpPr>
          <p:spPr>
            <a:xfrm>
              <a:off x="4384806" y="3101339"/>
              <a:ext cx="1953895" cy="368300"/>
            </a:xfrm>
            <a:prstGeom prst="rect">
              <a:avLst/>
            </a:prstGeom>
          </p:spPr>
          <p:txBody>
            <a:bodyPr wrap="square">
              <a:spAutoFit/>
            </a:bodyPr>
            <a:lstStyle/>
            <a:p>
              <a:pPr algn="ctr" fontAlgn="auto">
                <a:spcBef>
                  <a:spcPts val="0"/>
                </a:spcBef>
                <a:spcAft>
                  <a:spcPts val="0"/>
                </a:spcAft>
              </a:pPr>
              <a:r>
                <a:rPr lang="en-US" altLang="zh-CN" sz="1600" b="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03.</a:t>
              </a:r>
              <a:r>
                <a:rPr lang="zh-CN" altLang="en-US" sz="1600" b="1" spc="3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ea"/>
                </a:rPr>
                <a:t>成果与应用</a:t>
              </a:r>
              <a:r>
                <a:rPr lang="zh-CN" altLang="en-US" b="1" spc="300">
                  <a:latin typeface="阿里巴巴普惠体 B" panose="00020600040101010101" charset="-122"/>
                  <a:ea typeface="阿里巴巴普惠体 B" panose="00020600040101010101" charset="-122"/>
                  <a:cs typeface="阿里巴巴普惠体 B" panose="00020600040101010101" charset="-122"/>
                  <a:sym typeface="+mn-ea"/>
                </a:rPr>
                <a:t> </a:t>
              </a:r>
              <a:endParaRPr lang="en-US" altLang="zh-CN" b="0" dirty="0">
                <a:solidFill>
                  <a:schemeClr val="bg1"/>
                </a:solidFill>
                <a:latin typeface="阿里巴巴普惠体 B" panose="00020600040101010101" charset="-122"/>
                <a:ea typeface="阿里巴巴普惠体 B" panose="00020600040101010101" charset="-122"/>
                <a:cs typeface="阿里巴巴普惠体 B" panose="00020600040101010101" charset="-122"/>
              </a:endParaRPr>
            </a:p>
          </p:txBody>
        </p:sp>
      </p:grpSp>
      <p:grpSp>
        <p:nvGrpSpPr>
          <p:cNvPr id="34" name="组合 33"/>
          <p:cNvGrpSpPr/>
          <p:nvPr/>
        </p:nvGrpSpPr>
        <p:grpSpPr>
          <a:xfrm>
            <a:off x="9030073" y="4779646"/>
            <a:ext cx="1885950" cy="666751"/>
            <a:chOff x="4412746" y="2952749"/>
            <a:chExt cx="1885950" cy="666751"/>
          </a:xfrm>
        </p:grpSpPr>
        <p:sp>
          <p:nvSpPr>
            <p:cNvPr id="35" name="矩形 34"/>
            <p:cNvSpPr/>
            <p:nvPr/>
          </p:nvSpPr>
          <p:spPr>
            <a:xfrm>
              <a:off x="4566417" y="2952749"/>
              <a:ext cx="1539108" cy="666751"/>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6" name="矩形 35"/>
            <p:cNvSpPr/>
            <p:nvPr/>
          </p:nvSpPr>
          <p:spPr>
            <a:xfrm>
              <a:off x="4412746" y="3115309"/>
              <a:ext cx="1885950" cy="368300"/>
            </a:xfrm>
            <a:prstGeom prst="rect">
              <a:avLst/>
            </a:prstGeom>
          </p:spPr>
          <p:txBody>
            <a:bodyPr wrap="square">
              <a:spAutoFit/>
            </a:bodyPr>
            <a:lstStyle/>
            <a:p>
              <a:pPr algn="ctr" fontAlgn="auto">
                <a:spcBef>
                  <a:spcPts val="0"/>
                </a:spcBef>
                <a:spcAft>
                  <a:spcPts val="0"/>
                </a:spcAft>
              </a:pPr>
              <a:r>
                <a:rPr lang="en-US" altLang="zh-CN" b="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04.</a:t>
              </a:r>
              <a:r>
                <a:rPr lang="zh-CN" altLang="en-US" b="1" spc="300">
                  <a:solidFill>
                    <a:schemeClr val="bg1"/>
                  </a:solidFill>
                  <a:latin typeface="阿里巴巴普惠体 B" panose="00020600040101010101" charset="-122"/>
                  <a:ea typeface="阿里巴巴普惠体 B" panose="00020600040101010101" charset="-122"/>
                  <a:cs typeface="Helvetica" panose="020B0604020202020204" pitchFamily="34" charset="0"/>
                  <a:sym typeface="+mn-ea"/>
                </a:rPr>
                <a:t>论文总结</a:t>
              </a:r>
              <a:endParaRPr lang="zh-CN" altLang="en-US" b="1" spc="300" dirty="0">
                <a:solidFill>
                  <a:schemeClr val="bg1"/>
                </a:solidFill>
                <a:latin typeface="阿里巴巴普惠体 B" panose="00020600040101010101" charset="-122"/>
                <a:ea typeface="阿里巴巴普惠体 B" panose="00020600040101010101" charset="-122"/>
                <a:cs typeface="Helvetica" panose="020B0604020202020204" pitchFamily="34" charset="0"/>
                <a:sym typeface="+mn-ea"/>
              </a:endParaRPr>
            </a:p>
          </p:txBody>
        </p:sp>
      </p:grpSp>
      <p:cxnSp>
        <p:nvCxnSpPr>
          <p:cNvPr id="38" name="直接连接符 37"/>
          <p:cNvCxnSpPr/>
          <p:nvPr/>
        </p:nvCxnSpPr>
        <p:spPr>
          <a:xfrm>
            <a:off x="3838575" y="2413635"/>
            <a:ext cx="0" cy="2466975"/>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grpSp>
        <p:nvGrpSpPr>
          <p:cNvPr id="57" name="组合 56"/>
          <p:cNvGrpSpPr/>
          <p:nvPr/>
        </p:nvGrpSpPr>
        <p:grpSpPr>
          <a:xfrm>
            <a:off x="9725024" y="5848350"/>
            <a:ext cx="2466975" cy="1009651"/>
            <a:chOff x="9725024" y="5848350"/>
            <a:chExt cx="2466975" cy="1009651"/>
          </a:xfrm>
        </p:grpSpPr>
        <p:cxnSp>
          <p:nvCxnSpPr>
            <p:cNvPr id="39" name="直接连接符 38"/>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9" name="图片 8" descr="5"/>
          <p:cNvPicPr>
            <a:picLocks noChangeAspect="1"/>
          </p:cNvPicPr>
          <p:nvPr/>
        </p:nvPicPr>
        <p:blipFill>
          <a:blip r:embed="rId4"/>
          <a:stretch>
            <a:fillRect/>
          </a:stretch>
        </p:blipFill>
        <p:spPr>
          <a:xfrm>
            <a:off x="11402060" y="-22225"/>
            <a:ext cx="814070" cy="1051560"/>
          </a:xfrm>
          <a:prstGeom prst="rect">
            <a:avLst/>
          </a:prstGeom>
        </p:spPr>
      </p:pic>
      <p:pic>
        <p:nvPicPr>
          <p:cNvPr id="7" name="图片 6" descr="3"/>
          <p:cNvPicPr>
            <a:picLocks noChangeAspect="1"/>
          </p:cNvPicPr>
          <p:nvPr/>
        </p:nvPicPr>
        <p:blipFill>
          <a:blip r:embed="rId5"/>
          <a:stretch>
            <a:fillRect/>
          </a:stretch>
        </p:blipFill>
        <p:spPr>
          <a:xfrm>
            <a:off x="-4445" y="6476365"/>
            <a:ext cx="1614170" cy="381635"/>
          </a:xfrm>
          <a:prstGeom prst="rect">
            <a:avLst/>
          </a:prstGeom>
        </p:spPr>
      </p:pic>
      <p:cxnSp>
        <p:nvCxnSpPr>
          <p:cNvPr id="8" name="直接连接符 7"/>
          <p:cNvCxnSpPr/>
          <p:nvPr/>
        </p:nvCxnSpPr>
        <p:spPr>
          <a:xfrm>
            <a:off x="3366770" y="4345305"/>
            <a:ext cx="2207895" cy="0"/>
          </a:xfrm>
          <a:prstGeom prst="line">
            <a:avLst/>
          </a:prstGeom>
          <a:ln w="28575">
            <a:solidFill>
              <a:srgbClr val="A6A6A6"/>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p:tgtEl>
                                          <p:spTgt spid="17"/>
                                        </p:tgtEl>
                                        <p:attrNameLst>
                                          <p:attrName>ppt_y</p:attrName>
                                        </p:attrNameLst>
                                      </p:cBhvr>
                                      <p:tavLst>
                                        <p:tav tm="0">
                                          <p:val>
                                            <p:strVal val="#ppt_y+#ppt_h*1.125000"/>
                                          </p:val>
                                        </p:tav>
                                        <p:tav tm="100000">
                                          <p:val>
                                            <p:strVal val="#ppt_y"/>
                                          </p:val>
                                        </p:tav>
                                      </p:tavLst>
                                    </p:anim>
                                    <p:animEffect transition="in" filter="wipe(up)">
                                      <p:cBhvr>
                                        <p:cTn id="8" dur="500"/>
                                        <p:tgtEl>
                                          <p:spTgt spid="17"/>
                                        </p:tgtEl>
                                      </p:cBhvr>
                                    </p:animEffect>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1000" fill="hold"/>
                                        <p:tgtEl>
                                          <p:spTgt spid="21"/>
                                        </p:tgtEl>
                                        <p:attrNameLst>
                                          <p:attrName>ppt_w</p:attrName>
                                        </p:attrNameLst>
                                      </p:cBhvr>
                                      <p:tavLst>
                                        <p:tav tm="0">
                                          <p:val>
                                            <p:fltVal val="0"/>
                                          </p:val>
                                        </p:tav>
                                        <p:tav tm="100000">
                                          <p:val>
                                            <p:strVal val="#ppt_w"/>
                                          </p:val>
                                        </p:tav>
                                      </p:tavLst>
                                    </p:anim>
                                    <p:anim calcmode="lin" valueType="num">
                                      <p:cBhvr>
                                        <p:cTn id="13" dur="1000" fill="hold"/>
                                        <p:tgtEl>
                                          <p:spTgt spid="21"/>
                                        </p:tgtEl>
                                        <p:attrNameLst>
                                          <p:attrName>ppt_h</p:attrName>
                                        </p:attrNameLst>
                                      </p:cBhvr>
                                      <p:tavLst>
                                        <p:tav tm="0">
                                          <p:val>
                                            <p:fltVal val="0"/>
                                          </p:val>
                                        </p:tav>
                                        <p:tav tm="100000">
                                          <p:val>
                                            <p:strVal val="#ppt_h"/>
                                          </p:val>
                                        </p:tav>
                                      </p:tavLst>
                                    </p:anim>
                                    <p:anim calcmode="lin" valueType="num">
                                      <p:cBhvr>
                                        <p:cTn id="14" dur="1000" fill="hold"/>
                                        <p:tgtEl>
                                          <p:spTgt spid="21"/>
                                        </p:tgtEl>
                                        <p:attrNameLst>
                                          <p:attrName>style.rotation</p:attrName>
                                        </p:attrNameLst>
                                      </p:cBhvr>
                                      <p:tavLst>
                                        <p:tav tm="0">
                                          <p:val>
                                            <p:fltVal val="90"/>
                                          </p:val>
                                        </p:tav>
                                        <p:tav tm="100000">
                                          <p:val>
                                            <p:fltVal val="0"/>
                                          </p:val>
                                        </p:tav>
                                      </p:tavLst>
                                    </p:anim>
                                    <p:animEffect transition="in" filter="fade">
                                      <p:cBhvr>
                                        <p:cTn id="15" dur="1000"/>
                                        <p:tgtEl>
                                          <p:spTgt spid="21"/>
                                        </p:tgtEl>
                                      </p:cBhvr>
                                    </p:animEffect>
                                  </p:childTnLst>
                                </p:cTn>
                              </p:par>
                              <p:par>
                                <p:cTn id="16" presetID="31" presetClass="entr" presetSubtype="0" fill="hold" nodeType="with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p:cTn id="18" dur="1000" fill="hold"/>
                                        <p:tgtEl>
                                          <p:spTgt spid="38"/>
                                        </p:tgtEl>
                                        <p:attrNameLst>
                                          <p:attrName>ppt_w</p:attrName>
                                        </p:attrNameLst>
                                      </p:cBhvr>
                                      <p:tavLst>
                                        <p:tav tm="0">
                                          <p:val>
                                            <p:fltVal val="0"/>
                                          </p:val>
                                        </p:tav>
                                        <p:tav tm="100000">
                                          <p:val>
                                            <p:strVal val="#ppt_w"/>
                                          </p:val>
                                        </p:tav>
                                      </p:tavLst>
                                    </p:anim>
                                    <p:anim calcmode="lin" valueType="num">
                                      <p:cBhvr>
                                        <p:cTn id="19" dur="1000" fill="hold"/>
                                        <p:tgtEl>
                                          <p:spTgt spid="38"/>
                                        </p:tgtEl>
                                        <p:attrNameLst>
                                          <p:attrName>ppt_h</p:attrName>
                                        </p:attrNameLst>
                                      </p:cBhvr>
                                      <p:tavLst>
                                        <p:tav tm="0">
                                          <p:val>
                                            <p:fltVal val="0"/>
                                          </p:val>
                                        </p:tav>
                                        <p:tav tm="100000">
                                          <p:val>
                                            <p:strVal val="#ppt_h"/>
                                          </p:val>
                                        </p:tav>
                                      </p:tavLst>
                                    </p:anim>
                                    <p:anim calcmode="lin" valueType="num">
                                      <p:cBhvr>
                                        <p:cTn id="20" dur="1000" fill="hold"/>
                                        <p:tgtEl>
                                          <p:spTgt spid="38"/>
                                        </p:tgtEl>
                                        <p:attrNameLst>
                                          <p:attrName>style.rotation</p:attrName>
                                        </p:attrNameLst>
                                      </p:cBhvr>
                                      <p:tavLst>
                                        <p:tav tm="0">
                                          <p:val>
                                            <p:fltVal val="90"/>
                                          </p:val>
                                        </p:tav>
                                        <p:tav tm="100000">
                                          <p:val>
                                            <p:fltVal val="0"/>
                                          </p:val>
                                        </p:tav>
                                      </p:tavLst>
                                    </p:anim>
                                    <p:animEffect transition="in" filter="fade">
                                      <p:cBhvr>
                                        <p:cTn id="21" dur="1000"/>
                                        <p:tgtEl>
                                          <p:spTgt spid="38"/>
                                        </p:tgtEl>
                                      </p:cBhvr>
                                    </p:animEffect>
                                  </p:childTnLst>
                                </p:cTn>
                              </p:par>
                              <p:par>
                                <p:cTn id="22" presetID="31"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 calcmode="lin" valueType="num">
                                      <p:cBhvr>
                                        <p:cTn id="26" dur="1000" fill="hold"/>
                                        <p:tgtEl>
                                          <p:spTgt spid="27"/>
                                        </p:tgtEl>
                                        <p:attrNameLst>
                                          <p:attrName>style.rotation</p:attrName>
                                        </p:attrNameLst>
                                      </p:cBhvr>
                                      <p:tavLst>
                                        <p:tav tm="0">
                                          <p:val>
                                            <p:fltVal val="90"/>
                                          </p:val>
                                        </p:tav>
                                        <p:tav tm="100000">
                                          <p:val>
                                            <p:fltVal val="0"/>
                                          </p:val>
                                        </p:tav>
                                      </p:tavLst>
                                    </p:anim>
                                    <p:animEffect transition="in" filter="fade">
                                      <p:cBhvr>
                                        <p:cTn id="27" dur="1000"/>
                                        <p:tgtEl>
                                          <p:spTgt spid="27"/>
                                        </p:tgtEl>
                                      </p:cBhvr>
                                    </p:animEffect>
                                  </p:childTnLst>
                                </p:cTn>
                              </p:par>
                              <p:par>
                                <p:cTn id="28" presetID="31"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p:cTn id="30" dur="1000" fill="hold"/>
                                        <p:tgtEl>
                                          <p:spTgt spid="28"/>
                                        </p:tgtEl>
                                        <p:attrNameLst>
                                          <p:attrName>ppt_w</p:attrName>
                                        </p:attrNameLst>
                                      </p:cBhvr>
                                      <p:tavLst>
                                        <p:tav tm="0">
                                          <p:val>
                                            <p:fltVal val="0"/>
                                          </p:val>
                                        </p:tav>
                                        <p:tav tm="100000">
                                          <p:val>
                                            <p:strVal val="#ppt_w"/>
                                          </p:val>
                                        </p:tav>
                                      </p:tavLst>
                                    </p:anim>
                                    <p:anim calcmode="lin" valueType="num">
                                      <p:cBhvr>
                                        <p:cTn id="31" dur="1000" fill="hold"/>
                                        <p:tgtEl>
                                          <p:spTgt spid="28"/>
                                        </p:tgtEl>
                                        <p:attrNameLst>
                                          <p:attrName>ppt_h</p:attrName>
                                        </p:attrNameLst>
                                      </p:cBhvr>
                                      <p:tavLst>
                                        <p:tav tm="0">
                                          <p:val>
                                            <p:fltVal val="0"/>
                                          </p:val>
                                        </p:tav>
                                        <p:tav tm="100000">
                                          <p:val>
                                            <p:strVal val="#ppt_h"/>
                                          </p:val>
                                        </p:tav>
                                      </p:tavLst>
                                    </p:anim>
                                    <p:anim calcmode="lin" valueType="num">
                                      <p:cBhvr>
                                        <p:cTn id="32" dur="1000" fill="hold"/>
                                        <p:tgtEl>
                                          <p:spTgt spid="28"/>
                                        </p:tgtEl>
                                        <p:attrNameLst>
                                          <p:attrName>style.rotation</p:attrName>
                                        </p:attrNameLst>
                                      </p:cBhvr>
                                      <p:tavLst>
                                        <p:tav tm="0">
                                          <p:val>
                                            <p:fltVal val="90"/>
                                          </p:val>
                                        </p:tav>
                                        <p:tav tm="100000">
                                          <p:val>
                                            <p:fltVal val="0"/>
                                          </p:val>
                                        </p:tav>
                                      </p:tavLst>
                                    </p:anim>
                                    <p:animEffect transition="in" filter="fade">
                                      <p:cBhvr>
                                        <p:cTn id="33" dur="1000"/>
                                        <p:tgtEl>
                                          <p:spTgt spid="28"/>
                                        </p:tgtEl>
                                      </p:cBhvr>
                                    </p:animEffect>
                                  </p:childTnLst>
                                </p:cTn>
                              </p:par>
                              <p:par>
                                <p:cTn id="34" presetID="31" presetClass="entr" presetSubtype="0" fill="hold" nodeType="with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1000" fill="hold"/>
                                        <p:tgtEl>
                                          <p:spTgt spid="31"/>
                                        </p:tgtEl>
                                        <p:attrNameLst>
                                          <p:attrName>ppt_w</p:attrName>
                                        </p:attrNameLst>
                                      </p:cBhvr>
                                      <p:tavLst>
                                        <p:tav tm="0">
                                          <p:val>
                                            <p:fltVal val="0"/>
                                          </p:val>
                                        </p:tav>
                                        <p:tav tm="100000">
                                          <p:val>
                                            <p:strVal val="#ppt_w"/>
                                          </p:val>
                                        </p:tav>
                                      </p:tavLst>
                                    </p:anim>
                                    <p:anim calcmode="lin" valueType="num">
                                      <p:cBhvr>
                                        <p:cTn id="37" dur="1000" fill="hold"/>
                                        <p:tgtEl>
                                          <p:spTgt spid="31"/>
                                        </p:tgtEl>
                                        <p:attrNameLst>
                                          <p:attrName>ppt_h</p:attrName>
                                        </p:attrNameLst>
                                      </p:cBhvr>
                                      <p:tavLst>
                                        <p:tav tm="0">
                                          <p:val>
                                            <p:fltVal val="0"/>
                                          </p:val>
                                        </p:tav>
                                        <p:tav tm="100000">
                                          <p:val>
                                            <p:strVal val="#ppt_h"/>
                                          </p:val>
                                        </p:tav>
                                      </p:tavLst>
                                    </p:anim>
                                    <p:anim calcmode="lin" valueType="num">
                                      <p:cBhvr>
                                        <p:cTn id="38" dur="1000" fill="hold"/>
                                        <p:tgtEl>
                                          <p:spTgt spid="31"/>
                                        </p:tgtEl>
                                        <p:attrNameLst>
                                          <p:attrName>style.rotation</p:attrName>
                                        </p:attrNameLst>
                                      </p:cBhvr>
                                      <p:tavLst>
                                        <p:tav tm="0">
                                          <p:val>
                                            <p:fltVal val="90"/>
                                          </p:val>
                                        </p:tav>
                                        <p:tav tm="100000">
                                          <p:val>
                                            <p:fltVal val="0"/>
                                          </p:val>
                                        </p:tav>
                                      </p:tavLst>
                                    </p:anim>
                                    <p:animEffect transition="in" filter="fade">
                                      <p:cBhvr>
                                        <p:cTn id="39" dur="1000"/>
                                        <p:tgtEl>
                                          <p:spTgt spid="31"/>
                                        </p:tgtEl>
                                      </p:cBhvr>
                                    </p:animEffect>
                                  </p:childTnLst>
                                </p:cTn>
                              </p:par>
                              <p:par>
                                <p:cTn id="40" presetID="31" presetClass="entr" presetSubtype="0" fill="hold"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1000" fill="hold"/>
                                        <p:tgtEl>
                                          <p:spTgt spid="34"/>
                                        </p:tgtEl>
                                        <p:attrNameLst>
                                          <p:attrName>ppt_w</p:attrName>
                                        </p:attrNameLst>
                                      </p:cBhvr>
                                      <p:tavLst>
                                        <p:tav tm="0">
                                          <p:val>
                                            <p:fltVal val="0"/>
                                          </p:val>
                                        </p:tav>
                                        <p:tav tm="100000">
                                          <p:val>
                                            <p:strVal val="#ppt_w"/>
                                          </p:val>
                                        </p:tav>
                                      </p:tavLst>
                                    </p:anim>
                                    <p:anim calcmode="lin" valueType="num">
                                      <p:cBhvr>
                                        <p:cTn id="43" dur="1000" fill="hold"/>
                                        <p:tgtEl>
                                          <p:spTgt spid="34"/>
                                        </p:tgtEl>
                                        <p:attrNameLst>
                                          <p:attrName>ppt_h</p:attrName>
                                        </p:attrNameLst>
                                      </p:cBhvr>
                                      <p:tavLst>
                                        <p:tav tm="0">
                                          <p:val>
                                            <p:fltVal val="0"/>
                                          </p:val>
                                        </p:tav>
                                        <p:tav tm="100000">
                                          <p:val>
                                            <p:strVal val="#ppt_h"/>
                                          </p:val>
                                        </p:tav>
                                      </p:tavLst>
                                    </p:anim>
                                    <p:anim calcmode="lin" valueType="num">
                                      <p:cBhvr>
                                        <p:cTn id="44" dur="1000" fill="hold"/>
                                        <p:tgtEl>
                                          <p:spTgt spid="34"/>
                                        </p:tgtEl>
                                        <p:attrNameLst>
                                          <p:attrName>style.rotation</p:attrName>
                                        </p:attrNameLst>
                                      </p:cBhvr>
                                      <p:tavLst>
                                        <p:tav tm="0">
                                          <p:val>
                                            <p:fltVal val="90"/>
                                          </p:val>
                                        </p:tav>
                                        <p:tav tm="100000">
                                          <p:val>
                                            <p:fltVal val="0"/>
                                          </p:val>
                                        </p:tav>
                                      </p:tavLst>
                                    </p:anim>
                                    <p:animEffect transition="in" filter="fade">
                                      <p:cBhvr>
                                        <p:cTn id="45" dur="1000"/>
                                        <p:tgtEl>
                                          <p:spTgt spid="34"/>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p:tgtEl>
                                          <p:spTgt spid="13"/>
                                        </p:tgtEl>
                                        <p:attrNameLst>
                                          <p:attrName>ppt_y</p:attrName>
                                        </p:attrNameLst>
                                      </p:cBhvr>
                                      <p:tavLst>
                                        <p:tav tm="0">
                                          <p:val>
                                            <p:strVal val="#ppt_y+#ppt_h*1.125000"/>
                                          </p:val>
                                        </p:tav>
                                        <p:tav tm="100000">
                                          <p:val>
                                            <p:strVal val="#ppt_y"/>
                                          </p:val>
                                        </p:tav>
                                      </p:tavLst>
                                    </p:anim>
                                    <p:animEffect transition="in" filter="wipe(up)">
                                      <p:cBhvr>
                                        <p:cTn id="49" dur="500"/>
                                        <p:tgtEl>
                                          <p:spTgt spid="13"/>
                                        </p:tgtEl>
                                      </p:cBhvr>
                                    </p:animEffect>
                                  </p:childTnLst>
                                </p:cTn>
                              </p:par>
                            </p:childTnLst>
                          </p:cTn>
                        </p:par>
                        <p:par>
                          <p:cTn id="50" fill="hold">
                            <p:stCondLst>
                              <p:cond delay="1500"/>
                            </p:stCondLst>
                            <p:childTnLst>
                              <p:par>
                                <p:cTn id="51" presetID="3" presetClass="entr" presetSubtype="10" fill="hold"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blinds(horizontal)">
                                      <p:cBhvr>
                                        <p:cTn id="53" dur="500"/>
                                        <p:tgtEl>
                                          <p:spTgt spid="9"/>
                                        </p:tgtEl>
                                      </p:cBhvr>
                                    </p:animEffect>
                                  </p:childTnLst>
                                </p:cTn>
                              </p:par>
                              <p:par>
                                <p:cTn id="54" presetID="3" presetClass="entr" presetSubtype="10" fill="hold"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blinds(horizontal)">
                                      <p:cBhvr>
                                        <p:cTn id="56" dur="500"/>
                                        <p:tgtEl>
                                          <p:spTgt spid="7"/>
                                        </p:tgtEl>
                                      </p:cBhvr>
                                    </p:animEffect>
                                  </p:childTnLst>
                                </p:cTn>
                              </p:par>
                            </p:childTnLst>
                          </p:cTn>
                        </p:par>
                        <p:par>
                          <p:cTn id="57" fill="hold">
                            <p:stCondLst>
                              <p:cond delay="2000"/>
                            </p:stCondLst>
                            <p:childTnLst>
                              <p:par>
                                <p:cTn id="58" presetID="12" presetClass="entr" presetSubtype="4" fill="hold" nodeType="afterEffect">
                                  <p:stCondLst>
                                    <p:cond delay="0"/>
                                  </p:stCondLst>
                                  <p:childTnLst>
                                    <p:set>
                                      <p:cBhvr>
                                        <p:cTn id="59" dur="1" fill="hold">
                                          <p:stCondLst>
                                            <p:cond delay="0"/>
                                          </p:stCondLst>
                                        </p:cTn>
                                        <p:tgtEl>
                                          <p:spTgt spid="57"/>
                                        </p:tgtEl>
                                        <p:attrNameLst>
                                          <p:attrName>style.visibility</p:attrName>
                                        </p:attrNameLst>
                                      </p:cBhvr>
                                      <p:to>
                                        <p:strVal val="visible"/>
                                      </p:to>
                                    </p:set>
                                    <p:anim calcmode="lin" valueType="num">
                                      <p:cBhvr additive="base">
                                        <p:cTn id="60" dur="500"/>
                                        <p:tgtEl>
                                          <p:spTgt spid="57"/>
                                        </p:tgtEl>
                                        <p:attrNameLst>
                                          <p:attrName>ppt_y</p:attrName>
                                        </p:attrNameLst>
                                      </p:cBhvr>
                                      <p:tavLst>
                                        <p:tav tm="0">
                                          <p:val>
                                            <p:strVal val="#ppt_y+#ppt_h*1.125000"/>
                                          </p:val>
                                        </p:tav>
                                        <p:tav tm="100000">
                                          <p:val>
                                            <p:strVal val="#ppt_y"/>
                                          </p:val>
                                        </p:tav>
                                      </p:tavLst>
                                    </p:anim>
                                    <p:animEffect transition="in" filter="wipe(up)">
                                      <p:cBhvr>
                                        <p:cTn id="6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4"/>
          <p:cNvPicPr>
            <a:picLocks noChangeAspect="1"/>
          </p:cNvPicPr>
          <p:nvPr/>
        </p:nvPicPr>
        <p:blipFill>
          <a:blip r:embed="rId4"/>
          <a:stretch>
            <a:fillRect/>
          </a:stretch>
        </p:blipFill>
        <p:spPr>
          <a:xfrm>
            <a:off x="5223510" y="1188720"/>
            <a:ext cx="1817370" cy="1817370"/>
          </a:xfrm>
          <a:prstGeom prst="rect">
            <a:avLst/>
          </a:prstGeom>
        </p:spPr>
      </p:pic>
      <p:sp>
        <p:nvSpPr>
          <p:cNvPr id="2" name="矩形 1"/>
          <p:cNvSpPr/>
          <p:nvPr/>
        </p:nvSpPr>
        <p:spPr>
          <a:xfrm>
            <a:off x="5076825" y="1004570"/>
            <a:ext cx="1602105" cy="1602105"/>
          </a:xfrm>
          <a:prstGeom prst="rect">
            <a:avLst/>
          </a:prstGeom>
          <a:noFill/>
          <a:ln w="28575">
            <a:solidFill>
              <a:schemeClr val="tx1">
                <a:lumMod val="75000"/>
                <a:lumOff val="2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 name="文本框 2"/>
          <p:cNvSpPr txBox="1"/>
          <p:nvPr/>
        </p:nvSpPr>
        <p:spPr>
          <a:xfrm>
            <a:off x="5561965" y="1439545"/>
            <a:ext cx="1102995" cy="922020"/>
          </a:xfrm>
          <a:prstGeom prst="rect">
            <a:avLst/>
          </a:prstGeom>
          <a:noFill/>
        </p:spPr>
        <p:txBody>
          <a:bodyPr wrap="square" rtlCol="0">
            <a:spAutoFit/>
          </a:bodyPr>
          <a:lstStyle/>
          <a:p>
            <a:r>
              <a:rPr lang="en-US" altLang="zh-CN" sz="5400">
                <a:latin typeface="阿里巴巴普惠体 B" panose="00020600040101010101" charset="-122"/>
                <a:ea typeface="阿里巴巴普惠体 B" panose="00020600040101010101" charset="-122"/>
                <a:cs typeface="阿里巴巴普惠体 R" panose="00020600040101010101" charset="-122"/>
              </a:rPr>
              <a:t>01</a:t>
            </a:r>
          </a:p>
        </p:txBody>
      </p:sp>
      <p:grpSp>
        <p:nvGrpSpPr>
          <p:cNvPr id="33" name="组合 32"/>
          <p:cNvGrpSpPr/>
          <p:nvPr/>
        </p:nvGrpSpPr>
        <p:grpSpPr>
          <a:xfrm>
            <a:off x="3633788" y="3661867"/>
            <a:ext cx="4880610" cy="1739311"/>
            <a:chOff x="1973539" y="927782"/>
            <a:chExt cx="4880610" cy="1739311"/>
          </a:xfrm>
        </p:grpSpPr>
        <p:sp>
          <p:nvSpPr>
            <p:cNvPr id="34" name="TextBox 17"/>
            <p:cNvSpPr txBox="1"/>
            <p:nvPr/>
          </p:nvSpPr>
          <p:spPr>
            <a:xfrm>
              <a:off x="1973539" y="927782"/>
              <a:ext cx="4880610" cy="1553210"/>
            </a:xfrm>
            <a:prstGeom prst="rect">
              <a:avLst/>
            </a:prstGeom>
            <a:noFill/>
          </p:spPr>
          <p:txBody>
            <a:bodyPr wrap="none" rtlCol="0">
              <a:spAutoFit/>
            </a:bodyPr>
            <a:lstStyle/>
            <a:p>
              <a:pPr algn="ctr"/>
              <a:r>
                <a:rPr lang="zh-CN" altLang="en-US" sz="4000" b="1" spc="600">
                  <a:latin typeface="阿里巴巴普惠体 R" panose="00020600040101010101" charset="-122"/>
                  <a:ea typeface="阿里巴巴普惠体 R" panose="00020600040101010101" charset="-122"/>
                  <a:cs typeface="阿里巴巴普惠体 R" panose="00020600040101010101" charset="-122"/>
                </a:rPr>
                <a:t>输入标题 </a:t>
              </a:r>
              <a:endParaRPr lang="en-US" altLang="zh-CN" sz="4000" b="1" spc="600">
                <a:latin typeface="阿里巴巴普惠体 R" panose="00020600040101010101" charset="-122"/>
                <a:ea typeface="阿里巴巴普惠体 R" panose="00020600040101010101" charset="-122"/>
                <a:cs typeface="阿里巴巴普惠体 R" panose="00020600040101010101" charset="-122"/>
              </a:endParaRPr>
            </a:p>
            <a:p>
              <a:pPr algn="ctr"/>
              <a:r>
                <a:rPr lang="en-GB" altLang="zh-CN" sz="2500" spc="600">
                  <a:solidFill>
                    <a:schemeClr val="bg1">
                      <a:lumMod val="75000"/>
                    </a:schemeClr>
                  </a:solidFill>
                  <a:latin typeface="阿里巴巴普惠体 R" panose="00020600040101010101" charset="-122"/>
                  <a:ea typeface="阿里巴巴普惠体 R" panose="00020600040101010101" charset="-122"/>
                  <a:cs typeface="阿里巴巴普惠体 R" panose="00020600040101010101" charset="-122"/>
                </a:rPr>
                <a:t>PAPER INTRODUCTION</a:t>
              </a:r>
              <a:endParaRPr lang="en-GB" altLang="zh-CN" sz="2500" spc="60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r>
                <a:rPr lang="zh-CN" altLang="en-US" sz="3000" spc="600">
                  <a:latin typeface="阿里巴巴普惠体 R" panose="00020600040101010101" charset="-122"/>
                  <a:ea typeface="阿里巴巴普惠体 R" panose="00020600040101010101" charset="-122"/>
                  <a:cs typeface="阿里巴巴普惠体 R" panose="00020600040101010101" charset="-122"/>
                </a:rPr>
                <a:t> </a:t>
              </a:r>
              <a:endParaRPr lang="id-ID" sz="3000" spc="600">
                <a:latin typeface="阿里巴巴普惠体 R" panose="00020600040101010101" charset="-122"/>
                <a:ea typeface="阿里巴巴普惠体 R" panose="00020600040101010101" charset="-122"/>
                <a:cs typeface="阿里巴巴普惠体 R" panose="00020600040101010101" charset="-122"/>
              </a:endParaRPr>
            </a:p>
          </p:txBody>
        </p:sp>
        <p:sp>
          <p:nvSpPr>
            <p:cNvPr id="35" name="TextBox 18"/>
            <p:cNvSpPr txBox="1"/>
            <p:nvPr/>
          </p:nvSpPr>
          <p:spPr>
            <a:xfrm>
              <a:off x="2951471" y="2133693"/>
              <a:ext cx="2924743" cy="533400"/>
            </a:xfrm>
            <a:prstGeom prst="rect">
              <a:avLst/>
            </a:prstGeom>
            <a:noFill/>
          </p:spPr>
          <p:txBody>
            <a:bodyPr wrap="square" rtlCol="0">
              <a:spAutoFit/>
            </a:bodyPr>
            <a:lstStyle/>
            <a:p>
              <a:pPr algn="ctr">
                <a:lnSpc>
                  <a:spcPct val="120000"/>
                </a:lnSpc>
              </a:pP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详细内容</a:t>
              </a:r>
              <a:r>
                <a:rPr lang="en-US" altLang="zh-CN"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a:t>
              </a: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点击输入本栏的具体文字，简明扼要的说明分项内容，此为概念图解。</a:t>
              </a:r>
              <a:endParaRPr 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endParaRPr>
            </a:p>
          </p:txBody>
        </p:sp>
      </p:grpSp>
      <p:pic>
        <p:nvPicPr>
          <p:cNvPr id="9" name="图片 8" descr="5"/>
          <p:cNvPicPr>
            <a:picLocks noChangeAspect="1"/>
          </p:cNvPicPr>
          <p:nvPr/>
        </p:nvPicPr>
        <p:blipFill>
          <a:blip r:embed="rId5"/>
          <a:stretch>
            <a:fillRect/>
          </a:stretch>
        </p:blipFill>
        <p:spPr>
          <a:xfrm>
            <a:off x="11402060" y="-46990"/>
            <a:ext cx="814070" cy="1051560"/>
          </a:xfrm>
          <a:prstGeom prst="rect">
            <a:avLst/>
          </a:prstGeom>
        </p:spPr>
      </p:pic>
      <p:grpSp>
        <p:nvGrpSpPr>
          <p:cNvPr id="57" name="组合 56"/>
          <p:cNvGrpSpPr/>
          <p:nvPr/>
        </p:nvGrpSpPr>
        <p:grpSpPr>
          <a:xfrm>
            <a:off x="6867524" y="4261485"/>
            <a:ext cx="2466975" cy="1009651"/>
            <a:chOff x="9725024" y="5848350"/>
            <a:chExt cx="2466975" cy="1009651"/>
          </a:xfrm>
        </p:grpSpPr>
        <p:cxnSp>
          <p:nvCxnSpPr>
            <p:cNvPr id="39" name="直接连接符 38"/>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500"/>
                                        <p:tgtEl>
                                          <p:spTgt spid="2"/>
                                        </p:tgtEl>
                                      </p:cBhvr>
                                    </p:animEffect>
                                  </p:childTnLst>
                                </p:cTn>
                              </p:par>
                              <p:par>
                                <p:cTn id="15" presetID="3" presetClass="entr" presetSubtype="1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par>
                          <p:cTn id="18" fill="hold">
                            <p:stCondLst>
                              <p:cond delay="1000"/>
                            </p:stCondLst>
                            <p:childTnLst>
                              <p:par>
                                <p:cTn id="19" presetID="3" presetClass="entr" presetSubtype="1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88337" y="1634315"/>
            <a:ext cx="6015959" cy="4180132"/>
            <a:chOff x="3256005" y="1369693"/>
            <a:chExt cx="6345814" cy="4409087"/>
          </a:xfrm>
        </p:grpSpPr>
        <p:sp>
          <p:nvSpPr>
            <p:cNvPr id="1030" name="Freeform 6"/>
            <p:cNvSpPr/>
            <p:nvPr/>
          </p:nvSpPr>
          <p:spPr bwMode="auto">
            <a:xfrm rot="20191043">
              <a:off x="6992735" y="4326205"/>
              <a:ext cx="2609084" cy="1452575"/>
            </a:xfrm>
            <a:custGeom>
              <a:avLst/>
              <a:gdLst/>
              <a:ahLst/>
              <a:cxnLst>
                <a:cxn ang="0">
                  <a:pos x="18666" y="3700"/>
                </a:cxn>
                <a:cxn ang="0">
                  <a:pos x="18297" y="3933"/>
                </a:cxn>
                <a:cxn ang="0">
                  <a:pos x="17898" y="4115"/>
                </a:cxn>
                <a:cxn ang="0">
                  <a:pos x="17482" y="4252"/>
                </a:cxn>
                <a:cxn ang="0">
                  <a:pos x="17005" y="4363"/>
                </a:cxn>
                <a:cxn ang="0">
                  <a:pos x="16235" y="4463"/>
                </a:cxn>
                <a:cxn ang="0">
                  <a:pos x="15583" y="4488"/>
                </a:cxn>
                <a:cxn ang="0">
                  <a:pos x="5281" y="4488"/>
                </a:cxn>
                <a:cxn ang="0">
                  <a:pos x="4629" y="4463"/>
                </a:cxn>
                <a:cxn ang="0">
                  <a:pos x="3858" y="4363"/>
                </a:cxn>
                <a:cxn ang="0">
                  <a:pos x="3382" y="4252"/>
                </a:cxn>
                <a:cxn ang="0">
                  <a:pos x="2966" y="4115"/>
                </a:cxn>
                <a:cxn ang="0">
                  <a:pos x="2566" y="3933"/>
                </a:cxn>
                <a:cxn ang="0">
                  <a:pos x="2198" y="3700"/>
                </a:cxn>
                <a:cxn ang="0">
                  <a:pos x="1903" y="3442"/>
                </a:cxn>
                <a:cxn ang="0">
                  <a:pos x="866" y="2394"/>
                </a:cxn>
                <a:cxn ang="0">
                  <a:pos x="491" y="1968"/>
                </a:cxn>
                <a:cxn ang="0">
                  <a:pos x="368" y="1752"/>
                </a:cxn>
                <a:cxn ang="0">
                  <a:pos x="246" y="1454"/>
                </a:cxn>
                <a:cxn ang="0">
                  <a:pos x="141" y="1049"/>
                </a:cxn>
                <a:cxn ang="0">
                  <a:pos x="48" y="450"/>
                </a:cxn>
                <a:cxn ang="0">
                  <a:pos x="1" y="161"/>
                </a:cxn>
                <a:cxn ang="0">
                  <a:pos x="47" y="882"/>
                </a:cxn>
                <a:cxn ang="0">
                  <a:pos x="155" y="1455"/>
                </a:cxn>
                <a:cxn ang="0">
                  <a:pos x="310" y="1897"/>
                </a:cxn>
                <a:cxn ang="0">
                  <a:pos x="498" y="2224"/>
                </a:cxn>
                <a:cxn ang="0">
                  <a:pos x="808" y="2567"/>
                </a:cxn>
                <a:cxn ang="0">
                  <a:pos x="3856" y="5626"/>
                </a:cxn>
                <a:cxn ang="0">
                  <a:pos x="6923" y="8648"/>
                </a:cxn>
                <a:cxn ang="0">
                  <a:pos x="7811" y="9490"/>
                </a:cxn>
                <a:cxn ang="0">
                  <a:pos x="8163" y="9753"/>
                </a:cxn>
                <a:cxn ang="0">
                  <a:pos x="8534" y="9956"/>
                </a:cxn>
                <a:cxn ang="0">
                  <a:pos x="8906" y="10107"/>
                </a:cxn>
                <a:cxn ang="0">
                  <a:pos x="9269" y="10214"/>
                </a:cxn>
                <a:cxn ang="0">
                  <a:pos x="9865" y="10319"/>
                </a:cxn>
                <a:cxn ang="0">
                  <a:pos x="10311" y="10347"/>
                </a:cxn>
                <a:cxn ang="0">
                  <a:pos x="10653" y="10344"/>
                </a:cxn>
                <a:cxn ang="0">
                  <a:pos x="11168" y="10297"/>
                </a:cxn>
                <a:cxn ang="0">
                  <a:pos x="11697" y="10187"/>
                </a:cxn>
                <a:cxn ang="0">
                  <a:pos x="12063" y="10069"/>
                </a:cxn>
                <a:cxn ang="0">
                  <a:pos x="12437" y="9903"/>
                </a:cxn>
                <a:cxn ang="0">
                  <a:pos x="12803" y="9684"/>
                </a:cxn>
                <a:cxn ang="0">
                  <a:pos x="13101" y="9447"/>
                </a:cxn>
                <a:cxn ang="0">
                  <a:pos x="14412" y="8189"/>
                </a:cxn>
                <a:cxn ang="0">
                  <a:pos x="18175" y="4462"/>
                </a:cxn>
                <a:cxn ang="0">
                  <a:pos x="20232" y="2383"/>
                </a:cxn>
                <a:cxn ang="0">
                  <a:pos x="20422" y="2141"/>
                </a:cxn>
                <a:cxn ang="0">
                  <a:pos x="20603" y="1782"/>
                </a:cxn>
                <a:cxn ang="0">
                  <a:pos x="20746" y="1305"/>
                </a:cxn>
                <a:cxn ang="0">
                  <a:pos x="20838" y="691"/>
                </a:cxn>
                <a:cxn ang="0">
                  <a:pos x="20859" y="0"/>
                </a:cxn>
                <a:cxn ang="0">
                  <a:pos x="20791" y="644"/>
                </a:cxn>
                <a:cxn ang="0">
                  <a:pos x="20694" y="1182"/>
                </a:cxn>
                <a:cxn ang="0">
                  <a:pos x="20586" y="1543"/>
                </a:cxn>
                <a:cxn ang="0">
                  <a:pos x="20439" y="1860"/>
                </a:cxn>
                <a:cxn ang="0">
                  <a:pos x="20307" y="2051"/>
                </a:cxn>
                <a:cxn ang="0">
                  <a:pos x="19738" y="2665"/>
                </a:cxn>
                <a:cxn ang="0">
                  <a:pos x="18901" y="3501"/>
                </a:cxn>
              </a:cxnLst>
              <a:rect l="0" t="0" r="r" b="b"/>
              <a:pathLst>
                <a:path w="20864" h="10347">
                  <a:moveTo>
                    <a:pt x="18901" y="3501"/>
                  </a:moveTo>
                  <a:lnTo>
                    <a:pt x="18901" y="3501"/>
                  </a:lnTo>
                  <a:lnTo>
                    <a:pt x="18856" y="3543"/>
                  </a:lnTo>
                  <a:lnTo>
                    <a:pt x="18810" y="3584"/>
                  </a:lnTo>
                  <a:lnTo>
                    <a:pt x="18763" y="3624"/>
                  </a:lnTo>
                  <a:lnTo>
                    <a:pt x="18714" y="3663"/>
                  </a:lnTo>
                  <a:lnTo>
                    <a:pt x="18666" y="3700"/>
                  </a:lnTo>
                  <a:lnTo>
                    <a:pt x="18615" y="3737"/>
                  </a:lnTo>
                  <a:lnTo>
                    <a:pt x="18564" y="3772"/>
                  </a:lnTo>
                  <a:lnTo>
                    <a:pt x="18512" y="3807"/>
                  </a:lnTo>
                  <a:lnTo>
                    <a:pt x="18460" y="3840"/>
                  </a:lnTo>
                  <a:lnTo>
                    <a:pt x="18406" y="3872"/>
                  </a:lnTo>
                  <a:lnTo>
                    <a:pt x="18352" y="3903"/>
                  </a:lnTo>
                  <a:lnTo>
                    <a:pt x="18297" y="3933"/>
                  </a:lnTo>
                  <a:lnTo>
                    <a:pt x="18242" y="3962"/>
                  </a:lnTo>
                  <a:lnTo>
                    <a:pt x="18185" y="3990"/>
                  </a:lnTo>
                  <a:lnTo>
                    <a:pt x="18129" y="4016"/>
                  </a:lnTo>
                  <a:lnTo>
                    <a:pt x="18071" y="4042"/>
                  </a:lnTo>
                  <a:lnTo>
                    <a:pt x="18014" y="4068"/>
                  </a:lnTo>
                  <a:lnTo>
                    <a:pt x="17956" y="4092"/>
                  </a:lnTo>
                  <a:lnTo>
                    <a:pt x="17898" y="4115"/>
                  </a:lnTo>
                  <a:lnTo>
                    <a:pt x="17839" y="4137"/>
                  </a:lnTo>
                  <a:lnTo>
                    <a:pt x="17779" y="4159"/>
                  </a:lnTo>
                  <a:lnTo>
                    <a:pt x="17721" y="4179"/>
                  </a:lnTo>
                  <a:lnTo>
                    <a:pt x="17661" y="4198"/>
                  </a:lnTo>
                  <a:lnTo>
                    <a:pt x="17602" y="4217"/>
                  </a:lnTo>
                  <a:lnTo>
                    <a:pt x="17541" y="4235"/>
                  </a:lnTo>
                  <a:lnTo>
                    <a:pt x="17482" y="4252"/>
                  </a:lnTo>
                  <a:lnTo>
                    <a:pt x="17422" y="4268"/>
                  </a:lnTo>
                  <a:lnTo>
                    <a:pt x="17363" y="4284"/>
                  </a:lnTo>
                  <a:lnTo>
                    <a:pt x="17302" y="4299"/>
                  </a:lnTo>
                  <a:lnTo>
                    <a:pt x="17242" y="4313"/>
                  </a:lnTo>
                  <a:lnTo>
                    <a:pt x="17183" y="4326"/>
                  </a:lnTo>
                  <a:lnTo>
                    <a:pt x="17123" y="4340"/>
                  </a:lnTo>
                  <a:lnTo>
                    <a:pt x="17005" y="4363"/>
                  </a:lnTo>
                  <a:lnTo>
                    <a:pt x="16889" y="4384"/>
                  </a:lnTo>
                  <a:lnTo>
                    <a:pt x="16774" y="4402"/>
                  </a:lnTo>
                  <a:lnTo>
                    <a:pt x="16661" y="4418"/>
                  </a:lnTo>
                  <a:lnTo>
                    <a:pt x="16550" y="4432"/>
                  </a:lnTo>
                  <a:lnTo>
                    <a:pt x="16442" y="4444"/>
                  </a:lnTo>
                  <a:lnTo>
                    <a:pt x="16337" y="4454"/>
                  </a:lnTo>
                  <a:lnTo>
                    <a:pt x="16235" y="4463"/>
                  </a:lnTo>
                  <a:lnTo>
                    <a:pt x="16137" y="4470"/>
                  </a:lnTo>
                  <a:lnTo>
                    <a:pt x="16043" y="4475"/>
                  </a:lnTo>
                  <a:lnTo>
                    <a:pt x="15954" y="4480"/>
                  </a:lnTo>
                  <a:lnTo>
                    <a:pt x="15869" y="4483"/>
                  </a:lnTo>
                  <a:lnTo>
                    <a:pt x="15789" y="4485"/>
                  </a:lnTo>
                  <a:lnTo>
                    <a:pt x="15714" y="4487"/>
                  </a:lnTo>
                  <a:lnTo>
                    <a:pt x="15583" y="4488"/>
                  </a:lnTo>
                  <a:lnTo>
                    <a:pt x="15583" y="4488"/>
                  </a:lnTo>
                  <a:lnTo>
                    <a:pt x="10448" y="4488"/>
                  </a:lnTo>
                  <a:lnTo>
                    <a:pt x="10448" y="4488"/>
                  </a:lnTo>
                  <a:lnTo>
                    <a:pt x="10415" y="4488"/>
                  </a:lnTo>
                  <a:lnTo>
                    <a:pt x="10415" y="4488"/>
                  </a:lnTo>
                  <a:lnTo>
                    <a:pt x="5281" y="4488"/>
                  </a:lnTo>
                  <a:lnTo>
                    <a:pt x="5281" y="4488"/>
                  </a:lnTo>
                  <a:lnTo>
                    <a:pt x="5149" y="4487"/>
                  </a:lnTo>
                  <a:lnTo>
                    <a:pt x="5076" y="4485"/>
                  </a:lnTo>
                  <a:lnTo>
                    <a:pt x="4995" y="4483"/>
                  </a:lnTo>
                  <a:lnTo>
                    <a:pt x="4910" y="4480"/>
                  </a:lnTo>
                  <a:lnTo>
                    <a:pt x="4821" y="4475"/>
                  </a:lnTo>
                  <a:lnTo>
                    <a:pt x="4726" y="4470"/>
                  </a:lnTo>
                  <a:lnTo>
                    <a:pt x="4629" y="4463"/>
                  </a:lnTo>
                  <a:lnTo>
                    <a:pt x="4527" y="4454"/>
                  </a:lnTo>
                  <a:lnTo>
                    <a:pt x="4422" y="4444"/>
                  </a:lnTo>
                  <a:lnTo>
                    <a:pt x="4314" y="4432"/>
                  </a:lnTo>
                  <a:lnTo>
                    <a:pt x="4203" y="4418"/>
                  </a:lnTo>
                  <a:lnTo>
                    <a:pt x="4090" y="4402"/>
                  </a:lnTo>
                  <a:lnTo>
                    <a:pt x="3975" y="4384"/>
                  </a:lnTo>
                  <a:lnTo>
                    <a:pt x="3858" y="4363"/>
                  </a:lnTo>
                  <a:lnTo>
                    <a:pt x="3740" y="4340"/>
                  </a:lnTo>
                  <a:lnTo>
                    <a:pt x="3681" y="4326"/>
                  </a:lnTo>
                  <a:lnTo>
                    <a:pt x="3621" y="4313"/>
                  </a:lnTo>
                  <a:lnTo>
                    <a:pt x="3562" y="4299"/>
                  </a:lnTo>
                  <a:lnTo>
                    <a:pt x="3502" y="4284"/>
                  </a:lnTo>
                  <a:lnTo>
                    <a:pt x="3442" y="4268"/>
                  </a:lnTo>
                  <a:lnTo>
                    <a:pt x="3382" y="4252"/>
                  </a:lnTo>
                  <a:lnTo>
                    <a:pt x="3322" y="4235"/>
                  </a:lnTo>
                  <a:lnTo>
                    <a:pt x="3263" y="4217"/>
                  </a:lnTo>
                  <a:lnTo>
                    <a:pt x="3202" y="4198"/>
                  </a:lnTo>
                  <a:lnTo>
                    <a:pt x="3144" y="4179"/>
                  </a:lnTo>
                  <a:lnTo>
                    <a:pt x="3084" y="4159"/>
                  </a:lnTo>
                  <a:lnTo>
                    <a:pt x="3025" y="4137"/>
                  </a:lnTo>
                  <a:lnTo>
                    <a:pt x="2966" y="4115"/>
                  </a:lnTo>
                  <a:lnTo>
                    <a:pt x="2908" y="4092"/>
                  </a:lnTo>
                  <a:lnTo>
                    <a:pt x="2850" y="4068"/>
                  </a:lnTo>
                  <a:lnTo>
                    <a:pt x="2793" y="4042"/>
                  </a:lnTo>
                  <a:lnTo>
                    <a:pt x="2735" y="4016"/>
                  </a:lnTo>
                  <a:lnTo>
                    <a:pt x="2679" y="3990"/>
                  </a:lnTo>
                  <a:lnTo>
                    <a:pt x="2622" y="3962"/>
                  </a:lnTo>
                  <a:lnTo>
                    <a:pt x="2566" y="3933"/>
                  </a:lnTo>
                  <a:lnTo>
                    <a:pt x="2512" y="3903"/>
                  </a:lnTo>
                  <a:lnTo>
                    <a:pt x="2457" y="3872"/>
                  </a:lnTo>
                  <a:lnTo>
                    <a:pt x="2404" y="3840"/>
                  </a:lnTo>
                  <a:lnTo>
                    <a:pt x="2351" y="3807"/>
                  </a:lnTo>
                  <a:lnTo>
                    <a:pt x="2300" y="3772"/>
                  </a:lnTo>
                  <a:lnTo>
                    <a:pt x="2249" y="3737"/>
                  </a:lnTo>
                  <a:lnTo>
                    <a:pt x="2198" y="3700"/>
                  </a:lnTo>
                  <a:lnTo>
                    <a:pt x="2150" y="3663"/>
                  </a:lnTo>
                  <a:lnTo>
                    <a:pt x="2101" y="3624"/>
                  </a:lnTo>
                  <a:lnTo>
                    <a:pt x="2054" y="3584"/>
                  </a:lnTo>
                  <a:lnTo>
                    <a:pt x="2008" y="3543"/>
                  </a:lnTo>
                  <a:lnTo>
                    <a:pt x="1963" y="3501"/>
                  </a:lnTo>
                  <a:lnTo>
                    <a:pt x="1963" y="3501"/>
                  </a:lnTo>
                  <a:lnTo>
                    <a:pt x="1903" y="3442"/>
                  </a:lnTo>
                  <a:lnTo>
                    <a:pt x="1747" y="3289"/>
                  </a:lnTo>
                  <a:lnTo>
                    <a:pt x="1523" y="3066"/>
                  </a:lnTo>
                  <a:lnTo>
                    <a:pt x="1395" y="2937"/>
                  </a:lnTo>
                  <a:lnTo>
                    <a:pt x="1261" y="2803"/>
                  </a:lnTo>
                  <a:lnTo>
                    <a:pt x="1126" y="2665"/>
                  </a:lnTo>
                  <a:lnTo>
                    <a:pt x="993" y="2527"/>
                  </a:lnTo>
                  <a:lnTo>
                    <a:pt x="866" y="2394"/>
                  </a:lnTo>
                  <a:lnTo>
                    <a:pt x="748" y="2267"/>
                  </a:lnTo>
                  <a:lnTo>
                    <a:pt x="694" y="2208"/>
                  </a:lnTo>
                  <a:lnTo>
                    <a:pt x="644" y="2152"/>
                  </a:lnTo>
                  <a:lnTo>
                    <a:pt x="598" y="2100"/>
                  </a:lnTo>
                  <a:lnTo>
                    <a:pt x="557" y="2051"/>
                  </a:lnTo>
                  <a:lnTo>
                    <a:pt x="522" y="2007"/>
                  </a:lnTo>
                  <a:lnTo>
                    <a:pt x="491" y="1968"/>
                  </a:lnTo>
                  <a:lnTo>
                    <a:pt x="468" y="1935"/>
                  </a:lnTo>
                  <a:lnTo>
                    <a:pt x="458" y="1920"/>
                  </a:lnTo>
                  <a:lnTo>
                    <a:pt x="451" y="1907"/>
                  </a:lnTo>
                  <a:lnTo>
                    <a:pt x="451" y="1907"/>
                  </a:lnTo>
                  <a:lnTo>
                    <a:pt x="425" y="1860"/>
                  </a:lnTo>
                  <a:lnTo>
                    <a:pt x="396" y="1808"/>
                  </a:lnTo>
                  <a:lnTo>
                    <a:pt x="368" y="1752"/>
                  </a:lnTo>
                  <a:lnTo>
                    <a:pt x="338" y="1690"/>
                  </a:lnTo>
                  <a:lnTo>
                    <a:pt x="323" y="1657"/>
                  </a:lnTo>
                  <a:lnTo>
                    <a:pt x="308" y="1621"/>
                  </a:lnTo>
                  <a:lnTo>
                    <a:pt x="292" y="1583"/>
                  </a:lnTo>
                  <a:lnTo>
                    <a:pt x="277" y="1543"/>
                  </a:lnTo>
                  <a:lnTo>
                    <a:pt x="262" y="1500"/>
                  </a:lnTo>
                  <a:lnTo>
                    <a:pt x="246" y="1454"/>
                  </a:lnTo>
                  <a:lnTo>
                    <a:pt x="231" y="1406"/>
                  </a:lnTo>
                  <a:lnTo>
                    <a:pt x="216" y="1355"/>
                  </a:lnTo>
                  <a:lnTo>
                    <a:pt x="201" y="1301"/>
                  </a:lnTo>
                  <a:lnTo>
                    <a:pt x="185" y="1243"/>
                  </a:lnTo>
                  <a:lnTo>
                    <a:pt x="170" y="1182"/>
                  </a:lnTo>
                  <a:lnTo>
                    <a:pt x="155" y="1118"/>
                  </a:lnTo>
                  <a:lnTo>
                    <a:pt x="141" y="1049"/>
                  </a:lnTo>
                  <a:lnTo>
                    <a:pt x="126" y="976"/>
                  </a:lnTo>
                  <a:lnTo>
                    <a:pt x="113" y="900"/>
                  </a:lnTo>
                  <a:lnTo>
                    <a:pt x="99" y="819"/>
                  </a:lnTo>
                  <a:lnTo>
                    <a:pt x="85" y="734"/>
                  </a:lnTo>
                  <a:lnTo>
                    <a:pt x="72" y="644"/>
                  </a:lnTo>
                  <a:lnTo>
                    <a:pt x="60" y="550"/>
                  </a:lnTo>
                  <a:lnTo>
                    <a:pt x="48" y="450"/>
                  </a:lnTo>
                  <a:lnTo>
                    <a:pt x="36" y="345"/>
                  </a:lnTo>
                  <a:lnTo>
                    <a:pt x="25" y="236"/>
                  </a:lnTo>
                  <a:lnTo>
                    <a:pt x="15" y="120"/>
                  </a:lnTo>
                  <a:lnTo>
                    <a:pt x="5" y="0"/>
                  </a:lnTo>
                  <a:lnTo>
                    <a:pt x="0" y="44"/>
                  </a:lnTo>
                  <a:lnTo>
                    <a:pt x="0" y="44"/>
                  </a:lnTo>
                  <a:lnTo>
                    <a:pt x="1" y="161"/>
                  </a:lnTo>
                  <a:lnTo>
                    <a:pt x="3" y="273"/>
                  </a:lnTo>
                  <a:lnTo>
                    <a:pt x="7" y="382"/>
                  </a:lnTo>
                  <a:lnTo>
                    <a:pt x="12" y="489"/>
                  </a:lnTo>
                  <a:lnTo>
                    <a:pt x="19" y="592"/>
                  </a:lnTo>
                  <a:lnTo>
                    <a:pt x="27" y="691"/>
                  </a:lnTo>
                  <a:lnTo>
                    <a:pt x="36" y="788"/>
                  </a:lnTo>
                  <a:lnTo>
                    <a:pt x="47" y="882"/>
                  </a:lnTo>
                  <a:lnTo>
                    <a:pt x="58" y="972"/>
                  </a:lnTo>
                  <a:lnTo>
                    <a:pt x="72" y="1060"/>
                  </a:lnTo>
                  <a:lnTo>
                    <a:pt x="86" y="1144"/>
                  </a:lnTo>
                  <a:lnTo>
                    <a:pt x="102" y="1226"/>
                  </a:lnTo>
                  <a:lnTo>
                    <a:pt x="119" y="1305"/>
                  </a:lnTo>
                  <a:lnTo>
                    <a:pt x="136" y="1381"/>
                  </a:lnTo>
                  <a:lnTo>
                    <a:pt x="155" y="1455"/>
                  </a:lnTo>
                  <a:lnTo>
                    <a:pt x="174" y="1525"/>
                  </a:lnTo>
                  <a:lnTo>
                    <a:pt x="194" y="1594"/>
                  </a:lnTo>
                  <a:lnTo>
                    <a:pt x="217" y="1659"/>
                  </a:lnTo>
                  <a:lnTo>
                    <a:pt x="239" y="1722"/>
                  </a:lnTo>
                  <a:lnTo>
                    <a:pt x="262" y="1782"/>
                  </a:lnTo>
                  <a:lnTo>
                    <a:pt x="285" y="1841"/>
                  </a:lnTo>
                  <a:lnTo>
                    <a:pt x="310" y="1897"/>
                  </a:lnTo>
                  <a:lnTo>
                    <a:pt x="335" y="1950"/>
                  </a:lnTo>
                  <a:lnTo>
                    <a:pt x="361" y="2001"/>
                  </a:lnTo>
                  <a:lnTo>
                    <a:pt x="387" y="2049"/>
                  </a:lnTo>
                  <a:lnTo>
                    <a:pt x="415" y="2096"/>
                  </a:lnTo>
                  <a:lnTo>
                    <a:pt x="442" y="2141"/>
                  </a:lnTo>
                  <a:lnTo>
                    <a:pt x="470" y="2184"/>
                  </a:lnTo>
                  <a:lnTo>
                    <a:pt x="498" y="2224"/>
                  </a:lnTo>
                  <a:lnTo>
                    <a:pt x="528" y="2262"/>
                  </a:lnTo>
                  <a:lnTo>
                    <a:pt x="557" y="2299"/>
                  </a:lnTo>
                  <a:lnTo>
                    <a:pt x="586" y="2333"/>
                  </a:lnTo>
                  <a:lnTo>
                    <a:pt x="586" y="2333"/>
                  </a:lnTo>
                  <a:lnTo>
                    <a:pt x="631" y="2383"/>
                  </a:lnTo>
                  <a:lnTo>
                    <a:pt x="706" y="2461"/>
                  </a:lnTo>
                  <a:lnTo>
                    <a:pt x="808" y="2567"/>
                  </a:lnTo>
                  <a:lnTo>
                    <a:pt x="937" y="2699"/>
                  </a:lnTo>
                  <a:lnTo>
                    <a:pt x="1265" y="3032"/>
                  </a:lnTo>
                  <a:lnTo>
                    <a:pt x="1677" y="3447"/>
                  </a:lnTo>
                  <a:lnTo>
                    <a:pt x="2156" y="3928"/>
                  </a:lnTo>
                  <a:lnTo>
                    <a:pt x="2689" y="4462"/>
                  </a:lnTo>
                  <a:lnTo>
                    <a:pt x="3260" y="5033"/>
                  </a:lnTo>
                  <a:lnTo>
                    <a:pt x="3856" y="5626"/>
                  </a:lnTo>
                  <a:lnTo>
                    <a:pt x="4462" y="6228"/>
                  </a:lnTo>
                  <a:lnTo>
                    <a:pt x="5064" y="6824"/>
                  </a:lnTo>
                  <a:lnTo>
                    <a:pt x="5646" y="7398"/>
                  </a:lnTo>
                  <a:lnTo>
                    <a:pt x="6194" y="7937"/>
                  </a:lnTo>
                  <a:lnTo>
                    <a:pt x="6451" y="8189"/>
                  </a:lnTo>
                  <a:lnTo>
                    <a:pt x="6695" y="8427"/>
                  </a:lnTo>
                  <a:lnTo>
                    <a:pt x="6923" y="8648"/>
                  </a:lnTo>
                  <a:lnTo>
                    <a:pt x="7133" y="8851"/>
                  </a:lnTo>
                  <a:lnTo>
                    <a:pt x="7324" y="9034"/>
                  </a:lnTo>
                  <a:lnTo>
                    <a:pt x="7494" y="9196"/>
                  </a:lnTo>
                  <a:lnTo>
                    <a:pt x="7640" y="9334"/>
                  </a:lnTo>
                  <a:lnTo>
                    <a:pt x="7763" y="9447"/>
                  </a:lnTo>
                  <a:lnTo>
                    <a:pt x="7763" y="9447"/>
                  </a:lnTo>
                  <a:lnTo>
                    <a:pt x="7811" y="9490"/>
                  </a:lnTo>
                  <a:lnTo>
                    <a:pt x="7860" y="9531"/>
                  </a:lnTo>
                  <a:lnTo>
                    <a:pt x="7909" y="9571"/>
                  </a:lnTo>
                  <a:lnTo>
                    <a:pt x="7959" y="9610"/>
                  </a:lnTo>
                  <a:lnTo>
                    <a:pt x="8010" y="9647"/>
                  </a:lnTo>
                  <a:lnTo>
                    <a:pt x="8060" y="9684"/>
                  </a:lnTo>
                  <a:lnTo>
                    <a:pt x="8112" y="9719"/>
                  </a:lnTo>
                  <a:lnTo>
                    <a:pt x="8163" y="9753"/>
                  </a:lnTo>
                  <a:lnTo>
                    <a:pt x="8216" y="9785"/>
                  </a:lnTo>
                  <a:lnTo>
                    <a:pt x="8268" y="9816"/>
                  </a:lnTo>
                  <a:lnTo>
                    <a:pt x="8321" y="9847"/>
                  </a:lnTo>
                  <a:lnTo>
                    <a:pt x="8374" y="9875"/>
                  </a:lnTo>
                  <a:lnTo>
                    <a:pt x="8427" y="9903"/>
                  </a:lnTo>
                  <a:lnTo>
                    <a:pt x="8480" y="9931"/>
                  </a:lnTo>
                  <a:lnTo>
                    <a:pt x="8534" y="9956"/>
                  </a:lnTo>
                  <a:lnTo>
                    <a:pt x="8587" y="9981"/>
                  </a:lnTo>
                  <a:lnTo>
                    <a:pt x="8641" y="10004"/>
                  </a:lnTo>
                  <a:lnTo>
                    <a:pt x="8693" y="10027"/>
                  </a:lnTo>
                  <a:lnTo>
                    <a:pt x="8747" y="10048"/>
                  </a:lnTo>
                  <a:lnTo>
                    <a:pt x="8800" y="10069"/>
                  </a:lnTo>
                  <a:lnTo>
                    <a:pt x="8854" y="10088"/>
                  </a:lnTo>
                  <a:lnTo>
                    <a:pt x="8906" y="10107"/>
                  </a:lnTo>
                  <a:lnTo>
                    <a:pt x="8959" y="10124"/>
                  </a:lnTo>
                  <a:lnTo>
                    <a:pt x="9011" y="10141"/>
                  </a:lnTo>
                  <a:lnTo>
                    <a:pt x="9064" y="10157"/>
                  </a:lnTo>
                  <a:lnTo>
                    <a:pt x="9115" y="10172"/>
                  </a:lnTo>
                  <a:lnTo>
                    <a:pt x="9167" y="10187"/>
                  </a:lnTo>
                  <a:lnTo>
                    <a:pt x="9218" y="10200"/>
                  </a:lnTo>
                  <a:lnTo>
                    <a:pt x="9269" y="10214"/>
                  </a:lnTo>
                  <a:lnTo>
                    <a:pt x="9319" y="10226"/>
                  </a:lnTo>
                  <a:lnTo>
                    <a:pt x="9417" y="10247"/>
                  </a:lnTo>
                  <a:lnTo>
                    <a:pt x="9513" y="10267"/>
                  </a:lnTo>
                  <a:lnTo>
                    <a:pt x="9607" y="10283"/>
                  </a:lnTo>
                  <a:lnTo>
                    <a:pt x="9697" y="10297"/>
                  </a:lnTo>
                  <a:lnTo>
                    <a:pt x="9782" y="10309"/>
                  </a:lnTo>
                  <a:lnTo>
                    <a:pt x="9865" y="10319"/>
                  </a:lnTo>
                  <a:lnTo>
                    <a:pt x="9944" y="10327"/>
                  </a:lnTo>
                  <a:lnTo>
                    <a:pt x="10019" y="10333"/>
                  </a:lnTo>
                  <a:lnTo>
                    <a:pt x="10087" y="10338"/>
                  </a:lnTo>
                  <a:lnTo>
                    <a:pt x="10152" y="10342"/>
                  </a:lnTo>
                  <a:lnTo>
                    <a:pt x="10210" y="10344"/>
                  </a:lnTo>
                  <a:lnTo>
                    <a:pt x="10264" y="10346"/>
                  </a:lnTo>
                  <a:lnTo>
                    <a:pt x="10311" y="10347"/>
                  </a:lnTo>
                  <a:lnTo>
                    <a:pt x="10386" y="10346"/>
                  </a:lnTo>
                  <a:lnTo>
                    <a:pt x="10432" y="10345"/>
                  </a:lnTo>
                  <a:lnTo>
                    <a:pt x="10432" y="10345"/>
                  </a:lnTo>
                  <a:lnTo>
                    <a:pt x="10479" y="10346"/>
                  </a:lnTo>
                  <a:lnTo>
                    <a:pt x="10553" y="10347"/>
                  </a:lnTo>
                  <a:lnTo>
                    <a:pt x="10600" y="10346"/>
                  </a:lnTo>
                  <a:lnTo>
                    <a:pt x="10653" y="10344"/>
                  </a:lnTo>
                  <a:lnTo>
                    <a:pt x="10712" y="10342"/>
                  </a:lnTo>
                  <a:lnTo>
                    <a:pt x="10777" y="10338"/>
                  </a:lnTo>
                  <a:lnTo>
                    <a:pt x="10846" y="10333"/>
                  </a:lnTo>
                  <a:lnTo>
                    <a:pt x="10920" y="10327"/>
                  </a:lnTo>
                  <a:lnTo>
                    <a:pt x="10999" y="10319"/>
                  </a:lnTo>
                  <a:lnTo>
                    <a:pt x="11081" y="10309"/>
                  </a:lnTo>
                  <a:lnTo>
                    <a:pt x="11168" y="10297"/>
                  </a:lnTo>
                  <a:lnTo>
                    <a:pt x="11258" y="10283"/>
                  </a:lnTo>
                  <a:lnTo>
                    <a:pt x="11351" y="10267"/>
                  </a:lnTo>
                  <a:lnTo>
                    <a:pt x="11447" y="10247"/>
                  </a:lnTo>
                  <a:lnTo>
                    <a:pt x="11546" y="10226"/>
                  </a:lnTo>
                  <a:lnTo>
                    <a:pt x="11595" y="10214"/>
                  </a:lnTo>
                  <a:lnTo>
                    <a:pt x="11646" y="10200"/>
                  </a:lnTo>
                  <a:lnTo>
                    <a:pt x="11697" y="10187"/>
                  </a:lnTo>
                  <a:lnTo>
                    <a:pt x="11749" y="10172"/>
                  </a:lnTo>
                  <a:lnTo>
                    <a:pt x="11800" y="10157"/>
                  </a:lnTo>
                  <a:lnTo>
                    <a:pt x="11853" y="10141"/>
                  </a:lnTo>
                  <a:lnTo>
                    <a:pt x="11905" y="10124"/>
                  </a:lnTo>
                  <a:lnTo>
                    <a:pt x="11957" y="10107"/>
                  </a:lnTo>
                  <a:lnTo>
                    <a:pt x="12010" y="10088"/>
                  </a:lnTo>
                  <a:lnTo>
                    <a:pt x="12063" y="10069"/>
                  </a:lnTo>
                  <a:lnTo>
                    <a:pt x="12117" y="10048"/>
                  </a:lnTo>
                  <a:lnTo>
                    <a:pt x="12170" y="10027"/>
                  </a:lnTo>
                  <a:lnTo>
                    <a:pt x="12224" y="10004"/>
                  </a:lnTo>
                  <a:lnTo>
                    <a:pt x="12276" y="9981"/>
                  </a:lnTo>
                  <a:lnTo>
                    <a:pt x="12330" y="9956"/>
                  </a:lnTo>
                  <a:lnTo>
                    <a:pt x="12383" y="9931"/>
                  </a:lnTo>
                  <a:lnTo>
                    <a:pt x="12437" y="9903"/>
                  </a:lnTo>
                  <a:lnTo>
                    <a:pt x="12490" y="9875"/>
                  </a:lnTo>
                  <a:lnTo>
                    <a:pt x="12543" y="9847"/>
                  </a:lnTo>
                  <a:lnTo>
                    <a:pt x="12595" y="9816"/>
                  </a:lnTo>
                  <a:lnTo>
                    <a:pt x="12648" y="9785"/>
                  </a:lnTo>
                  <a:lnTo>
                    <a:pt x="12700" y="9753"/>
                  </a:lnTo>
                  <a:lnTo>
                    <a:pt x="12752" y="9719"/>
                  </a:lnTo>
                  <a:lnTo>
                    <a:pt x="12803" y="9684"/>
                  </a:lnTo>
                  <a:lnTo>
                    <a:pt x="12854" y="9647"/>
                  </a:lnTo>
                  <a:lnTo>
                    <a:pt x="12904" y="9610"/>
                  </a:lnTo>
                  <a:lnTo>
                    <a:pt x="12955" y="9571"/>
                  </a:lnTo>
                  <a:lnTo>
                    <a:pt x="13004" y="9531"/>
                  </a:lnTo>
                  <a:lnTo>
                    <a:pt x="13053" y="9490"/>
                  </a:lnTo>
                  <a:lnTo>
                    <a:pt x="13101" y="9447"/>
                  </a:lnTo>
                  <a:lnTo>
                    <a:pt x="13101" y="9447"/>
                  </a:lnTo>
                  <a:lnTo>
                    <a:pt x="13223" y="9334"/>
                  </a:lnTo>
                  <a:lnTo>
                    <a:pt x="13370" y="9196"/>
                  </a:lnTo>
                  <a:lnTo>
                    <a:pt x="13540" y="9034"/>
                  </a:lnTo>
                  <a:lnTo>
                    <a:pt x="13731" y="8851"/>
                  </a:lnTo>
                  <a:lnTo>
                    <a:pt x="13941" y="8648"/>
                  </a:lnTo>
                  <a:lnTo>
                    <a:pt x="14169" y="8427"/>
                  </a:lnTo>
                  <a:lnTo>
                    <a:pt x="14412" y="8189"/>
                  </a:lnTo>
                  <a:lnTo>
                    <a:pt x="14670" y="7937"/>
                  </a:lnTo>
                  <a:lnTo>
                    <a:pt x="15218" y="7398"/>
                  </a:lnTo>
                  <a:lnTo>
                    <a:pt x="15800" y="6824"/>
                  </a:lnTo>
                  <a:lnTo>
                    <a:pt x="16402" y="6228"/>
                  </a:lnTo>
                  <a:lnTo>
                    <a:pt x="17007" y="5626"/>
                  </a:lnTo>
                  <a:lnTo>
                    <a:pt x="17604" y="5033"/>
                  </a:lnTo>
                  <a:lnTo>
                    <a:pt x="18175" y="4462"/>
                  </a:lnTo>
                  <a:lnTo>
                    <a:pt x="18708" y="3928"/>
                  </a:lnTo>
                  <a:lnTo>
                    <a:pt x="19186" y="3447"/>
                  </a:lnTo>
                  <a:lnTo>
                    <a:pt x="19598" y="3032"/>
                  </a:lnTo>
                  <a:lnTo>
                    <a:pt x="19926" y="2699"/>
                  </a:lnTo>
                  <a:lnTo>
                    <a:pt x="20056" y="2567"/>
                  </a:lnTo>
                  <a:lnTo>
                    <a:pt x="20157" y="2461"/>
                  </a:lnTo>
                  <a:lnTo>
                    <a:pt x="20232" y="2383"/>
                  </a:lnTo>
                  <a:lnTo>
                    <a:pt x="20278" y="2333"/>
                  </a:lnTo>
                  <a:lnTo>
                    <a:pt x="20278" y="2333"/>
                  </a:lnTo>
                  <a:lnTo>
                    <a:pt x="20307" y="2299"/>
                  </a:lnTo>
                  <a:lnTo>
                    <a:pt x="20336" y="2262"/>
                  </a:lnTo>
                  <a:lnTo>
                    <a:pt x="20365" y="2224"/>
                  </a:lnTo>
                  <a:lnTo>
                    <a:pt x="20394" y="2184"/>
                  </a:lnTo>
                  <a:lnTo>
                    <a:pt x="20422" y="2141"/>
                  </a:lnTo>
                  <a:lnTo>
                    <a:pt x="20449" y="2096"/>
                  </a:lnTo>
                  <a:lnTo>
                    <a:pt x="20476" y="2049"/>
                  </a:lnTo>
                  <a:lnTo>
                    <a:pt x="20503" y="2001"/>
                  </a:lnTo>
                  <a:lnTo>
                    <a:pt x="20529" y="1950"/>
                  </a:lnTo>
                  <a:lnTo>
                    <a:pt x="20554" y="1897"/>
                  </a:lnTo>
                  <a:lnTo>
                    <a:pt x="20578" y="1841"/>
                  </a:lnTo>
                  <a:lnTo>
                    <a:pt x="20603" y="1782"/>
                  </a:lnTo>
                  <a:lnTo>
                    <a:pt x="20625" y="1722"/>
                  </a:lnTo>
                  <a:lnTo>
                    <a:pt x="20647" y="1659"/>
                  </a:lnTo>
                  <a:lnTo>
                    <a:pt x="20669" y="1594"/>
                  </a:lnTo>
                  <a:lnTo>
                    <a:pt x="20689" y="1525"/>
                  </a:lnTo>
                  <a:lnTo>
                    <a:pt x="20710" y="1455"/>
                  </a:lnTo>
                  <a:lnTo>
                    <a:pt x="20728" y="1381"/>
                  </a:lnTo>
                  <a:lnTo>
                    <a:pt x="20746" y="1305"/>
                  </a:lnTo>
                  <a:lnTo>
                    <a:pt x="20762" y="1226"/>
                  </a:lnTo>
                  <a:lnTo>
                    <a:pt x="20777" y="1144"/>
                  </a:lnTo>
                  <a:lnTo>
                    <a:pt x="20792" y="1060"/>
                  </a:lnTo>
                  <a:lnTo>
                    <a:pt x="20805" y="972"/>
                  </a:lnTo>
                  <a:lnTo>
                    <a:pt x="20818" y="882"/>
                  </a:lnTo>
                  <a:lnTo>
                    <a:pt x="20828" y="788"/>
                  </a:lnTo>
                  <a:lnTo>
                    <a:pt x="20838" y="691"/>
                  </a:lnTo>
                  <a:lnTo>
                    <a:pt x="20846" y="592"/>
                  </a:lnTo>
                  <a:lnTo>
                    <a:pt x="20852" y="489"/>
                  </a:lnTo>
                  <a:lnTo>
                    <a:pt x="20858" y="382"/>
                  </a:lnTo>
                  <a:lnTo>
                    <a:pt x="20861" y="273"/>
                  </a:lnTo>
                  <a:lnTo>
                    <a:pt x="20864" y="161"/>
                  </a:lnTo>
                  <a:lnTo>
                    <a:pt x="20864" y="44"/>
                  </a:lnTo>
                  <a:lnTo>
                    <a:pt x="20859" y="0"/>
                  </a:lnTo>
                  <a:lnTo>
                    <a:pt x="20859" y="0"/>
                  </a:lnTo>
                  <a:lnTo>
                    <a:pt x="20849" y="120"/>
                  </a:lnTo>
                  <a:lnTo>
                    <a:pt x="20839" y="236"/>
                  </a:lnTo>
                  <a:lnTo>
                    <a:pt x="20828" y="345"/>
                  </a:lnTo>
                  <a:lnTo>
                    <a:pt x="20816" y="450"/>
                  </a:lnTo>
                  <a:lnTo>
                    <a:pt x="20804" y="550"/>
                  </a:lnTo>
                  <a:lnTo>
                    <a:pt x="20791" y="644"/>
                  </a:lnTo>
                  <a:lnTo>
                    <a:pt x="20778" y="734"/>
                  </a:lnTo>
                  <a:lnTo>
                    <a:pt x="20765" y="819"/>
                  </a:lnTo>
                  <a:lnTo>
                    <a:pt x="20752" y="900"/>
                  </a:lnTo>
                  <a:lnTo>
                    <a:pt x="20738" y="976"/>
                  </a:lnTo>
                  <a:lnTo>
                    <a:pt x="20724" y="1049"/>
                  </a:lnTo>
                  <a:lnTo>
                    <a:pt x="20709" y="1118"/>
                  </a:lnTo>
                  <a:lnTo>
                    <a:pt x="20694" y="1182"/>
                  </a:lnTo>
                  <a:lnTo>
                    <a:pt x="20679" y="1243"/>
                  </a:lnTo>
                  <a:lnTo>
                    <a:pt x="20664" y="1301"/>
                  </a:lnTo>
                  <a:lnTo>
                    <a:pt x="20649" y="1355"/>
                  </a:lnTo>
                  <a:lnTo>
                    <a:pt x="20633" y="1406"/>
                  </a:lnTo>
                  <a:lnTo>
                    <a:pt x="20618" y="1454"/>
                  </a:lnTo>
                  <a:lnTo>
                    <a:pt x="20603" y="1500"/>
                  </a:lnTo>
                  <a:lnTo>
                    <a:pt x="20586" y="1543"/>
                  </a:lnTo>
                  <a:lnTo>
                    <a:pt x="20571" y="1583"/>
                  </a:lnTo>
                  <a:lnTo>
                    <a:pt x="20556" y="1621"/>
                  </a:lnTo>
                  <a:lnTo>
                    <a:pt x="20541" y="1657"/>
                  </a:lnTo>
                  <a:lnTo>
                    <a:pt x="20526" y="1690"/>
                  </a:lnTo>
                  <a:lnTo>
                    <a:pt x="20496" y="1752"/>
                  </a:lnTo>
                  <a:lnTo>
                    <a:pt x="20467" y="1808"/>
                  </a:lnTo>
                  <a:lnTo>
                    <a:pt x="20439" y="1860"/>
                  </a:lnTo>
                  <a:lnTo>
                    <a:pt x="20413" y="1907"/>
                  </a:lnTo>
                  <a:lnTo>
                    <a:pt x="20413" y="1907"/>
                  </a:lnTo>
                  <a:lnTo>
                    <a:pt x="20406" y="1920"/>
                  </a:lnTo>
                  <a:lnTo>
                    <a:pt x="20396" y="1935"/>
                  </a:lnTo>
                  <a:lnTo>
                    <a:pt x="20372" y="1968"/>
                  </a:lnTo>
                  <a:lnTo>
                    <a:pt x="20342" y="2007"/>
                  </a:lnTo>
                  <a:lnTo>
                    <a:pt x="20307" y="2051"/>
                  </a:lnTo>
                  <a:lnTo>
                    <a:pt x="20265" y="2100"/>
                  </a:lnTo>
                  <a:lnTo>
                    <a:pt x="20220" y="2152"/>
                  </a:lnTo>
                  <a:lnTo>
                    <a:pt x="20170" y="2208"/>
                  </a:lnTo>
                  <a:lnTo>
                    <a:pt x="20115" y="2267"/>
                  </a:lnTo>
                  <a:lnTo>
                    <a:pt x="19998" y="2394"/>
                  </a:lnTo>
                  <a:lnTo>
                    <a:pt x="19871" y="2527"/>
                  </a:lnTo>
                  <a:lnTo>
                    <a:pt x="19738" y="2665"/>
                  </a:lnTo>
                  <a:lnTo>
                    <a:pt x="19602" y="2803"/>
                  </a:lnTo>
                  <a:lnTo>
                    <a:pt x="19469" y="2937"/>
                  </a:lnTo>
                  <a:lnTo>
                    <a:pt x="19341" y="3066"/>
                  </a:lnTo>
                  <a:lnTo>
                    <a:pt x="19117" y="3289"/>
                  </a:lnTo>
                  <a:lnTo>
                    <a:pt x="18960" y="3442"/>
                  </a:lnTo>
                  <a:lnTo>
                    <a:pt x="18901" y="3501"/>
                  </a:lnTo>
                  <a:lnTo>
                    <a:pt x="18901" y="3501"/>
                  </a:lnTo>
                  <a:close/>
                </a:path>
              </a:pathLst>
            </a:custGeom>
            <a:solidFill>
              <a:schemeClr val="bg1">
                <a:lumMod val="85000"/>
              </a:schemeClr>
            </a:solidFill>
            <a:ln w="9525">
              <a:noFill/>
              <a:round/>
            </a:ln>
          </p:spPr>
          <p:txBody>
            <a:bodyPr vert="horz" wrap="square" lIns="128563" tIns="64281" rIns="128563" bIns="64281" numCol="1" anchor="t" anchorCtr="0" compatLnSpc="1"/>
            <a:lstStyle/>
            <a:p>
              <a:endParaRPr lang="fr-FR" sz="2400" kern="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1" name="Freeform 7"/>
            <p:cNvSpPr/>
            <p:nvPr/>
          </p:nvSpPr>
          <p:spPr bwMode="auto">
            <a:xfrm rot="20191043">
              <a:off x="3256005" y="1369693"/>
              <a:ext cx="2609084" cy="1447951"/>
            </a:xfrm>
            <a:custGeom>
              <a:avLst/>
              <a:gdLst/>
              <a:ahLst/>
              <a:cxnLst>
                <a:cxn ang="0">
                  <a:pos x="2199" y="6646"/>
                </a:cxn>
                <a:cxn ang="0">
                  <a:pos x="2567" y="6413"/>
                </a:cxn>
                <a:cxn ang="0">
                  <a:pos x="2967" y="6231"/>
                </a:cxn>
                <a:cxn ang="0">
                  <a:pos x="3382" y="6094"/>
                </a:cxn>
                <a:cxn ang="0">
                  <a:pos x="3859" y="5983"/>
                </a:cxn>
                <a:cxn ang="0">
                  <a:pos x="4629" y="5883"/>
                </a:cxn>
                <a:cxn ang="0">
                  <a:pos x="5281" y="5859"/>
                </a:cxn>
                <a:cxn ang="0">
                  <a:pos x="15583" y="5859"/>
                </a:cxn>
                <a:cxn ang="0">
                  <a:pos x="16236" y="5883"/>
                </a:cxn>
                <a:cxn ang="0">
                  <a:pos x="17007" y="5983"/>
                </a:cxn>
                <a:cxn ang="0">
                  <a:pos x="17482" y="6094"/>
                </a:cxn>
                <a:cxn ang="0">
                  <a:pos x="17898" y="6231"/>
                </a:cxn>
                <a:cxn ang="0">
                  <a:pos x="18298" y="6413"/>
                </a:cxn>
                <a:cxn ang="0">
                  <a:pos x="18666" y="6646"/>
                </a:cxn>
                <a:cxn ang="0">
                  <a:pos x="18961" y="6903"/>
                </a:cxn>
                <a:cxn ang="0">
                  <a:pos x="19998" y="7952"/>
                </a:cxn>
                <a:cxn ang="0">
                  <a:pos x="20373" y="8378"/>
                </a:cxn>
                <a:cxn ang="0">
                  <a:pos x="20496" y="8593"/>
                </a:cxn>
                <a:cxn ang="0">
                  <a:pos x="20618" y="8892"/>
                </a:cxn>
                <a:cxn ang="0">
                  <a:pos x="20724" y="9297"/>
                </a:cxn>
                <a:cxn ang="0">
                  <a:pos x="20816" y="9896"/>
                </a:cxn>
                <a:cxn ang="0">
                  <a:pos x="20864" y="10185"/>
                </a:cxn>
                <a:cxn ang="0">
                  <a:pos x="20818" y="9465"/>
                </a:cxn>
                <a:cxn ang="0">
                  <a:pos x="20710" y="8892"/>
                </a:cxn>
                <a:cxn ang="0">
                  <a:pos x="20555" y="8450"/>
                </a:cxn>
                <a:cxn ang="0">
                  <a:pos x="20366" y="8122"/>
                </a:cxn>
                <a:cxn ang="0">
                  <a:pos x="20056" y="7780"/>
                </a:cxn>
                <a:cxn ang="0">
                  <a:pos x="17008" y="4720"/>
                </a:cxn>
                <a:cxn ang="0">
                  <a:pos x="13941" y="1698"/>
                </a:cxn>
                <a:cxn ang="0">
                  <a:pos x="13053" y="857"/>
                </a:cxn>
                <a:cxn ang="0">
                  <a:pos x="12701" y="593"/>
                </a:cxn>
                <a:cxn ang="0">
                  <a:pos x="12330" y="390"/>
                </a:cxn>
                <a:cxn ang="0">
                  <a:pos x="11958" y="240"/>
                </a:cxn>
                <a:cxn ang="0">
                  <a:pos x="11596" y="133"/>
                </a:cxn>
                <a:cxn ang="0">
                  <a:pos x="10999" y="27"/>
                </a:cxn>
                <a:cxn ang="0">
                  <a:pos x="10554" y="0"/>
                </a:cxn>
                <a:cxn ang="0">
                  <a:pos x="10211" y="2"/>
                </a:cxn>
                <a:cxn ang="0">
                  <a:pos x="9697" y="49"/>
                </a:cxn>
                <a:cxn ang="0">
                  <a:pos x="9167" y="159"/>
                </a:cxn>
                <a:cxn ang="0">
                  <a:pos x="8801" y="278"/>
                </a:cxn>
                <a:cxn ang="0">
                  <a:pos x="8427" y="442"/>
                </a:cxn>
                <a:cxn ang="0">
                  <a:pos x="8062" y="662"/>
                </a:cxn>
                <a:cxn ang="0">
                  <a:pos x="7764" y="899"/>
                </a:cxn>
                <a:cxn ang="0">
                  <a:pos x="6453" y="2156"/>
                </a:cxn>
                <a:cxn ang="0">
                  <a:pos x="2689" y="5884"/>
                </a:cxn>
                <a:cxn ang="0">
                  <a:pos x="632" y="7963"/>
                </a:cxn>
                <a:cxn ang="0">
                  <a:pos x="443" y="8205"/>
                </a:cxn>
                <a:cxn ang="0">
                  <a:pos x="263" y="8563"/>
                </a:cxn>
                <a:cxn ang="0">
                  <a:pos x="119" y="9041"/>
                </a:cxn>
                <a:cxn ang="0">
                  <a:pos x="27" y="9654"/>
                </a:cxn>
                <a:cxn ang="0">
                  <a:pos x="5" y="10347"/>
                </a:cxn>
                <a:cxn ang="0">
                  <a:pos x="73" y="9702"/>
                </a:cxn>
                <a:cxn ang="0">
                  <a:pos x="171" y="9164"/>
                </a:cxn>
                <a:cxn ang="0">
                  <a:pos x="278" y="8803"/>
                </a:cxn>
                <a:cxn ang="0">
                  <a:pos x="425" y="8487"/>
                </a:cxn>
                <a:cxn ang="0">
                  <a:pos x="558" y="8294"/>
                </a:cxn>
                <a:cxn ang="0">
                  <a:pos x="1127" y="7681"/>
                </a:cxn>
                <a:cxn ang="0">
                  <a:pos x="1963" y="6846"/>
                </a:cxn>
              </a:cxnLst>
              <a:rect l="0" t="0" r="r" b="b"/>
              <a:pathLst>
                <a:path w="20864" h="10347">
                  <a:moveTo>
                    <a:pt x="1963" y="6846"/>
                  </a:moveTo>
                  <a:lnTo>
                    <a:pt x="1963" y="6846"/>
                  </a:lnTo>
                  <a:lnTo>
                    <a:pt x="2009" y="6803"/>
                  </a:lnTo>
                  <a:lnTo>
                    <a:pt x="2054" y="6762"/>
                  </a:lnTo>
                  <a:lnTo>
                    <a:pt x="2102" y="6722"/>
                  </a:lnTo>
                  <a:lnTo>
                    <a:pt x="2150" y="6683"/>
                  </a:lnTo>
                  <a:lnTo>
                    <a:pt x="2199" y="6646"/>
                  </a:lnTo>
                  <a:lnTo>
                    <a:pt x="2249" y="6609"/>
                  </a:lnTo>
                  <a:lnTo>
                    <a:pt x="2300" y="6573"/>
                  </a:lnTo>
                  <a:lnTo>
                    <a:pt x="2352" y="6539"/>
                  </a:lnTo>
                  <a:lnTo>
                    <a:pt x="2404" y="6506"/>
                  </a:lnTo>
                  <a:lnTo>
                    <a:pt x="2458" y="6474"/>
                  </a:lnTo>
                  <a:lnTo>
                    <a:pt x="2512" y="6443"/>
                  </a:lnTo>
                  <a:lnTo>
                    <a:pt x="2567" y="6413"/>
                  </a:lnTo>
                  <a:lnTo>
                    <a:pt x="2622" y="6384"/>
                  </a:lnTo>
                  <a:lnTo>
                    <a:pt x="2679" y="6356"/>
                  </a:lnTo>
                  <a:lnTo>
                    <a:pt x="2735" y="6329"/>
                  </a:lnTo>
                  <a:lnTo>
                    <a:pt x="2793" y="6303"/>
                  </a:lnTo>
                  <a:lnTo>
                    <a:pt x="2851" y="6278"/>
                  </a:lnTo>
                  <a:lnTo>
                    <a:pt x="2908" y="6254"/>
                  </a:lnTo>
                  <a:lnTo>
                    <a:pt x="2967" y="6231"/>
                  </a:lnTo>
                  <a:lnTo>
                    <a:pt x="3025" y="6209"/>
                  </a:lnTo>
                  <a:lnTo>
                    <a:pt x="3085" y="6188"/>
                  </a:lnTo>
                  <a:lnTo>
                    <a:pt x="3144" y="6167"/>
                  </a:lnTo>
                  <a:lnTo>
                    <a:pt x="3204" y="6148"/>
                  </a:lnTo>
                  <a:lnTo>
                    <a:pt x="3263" y="6129"/>
                  </a:lnTo>
                  <a:lnTo>
                    <a:pt x="3323" y="6111"/>
                  </a:lnTo>
                  <a:lnTo>
                    <a:pt x="3382" y="6094"/>
                  </a:lnTo>
                  <a:lnTo>
                    <a:pt x="3442" y="6077"/>
                  </a:lnTo>
                  <a:lnTo>
                    <a:pt x="3503" y="6062"/>
                  </a:lnTo>
                  <a:lnTo>
                    <a:pt x="3562" y="6047"/>
                  </a:lnTo>
                  <a:lnTo>
                    <a:pt x="3622" y="6033"/>
                  </a:lnTo>
                  <a:lnTo>
                    <a:pt x="3681" y="6019"/>
                  </a:lnTo>
                  <a:lnTo>
                    <a:pt x="3741" y="6007"/>
                  </a:lnTo>
                  <a:lnTo>
                    <a:pt x="3859" y="5983"/>
                  </a:lnTo>
                  <a:lnTo>
                    <a:pt x="3975" y="5963"/>
                  </a:lnTo>
                  <a:lnTo>
                    <a:pt x="4090" y="5944"/>
                  </a:lnTo>
                  <a:lnTo>
                    <a:pt x="4204" y="5928"/>
                  </a:lnTo>
                  <a:lnTo>
                    <a:pt x="4314" y="5914"/>
                  </a:lnTo>
                  <a:lnTo>
                    <a:pt x="4422" y="5902"/>
                  </a:lnTo>
                  <a:lnTo>
                    <a:pt x="4528" y="5892"/>
                  </a:lnTo>
                  <a:lnTo>
                    <a:pt x="4629" y="5883"/>
                  </a:lnTo>
                  <a:lnTo>
                    <a:pt x="4728" y="5876"/>
                  </a:lnTo>
                  <a:lnTo>
                    <a:pt x="4822" y="5871"/>
                  </a:lnTo>
                  <a:lnTo>
                    <a:pt x="4912" y="5867"/>
                  </a:lnTo>
                  <a:lnTo>
                    <a:pt x="4996" y="5863"/>
                  </a:lnTo>
                  <a:lnTo>
                    <a:pt x="5076" y="5861"/>
                  </a:lnTo>
                  <a:lnTo>
                    <a:pt x="5150" y="5860"/>
                  </a:lnTo>
                  <a:lnTo>
                    <a:pt x="5281" y="5859"/>
                  </a:lnTo>
                  <a:lnTo>
                    <a:pt x="5281" y="5859"/>
                  </a:lnTo>
                  <a:lnTo>
                    <a:pt x="10416" y="5859"/>
                  </a:lnTo>
                  <a:lnTo>
                    <a:pt x="10416" y="5859"/>
                  </a:lnTo>
                  <a:lnTo>
                    <a:pt x="10449" y="5859"/>
                  </a:lnTo>
                  <a:lnTo>
                    <a:pt x="10449" y="5859"/>
                  </a:lnTo>
                  <a:lnTo>
                    <a:pt x="15583" y="5859"/>
                  </a:lnTo>
                  <a:lnTo>
                    <a:pt x="15583" y="5859"/>
                  </a:lnTo>
                  <a:lnTo>
                    <a:pt x="15715" y="5860"/>
                  </a:lnTo>
                  <a:lnTo>
                    <a:pt x="15789" y="5861"/>
                  </a:lnTo>
                  <a:lnTo>
                    <a:pt x="15869" y="5863"/>
                  </a:lnTo>
                  <a:lnTo>
                    <a:pt x="15954" y="5867"/>
                  </a:lnTo>
                  <a:lnTo>
                    <a:pt x="16044" y="5871"/>
                  </a:lnTo>
                  <a:lnTo>
                    <a:pt x="16138" y="5876"/>
                  </a:lnTo>
                  <a:lnTo>
                    <a:pt x="16236" y="5883"/>
                  </a:lnTo>
                  <a:lnTo>
                    <a:pt x="16337" y="5892"/>
                  </a:lnTo>
                  <a:lnTo>
                    <a:pt x="16442" y="5902"/>
                  </a:lnTo>
                  <a:lnTo>
                    <a:pt x="16550" y="5914"/>
                  </a:lnTo>
                  <a:lnTo>
                    <a:pt x="16661" y="5928"/>
                  </a:lnTo>
                  <a:lnTo>
                    <a:pt x="16775" y="5944"/>
                  </a:lnTo>
                  <a:lnTo>
                    <a:pt x="16890" y="5963"/>
                  </a:lnTo>
                  <a:lnTo>
                    <a:pt x="17007" y="5983"/>
                  </a:lnTo>
                  <a:lnTo>
                    <a:pt x="17124" y="6007"/>
                  </a:lnTo>
                  <a:lnTo>
                    <a:pt x="17183" y="6019"/>
                  </a:lnTo>
                  <a:lnTo>
                    <a:pt x="17243" y="6033"/>
                  </a:lnTo>
                  <a:lnTo>
                    <a:pt x="17302" y="6047"/>
                  </a:lnTo>
                  <a:lnTo>
                    <a:pt x="17363" y="6062"/>
                  </a:lnTo>
                  <a:lnTo>
                    <a:pt x="17423" y="6077"/>
                  </a:lnTo>
                  <a:lnTo>
                    <a:pt x="17482" y="6094"/>
                  </a:lnTo>
                  <a:lnTo>
                    <a:pt x="17542" y="6111"/>
                  </a:lnTo>
                  <a:lnTo>
                    <a:pt x="17602" y="6129"/>
                  </a:lnTo>
                  <a:lnTo>
                    <a:pt x="17662" y="6148"/>
                  </a:lnTo>
                  <a:lnTo>
                    <a:pt x="17721" y="6167"/>
                  </a:lnTo>
                  <a:lnTo>
                    <a:pt x="17780" y="6188"/>
                  </a:lnTo>
                  <a:lnTo>
                    <a:pt x="17839" y="6209"/>
                  </a:lnTo>
                  <a:lnTo>
                    <a:pt x="17898" y="6231"/>
                  </a:lnTo>
                  <a:lnTo>
                    <a:pt x="17956" y="6254"/>
                  </a:lnTo>
                  <a:lnTo>
                    <a:pt x="18014" y="6278"/>
                  </a:lnTo>
                  <a:lnTo>
                    <a:pt x="18073" y="6303"/>
                  </a:lnTo>
                  <a:lnTo>
                    <a:pt x="18129" y="6329"/>
                  </a:lnTo>
                  <a:lnTo>
                    <a:pt x="18186" y="6356"/>
                  </a:lnTo>
                  <a:lnTo>
                    <a:pt x="18242" y="6384"/>
                  </a:lnTo>
                  <a:lnTo>
                    <a:pt x="18298" y="6413"/>
                  </a:lnTo>
                  <a:lnTo>
                    <a:pt x="18352" y="6443"/>
                  </a:lnTo>
                  <a:lnTo>
                    <a:pt x="18407" y="6474"/>
                  </a:lnTo>
                  <a:lnTo>
                    <a:pt x="18460" y="6506"/>
                  </a:lnTo>
                  <a:lnTo>
                    <a:pt x="18513" y="6539"/>
                  </a:lnTo>
                  <a:lnTo>
                    <a:pt x="18564" y="6573"/>
                  </a:lnTo>
                  <a:lnTo>
                    <a:pt x="18616" y="6609"/>
                  </a:lnTo>
                  <a:lnTo>
                    <a:pt x="18666" y="6646"/>
                  </a:lnTo>
                  <a:lnTo>
                    <a:pt x="18715" y="6683"/>
                  </a:lnTo>
                  <a:lnTo>
                    <a:pt x="18763" y="6722"/>
                  </a:lnTo>
                  <a:lnTo>
                    <a:pt x="18810" y="6762"/>
                  </a:lnTo>
                  <a:lnTo>
                    <a:pt x="18857" y="6803"/>
                  </a:lnTo>
                  <a:lnTo>
                    <a:pt x="18901" y="6846"/>
                  </a:lnTo>
                  <a:lnTo>
                    <a:pt x="18901" y="6846"/>
                  </a:lnTo>
                  <a:lnTo>
                    <a:pt x="18961" y="6903"/>
                  </a:lnTo>
                  <a:lnTo>
                    <a:pt x="19117" y="7058"/>
                  </a:lnTo>
                  <a:lnTo>
                    <a:pt x="19341" y="7281"/>
                  </a:lnTo>
                  <a:lnTo>
                    <a:pt x="19469" y="7408"/>
                  </a:lnTo>
                  <a:lnTo>
                    <a:pt x="19603" y="7544"/>
                  </a:lnTo>
                  <a:lnTo>
                    <a:pt x="19738" y="7681"/>
                  </a:lnTo>
                  <a:lnTo>
                    <a:pt x="19871" y="7819"/>
                  </a:lnTo>
                  <a:lnTo>
                    <a:pt x="19998" y="7952"/>
                  </a:lnTo>
                  <a:lnTo>
                    <a:pt x="20116" y="8079"/>
                  </a:lnTo>
                  <a:lnTo>
                    <a:pt x="20170" y="8138"/>
                  </a:lnTo>
                  <a:lnTo>
                    <a:pt x="20220" y="8194"/>
                  </a:lnTo>
                  <a:lnTo>
                    <a:pt x="20266" y="8246"/>
                  </a:lnTo>
                  <a:lnTo>
                    <a:pt x="20307" y="8294"/>
                  </a:lnTo>
                  <a:lnTo>
                    <a:pt x="20343" y="8339"/>
                  </a:lnTo>
                  <a:lnTo>
                    <a:pt x="20373" y="8378"/>
                  </a:lnTo>
                  <a:lnTo>
                    <a:pt x="20396" y="8411"/>
                  </a:lnTo>
                  <a:lnTo>
                    <a:pt x="20406" y="8426"/>
                  </a:lnTo>
                  <a:lnTo>
                    <a:pt x="20413" y="8439"/>
                  </a:lnTo>
                  <a:lnTo>
                    <a:pt x="20413" y="8439"/>
                  </a:lnTo>
                  <a:lnTo>
                    <a:pt x="20439" y="8487"/>
                  </a:lnTo>
                  <a:lnTo>
                    <a:pt x="20468" y="8538"/>
                  </a:lnTo>
                  <a:lnTo>
                    <a:pt x="20496" y="8593"/>
                  </a:lnTo>
                  <a:lnTo>
                    <a:pt x="20526" y="8656"/>
                  </a:lnTo>
                  <a:lnTo>
                    <a:pt x="20541" y="8690"/>
                  </a:lnTo>
                  <a:lnTo>
                    <a:pt x="20557" y="8725"/>
                  </a:lnTo>
                  <a:lnTo>
                    <a:pt x="20572" y="8763"/>
                  </a:lnTo>
                  <a:lnTo>
                    <a:pt x="20587" y="8803"/>
                  </a:lnTo>
                  <a:lnTo>
                    <a:pt x="20603" y="8846"/>
                  </a:lnTo>
                  <a:lnTo>
                    <a:pt x="20618" y="8892"/>
                  </a:lnTo>
                  <a:lnTo>
                    <a:pt x="20633" y="8940"/>
                  </a:lnTo>
                  <a:lnTo>
                    <a:pt x="20649" y="8991"/>
                  </a:lnTo>
                  <a:lnTo>
                    <a:pt x="20665" y="9045"/>
                  </a:lnTo>
                  <a:lnTo>
                    <a:pt x="20680" y="9103"/>
                  </a:lnTo>
                  <a:lnTo>
                    <a:pt x="20694" y="9164"/>
                  </a:lnTo>
                  <a:lnTo>
                    <a:pt x="20709" y="9229"/>
                  </a:lnTo>
                  <a:lnTo>
                    <a:pt x="20724" y="9297"/>
                  </a:lnTo>
                  <a:lnTo>
                    <a:pt x="20738" y="9369"/>
                  </a:lnTo>
                  <a:lnTo>
                    <a:pt x="20752" y="9447"/>
                  </a:lnTo>
                  <a:lnTo>
                    <a:pt x="20766" y="9527"/>
                  </a:lnTo>
                  <a:lnTo>
                    <a:pt x="20779" y="9612"/>
                  </a:lnTo>
                  <a:lnTo>
                    <a:pt x="20792" y="9702"/>
                  </a:lnTo>
                  <a:lnTo>
                    <a:pt x="20804" y="9797"/>
                  </a:lnTo>
                  <a:lnTo>
                    <a:pt x="20816" y="9896"/>
                  </a:lnTo>
                  <a:lnTo>
                    <a:pt x="20828" y="10001"/>
                  </a:lnTo>
                  <a:lnTo>
                    <a:pt x="20839" y="10111"/>
                  </a:lnTo>
                  <a:lnTo>
                    <a:pt x="20849" y="10225"/>
                  </a:lnTo>
                  <a:lnTo>
                    <a:pt x="20859" y="10347"/>
                  </a:lnTo>
                  <a:lnTo>
                    <a:pt x="20864" y="10302"/>
                  </a:lnTo>
                  <a:lnTo>
                    <a:pt x="20864" y="10302"/>
                  </a:lnTo>
                  <a:lnTo>
                    <a:pt x="20864" y="10185"/>
                  </a:lnTo>
                  <a:lnTo>
                    <a:pt x="20861" y="10073"/>
                  </a:lnTo>
                  <a:lnTo>
                    <a:pt x="20858" y="9963"/>
                  </a:lnTo>
                  <a:lnTo>
                    <a:pt x="20852" y="9857"/>
                  </a:lnTo>
                  <a:lnTo>
                    <a:pt x="20846" y="9755"/>
                  </a:lnTo>
                  <a:lnTo>
                    <a:pt x="20838" y="9654"/>
                  </a:lnTo>
                  <a:lnTo>
                    <a:pt x="20828" y="9558"/>
                  </a:lnTo>
                  <a:lnTo>
                    <a:pt x="20818" y="9465"/>
                  </a:lnTo>
                  <a:lnTo>
                    <a:pt x="20806" y="9374"/>
                  </a:lnTo>
                  <a:lnTo>
                    <a:pt x="20793" y="9286"/>
                  </a:lnTo>
                  <a:lnTo>
                    <a:pt x="20778" y="9202"/>
                  </a:lnTo>
                  <a:lnTo>
                    <a:pt x="20762" y="9120"/>
                  </a:lnTo>
                  <a:lnTo>
                    <a:pt x="20746" y="9041"/>
                  </a:lnTo>
                  <a:lnTo>
                    <a:pt x="20728" y="8965"/>
                  </a:lnTo>
                  <a:lnTo>
                    <a:pt x="20710" y="8892"/>
                  </a:lnTo>
                  <a:lnTo>
                    <a:pt x="20690" y="8820"/>
                  </a:lnTo>
                  <a:lnTo>
                    <a:pt x="20670" y="8752"/>
                  </a:lnTo>
                  <a:lnTo>
                    <a:pt x="20648" y="8687"/>
                  </a:lnTo>
                  <a:lnTo>
                    <a:pt x="20626" y="8624"/>
                  </a:lnTo>
                  <a:lnTo>
                    <a:pt x="20603" y="8563"/>
                  </a:lnTo>
                  <a:lnTo>
                    <a:pt x="20579" y="8505"/>
                  </a:lnTo>
                  <a:lnTo>
                    <a:pt x="20555" y="8450"/>
                  </a:lnTo>
                  <a:lnTo>
                    <a:pt x="20529" y="8396"/>
                  </a:lnTo>
                  <a:lnTo>
                    <a:pt x="20503" y="8346"/>
                  </a:lnTo>
                  <a:lnTo>
                    <a:pt x="20477" y="8296"/>
                  </a:lnTo>
                  <a:lnTo>
                    <a:pt x="20450" y="8249"/>
                  </a:lnTo>
                  <a:lnTo>
                    <a:pt x="20422" y="8205"/>
                  </a:lnTo>
                  <a:lnTo>
                    <a:pt x="20394" y="8163"/>
                  </a:lnTo>
                  <a:lnTo>
                    <a:pt x="20366" y="8122"/>
                  </a:lnTo>
                  <a:lnTo>
                    <a:pt x="20337" y="8084"/>
                  </a:lnTo>
                  <a:lnTo>
                    <a:pt x="20308" y="8048"/>
                  </a:lnTo>
                  <a:lnTo>
                    <a:pt x="20278" y="8012"/>
                  </a:lnTo>
                  <a:lnTo>
                    <a:pt x="20278" y="8012"/>
                  </a:lnTo>
                  <a:lnTo>
                    <a:pt x="20234" y="7963"/>
                  </a:lnTo>
                  <a:lnTo>
                    <a:pt x="20159" y="7885"/>
                  </a:lnTo>
                  <a:lnTo>
                    <a:pt x="20056" y="7780"/>
                  </a:lnTo>
                  <a:lnTo>
                    <a:pt x="19927" y="7647"/>
                  </a:lnTo>
                  <a:lnTo>
                    <a:pt x="19599" y="7314"/>
                  </a:lnTo>
                  <a:lnTo>
                    <a:pt x="19187" y="6899"/>
                  </a:lnTo>
                  <a:lnTo>
                    <a:pt x="18708" y="6418"/>
                  </a:lnTo>
                  <a:lnTo>
                    <a:pt x="18176" y="5884"/>
                  </a:lnTo>
                  <a:lnTo>
                    <a:pt x="17604" y="5314"/>
                  </a:lnTo>
                  <a:lnTo>
                    <a:pt x="17008" y="4720"/>
                  </a:lnTo>
                  <a:lnTo>
                    <a:pt x="16402" y="4117"/>
                  </a:lnTo>
                  <a:lnTo>
                    <a:pt x="15801" y="3522"/>
                  </a:lnTo>
                  <a:lnTo>
                    <a:pt x="15218" y="2947"/>
                  </a:lnTo>
                  <a:lnTo>
                    <a:pt x="14670" y="2408"/>
                  </a:lnTo>
                  <a:lnTo>
                    <a:pt x="14413" y="2156"/>
                  </a:lnTo>
                  <a:lnTo>
                    <a:pt x="14169" y="1920"/>
                  </a:lnTo>
                  <a:lnTo>
                    <a:pt x="13941" y="1698"/>
                  </a:lnTo>
                  <a:lnTo>
                    <a:pt x="13731" y="1495"/>
                  </a:lnTo>
                  <a:lnTo>
                    <a:pt x="13541" y="1311"/>
                  </a:lnTo>
                  <a:lnTo>
                    <a:pt x="13370" y="1150"/>
                  </a:lnTo>
                  <a:lnTo>
                    <a:pt x="13224" y="1012"/>
                  </a:lnTo>
                  <a:lnTo>
                    <a:pt x="13101" y="899"/>
                  </a:lnTo>
                  <a:lnTo>
                    <a:pt x="13101" y="899"/>
                  </a:lnTo>
                  <a:lnTo>
                    <a:pt x="13053" y="857"/>
                  </a:lnTo>
                  <a:lnTo>
                    <a:pt x="13005" y="815"/>
                  </a:lnTo>
                  <a:lnTo>
                    <a:pt x="12955" y="775"/>
                  </a:lnTo>
                  <a:lnTo>
                    <a:pt x="12905" y="735"/>
                  </a:lnTo>
                  <a:lnTo>
                    <a:pt x="12854" y="698"/>
                  </a:lnTo>
                  <a:lnTo>
                    <a:pt x="12804" y="662"/>
                  </a:lnTo>
                  <a:lnTo>
                    <a:pt x="12752" y="627"/>
                  </a:lnTo>
                  <a:lnTo>
                    <a:pt x="12701" y="593"/>
                  </a:lnTo>
                  <a:lnTo>
                    <a:pt x="12648" y="561"/>
                  </a:lnTo>
                  <a:lnTo>
                    <a:pt x="12596" y="530"/>
                  </a:lnTo>
                  <a:lnTo>
                    <a:pt x="12543" y="500"/>
                  </a:lnTo>
                  <a:lnTo>
                    <a:pt x="12491" y="470"/>
                  </a:lnTo>
                  <a:lnTo>
                    <a:pt x="12437" y="442"/>
                  </a:lnTo>
                  <a:lnTo>
                    <a:pt x="12384" y="416"/>
                  </a:lnTo>
                  <a:lnTo>
                    <a:pt x="12330" y="390"/>
                  </a:lnTo>
                  <a:lnTo>
                    <a:pt x="12278" y="366"/>
                  </a:lnTo>
                  <a:lnTo>
                    <a:pt x="12224" y="342"/>
                  </a:lnTo>
                  <a:lnTo>
                    <a:pt x="12171" y="320"/>
                  </a:lnTo>
                  <a:lnTo>
                    <a:pt x="12117" y="298"/>
                  </a:lnTo>
                  <a:lnTo>
                    <a:pt x="12064" y="278"/>
                  </a:lnTo>
                  <a:lnTo>
                    <a:pt x="12010" y="258"/>
                  </a:lnTo>
                  <a:lnTo>
                    <a:pt x="11958" y="240"/>
                  </a:lnTo>
                  <a:lnTo>
                    <a:pt x="11905" y="222"/>
                  </a:lnTo>
                  <a:lnTo>
                    <a:pt x="11853" y="204"/>
                  </a:lnTo>
                  <a:lnTo>
                    <a:pt x="11800" y="188"/>
                  </a:lnTo>
                  <a:lnTo>
                    <a:pt x="11749" y="173"/>
                  </a:lnTo>
                  <a:lnTo>
                    <a:pt x="11697" y="159"/>
                  </a:lnTo>
                  <a:lnTo>
                    <a:pt x="11646" y="145"/>
                  </a:lnTo>
                  <a:lnTo>
                    <a:pt x="11596" y="133"/>
                  </a:lnTo>
                  <a:lnTo>
                    <a:pt x="11546" y="121"/>
                  </a:lnTo>
                  <a:lnTo>
                    <a:pt x="11447" y="99"/>
                  </a:lnTo>
                  <a:lnTo>
                    <a:pt x="11351" y="80"/>
                  </a:lnTo>
                  <a:lnTo>
                    <a:pt x="11258" y="63"/>
                  </a:lnTo>
                  <a:lnTo>
                    <a:pt x="11169" y="49"/>
                  </a:lnTo>
                  <a:lnTo>
                    <a:pt x="11082" y="37"/>
                  </a:lnTo>
                  <a:lnTo>
                    <a:pt x="10999" y="27"/>
                  </a:lnTo>
                  <a:lnTo>
                    <a:pt x="10920" y="19"/>
                  </a:lnTo>
                  <a:lnTo>
                    <a:pt x="10847" y="13"/>
                  </a:lnTo>
                  <a:lnTo>
                    <a:pt x="10777" y="8"/>
                  </a:lnTo>
                  <a:lnTo>
                    <a:pt x="10712" y="5"/>
                  </a:lnTo>
                  <a:lnTo>
                    <a:pt x="10654" y="2"/>
                  </a:lnTo>
                  <a:lnTo>
                    <a:pt x="10600" y="1"/>
                  </a:lnTo>
                  <a:lnTo>
                    <a:pt x="10554" y="0"/>
                  </a:lnTo>
                  <a:lnTo>
                    <a:pt x="10479" y="0"/>
                  </a:lnTo>
                  <a:lnTo>
                    <a:pt x="10433" y="1"/>
                  </a:lnTo>
                  <a:lnTo>
                    <a:pt x="10433" y="1"/>
                  </a:lnTo>
                  <a:lnTo>
                    <a:pt x="10385" y="0"/>
                  </a:lnTo>
                  <a:lnTo>
                    <a:pt x="10312" y="0"/>
                  </a:lnTo>
                  <a:lnTo>
                    <a:pt x="10264" y="1"/>
                  </a:lnTo>
                  <a:lnTo>
                    <a:pt x="10211" y="2"/>
                  </a:lnTo>
                  <a:lnTo>
                    <a:pt x="10152" y="5"/>
                  </a:lnTo>
                  <a:lnTo>
                    <a:pt x="10088" y="8"/>
                  </a:lnTo>
                  <a:lnTo>
                    <a:pt x="10018" y="13"/>
                  </a:lnTo>
                  <a:lnTo>
                    <a:pt x="9944" y="19"/>
                  </a:lnTo>
                  <a:lnTo>
                    <a:pt x="9866" y="27"/>
                  </a:lnTo>
                  <a:lnTo>
                    <a:pt x="9783" y="37"/>
                  </a:lnTo>
                  <a:lnTo>
                    <a:pt x="9697" y="49"/>
                  </a:lnTo>
                  <a:lnTo>
                    <a:pt x="9606" y="63"/>
                  </a:lnTo>
                  <a:lnTo>
                    <a:pt x="9513" y="80"/>
                  </a:lnTo>
                  <a:lnTo>
                    <a:pt x="9417" y="99"/>
                  </a:lnTo>
                  <a:lnTo>
                    <a:pt x="9319" y="121"/>
                  </a:lnTo>
                  <a:lnTo>
                    <a:pt x="9269" y="133"/>
                  </a:lnTo>
                  <a:lnTo>
                    <a:pt x="9219" y="145"/>
                  </a:lnTo>
                  <a:lnTo>
                    <a:pt x="9167" y="159"/>
                  </a:lnTo>
                  <a:lnTo>
                    <a:pt x="9116" y="173"/>
                  </a:lnTo>
                  <a:lnTo>
                    <a:pt x="9064" y="188"/>
                  </a:lnTo>
                  <a:lnTo>
                    <a:pt x="9012" y="204"/>
                  </a:lnTo>
                  <a:lnTo>
                    <a:pt x="8959" y="222"/>
                  </a:lnTo>
                  <a:lnTo>
                    <a:pt x="8907" y="240"/>
                  </a:lnTo>
                  <a:lnTo>
                    <a:pt x="8854" y="258"/>
                  </a:lnTo>
                  <a:lnTo>
                    <a:pt x="8801" y="278"/>
                  </a:lnTo>
                  <a:lnTo>
                    <a:pt x="8747" y="298"/>
                  </a:lnTo>
                  <a:lnTo>
                    <a:pt x="8695" y="320"/>
                  </a:lnTo>
                  <a:lnTo>
                    <a:pt x="8641" y="342"/>
                  </a:lnTo>
                  <a:lnTo>
                    <a:pt x="8588" y="366"/>
                  </a:lnTo>
                  <a:lnTo>
                    <a:pt x="8534" y="390"/>
                  </a:lnTo>
                  <a:lnTo>
                    <a:pt x="8481" y="416"/>
                  </a:lnTo>
                  <a:lnTo>
                    <a:pt x="8427" y="442"/>
                  </a:lnTo>
                  <a:lnTo>
                    <a:pt x="8375" y="470"/>
                  </a:lnTo>
                  <a:lnTo>
                    <a:pt x="8321" y="500"/>
                  </a:lnTo>
                  <a:lnTo>
                    <a:pt x="8269" y="530"/>
                  </a:lnTo>
                  <a:lnTo>
                    <a:pt x="8216" y="561"/>
                  </a:lnTo>
                  <a:lnTo>
                    <a:pt x="8165" y="593"/>
                  </a:lnTo>
                  <a:lnTo>
                    <a:pt x="8112" y="627"/>
                  </a:lnTo>
                  <a:lnTo>
                    <a:pt x="8062" y="662"/>
                  </a:lnTo>
                  <a:lnTo>
                    <a:pt x="8010" y="698"/>
                  </a:lnTo>
                  <a:lnTo>
                    <a:pt x="7960" y="735"/>
                  </a:lnTo>
                  <a:lnTo>
                    <a:pt x="7910" y="775"/>
                  </a:lnTo>
                  <a:lnTo>
                    <a:pt x="7861" y="815"/>
                  </a:lnTo>
                  <a:lnTo>
                    <a:pt x="7811" y="857"/>
                  </a:lnTo>
                  <a:lnTo>
                    <a:pt x="7764" y="899"/>
                  </a:lnTo>
                  <a:lnTo>
                    <a:pt x="7764" y="899"/>
                  </a:lnTo>
                  <a:lnTo>
                    <a:pt x="7642" y="1012"/>
                  </a:lnTo>
                  <a:lnTo>
                    <a:pt x="7495" y="1150"/>
                  </a:lnTo>
                  <a:lnTo>
                    <a:pt x="7325" y="1311"/>
                  </a:lnTo>
                  <a:lnTo>
                    <a:pt x="7134" y="1495"/>
                  </a:lnTo>
                  <a:lnTo>
                    <a:pt x="6923" y="1698"/>
                  </a:lnTo>
                  <a:lnTo>
                    <a:pt x="6696" y="1920"/>
                  </a:lnTo>
                  <a:lnTo>
                    <a:pt x="6453" y="2156"/>
                  </a:lnTo>
                  <a:lnTo>
                    <a:pt x="6196" y="2408"/>
                  </a:lnTo>
                  <a:lnTo>
                    <a:pt x="5646" y="2947"/>
                  </a:lnTo>
                  <a:lnTo>
                    <a:pt x="5064" y="3522"/>
                  </a:lnTo>
                  <a:lnTo>
                    <a:pt x="4462" y="4117"/>
                  </a:lnTo>
                  <a:lnTo>
                    <a:pt x="3857" y="4720"/>
                  </a:lnTo>
                  <a:lnTo>
                    <a:pt x="3260" y="5314"/>
                  </a:lnTo>
                  <a:lnTo>
                    <a:pt x="2689" y="5884"/>
                  </a:lnTo>
                  <a:lnTo>
                    <a:pt x="2157" y="6418"/>
                  </a:lnTo>
                  <a:lnTo>
                    <a:pt x="1678" y="6899"/>
                  </a:lnTo>
                  <a:lnTo>
                    <a:pt x="1267" y="7314"/>
                  </a:lnTo>
                  <a:lnTo>
                    <a:pt x="938" y="7647"/>
                  </a:lnTo>
                  <a:lnTo>
                    <a:pt x="810" y="7780"/>
                  </a:lnTo>
                  <a:lnTo>
                    <a:pt x="707" y="7885"/>
                  </a:lnTo>
                  <a:lnTo>
                    <a:pt x="632" y="7963"/>
                  </a:lnTo>
                  <a:lnTo>
                    <a:pt x="587" y="8012"/>
                  </a:lnTo>
                  <a:lnTo>
                    <a:pt x="587" y="8012"/>
                  </a:lnTo>
                  <a:lnTo>
                    <a:pt x="557" y="8048"/>
                  </a:lnTo>
                  <a:lnTo>
                    <a:pt x="528" y="8084"/>
                  </a:lnTo>
                  <a:lnTo>
                    <a:pt x="500" y="8122"/>
                  </a:lnTo>
                  <a:lnTo>
                    <a:pt x="470" y="8163"/>
                  </a:lnTo>
                  <a:lnTo>
                    <a:pt x="443" y="8205"/>
                  </a:lnTo>
                  <a:lnTo>
                    <a:pt x="415" y="8249"/>
                  </a:lnTo>
                  <a:lnTo>
                    <a:pt x="389" y="8296"/>
                  </a:lnTo>
                  <a:lnTo>
                    <a:pt x="361" y="8346"/>
                  </a:lnTo>
                  <a:lnTo>
                    <a:pt x="336" y="8396"/>
                  </a:lnTo>
                  <a:lnTo>
                    <a:pt x="311" y="8450"/>
                  </a:lnTo>
                  <a:lnTo>
                    <a:pt x="286" y="8505"/>
                  </a:lnTo>
                  <a:lnTo>
                    <a:pt x="263" y="8563"/>
                  </a:lnTo>
                  <a:lnTo>
                    <a:pt x="239" y="8624"/>
                  </a:lnTo>
                  <a:lnTo>
                    <a:pt x="217" y="8687"/>
                  </a:lnTo>
                  <a:lnTo>
                    <a:pt x="195" y="8752"/>
                  </a:lnTo>
                  <a:lnTo>
                    <a:pt x="175" y="8820"/>
                  </a:lnTo>
                  <a:lnTo>
                    <a:pt x="156" y="8892"/>
                  </a:lnTo>
                  <a:lnTo>
                    <a:pt x="136" y="8965"/>
                  </a:lnTo>
                  <a:lnTo>
                    <a:pt x="119" y="9041"/>
                  </a:lnTo>
                  <a:lnTo>
                    <a:pt x="102" y="9120"/>
                  </a:lnTo>
                  <a:lnTo>
                    <a:pt x="87" y="9202"/>
                  </a:lnTo>
                  <a:lnTo>
                    <a:pt x="73" y="9286"/>
                  </a:lnTo>
                  <a:lnTo>
                    <a:pt x="59" y="9374"/>
                  </a:lnTo>
                  <a:lnTo>
                    <a:pt x="48" y="9465"/>
                  </a:lnTo>
                  <a:lnTo>
                    <a:pt x="36" y="9558"/>
                  </a:lnTo>
                  <a:lnTo>
                    <a:pt x="27" y="9654"/>
                  </a:lnTo>
                  <a:lnTo>
                    <a:pt x="19" y="9755"/>
                  </a:lnTo>
                  <a:lnTo>
                    <a:pt x="12" y="9857"/>
                  </a:lnTo>
                  <a:lnTo>
                    <a:pt x="7" y="9963"/>
                  </a:lnTo>
                  <a:lnTo>
                    <a:pt x="3" y="10073"/>
                  </a:lnTo>
                  <a:lnTo>
                    <a:pt x="1" y="10185"/>
                  </a:lnTo>
                  <a:lnTo>
                    <a:pt x="0" y="10302"/>
                  </a:lnTo>
                  <a:lnTo>
                    <a:pt x="5" y="10347"/>
                  </a:lnTo>
                  <a:lnTo>
                    <a:pt x="5" y="10347"/>
                  </a:lnTo>
                  <a:lnTo>
                    <a:pt x="15" y="10225"/>
                  </a:lnTo>
                  <a:lnTo>
                    <a:pt x="25" y="10111"/>
                  </a:lnTo>
                  <a:lnTo>
                    <a:pt x="36" y="10001"/>
                  </a:lnTo>
                  <a:lnTo>
                    <a:pt x="49" y="9896"/>
                  </a:lnTo>
                  <a:lnTo>
                    <a:pt x="61" y="9797"/>
                  </a:lnTo>
                  <a:lnTo>
                    <a:pt x="73" y="9702"/>
                  </a:lnTo>
                  <a:lnTo>
                    <a:pt x="86" y="9612"/>
                  </a:lnTo>
                  <a:lnTo>
                    <a:pt x="99" y="9527"/>
                  </a:lnTo>
                  <a:lnTo>
                    <a:pt x="113" y="9447"/>
                  </a:lnTo>
                  <a:lnTo>
                    <a:pt x="126" y="9369"/>
                  </a:lnTo>
                  <a:lnTo>
                    <a:pt x="141" y="9297"/>
                  </a:lnTo>
                  <a:lnTo>
                    <a:pt x="156" y="9229"/>
                  </a:lnTo>
                  <a:lnTo>
                    <a:pt x="171" y="9164"/>
                  </a:lnTo>
                  <a:lnTo>
                    <a:pt x="186" y="9103"/>
                  </a:lnTo>
                  <a:lnTo>
                    <a:pt x="201" y="9045"/>
                  </a:lnTo>
                  <a:lnTo>
                    <a:pt x="216" y="8991"/>
                  </a:lnTo>
                  <a:lnTo>
                    <a:pt x="231" y="8940"/>
                  </a:lnTo>
                  <a:lnTo>
                    <a:pt x="246" y="8892"/>
                  </a:lnTo>
                  <a:lnTo>
                    <a:pt x="263" y="8846"/>
                  </a:lnTo>
                  <a:lnTo>
                    <a:pt x="278" y="8803"/>
                  </a:lnTo>
                  <a:lnTo>
                    <a:pt x="293" y="8763"/>
                  </a:lnTo>
                  <a:lnTo>
                    <a:pt x="308" y="8725"/>
                  </a:lnTo>
                  <a:lnTo>
                    <a:pt x="323" y="8690"/>
                  </a:lnTo>
                  <a:lnTo>
                    <a:pt x="338" y="8656"/>
                  </a:lnTo>
                  <a:lnTo>
                    <a:pt x="369" y="8593"/>
                  </a:lnTo>
                  <a:lnTo>
                    <a:pt x="397" y="8538"/>
                  </a:lnTo>
                  <a:lnTo>
                    <a:pt x="425" y="8487"/>
                  </a:lnTo>
                  <a:lnTo>
                    <a:pt x="451" y="8439"/>
                  </a:lnTo>
                  <a:lnTo>
                    <a:pt x="451" y="8439"/>
                  </a:lnTo>
                  <a:lnTo>
                    <a:pt x="458" y="8426"/>
                  </a:lnTo>
                  <a:lnTo>
                    <a:pt x="468" y="8411"/>
                  </a:lnTo>
                  <a:lnTo>
                    <a:pt x="492" y="8378"/>
                  </a:lnTo>
                  <a:lnTo>
                    <a:pt x="522" y="8339"/>
                  </a:lnTo>
                  <a:lnTo>
                    <a:pt x="558" y="8294"/>
                  </a:lnTo>
                  <a:lnTo>
                    <a:pt x="599" y="8246"/>
                  </a:lnTo>
                  <a:lnTo>
                    <a:pt x="645" y="8194"/>
                  </a:lnTo>
                  <a:lnTo>
                    <a:pt x="695" y="8138"/>
                  </a:lnTo>
                  <a:lnTo>
                    <a:pt x="749" y="8079"/>
                  </a:lnTo>
                  <a:lnTo>
                    <a:pt x="866" y="7952"/>
                  </a:lnTo>
                  <a:lnTo>
                    <a:pt x="993" y="7819"/>
                  </a:lnTo>
                  <a:lnTo>
                    <a:pt x="1127" y="7681"/>
                  </a:lnTo>
                  <a:lnTo>
                    <a:pt x="1262" y="7544"/>
                  </a:lnTo>
                  <a:lnTo>
                    <a:pt x="1395" y="7408"/>
                  </a:lnTo>
                  <a:lnTo>
                    <a:pt x="1523" y="7281"/>
                  </a:lnTo>
                  <a:lnTo>
                    <a:pt x="1747" y="7058"/>
                  </a:lnTo>
                  <a:lnTo>
                    <a:pt x="1905" y="6903"/>
                  </a:lnTo>
                  <a:lnTo>
                    <a:pt x="1963" y="6846"/>
                  </a:lnTo>
                  <a:lnTo>
                    <a:pt x="1963" y="6846"/>
                  </a:lnTo>
                  <a:close/>
                </a:path>
              </a:pathLst>
            </a:custGeom>
            <a:solidFill>
              <a:schemeClr val="bg1">
                <a:lumMod val="85000"/>
              </a:schemeClr>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2" name="Freeform 8"/>
            <p:cNvSpPr/>
            <p:nvPr/>
          </p:nvSpPr>
          <p:spPr bwMode="auto">
            <a:xfrm rot="20191043">
              <a:off x="5789902" y="2480608"/>
              <a:ext cx="3122576" cy="2077091"/>
            </a:xfrm>
            <a:custGeom>
              <a:avLst/>
              <a:gdLst/>
              <a:ahLst/>
              <a:cxnLst>
                <a:cxn ang="0">
                  <a:pos x="4996" y="4484"/>
                </a:cxn>
                <a:cxn ang="0">
                  <a:pos x="4315" y="4432"/>
                </a:cxn>
                <a:cxn ang="0">
                  <a:pos x="3622" y="4314"/>
                </a:cxn>
                <a:cxn ang="0">
                  <a:pos x="3204" y="4198"/>
                </a:cxn>
                <a:cxn ang="0">
                  <a:pos x="2793" y="4043"/>
                </a:cxn>
                <a:cxn ang="0">
                  <a:pos x="2405" y="3840"/>
                </a:cxn>
                <a:cxn ang="0">
                  <a:pos x="2055" y="3584"/>
                </a:cxn>
                <a:cxn ang="0">
                  <a:pos x="1395" y="2938"/>
                </a:cxn>
                <a:cxn ang="0">
                  <a:pos x="646" y="2153"/>
                </a:cxn>
                <a:cxn ang="0">
                  <a:pos x="452" y="1907"/>
                </a:cxn>
                <a:cxn ang="0">
                  <a:pos x="308" y="1621"/>
                </a:cxn>
                <a:cxn ang="0">
                  <a:pos x="200" y="1301"/>
                </a:cxn>
                <a:cxn ang="0">
                  <a:pos x="99" y="819"/>
                </a:cxn>
                <a:cxn ang="0">
                  <a:pos x="16" y="121"/>
                </a:cxn>
                <a:cxn ang="0">
                  <a:pos x="13" y="489"/>
                </a:cxn>
                <a:cxn ang="0">
                  <a:pos x="86" y="1146"/>
                </a:cxn>
                <a:cxn ang="0">
                  <a:pos x="217" y="1659"/>
                </a:cxn>
                <a:cxn ang="0">
                  <a:pos x="388" y="2051"/>
                </a:cxn>
                <a:cxn ang="0">
                  <a:pos x="587" y="2334"/>
                </a:cxn>
                <a:cxn ang="0">
                  <a:pos x="1678" y="3448"/>
                </a:cxn>
                <a:cxn ang="0">
                  <a:pos x="5647" y="7399"/>
                </a:cxn>
                <a:cxn ang="0">
                  <a:pos x="7495" y="9196"/>
                </a:cxn>
                <a:cxn ang="0">
                  <a:pos x="7972" y="9620"/>
                </a:cxn>
                <a:cxn ang="0">
                  <a:pos x="8358" y="9867"/>
                </a:cxn>
                <a:cxn ang="0">
                  <a:pos x="8754" y="10050"/>
                </a:cxn>
                <a:cxn ang="0">
                  <a:pos x="9144" y="10181"/>
                </a:cxn>
                <a:cxn ang="0">
                  <a:pos x="9612" y="10284"/>
                </a:cxn>
                <a:cxn ang="0">
                  <a:pos x="10182" y="10343"/>
                </a:cxn>
                <a:cxn ang="0">
                  <a:pos x="14532" y="10340"/>
                </a:cxn>
                <a:cxn ang="0">
                  <a:pos x="20159" y="10354"/>
                </a:cxn>
                <a:cxn ang="0">
                  <a:pos x="20891" y="10427"/>
                </a:cxn>
                <a:cxn ang="0">
                  <a:pos x="21479" y="10544"/>
                </a:cxn>
                <a:cxn ang="0">
                  <a:pos x="21896" y="10671"/>
                </a:cxn>
                <a:cxn ang="0">
                  <a:pos x="22302" y="10838"/>
                </a:cxn>
                <a:cxn ang="0">
                  <a:pos x="22681" y="11056"/>
                </a:cxn>
                <a:cxn ang="0">
                  <a:pos x="23018" y="11328"/>
                </a:cxn>
                <a:cxn ang="0">
                  <a:pos x="23855" y="12164"/>
                </a:cxn>
                <a:cxn ang="0">
                  <a:pos x="24423" y="12777"/>
                </a:cxn>
                <a:cxn ang="0">
                  <a:pos x="24556" y="12969"/>
                </a:cxn>
                <a:cxn ang="0">
                  <a:pos x="24703" y="13286"/>
                </a:cxn>
                <a:cxn ang="0">
                  <a:pos x="24810" y="13646"/>
                </a:cxn>
                <a:cxn ang="0">
                  <a:pos x="24908" y="14184"/>
                </a:cxn>
                <a:cxn ang="0">
                  <a:pos x="24981" y="14784"/>
                </a:cxn>
                <a:cxn ang="0">
                  <a:pos x="24955" y="14137"/>
                </a:cxn>
                <a:cxn ang="0">
                  <a:pos x="24863" y="13523"/>
                </a:cxn>
                <a:cxn ang="0">
                  <a:pos x="24720" y="13046"/>
                </a:cxn>
                <a:cxn ang="0">
                  <a:pos x="24539" y="12688"/>
                </a:cxn>
                <a:cxn ang="0">
                  <a:pos x="24349" y="12446"/>
                </a:cxn>
                <a:cxn ang="0">
                  <a:pos x="22292" y="10367"/>
                </a:cxn>
                <a:cxn ang="0">
                  <a:pos x="18528" y="6639"/>
                </a:cxn>
                <a:cxn ang="0">
                  <a:pos x="17217" y="5382"/>
                </a:cxn>
                <a:cxn ang="0">
                  <a:pos x="16901" y="5132"/>
                </a:cxn>
                <a:cxn ang="0">
                  <a:pos x="16511" y="4904"/>
                </a:cxn>
                <a:cxn ang="0">
                  <a:pos x="16115" y="4736"/>
                </a:cxn>
                <a:cxn ang="0">
                  <a:pos x="15728" y="4619"/>
                </a:cxn>
                <a:cxn ang="0">
                  <a:pos x="15183" y="4518"/>
                </a:cxn>
                <a:cxn ang="0">
                  <a:pos x="14687" y="4483"/>
                </a:cxn>
              </a:cxnLst>
              <a:rect l="0" t="0" r="r" b="b"/>
              <a:pathLst>
                <a:path w="24981" h="14829">
                  <a:moveTo>
                    <a:pt x="10449" y="4489"/>
                  </a:moveTo>
                  <a:lnTo>
                    <a:pt x="10449" y="4489"/>
                  </a:lnTo>
                  <a:lnTo>
                    <a:pt x="5281" y="4489"/>
                  </a:lnTo>
                  <a:lnTo>
                    <a:pt x="5281" y="4489"/>
                  </a:lnTo>
                  <a:lnTo>
                    <a:pt x="5150" y="4488"/>
                  </a:lnTo>
                  <a:lnTo>
                    <a:pt x="5076" y="4486"/>
                  </a:lnTo>
                  <a:lnTo>
                    <a:pt x="4996" y="4484"/>
                  </a:lnTo>
                  <a:lnTo>
                    <a:pt x="4911" y="4480"/>
                  </a:lnTo>
                  <a:lnTo>
                    <a:pt x="4821" y="4475"/>
                  </a:lnTo>
                  <a:lnTo>
                    <a:pt x="4727" y="4470"/>
                  </a:lnTo>
                  <a:lnTo>
                    <a:pt x="4629" y="4463"/>
                  </a:lnTo>
                  <a:lnTo>
                    <a:pt x="4527" y="4454"/>
                  </a:lnTo>
                  <a:lnTo>
                    <a:pt x="4423" y="4444"/>
                  </a:lnTo>
                  <a:lnTo>
                    <a:pt x="4315" y="4432"/>
                  </a:lnTo>
                  <a:lnTo>
                    <a:pt x="4203" y="4418"/>
                  </a:lnTo>
                  <a:lnTo>
                    <a:pt x="4090" y="4402"/>
                  </a:lnTo>
                  <a:lnTo>
                    <a:pt x="3975" y="4384"/>
                  </a:lnTo>
                  <a:lnTo>
                    <a:pt x="3859" y="4363"/>
                  </a:lnTo>
                  <a:lnTo>
                    <a:pt x="3741" y="4340"/>
                  </a:lnTo>
                  <a:lnTo>
                    <a:pt x="3682" y="4327"/>
                  </a:lnTo>
                  <a:lnTo>
                    <a:pt x="3622" y="4314"/>
                  </a:lnTo>
                  <a:lnTo>
                    <a:pt x="3563" y="4300"/>
                  </a:lnTo>
                  <a:lnTo>
                    <a:pt x="3503" y="4285"/>
                  </a:lnTo>
                  <a:lnTo>
                    <a:pt x="3442" y="4269"/>
                  </a:lnTo>
                  <a:lnTo>
                    <a:pt x="3383" y="4253"/>
                  </a:lnTo>
                  <a:lnTo>
                    <a:pt x="3323" y="4236"/>
                  </a:lnTo>
                  <a:lnTo>
                    <a:pt x="3264" y="4218"/>
                  </a:lnTo>
                  <a:lnTo>
                    <a:pt x="3204" y="4198"/>
                  </a:lnTo>
                  <a:lnTo>
                    <a:pt x="3145" y="4179"/>
                  </a:lnTo>
                  <a:lnTo>
                    <a:pt x="3085" y="4159"/>
                  </a:lnTo>
                  <a:lnTo>
                    <a:pt x="3026" y="4137"/>
                  </a:lnTo>
                  <a:lnTo>
                    <a:pt x="2967" y="4115"/>
                  </a:lnTo>
                  <a:lnTo>
                    <a:pt x="2908" y="4092"/>
                  </a:lnTo>
                  <a:lnTo>
                    <a:pt x="2851" y="4068"/>
                  </a:lnTo>
                  <a:lnTo>
                    <a:pt x="2793" y="4043"/>
                  </a:lnTo>
                  <a:lnTo>
                    <a:pt x="2736" y="4018"/>
                  </a:lnTo>
                  <a:lnTo>
                    <a:pt x="2679" y="3991"/>
                  </a:lnTo>
                  <a:lnTo>
                    <a:pt x="2623" y="3963"/>
                  </a:lnTo>
                  <a:lnTo>
                    <a:pt x="2567" y="3934"/>
                  </a:lnTo>
                  <a:lnTo>
                    <a:pt x="2513" y="3903"/>
                  </a:lnTo>
                  <a:lnTo>
                    <a:pt x="2458" y="3872"/>
                  </a:lnTo>
                  <a:lnTo>
                    <a:pt x="2405" y="3840"/>
                  </a:lnTo>
                  <a:lnTo>
                    <a:pt x="2352" y="3807"/>
                  </a:lnTo>
                  <a:lnTo>
                    <a:pt x="2301" y="3773"/>
                  </a:lnTo>
                  <a:lnTo>
                    <a:pt x="2249" y="3738"/>
                  </a:lnTo>
                  <a:lnTo>
                    <a:pt x="2200" y="3702"/>
                  </a:lnTo>
                  <a:lnTo>
                    <a:pt x="2150" y="3664"/>
                  </a:lnTo>
                  <a:lnTo>
                    <a:pt x="2102" y="3624"/>
                  </a:lnTo>
                  <a:lnTo>
                    <a:pt x="2055" y="3584"/>
                  </a:lnTo>
                  <a:lnTo>
                    <a:pt x="2009" y="3543"/>
                  </a:lnTo>
                  <a:lnTo>
                    <a:pt x="1964" y="3501"/>
                  </a:lnTo>
                  <a:lnTo>
                    <a:pt x="1964" y="3501"/>
                  </a:lnTo>
                  <a:lnTo>
                    <a:pt x="1905" y="3444"/>
                  </a:lnTo>
                  <a:lnTo>
                    <a:pt x="1748" y="3289"/>
                  </a:lnTo>
                  <a:lnTo>
                    <a:pt x="1524" y="3066"/>
                  </a:lnTo>
                  <a:lnTo>
                    <a:pt x="1395" y="2938"/>
                  </a:lnTo>
                  <a:lnTo>
                    <a:pt x="1262" y="2803"/>
                  </a:lnTo>
                  <a:lnTo>
                    <a:pt x="1127" y="2665"/>
                  </a:lnTo>
                  <a:lnTo>
                    <a:pt x="994" y="2528"/>
                  </a:lnTo>
                  <a:lnTo>
                    <a:pt x="867" y="2394"/>
                  </a:lnTo>
                  <a:lnTo>
                    <a:pt x="749" y="2268"/>
                  </a:lnTo>
                  <a:lnTo>
                    <a:pt x="695" y="2208"/>
                  </a:lnTo>
                  <a:lnTo>
                    <a:pt x="646" y="2153"/>
                  </a:lnTo>
                  <a:lnTo>
                    <a:pt x="599" y="2100"/>
                  </a:lnTo>
                  <a:lnTo>
                    <a:pt x="559" y="2052"/>
                  </a:lnTo>
                  <a:lnTo>
                    <a:pt x="522" y="2008"/>
                  </a:lnTo>
                  <a:lnTo>
                    <a:pt x="492" y="1969"/>
                  </a:lnTo>
                  <a:lnTo>
                    <a:pt x="469" y="1935"/>
                  </a:lnTo>
                  <a:lnTo>
                    <a:pt x="460" y="1920"/>
                  </a:lnTo>
                  <a:lnTo>
                    <a:pt x="452" y="1907"/>
                  </a:lnTo>
                  <a:lnTo>
                    <a:pt x="452" y="1907"/>
                  </a:lnTo>
                  <a:lnTo>
                    <a:pt x="425" y="1860"/>
                  </a:lnTo>
                  <a:lnTo>
                    <a:pt x="398" y="1809"/>
                  </a:lnTo>
                  <a:lnTo>
                    <a:pt x="369" y="1753"/>
                  </a:lnTo>
                  <a:lnTo>
                    <a:pt x="340" y="1691"/>
                  </a:lnTo>
                  <a:lnTo>
                    <a:pt x="325" y="1657"/>
                  </a:lnTo>
                  <a:lnTo>
                    <a:pt x="308" y="1621"/>
                  </a:lnTo>
                  <a:lnTo>
                    <a:pt x="293" y="1583"/>
                  </a:lnTo>
                  <a:lnTo>
                    <a:pt x="278" y="1543"/>
                  </a:lnTo>
                  <a:lnTo>
                    <a:pt x="263" y="1501"/>
                  </a:lnTo>
                  <a:lnTo>
                    <a:pt x="247" y="1455"/>
                  </a:lnTo>
                  <a:lnTo>
                    <a:pt x="232" y="1407"/>
                  </a:lnTo>
                  <a:lnTo>
                    <a:pt x="217" y="1355"/>
                  </a:lnTo>
                  <a:lnTo>
                    <a:pt x="200" y="1301"/>
                  </a:lnTo>
                  <a:lnTo>
                    <a:pt x="185" y="1244"/>
                  </a:lnTo>
                  <a:lnTo>
                    <a:pt x="171" y="1183"/>
                  </a:lnTo>
                  <a:lnTo>
                    <a:pt x="156" y="1118"/>
                  </a:lnTo>
                  <a:lnTo>
                    <a:pt x="142" y="1049"/>
                  </a:lnTo>
                  <a:lnTo>
                    <a:pt x="127" y="977"/>
                  </a:lnTo>
                  <a:lnTo>
                    <a:pt x="114" y="901"/>
                  </a:lnTo>
                  <a:lnTo>
                    <a:pt x="99" y="819"/>
                  </a:lnTo>
                  <a:lnTo>
                    <a:pt x="86" y="734"/>
                  </a:lnTo>
                  <a:lnTo>
                    <a:pt x="73" y="645"/>
                  </a:lnTo>
                  <a:lnTo>
                    <a:pt x="61" y="550"/>
                  </a:lnTo>
                  <a:lnTo>
                    <a:pt x="49" y="451"/>
                  </a:lnTo>
                  <a:lnTo>
                    <a:pt x="37" y="346"/>
                  </a:lnTo>
                  <a:lnTo>
                    <a:pt x="27" y="236"/>
                  </a:lnTo>
                  <a:lnTo>
                    <a:pt x="16" y="121"/>
                  </a:lnTo>
                  <a:lnTo>
                    <a:pt x="6" y="0"/>
                  </a:lnTo>
                  <a:lnTo>
                    <a:pt x="0" y="46"/>
                  </a:lnTo>
                  <a:lnTo>
                    <a:pt x="0" y="46"/>
                  </a:lnTo>
                  <a:lnTo>
                    <a:pt x="1" y="161"/>
                  </a:lnTo>
                  <a:lnTo>
                    <a:pt x="4" y="274"/>
                  </a:lnTo>
                  <a:lnTo>
                    <a:pt x="7" y="384"/>
                  </a:lnTo>
                  <a:lnTo>
                    <a:pt x="13" y="489"/>
                  </a:lnTo>
                  <a:lnTo>
                    <a:pt x="19" y="593"/>
                  </a:lnTo>
                  <a:lnTo>
                    <a:pt x="27" y="692"/>
                  </a:lnTo>
                  <a:lnTo>
                    <a:pt x="37" y="789"/>
                  </a:lnTo>
                  <a:lnTo>
                    <a:pt x="47" y="883"/>
                  </a:lnTo>
                  <a:lnTo>
                    <a:pt x="59" y="973"/>
                  </a:lnTo>
                  <a:lnTo>
                    <a:pt x="72" y="1060"/>
                  </a:lnTo>
                  <a:lnTo>
                    <a:pt x="86" y="1146"/>
                  </a:lnTo>
                  <a:lnTo>
                    <a:pt x="102" y="1227"/>
                  </a:lnTo>
                  <a:lnTo>
                    <a:pt x="119" y="1306"/>
                  </a:lnTo>
                  <a:lnTo>
                    <a:pt x="137" y="1382"/>
                  </a:lnTo>
                  <a:lnTo>
                    <a:pt x="155" y="1456"/>
                  </a:lnTo>
                  <a:lnTo>
                    <a:pt x="175" y="1526"/>
                  </a:lnTo>
                  <a:lnTo>
                    <a:pt x="195" y="1594"/>
                  </a:lnTo>
                  <a:lnTo>
                    <a:pt x="217" y="1659"/>
                  </a:lnTo>
                  <a:lnTo>
                    <a:pt x="239" y="1723"/>
                  </a:lnTo>
                  <a:lnTo>
                    <a:pt x="262" y="1783"/>
                  </a:lnTo>
                  <a:lnTo>
                    <a:pt x="286" y="1841"/>
                  </a:lnTo>
                  <a:lnTo>
                    <a:pt x="310" y="1897"/>
                  </a:lnTo>
                  <a:lnTo>
                    <a:pt x="336" y="1950"/>
                  </a:lnTo>
                  <a:lnTo>
                    <a:pt x="362" y="2002"/>
                  </a:lnTo>
                  <a:lnTo>
                    <a:pt x="388" y="2051"/>
                  </a:lnTo>
                  <a:lnTo>
                    <a:pt x="415" y="2097"/>
                  </a:lnTo>
                  <a:lnTo>
                    <a:pt x="443" y="2141"/>
                  </a:lnTo>
                  <a:lnTo>
                    <a:pt x="471" y="2184"/>
                  </a:lnTo>
                  <a:lnTo>
                    <a:pt x="499" y="2224"/>
                  </a:lnTo>
                  <a:lnTo>
                    <a:pt x="528" y="2263"/>
                  </a:lnTo>
                  <a:lnTo>
                    <a:pt x="558" y="2300"/>
                  </a:lnTo>
                  <a:lnTo>
                    <a:pt x="587" y="2334"/>
                  </a:lnTo>
                  <a:lnTo>
                    <a:pt x="587" y="2334"/>
                  </a:lnTo>
                  <a:lnTo>
                    <a:pt x="632" y="2383"/>
                  </a:lnTo>
                  <a:lnTo>
                    <a:pt x="707" y="2461"/>
                  </a:lnTo>
                  <a:lnTo>
                    <a:pt x="809" y="2568"/>
                  </a:lnTo>
                  <a:lnTo>
                    <a:pt x="938" y="2699"/>
                  </a:lnTo>
                  <a:lnTo>
                    <a:pt x="1267" y="3032"/>
                  </a:lnTo>
                  <a:lnTo>
                    <a:pt x="1678" y="3448"/>
                  </a:lnTo>
                  <a:lnTo>
                    <a:pt x="2158" y="3930"/>
                  </a:lnTo>
                  <a:lnTo>
                    <a:pt x="2689" y="4462"/>
                  </a:lnTo>
                  <a:lnTo>
                    <a:pt x="3261" y="5033"/>
                  </a:lnTo>
                  <a:lnTo>
                    <a:pt x="3857" y="5628"/>
                  </a:lnTo>
                  <a:lnTo>
                    <a:pt x="4463" y="6229"/>
                  </a:lnTo>
                  <a:lnTo>
                    <a:pt x="5064" y="6825"/>
                  </a:lnTo>
                  <a:lnTo>
                    <a:pt x="5647" y="7399"/>
                  </a:lnTo>
                  <a:lnTo>
                    <a:pt x="6196" y="7939"/>
                  </a:lnTo>
                  <a:lnTo>
                    <a:pt x="6452" y="8190"/>
                  </a:lnTo>
                  <a:lnTo>
                    <a:pt x="6697" y="8428"/>
                  </a:lnTo>
                  <a:lnTo>
                    <a:pt x="6924" y="8648"/>
                  </a:lnTo>
                  <a:lnTo>
                    <a:pt x="7134" y="8851"/>
                  </a:lnTo>
                  <a:lnTo>
                    <a:pt x="7325" y="9035"/>
                  </a:lnTo>
                  <a:lnTo>
                    <a:pt x="7495" y="9196"/>
                  </a:lnTo>
                  <a:lnTo>
                    <a:pt x="7641" y="9335"/>
                  </a:lnTo>
                  <a:lnTo>
                    <a:pt x="7763" y="9447"/>
                  </a:lnTo>
                  <a:lnTo>
                    <a:pt x="7763" y="9447"/>
                  </a:lnTo>
                  <a:lnTo>
                    <a:pt x="7815" y="9492"/>
                  </a:lnTo>
                  <a:lnTo>
                    <a:pt x="7867" y="9537"/>
                  </a:lnTo>
                  <a:lnTo>
                    <a:pt x="7920" y="9580"/>
                  </a:lnTo>
                  <a:lnTo>
                    <a:pt x="7972" y="9620"/>
                  </a:lnTo>
                  <a:lnTo>
                    <a:pt x="8026" y="9660"/>
                  </a:lnTo>
                  <a:lnTo>
                    <a:pt x="8080" y="9698"/>
                  </a:lnTo>
                  <a:lnTo>
                    <a:pt x="8135" y="9734"/>
                  </a:lnTo>
                  <a:lnTo>
                    <a:pt x="8190" y="9769"/>
                  </a:lnTo>
                  <a:lnTo>
                    <a:pt x="8246" y="9804"/>
                  </a:lnTo>
                  <a:lnTo>
                    <a:pt x="8301" y="9836"/>
                  </a:lnTo>
                  <a:lnTo>
                    <a:pt x="8358" y="9867"/>
                  </a:lnTo>
                  <a:lnTo>
                    <a:pt x="8415" y="9897"/>
                  </a:lnTo>
                  <a:lnTo>
                    <a:pt x="8471" y="9926"/>
                  </a:lnTo>
                  <a:lnTo>
                    <a:pt x="8528" y="9953"/>
                  </a:lnTo>
                  <a:lnTo>
                    <a:pt x="8584" y="9979"/>
                  </a:lnTo>
                  <a:lnTo>
                    <a:pt x="8641" y="10004"/>
                  </a:lnTo>
                  <a:lnTo>
                    <a:pt x="8697" y="10028"/>
                  </a:lnTo>
                  <a:lnTo>
                    <a:pt x="8754" y="10050"/>
                  </a:lnTo>
                  <a:lnTo>
                    <a:pt x="8810" y="10072"/>
                  </a:lnTo>
                  <a:lnTo>
                    <a:pt x="8867" y="10094"/>
                  </a:lnTo>
                  <a:lnTo>
                    <a:pt x="8923" y="10113"/>
                  </a:lnTo>
                  <a:lnTo>
                    <a:pt x="8979" y="10132"/>
                  </a:lnTo>
                  <a:lnTo>
                    <a:pt x="9034" y="10149"/>
                  </a:lnTo>
                  <a:lnTo>
                    <a:pt x="9090" y="10166"/>
                  </a:lnTo>
                  <a:lnTo>
                    <a:pt x="9144" y="10181"/>
                  </a:lnTo>
                  <a:lnTo>
                    <a:pt x="9199" y="10196"/>
                  </a:lnTo>
                  <a:lnTo>
                    <a:pt x="9253" y="10210"/>
                  </a:lnTo>
                  <a:lnTo>
                    <a:pt x="9306" y="10223"/>
                  </a:lnTo>
                  <a:lnTo>
                    <a:pt x="9359" y="10235"/>
                  </a:lnTo>
                  <a:lnTo>
                    <a:pt x="9411" y="10246"/>
                  </a:lnTo>
                  <a:lnTo>
                    <a:pt x="9513" y="10266"/>
                  </a:lnTo>
                  <a:lnTo>
                    <a:pt x="9612" y="10284"/>
                  </a:lnTo>
                  <a:lnTo>
                    <a:pt x="9707" y="10299"/>
                  </a:lnTo>
                  <a:lnTo>
                    <a:pt x="9798" y="10311"/>
                  </a:lnTo>
                  <a:lnTo>
                    <a:pt x="9885" y="10321"/>
                  </a:lnTo>
                  <a:lnTo>
                    <a:pt x="9968" y="10329"/>
                  </a:lnTo>
                  <a:lnTo>
                    <a:pt x="10045" y="10335"/>
                  </a:lnTo>
                  <a:lnTo>
                    <a:pt x="10116" y="10340"/>
                  </a:lnTo>
                  <a:lnTo>
                    <a:pt x="10182" y="10343"/>
                  </a:lnTo>
                  <a:lnTo>
                    <a:pt x="10241" y="10345"/>
                  </a:lnTo>
                  <a:lnTo>
                    <a:pt x="10294" y="10346"/>
                  </a:lnTo>
                  <a:lnTo>
                    <a:pt x="10379" y="10347"/>
                  </a:lnTo>
                  <a:lnTo>
                    <a:pt x="10431" y="10345"/>
                  </a:lnTo>
                  <a:lnTo>
                    <a:pt x="10449" y="10345"/>
                  </a:lnTo>
                  <a:lnTo>
                    <a:pt x="14532" y="10340"/>
                  </a:lnTo>
                  <a:lnTo>
                    <a:pt x="14532" y="10340"/>
                  </a:lnTo>
                  <a:lnTo>
                    <a:pt x="19700" y="10340"/>
                  </a:lnTo>
                  <a:lnTo>
                    <a:pt x="19700" y="10340"/>
                  </a:lnTo>
                  <a:lnTo>
                    <a:pt x="19831" y="10341"/>
                  </a:lnTo>
                  <a:lnTo>
                    <a:pt x="19905" y="10343"/>
                  </a:lnTo>
                  <a:lnTo>
                    <a:pt x="19986" y="10345"/>
                  </a:lnTo>
                  <a:lnTo>
                    <a:pt x="20071" y="10348"/>
                  </a:lnTo>
                  <a:lnTo>
                    <a:pt x="20159" y="10354"/>
                  </a:lnTo>
                  <a:lnTo>
                    <a:pt x="20254" y="10359"/>
                  </a:lnTo>
                  <a:lnTo>
                    <a:pt x="20352" y="10366"/>
                  </a:lnTo>
                  <a:lnTo>
                    <a:pt x="20453" y="10375"/>
                  </a:lnTo>
                  <a:lnTo>
                    <a:pt x="20559" y="10385"/>
                  </a:lnTo>
                  <a:lnTo>
                    <a:pt x="20667" y="10397"/>
                  </a:lnTo>
                  <a:lnTo>
                    <a:pt x="20778" y="10411"/>
                  </a:lnTo>
                  <a:lnTo>
                    <a:pt x="20891" y="10427"/>
                  </a:lnTo>
                  <a:lnTo>
                    <a:pt x="21006" y="10445"/>
                  </a:lnTo>
                  <a:lnTo>
                    <a:pt x="21122" y="10466"/>
                  </a:lnTo>
                  <a:lnTo>
                    <a:pt x="21240" y="10489"/>
                  </a:lnTo>
                  <a:lnTo>
                    <a:pt x="21300" y="10502"/>
                  </a:lnTo>
                  <a:lnTo>
                    <a:pt x="21359" y="10515"/>
                  </a:lnTo>
                  <a:lnTo>
                    <a:pt x="21419" y="10530"/>
                  </a:lnTo>
                  <a:lnTo>
                    <a:pt x="21479" y="10544"/>
                  </a:lnTo>
                  <a:lnTo>
                    <a:pt x="21538" y="10560"/>
                  </a:lnTo>
                  <a:lnTo>
                    <a:pt x="21599" y="10576"/>
                  </a:lnTo>
                  <a:lnTo>
                    <a:pt x="21658" y="10593"/>
                  </a:lnTo>
                  <a:lnTo>
                    <a:pt x="21718" y="10611"/>
                  </a:lnTo>
                  <a:lnTo>
                    <a:pt x="21777" y="10630"/>
                  </a:lnTo>
                  <a:lnTo>
                    <a:pt x="21837" y="10650"/>
                  </a:lnTo>
                  <a:lnTo>
                    <a:pt x="21896" y="10671"/>
                  </a:lnTo>
                  <a:lnTo>
                    <a:pt x="21955" y="10692"/>
                  </a:lnTo>
                  <a:lnTo>
                    <a:pt x="22015" y="10714"/>
                  </a:lnTo>
                  <a:lnTo>
                    <a:pt x="22072" y="10737"/>
                  </a:lnTo>
                  <a:lnTo>
                    <a:pt x="22131" y="10761"/>
                  </a:lnTo>
                  <a:lnTo>
                    <a:pt x="22188" y="10786"/>
                  </a:lnTo>
                  <a:lnTo>
                    <a:pt x="22246" y="10812"/>
                  </a:lnTo>
                  <a:lnTo>
                    <a:pt x="22302" y="10838"/>
                  </a:lnTo>
                  <a:lnTo>
                    <a:pt x="22358" y="10866"/>
                  </a:lnTo>
                  <a:lnTo>
                    <a:pt x="22413" y="10895"/>
                  </a:lnTo>
                  <a:lnTo>
                    <a:pt x="22469" y="10926"/>
                  </a:lnTo>
                  <a:lnTo>
                    <a:pt x="22522" y="10957"/>
                  </a:lnTo>
                  <a:lnTo>
                    <a:pt x="22576" y="10989"/>
                  </a:lnTo>
                  <a:lnTo>
                    <a:pt x="22629" y="11022"/>
                  </a:lnTo>
                  <a:lnTo>
                    <a:pt x="22681" y="11056"/>
                  </a:lnTo>
                  <a:lnTo>
                    <a:pt x="22732" y="11091"/>
                  </a:lnTo>
                  <a:lnTo>
                    <a:pt x="22782" y="11127"/>
                  </a:lnTo>
                  <a:lnTo>
                    <a:pt x="22831" y="11165"/>
                  </a:lnTo>
                  <a:lnTo>
                    <a:pt x="22880" y="11205"/>
                  </a:lnTo>
                  <a:lnTo>
                    <a:pt x="22926" y="11245"/>
                  </a:lnTo>
                  <a:lnTo>
                    <a:pt x="22972" y="11286"/>
                  </a:lnTo>
                  <a:lnTo>
                    <a:pt x="23018" y="11328"/>
                  </a:lnTo>
                  <a:lnTo>
                    <a:pt x="23018" y="11328"/>
                  </a:lnTo>
                  <a:lnTo>
                    <a:pt x="23076" y="11386"/>
                  </a:lnTo>
                  <a:lnTo>
                    <a:pt x="23234" y="11540"/>
                  </a:lnTo>
                  <a:lnTo>
                    <a:pt x="23458" y="11763"/>
                  </a:lnTo>
                  <a:lnTo>
                    <a:pt x="23586" y="11891"/>
                  </a:lnTo>
                  <a:lnTo>
                    <a:pt x="23719" y="12025"/>
                  </a:lnTo>
                  <a:lnTo>
                    <a:pt x="23855" y="12164"/>
                  </a:lnTo>
                  <a:lnTo>
                    <a:pt x="23988" y="12301"/>
                  </a:lnTo>
                  <a:lnTo>
                    <a:pt x="24115" y="12435"/>
                  </a:lnTo>
                  <a:lnTo>
                    <a:pt x="24232" y="12561"/>
                  </a:lnTo>
                  <a:lnTo>
                    <a:pt x="24287" y="12621"/>
                  </a:lnTo>
                  <a:lnTo>
                    <a:pt x="24336" y="12677"/>
                  </a:lnTo>
                  <a:lnTo>
                    <a:pt x="24382" y="12729"/>
                  </a:lnTo>
                  <a:lnTo>
                    <a:pt x="24423" y="12777"/>
                  </a:lnTo>
                  <a:lnTo>
                    <a:pt x="24459" y="12821"/>
                  </a:lnTo>
                  <a:lnTo>
                    <a:pt x="24488" y="12860"/>
                  </a:lnTo>
                  <a:lnTo>
                    <a:pt x="24513" y="12894"/>
                  </a:lnTo>
                  <a:lnTo>
                    <a:pt x="24522" y="12909"/>
                  </a:lnTo>
                  <a:lnTo>
                    <a:pt x="24530" y="12922"/>
                  </a:lnTo>
                  <a:lnTo>
                    <a:pt x="24530" y="12922"/>
                  </a:lnTo>
                  <a:lnTo>
                    <a:pt x="24556" y="12969"/>
                  </a:lnTo>
                  <a:lnTo>
                    <a:pt x="24583" y="13020"/>
                  </a:lnTo>
                  <a:lnTo>
                    <a:pt x="24613" y="13076"/>
                  </a:lnTo>
                  <a:lnTo>
                    <a:pt x="24642" y="13138"/>
                  </a:lnTo>
                  <a:lnTo>
                    <a:pt x="24657" y="13172"/>
                  </a:lnTo>
                  <a:lnTo>
                    <a:pt x="24672" y="13208"/>
                  </a:lnTo>
                  <a:lnTo>
                    <a:pt x="24688" y="13246"/>
                  </a:lnTo>
                  <a:lnTo>
                    <a:pt x="24703" y="13286"/>
                  </a:lnTo>
                  <a:lnTo>
                    <a:pt x="24719" y="13328"/>
                  </a:lnTo>
                  <a:lnTo>
                    <a:pt x="24735" y="13374"/>
                  </a:lnTo>
                  <a:lnTo>
                    <a:pt x="24750" y="13422"/>
                  </a:lnTo>
                  <a:lnTo>
                    <a:pt x="24765" y="13474"/>
                  </a:lnTo>
                  <a:lnTo>
                    <a:pt x="24780" y="13528"/>
                  </a:lnTo>
                  <a:lnTo>
                    <a:pt x="24795" y="13585"/>
                  </a:lnTo>
                  <a:lnTo>
                    <a:pt x="24810" y="13646"/>
                  </a:lnTo>
                  <a:lnTo>
                    <a:pt x="24826" y="13712"/>
                  </a:lnTo>
                  <a:lnTo>
                    <a:pt x="24840" y="13780"/>
                  </a:lnTo>
                  <a:lnTo>
                    <a:pt x="24854" y="13852"/>
                  </a:lnTo>
                  <a:lnTo>
                    <a:pt x="24868" y="13928"/>
                  </a:lnTo>
                  <a:lnTo>
                    <a:pt x="24882" y="14010"/>
                  </a:lnTo>
                  <a:lnTo>
                    <a:pt x="24895" y="14095"/>
                  </a:lnTo>
                  <a:lnTo>
                    <a:pt x="24908" y="14184"/>
                  </a:lnTo>
                  <a:lnTo>
                    <a:pt x="24920" y="14279"/>
                  </a:lnTo>
                  <a:lnTo>
                    <a:pt x="24933" y="14379"/>
                  </a:lnTo>
                  <a:lnTo>
                    <a:pt x="24944" y="14483"/>
                  </a:lnTo>
                  <a:lnTo>
                    <a:pt x="24955" y="14593"/>
                  </a:lnTo>
                  <a:lnTo>
                    <a:pt x="24966" y="14708"/>
                  </a:lnTo>
                  <a:lnTo>
                    <a:pt x="24975" y="14829"/>
                  </a:lnTo>
                  <a:lnTo>
                    <a:pt x="24981" y="14784"/>
                  </a:lnTo>
                  <a:lnTo>
                    <a:pt x="24981" y="14784"/>
                  </a:lnTo>
                  <a:lnTo>
                    <a:pt x="24981" y="14668"/>
                  </a:lnTo>
                  <a:lnTo>
                    <a:pt x="24978" y="14556"/>
                  </a:lnTo>
                  <a:lnTo>
                    <a:pt x="24975" y="14446"/>
                  </a:lnTo>
                  <a:lnTo>
                    <a:pt x="24969" y="14340"/>
                  </a:lnTo>
                  <a:lnTo>
                    <a:pt x="24963" y="14236"/>
                  </a:lnTo>
                  <a:lnTo>
                    <a:pt x="24955" y="14137"/>
                  </a:lnTo>
                  <a:lnTo>
                    <a:pt x="24945" y="14040"/>
                  </a:lnTo>
                  <a:lnTo>
                    <a:pt x="24935" y="13946"/>
                  </a:lnTo>
                  <a:lnTo>
                    <a:pt x="24922" y="13856"/>
                  </a:lnTo>
                  <a:lnTo>
                    <a:pt x="24909" y="13769"/>
                  </a:lnTo>
                  <a:lnTo>
                    <a:pt x="24894" y="13683"/>
                  </a:lnTo>
                  <a:lnTo>
                    <a:pt x="24879" y="13602"/>
                  </a:lnTo>
                  <a:lnTo>
                    <a:pt x="24863" y="13523"/>
                  </a:lnTo>
                  <a:lnTo>
                    <a:pt x="24845" y="13448"/>
                  </a:lnTo>
                  <a:lnTo>
                    <a:pt x="24827" y="13373"/>
                  </a:lnTo>
                  <a:lnTo>
                    <a:pt x="24806" y="13303"/>
                  </a:lnTo>
                  <a:lnTo>
                    <a:pt x="24786" y="13235"/>
                  </a:lnTo>
                  <a:lnTo>
                    <a:pt x="24764" y="13170"/>
                  </a:lnTo>
                  <a:lnTo>
                    <a:pt x="24742" y="13106"/>
                  </a:lnTo>
                  <a:lnTo>
                    <a:pt x="24720" y="13046"/>
                  </a:lnTo>
                  <a:lnTo>
                    <a:pt x="24695" y="12988"/>
                  </a:lnTo>
                  <a:lnTo>
                    <a:pt x="24671" y="12932"/>
                  </a:lnTo>
                  <a:lnTo>
                    <a:pt x="24646" y="12879"/>
                  </a:lnTo>
                  <a:lnTo>
                    <a:pt x="24620" y="12827"/>
                  </a:lnTo>
                  <a:lnTo>
                    <a:pt x="24593" y="12778"/>
                  </a:lnTo>
                  <a:lnTo>
                    <a:pt x="24566" y="12732"/>
                  </a:lnTo>
                  <a:lnTo>
                    <a:pt x="24539" y="12688"/>
                  </a:lnTo>
                  <a:lnTo>
                    <a:pt x="24511" y="12645"/>
                  </a:lnTo>
                  <a:lnTo>
                    <a:pt x="24482" y="12605"/>
                  </a:lnTo>
                  <a:lnTo>
                    <a:pt x="24453" y="12566"/>
                  </a:lnTo>
                  <a:lnTo>
                    <a:pt x="24424" y="12529"/>
                  </a:lnTo>
                  <a:lnTo>
                    <a:pt x="24395" y="12495"/>
                  </a:lnTo>
                  <a:lnTo>
                    <a:pt x="24395" y="12495"/>
                  </a:lnTo>
                  <a:lnTo>
                    <a:pt x="24349" y="12446"/>
                  </a:lnTo>
                  <a:lnTo>
                    <a:pt x="24274" y="12368"/>
                  </a:lnTo>
                  <a:lnTo>
                    <a:pt x="24171" y="12261"/>
                  </a:lnTo>
                  <a:lnTo>
                    <a:pt x="24043" y="12130"/>
                  </a:lnTo>
                  <a:lnTo>
                    <a:pt x="23714" y="11797"/>
                  </a:lnTo>
                  <a:lnTo>
                    <a:pt x="23303" y="11381"/>
                  </a:lnTo>
                  <a:lnTo>
                    <a:pt x="22824" y="10900"/>
                  </a:lnTo>
                  <a:lnTo>
                    <a:pt x="22292" y="10367"/>
                  </a:lnTo>
                  <a:lnTo>
                    <a:pt x="21720" y="9796"/>
                  </a:lnTo>
                  <a:lnTo>
                    <a:pt x="21124" y="9202"/>
                  </a:lnTo>
                  <a:lnTo>
                    <a:pt x="20519" y="8600"/>
                  </a:lnTo>
                  <a:lnTo>
                    <a:pt x="19917" y="8004"/>
                  </a:lnTo>
                  <a:lnTo>
                    <a:pt x="19335" y="7430"/>
                  </a:lnTo>
                  <a:lnTo>
                    <a:pt x="18786" y="6891"/>
                  </a:lnTo>
                  <a:lnTo>
                    <a:pt x="18528" y="6639"/>
                  </a:lnTo>
                  <a:lnTo>
                    <a:pt x="18285" y="6401"/>
                  </a:lnTo>
                  <a:lnTo>
                    <a:pt x="18058" y="6181"/>
                  </a:lnTo>
                  <a:lnTo>
                    <a:pt x="17847" y="5978"/>
                  </a:lnTo>
                  <a:lnTo>
                    <a:pt x="17656" y="5794"/>
                  </a:lnTo>
                  <a:lnTo>
                    <a:pt x="17487" y="5633"/>
                  </a:lnTo>
                  <a:lnTo>
                    <a:pt x="17339" y="5494"/>
                  </a:lnTo>
                  <a:lnTo>
                    <a:pt x="17217" y="5382"/>
                  </a:lnTo>
                  <a:lnTo>
                    <a:pt x="17217" y="5382"/>
                  </a:lnTo>
                  <a:lnTo>
                    <a:pt x="17167" y="5337"/>
                  </a:lnTo>
                  <a:lnTo>
                    <a:pt x="17114" y="5292"/>
                  </a:lnTo>
                  <a:lnTo>
                    <a:pt x="17062" y="5250"/>
                  </a:lnTo>
                  <a:lnTo>
                    <a:pt x="17009" y="5209"/>
                  </a:lnTo>
                  <a:lnTo>
                    <a:pt x="16955" y="5169"/>
                  </a:lnTo>
                  <a:lnTo>
                    <a:pt x="16901" y="5132"/>
                  </a:lnTo>
                  <a:lnTo>
                    <a:pt x="16846" y="5095"/>
                  </a:lnTo>
                  <a:lnTo>
                    <a:pt x="16791" y="5060"/>
                  </a:lnTo>
                  <a:lnTo>
                    <a:pt x="16736" y="5025"/>
                  </a:lnTo>
                  <a:lnTo>
                    <a:pt x="16680" y="4993"/>
                  </a:lnTo>
                  <a:lnTo>
                    <a:pt x="16624" y="4962"/>
                  </a:lnTo>
                  <a:lnTo>
                    <a:pt x="16567" y="4932"/>
                  </a:lnTo>
                  <a:lnTo>
                    <a:pt x="16511" y="4904"/>
                  </a:lnTo>
                  <a:lnTo>
                    <a:pt x="16454" y="4876"/>
                  </a:lnTo>
                  <a:lnTo>
                    <a:pt x="16397" y="4850"/>
                  </a:lnTo>
                  <a:lnTo>
                    <a:pt x="16341" y="4825"/>
                  </a:lnTo>
                  <a:lnTo>
                    <a:pt x="16284" y="4801"/>
                  </a:lnTo>
                  <a:lnTo>
                    <a:pt x="16228" y="4779"/>
                  </a:lnTo>
                  <a:lnTo>
                    <a:pt x="16170" y="4756"/>
                  </a:lnTo>
                  <a:lnTo>
                    <a:pt x="16115" y="4736"/>
                  </a:lnTo>
                  <a:lnTo>
                    <a:pt x="16058" y="4716"/>
                  </a:lnTo>
                  <a:lnTo>
                    <a:pt x="16003" y="4698"/>
                  </a:lnTo>
                  <a:lnTo>
                    <a:pt x="15947" y="4680"/>
                  </a:lnTo>
                  <a:lnTo>
                    <a:pt x="15892" y="4664"/>
                  </a:lnTo>
                  <a:lnTo>
                    <a:pt x="15837" y="4648"/>
                  </a:lnTo>
                  <a:lnTo>
                    <a:pt x="15783" y="4633"/>
                  </a:lnTo>
                  <a:lnTo>
                    <a:pt x="15728" y="4619"/>
                  </a:lnTo>
                  <a:lnTo>
                    <a:pt x="15675" y="4607"/>
                  </a:lnTo>
                  <a:lnTo>
                    <a:pt x="15622" y="4594"/>
                  </a:lnTo>
                  <a:lnTo>
                    <a:pt x="15571" y="4583"/>
                  </a:lnTo>
                  <a:lnTo>
                    <a:pt x="15469" y="4563"/>
                  </a:lnTo>
                  <a:lnTo>
                    <a:pt x="15370" y="4545"/>
                  </a:lnTo>
                  <a:lnTo>
                    <a:pt x="15274" y="4531"/>
                  </a:lnTo>
                  <a:lnTo>
                    <a:pt x="15183" y="4518"/>
                  </a:lnTo>
                  <a:lnTo>
                    <a:pt x="15096" y="4508"/>
                  </a:lnTo>
                  <a:lnTo>
                    <a:pt x="15014" y="4500"/>
                  </a:lnTo>
                  <a:lnTo>
                    <a:pt x="14937" y="4494"/>
                  </a:lnTo>
                  <a:lnTo>
                    <a:pt x="14865" y="4489"/>
                  </a:lnTo>
                  <a:lnTo>
                    <a:pt x="14800" y="4486"/>
                  </a:lnTo>
                  <a:lnTo>
                    <a:pt x="14740" y="4484"/>
                  </a:lnTo>
                  <a:lnTo>
                    <a:pt x="14687" y="4483"/>
                  </a:lnTo>
                  <a:lnTo>
                    <a:pt x="14603" y="4483"/>
                  </a:lnTo>
                  <a:lnTo>
                    <a:pt x="14550" y="4484"/>
                  </a:lnTo>
                  <a:lnTo>
                    <a:pt x="14532" y="4485"/>
                  </a:lnTo>
                  <a:lnTo>
                    <a:pt x="10449" y="4489"/>
                  </a:lnTo>
                  <a:close/>
                </a:path>
              </a:pathLst>
            </a:custGeom>
            <a:solidFill>
              <a:schemeClr val="bg1">
                <a:lumMod val="85000"/>
              </a:schemeClr>
            </a:solidFill>
            <a:ln w="9525">
              <a:noFill/>
              <a:round/>
            </a:ln>
          </p:spPr>
          <p:txBody>
            <a:bodyPr vert="horz" wrap="square" lIns="128563" tIns="64281" rIns="128563" bIns="64281" numCol="1" anchor="t" anchorCtr="0" compatLnSpc="1"/>
            <a:lstStyle/>
            <a:p>
              <a:endParaRPr lang="fr-FR" sz="2400" kern="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3" name="Freeform 9"/>
            <p:cNvSpPr/>
            <p:nvPr/>
          </p:nvSpPr>
          <p:spPr bwMode="auto">
            <a:xfrm rot="20191043">
              <a:off x="6646827" y="3485354"/>
              <a:ext cx="902079" cy="1896674"/>
            </a:xfrm>
            <a:custGeom>
              <a:avLst/>
              <a:gdLst/>
              <a:ahLst/>
              <a:cxnLst>
                <a:cxn ang="0">
                  <a:pos x="6304" y="4449"/>
                </a:cxn>
                <a:cxn ang="0">
                  <a:pos x="6114" y="4449"/>
                </a:cxn>
                <a:cxn ang="0">
                  <a:pos x="5918" y="4439"/>
                </a:cxn>
                <a:cxn ang="0">
                  <a:pos x="5671" y="4415"/>
                </a:cxn>
                <a:cxn ang="0">
                  <a:pos x="5386" y="4370"/>
                </a:cxn>
                <a:cxn ang="0">
                  <a:pos x="5179" y="4327"/>
                </a:cxn>
                <a:cxn ang="0">
                  <a:pos x="5017" y="4285"/>
                </a:cxn>
                <a:cxn ang="0">
                  <a:pos x="4852" y="4236"/>
                </a:cxn>
                <a:cxn ang="0">
                  <a:pos x="4683" y="4176"/>
                </a:cxn>
                <a:cxn ang="0">
                  <a:pos x="4514" y="4108"/>
                </a:cxn>
                <a:cxn ang="0">
                  <a:pos x="4344" y="4030"/>
                </a:cxn>
                <a:cxn ang="0">
                  <a:pos x="4174" y="3940"/>
                </a:cxn>
                <a:cxn ang="0">
                  <a:pos x="4008" y="3838"/>
                </a:cxn>
                <a:cxn ang="0">
                  <a:pos x="3845" y="3724"/>
                </a:cxn>
                <a:cxn ang="0">
                  <a:pos x="3688" y="3596"/>
                </a:cxn>
                <a:cxn ang="0">
                  <a:pos x="3522" y="3446"/>
                </a:cxn>
                <a:cxn ang="0">
                  <a:pos x="3051" y="2998"/>
                </a:cxn>
                <a:cxn ang="0">
                  <a:pos x="2185" y="2156"/>
                </a:cxn>
                <a:cxn ang="0">
                  <a:pos x="572" y="568"/>
                </a:cxn>
                <a:cxn ang="0">
                  <a:pos x="0" y="9117"/>
                </a:cxn>
                <a:cxn ang="0">
                  <a:pos x="10" y="9249"/>
                </a:cxn>
                <a:cxn ang="0">
                  <a:pos x="43" y="9565"/>
                </a:cxn>
                <a:cxn ang="0">
                  <a:pos x="81" y="9838"/>
                </a:cxn>
                <a:cxn ang="0">
                  <a:pos x="122" y="10072"/>
                </a:cxn>
                <a:cxn ang="0">
                  <a:pos x="164" y="10270"/>
                </a:cxn>
                <a:cxn ang="0">
                  <a:pos x="210" y="10437"/>
                </a:cxn>
                <a:cxn ang="0">
                  <a:pos x="255" y="10577"/>
                </a:cxn>
                <a:cxn ang="0">
                  <a:pos x="301" y="10695"/>
                </a:cxn>
                <a:cxn ang="0">
                  <a:pos x="359" y="10823"/>
                </a:cxn>
                <a:cxn ang="0">
                  <a:pos x="441" y="10975"/>
                </a:cxn>
                <a:cxn ang="0">
                  <a:pos x="458" y="11003"/>
                </a:cxn>
                <a:cxn ang="0">
                  <a:pos x="547" y="11119"/>
                </a:cxn>
                <a:cxn ang="0">
                  <a:pos x="684" y="11276"/>
                </a:cxn>
                <a:cxn ang="0">
                  <a:pos x="983" y="11595"/>
                </a:cxn>
                <a:cxn ang="0">
                  <a:pos x="1385" y="12005"/>
                </a:cxn>
                <a:cxn ang="0">
                  <a:pos x="1893" y="12510"/>
                </a:cxn>
                <a:cxn ang="0">
                  <a:pos x="1998" y="12611"/>
                </a:cxn>
                <a:cxn ang="0">
                  <a:pos x="2140" y="12731"/>
                </a:cxn>
                <a:cxn ang="0">
                  <a:pos x="2290" y="12840"/>
                </a:cxn>
                <a:cxn ang="0">
                  <a:pos x="2447" y="12940"/>
                </a:cxn>
                <a:cxn ang="0">
                  <a:pos x="2612" y="13030"/>
                </a:cxn>
                <a:cxn ang="0">
                  <a:pos x="2783" y="13110"/>
                </a:cxn>
                <a:cxn ang="0">
                  <a:pos x="2956" y="13183"/>
                </a:cxn>
                <a:cxn ang="0">
                  <a:pos x="3134" y="13247"/>
                </a:cxn>
                <a:cxn ang="0">
                  <a:pos x="3312" y="13303"/>
                </a:cxn>
                <a:cxn ang="0">
                  <a:pos x="3492" y="13352"/>
                </a:cxn>
                <a:cxn ang="0">
                  <a:pos x="3671" y="13394"/>
                </a:cxn>
                <a:cxn ang="0">
                  <a:pos x="3965" y="13452"/>
                </a:cxn>
                <a:cxn ang="0">
                  <a:pos x="4304" y="13500"/>
                </a:cxn>
                <a:cxn ang="0">
                  <a:pos x="4619" y="13531"/>
                </a:cxn>
                <a:cxn ang="0">
                  <a:pos x="4900" y="13548"/>
                </a:cxn>
                <a:cxn ang="0">
                  <a:pos x="5139" y="13555"/>
                </a:cxn>
                <a:cxn ang="0">
                  <a:pos x="7183" y="13556"/>
                </a:cxn>
              </a:cxnLst>
              <a:rect l="0" t="0" r="r" b="b"/>
              <a:pathLst>
                <a:path w="7183" h="13556">
                  <a:moveTo>
                    <a:pt x="6322" y="4449"/>
                  </a:moveTo>
                  <a:lnTo>
                    <a:pt x="6322" y="4449"/>
                  </a:lnTo>
                  <a:lnTo>
                    <a:pt x="6304" y="4449"/>
                  </a:lnTo>
                  <a:lnTo>
                    <a:pt x="6252" y="4451"/>
                  </a:lnTo>
                  <a:lnTo>
                    <a:pt x="6167" y="4450"/>
                  </a:lnTo>
                  <a:lnTo>
                    <a:pt x="6114" y="4449"/>
                  </a:lnTo>
                  <a:lnTo>
                    <a:pt x="6055" y="4447"/>
                  </a:lnTo>
                  <a:lnTo>
                    <a:pt x="5989" y="4444"/>
                  </a:lnTo>
                  <a:lnTo>
                    <a:pt x="5918" y="4439"/>
                  </a:lnTo>
                  <a:lnTo>
                    <a:pt x="5841" y="4433"/>
                  </a:lnTo>
                  <a:lnTo>
                    <a:pt x="5758" y="4425"/>
                  </a:lnTo>
                  <a:lnTo>
                    <a:pt x="5671" y="4415"/>
                  </a:lnTo>
                  <a:lnTo>
                    <a:pt x="5580" y="4403"/>
                  </a:lnTo>
                  <a:lnTo>
                    <a:pt x="5485" y="4388"/>
                  </a:lnTo>
                  <a:lnTo>
                    <a:pt x="5386" y="4370"/>
                  </a:lnTo>
                  <a:lnTo>
                    <a:pt x="5284" y="4350"/>
                  </a:lnTo>
                  <a:lnTo>
                    <a:pt x="5232" y="4339"/>
                  </a:lnTo>
                  <a:lnTo>
                    <a:pt x="5179" y="4327"/>
                  </a:lnTo>
                  <a:lnTo>
                    <a:pt x="5126" y="4314"/>
                  </a:lnTo>
                  <a:lnTo>
                    <a:pt x="5072" y="4300"/>
                  </a:lnTo>
                  <a:lnTo>
                    <a:pt x="5017" y="4285"/>
                  </a:lnTo>
                  <a:lnTo>
                    <a:pt x="4963" y="4270"/>
                  </a:lnTo>
                  <a:lnTo>
                    <a:pt x="4907" y="4253"/>
                  </a:lnTo>
                  <a:lnTo>
                    <a:pt x="4852" y="4236"/>
                  </a:lnTo>
                  <a:lnTo>
                    <a:pt x="4796" y="4217"/>
                  </a:lnTo>
                  <a:lnTo>
                    <a:pt x="4740" y="4198"/>
                  </a:lnTo>
                  <a:lnTo>
                    <a:pt x="4683" y="4176"/>
                  </a:lnTo>
                  <a:lnTo>
                    <a:pt x="4627" y="4154"/>
                  </a:lnTo>
                  <a:lnTo>
                    <a:pt x="4570" y="4132"/>
                  </a:lnTo>
                  <a:lnTo>
                    <a:pt x="4514" y="4108"/>
                  </a:lnTo>
                  <a:lnTo>
                    <a:pt x="4457" y="4083"/>
                  </a:lnTo>
                  <a:lnTo>
                    <a:pt x="4401" y="4057"/>
                  </a:lnTo>
                  <a:lnTo>
                    <a:pt x="4344" y="4030"/>
                  </a:lnTo>
                  <a:lnTo>
                    <a:pt x="4288" y="4001"/>
                  </a:lnTo>
                  <a:lnTo>
                    <a:pt x="4231" y="3971"/>
                  </a:lnTo>
                  <a:lnTo>
                    <a:pt x="4174" y="3940"/>
                  </a:lnTo>
                  <a:lnTo>
                    <a:pt x="4119" y="3908"/>
                  </a:lnTo>
                  <a:lnTo>
                    <a:pt x="4063" y="3873"/>
                  </a:lnTo>
                  <a:lnTo>
                    <a:pt x="4008" y="3838"/>
                  </a:lnTo>
                  <a:lnTo>
                    <a:pt x="3953" y="3802"/>
                  </a:lnTo>
                  <a:lnTo>
                    <a:pt x="3899" y="3764"/>
                  </a:lnTo>
                  <a:lnTo>
                    <a:pt x="3845" y="3724"/>
                  </a:lnTo>
                  <a:lnTo>
                    <a:pt x="3793" y="3684"/>
                  </a:lnTo>
                  <a:lnTo>
                    <a:pt x="3740" y="3641"/>
                  </a:lnTo>
                  <a:lnTo>
                    <a:pt x="3688" y="3596"/>
                  </a:lnTo>
                  <a:lnTo>
                    <a:pt x="3636" y="3551"/>
                  </a:lnTo>
                  <a:lnTo>
                    <a:pt x="3636" y="3551"/>
                  </a:lnTo>
                  <a:lnTo>
                    <a:pt x="3522" y="3446"/>
                  </a:lnTo>
                  <a:lnTo>
                    <a:pt x="3385" y="3317"/>
                  </a:lnTo>
                  <a:lnTo>
                    <a:pt x="3228" y="3168"/>
                  </a:lnTo>
                  <a:lnTo>
                    <a:pt x="3051" y="2998"/>
                  </a:lnTo>
                  <a:lnTo>
                    <a:pt x="2857" y="2811"/>
                  </a:lnTo>
                  <a:lnTo>
                    <a:pt x="2647" y="2607"/>
                  </a:lnTo>
                  <a:lnTo>
                    <a:pt x="2185" y="2156"/>
                  </a:lnTo>
                  <a:lnTo>
                    <a:pt x="1677" y="1657"/>
                  </a:lnTo>
                  <a:lnTo>
                    <a:pt x="1135" y="1124"/>
                  </a:lnTo>
                  <a:lnTo>
                    <a:pt x="572" y="568"/>
                  </a:lnTo>
                  <a:lnTo>
                    <a:pt x="0" y="0"/>
                  </a:lnTo>
                  <a:lnTo>
                    <a:pt x="0" y="9117"/>
                  </a:lnTo>
                  <a:lnTo>
                    <a:pt x="0" y="9117"/>
                  </a:lnTo>
                  <a:lnTo>
                    <a:pt x="0" y="9132"/>
                  </a:lnTo>
                  <a:lnTo>
                    <a:pt x="0" y="9132"/>
                  </a:lnTo>
                  <a:lnTo>
                    <a:pt x="10" y="9249"/>
                  </a:lnTo>
                  <a:lnTo>
                    <a:pt x="21" y="9359"/>
                  </a:lnTo>
                  <a:lnTo>
                    <a:pt x="32" y="9464"/>
                  </a:lnTo>
                  <a:lnTo>
                    <a:pt x="43" y="9565"/>
                  </a:lnTo>
                  <a:lnTo>
                    <a:pt x="55" y="9660"/>
                  </a:lnTo>
                  <a:lnTo>
                    <a:pt x="68" y="9751"/>
                  </a:lnTo>
                  <a:lnTo>
                    <a:pt x="81" y="9838"/>
                  </a:lnTo>
                  <a:lnTo>
                    <a:pt x="94" y="9920"/>
                  </a:lnTo>
                  <a:lnTo>
                    <a:pt x="108" y="9997"/>
                  </a:lnTo>
                  <a:lnTo>
                    <a:pt x="122" y="10072"/>
                  </a:lnTo>
                  <a:lnTo>
                    <a:pt x="136" y="10141"/>
                  </a:lnTo>
                  <a:lnTo>
                    <a:pt x="150" y="10207"/>
                  </a:lnTo>
                  <a:lnTo>
                    <a:pt x="164" y="10270"/>
                  </a:lnTo>
                  <a:lnTo>
                    <a:pt x="179" y="10329"/>
                  </a:lnTo>
                  <a:lnTo>
                    <a:pt x="195" y="10385"/>
                  </a:lnTo>
                  <a:lnTo>
                    <a:pt x="210" y="10437"/>
                  </a:lnTo>
                  <a:lnTo>
                    <a:pt x="225" y="10487"/>
                  </a:lnTo>
                  <a:lnTo>
                    <a:pt x="240" y="10533"/>
                  </a:lnTo>
                  <a:lnTo>
                    <a:pt x="255" y="10577"/>
                  </a:lnTo>
                  <a:lnTo>
                    <a:pt x="270" y="10619"/>
                  </a:lnTo>
                  <a:lnTo>
                    <a:pt x="285" y="10658"/>
                  </a:lnTo>
                  <a:lnTo>
                    <a:pt x="301" y="10695"/>
                  </a:lnTo>
                  <a:lnTo>
                    <a:pt x="316" y="10730"/>
                  </a:lnTo>
                  <a:lnTo>
                    <a:pt x="330" y="10763"/>
                  </a:lnTo>
                  <a:lnTo>
                    <a:pt x="359" y="10823"/>
                  </a:lnTo>
                  <a:lnTo>
                    <a:pt x="387" y="10878"/>
                  </a:lnTo>
                  <a:lnTo>
                    <a:pt x="415" y="10929"/>
                  </a:lnTo>
                  <a:lnTo>
                    <a:pt x="441" y="10975"/>
                  </a:lnTo>
                  <a:lnTo>
                    <a:pt x="441" y="10975"/>
                  </a:lnTo>
                  <a:lnTo>
                    <a:pt x="448" y="10988"/>
                  </a:lnTo>
                  <a:lnTo>
                    <a:pt x="458" y="11003"/>
                  </a:lnTo>
                  <a:lnTo>
                    <a:pt x="481" y="11036"/>
                  </a:lnTo>
                  <a:lnTo>
                    <a:pt x="512" y="11075"/>
                  </a:lnTo>
                  <a:lnTo>
                    <a:pt x="547" y="11119"/>
                  </a:lnTo>
                  <a:lnTo>
                    <a:pt x="588" y="11168"/>
                  </a:lnTo>
                  <a:lnTo>
                    <a:pt x="634" y="11220"/>
                  </a:lnTo>
                  <a:lnTo>
                    <a:pt x="684" y="11276"/>
                  </a:lnTo>
                  <a:lnTo>
                    <a:pt x="738" y="11335"/>
                  </a:lnTo>
                  <a:lnTo>
                    <a:pt x="856" y="11462"/>
                  </a:lnTo>
                  <a:lnTo>
                    <a:pt x="983" y="11595"/>
                  </a:lnTo>
                  <a:lnTo>
                    <a:pt x="1116" y="11733"/>
                  </a:lnTo>
                  <a:lnTo>
                    <a:pt x="1251" y="11871"/>
                  </a:lnTo>
                  <a:lnTo>
                    <a:pt x="1385" y="12005"/>
                  </a:lnTo>
                  <a:lnTo>
                    <a:pt x="1513" y="12134"/>
                  </a:lnTo>
                  <a:lnTo>
                    <a:pt x="1737" y="12357"/>
                  </a:lnTo>
                  <a:lnTo>
                    <a:pt x="1893" y="12510"/>
                  </a:lnTo>
                  <a:lnTo>
                    <a:pt x="1953" y="12569"/>
                  </a:lnTo>
                  <a:lnTo>
                    <a:pt x="1953" y="12569"/>
                  </a:lnTo>
                  <a:lnTo>
                    <a:pt x="1998" y="12611"/>
                  </a:lnTo>
                  <a:lnTo>
                    <a:pt x="2044" y="12652"/>
                  </a:lnTo>
                  <a:lnTo>
                    <a:pt x="2091" y="12692"/>
                  </a:lnTo>
                  <a:lnTo>
                    <a:pt x="2140" y="12731"/>
                  </a:lnTo>
                  <a:lnTo>
                    <a:pt x="2188" y="12768"/>
                  </a:lnTo>
                  <a:lnTo>
                    <a:pt x="2239" y="12805"/>
                  </a:lnTo>
                  <a:lnTo>
                    <a:pt x="2290" y="12840"/>
                  </a:lnTo>
                  <a:lnTo>
                    <a:pt x="2341" y="12875"/>
                  </a:lnTo>
                  <a:lnTo>
                    <a:pt x="2394" y="12908"/>
                  </a:lnTo>
                  <a:lnTo>
                    <a:pt x="2447" y="12940"/>
                  </a:lnTo>
                  <a:lnTo>
                    <a:pt x="2502" y="12971"/>
                  </a:lnTo>
                  <a:lnTo>
                    <a:pt x="2556" y="13001"/>
                  </a:lnTo>
                  <a:lnTo>
                    <a:pt x="2612" y="13030"/>
                  </a:lnTo>
                  <a:lnTo>
                    <a:pt x="2669" y="13058"/>
                  </a:lnTo>
                  <a:lnTo>
                    <a:pt x="2725" y="13084"/>
                  </a:lnTo>
                  <a:lnTo>
                    <a:pt x="2783" y="13110"/>
                  </a:lnTo>
                  <a:lnTo>
                    <a:pt x="2840" y="13136"/>
                  </a:lnTo>
                  <a:lnTo>
                    <a:pt x="2898" y="13160"/>
                  </a:lnTo>
                  <a:lnTo>
                    <a:pt x="2956" y="13183"/>
                  </a:lnTo>
                  <a:lnTo>
                    <a:pt x="3015" y="13205"/>
                  </a:lnTo>
                  <a:lnTo>
                    <a:pt x="3074" y="13227"/>
                  </a:lnTo>
                  <a:lnTo>
                    <a:pt x="3134" y="13247"/>
                  </a:lnTo>
                  <a:lnTo>
                    <a:pt x="3192" y="13266"/>
                  </a:lnTo>
                  <a:lnTo>
                    <a:pt x="3253" y="13285"/>
                  </a:lnTo>
                  <a:lnTo>
                    <a:pt x="3312" y="13303"/>
                  </a:lnTo>
                  <a:lnTo>
                    <a:pt x="3372" y="13320"/>
                  </a:lnTo>
                  <a:lnTo>
                    <a:pt x="3432" y="13336"/>
                  </a:lnTo>
                  <a:lnTo>
                    <a:pt x="3492" y="13352"/>
                  </a:lnTo>
                  <a:lnTo>
                    <a:pt x="3552" y="13367"/>
                  </a:lnTo>
                  <a:lnTo>
                    <a:pt x="3611" y="13381"/>
                  </a:lnTo>
                  <a:lnTo>
                    <a:pt x="3671" y="13394"/>
                  </a:lnTo>
                  <a:lnTo>
                    <a:pt x="3730" y="13408"/>
                  </a:lnTo>
                  <a:lnTo>
                    <a:pt x="3848" y="13431"/>
                  </a:lnTo>
                  <a:lnTo>
                    <a:pt x="3965" y="13452"/>
                  </a:lnTo>
                  <a:lnTo>
                    <a:pt x="4080" y="13470"/>
                  </a:lnTo>
                  <a:lnTo>
                    <a:pt x="4193" y="13486"/>
                  </a:lnTo>
                  <a:lnTo>
                    <a:pt x="4304" y="13500"/>
                  </a:lnTo>
                  <a:lnTo>
                    <a:pt x="4412" y="13512"/>
                  </a:lnTo>
                  <a:lnTo>
                    <a:pt x="4517" y="13522"/>
                  </a:lnTo>
                  <a:lnTo>
                    <a:pt x="4619" y="13531"/>
                  </a:lnTo>
                  <a:lnTo>
                    <a:pt x="4716" y="13538"/>
                  </a:lnTo>
                  <a:lnTo>
                    <a:pt x="4811" y="13543"/>
                  </a:lnTo>
                  <a:lnTo>
                    <a:pt x="4900" y="13548"/>
                  </a:lnTo>
                  <a:lnTo>
                    <a:pt x="4985" y="13551"/>
                  </a:lnTo>
                  <a:lnTo>
                    <a:pt x="5066" y="13553"/>
                  </a:lnTo>
                  <a:lnTo>
                    <a:pt x="5139" y="13555"/>
                  </a:lnTo>
                  <a:lnTo>
                    <a:pt x="5271" y="13556"/>
                  </a:lnTo>
                  <a:lnTo>
                    <a:pt x="5271" y="13556"/>
                  </a:lnTo>
                  <a:lnTo>
                    <a:pt x="7183" y="13556"/>
                  </a:lnTo>
                  <a:lnTo>
                    <a:pt x="7183" y="4448"/>
                  </a:lnTo>
                  <a:lnTo>
                    <a:pt x="6322" y="4449"/>
                  </a:lnTo>
                  <a:close/>
                </a:path>
              </a:pathLst>
            </a:custGeom>
            <a:solidFill>
              <a:schemeClr val="accent1"/>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4" name="Freeform 10"/>
            <p:cNvSpPr/>
            <p:nvPr/>
          </p:nvSpPr>
          <p:spPr bwMode="auto">
            <a:xfrm rot="20191043">
              <a:off x="8340400" y="3398460"/>
              <a:ext cx="897451" cy="1276786"/>
            </a:xfrm>
            <a:custGeom>
              <a:avLst/>
              <a:gdLst/>
              <a:ahLst/>
              <a:cxnLst>
                <a:cxn ang="0">
                  <a:pos x="6715" y="2554"/>
                </a:cxn>
                <a:cxn ang="0">
                  <a:pos x="6584" y="2389"/>
                </a:cxn>
                <a:cxn ang="0">
                  <a:pos x="6317" y="2095"/>
                </a:cxn>
                <a:cxn ang="0">
                  <a:pos x="5788" y="1551"/>
                </a:cxn>
                <a:cxn ang="0">
                  <a:pos x="5220" y="988"/>
                </a:cxn>
                <a:cxn ang="0">
                  <a:pos x="5082" y="865"/>
                </a:cxn>
                <a:cxn ang="0">
                  <a:pos x="4883" y="716"/>
                </a:cxn>
                <a:cxn ang="0">
                  <a:pos x="4671" y="586"/>
                </a:cxn>
                <a:cxn ang="0">
                  <a:pos x="4448" y="472"/>
                </a:cxn>
                <a:cxn ang="0">
                  <a:pos x="4217" y="374"/>
                </a:cxn>
                <a:cxn ang="0">
                  <a:pos x="3979" y="290"/>
                </a:cxn>
                <a:cxn ang="0">
                  <a:pos x="3740" y="220"/>
                </a:cxn>
                <a:cxn ang="0">
                  <a:pos x="3502" y="162"/>
                </a:cxn>
                <a:cxn ang="0">
                  <a:pos x="3093" y="87"/>
                </a:cxn>
                <a:cxn ang="0">
                  <a:pos x="2655" y="35"/>
                </a:cxn>
                <a:cxn ang="0">
                  <a:pos x="2273" y="8"/>
                </a:cxn>
                <a:cxn ang="0">
                  <a:pos x="1902" y="0"/>
                </a:cxn>
                <a:cxn ang="0">
                  <a:pos x="0" y="9112"/>
                </a:cxn>
                <a:cxn ang="0">
                  <a:pos x="2108" y="9109"/>
                </a:cxn>
                <a:cxn ang="0">
                  <a:pos x="2456" y="9094"/>
                </a:cxn>
                <a:cxn ang="0">
                  <a:pos x="2869" y="9056"/>
                </a:cxn>
                <a:cxn ang="0">
                  <a:pos x="3324" y="8987"/>
                </a:cxn>
                <a:cxn ang="0">
                  <a:pos x="3621" y="8923"/>
                </a:cxn>
                <a:cxn ang="0">
                  <a:pos x="3860" y="8859"/>
                </a:cxn>
                <a:cxn ang="0">
                  <a:pos x="4098" y="8783"/>
                </a:cxn>
                <a:cxn ang="0">
                  <a:pos x="4333" y="8692"/>
                </a:cxn>
                <a:cxn ang="0">
                  <a:pos x="4561" y="8586"/>
                </a:cxn>
                <a:cxn ang="0">
                  <a:pos x="4779" y="8464"/>
                </a:cxn>
                <a:cxn ang="0">
                  <a:pos x="4985" y="8324"/>
                </a:cxn>
                <a:cxn ang="0">
                  <a:pos x="5175" y="8167"/>
                </a:cxn>
                <a:cxn ang="0">
                  <a:pos x="5436" y="7913"/>
                </a:cxn>
                <a:cxn ang="0">
                  <a:pos x="6057" y="7289"/>
                </a:cxn>
                <a:cxn ang="0">
                  <a:pos x="6489" y="6832"/>
                </a:cxn>
                <a:cxn ang="0">
                  <a:pos x="6661" y="6631"/>
                </a:cxn>
                <a:cxn ang="0">
                  <a:pos x="6732" y="6531"/>
                </a:cxn>
                <a:cxn ang="0">
                  <a:pos x="6815" y="6376"/>
                </a:cxn>
                <a:cxn ang="0">
                  <a:pos x="6890" y="6207"/>
                </a:cxn>
                <a:cxn ang="0">
                  <a:pos x="6952" y="6030"/>
                </a:cxn>
                <a:cxn ang="0">
                  <a:pos x="7013" y="5806"/>
                </a:cxn>
                <a:cxn ang="0">
                  <a:pos x="7071" y="5524"/>
                </a:cxn>
                <a:cxn ang="0">
                  <a:pos x="7123" y="5174"/>
                </a:cxn>
                <a:cxn ang="0">
                  <a:pos x="7168" y="4744"/>
                </a:cxn>
                <a:cxn ang="0">
                  <a:pos x="7182" y="4540"/>
                </a:cxn>
                <a:cxn ang="0">
                  <a:pos x="7168" y="4368"/>
                </a:cxn>
                <a:cxn ang="0">
                  <a:pos x="7122" y="3939"/>
                </a:cxn>
                <a:cxn ang="0">
                  <a:pos x="7070" y="3588"/>
                </a:cxn>
                <a:cxn ang="0">
                  <a:pos x="7012" y="3306"/>
                </a:cxn>
                <a:cxn ang="0">
                  <a:pos x="6952" y="3082"/>
                </a:cxn>
                <a:cxn ang="0">
                  <a:pos x="6890" y="2906"/>
                </a:cxn>
                <a:cxn ang="0">
                  <a:pos x="6815" y="2736"/>
                </a:cxn>
                <a:cxn ang="0">
                  <a:pos x="6732" y="2582"/>
                </a:cxn>
              </a:cxnLst>
              <a:rect l="0" t="0" r="r" b="b"/>
              <a:pathLst>
                <a:path w="7183" h="9112">
                  <a:moveTo>
                    <a:pt x="6732" y="2582"/>
                  </a:moveTo>
                  <a:lnTo>
                    <a:pt x="6732" y="2582"/>
                  </a:lnTo>
                  <a:lnTo>
                    <a:pt x="6724" y="2569"/>
                  </a:lnTo>
                  <a:lnTo>
                    <a:pt x="6715" y="2554"/>
                  </a:lnTo>
                  <a:lnTo>
                    <a:pt x="6690" y="2520"/>
                  </a:lnTo>
                  <a:lnTo>
                    <a:pt x="6661" y="2481"/>
                  </a:lnTo>
                  <a:lnTo>
                    <a:pt x="6625" y="2437"/>
                  </a:lnTo>
                  <a:lnTo>
                    <a:pt x="6584" y="2389"/>
                  </a:lnTo>
                  <a:lnTo>
                    <a:pt x="6538" y="2337"/>
                  </a:lnTo>
                  <a:lnTo>
                    <a:pt x="6489" y="2281"/>
                  </a:lnTo>
                  <a:lnTo>
                    <a:pt x="6434" y="2221"/>
                  </a:lnTo>
                  <a:lnTo>
                    <a:pt x="6317" y="2095"/>
                  </a:lnTo>
                  <a:lnTo>
                    <a:pt x="6190" y="1961"/>
                  </a:lnTo>
                  <a:lnTo>
                    <a:pt x="6057" y="1824"/>
                  </a:lnTo>
                  <a:lnTo>
                    <a:pt x="5921" y="1685"/>
                  </a:lnTo>
                  <a:lnTo>
                    <a:pt x="5788" y="1551"/>
                  </a:lnTo>
                  <a:lnTo>
                    <a:pt x="5660" y="1423"/>
                  </a:lnTo>
                  <a:lnTo>
                    <a:pt x="5436" y="1200"/>
                  </a:lnTo>
                  <a:lnTo>
                    <a:pt x="5278" y="1046"/>
                  </a:lnTo>
                  <a:lnTo>
                    <a:pt x="5220" y="988"/>
                  </a:lnTo>
                  <a:lnTo>
                    <a:pt x="5220" y="988"/>
                  </a:lnTo>
                  <a:lnTo>
                    <a:pt x="5174" y="946"/>
                  </a:lnTo>
                  <a:lnTo>
                    <a:pt x="5128" y="905"/>
                  </a:lnTo>
                  <a:lnTo>
                    <a:pt x="5082" y="865"/>
                  </a:lnTo>
                  <a:lnTo>
                    <a:pt x="5033" y="825"/>
                  </a:lnTo>
                  <a:lnTo>
                    <a:pt x="4984" y="787"/>
                  </a:lnTo>
                  <a:lnTo>
                    <a:pt x="4934" y="751"/>
                  </a:lnTo>
                  <a:lnTo>
                    <a:pt x="4883" y="716"/>
                  </a:lnTo>
                  <a:lnTo>
                    <a:pt x="4831" y="682"/>
                  </a:lnTo>
                  <a:lnTo>
                    <a:pt x="4778" y="649"/>
                  </a:lnTo>
                  <a:lnTo>
                    <a:pt x="4724" y="617"/>
                  </a:lnTo>
                  <a:lnTo>
                    <a:pt x="4671" y="586"/>
                  </a:lnTo>
                  <a:lnTo>
                    <a:pt x="4615" y="555"/>
                  </a:lnTo>
                  <a:lnTo>
                    <a:pt x="4560" y="526"/>
                  </a:lnTo>
                  <a:lnTo>
                    <a:pt x="4504" y="498"/>
                  </a:lnTo>
                  <a:lnTo>
                    <a:pt x="4448" y="472"/>
                  </a:lnTo>
                  <a:lnTo>
                    <a:pt x="4390" y="446"/>
                  </a:lnTo>
                  <a:lnTo>
                    <a:pt x="4333" y="421"/>
                  </a:lnTo>
                  <a:lnTo>
                    <a:pt x="4274" y="397"/>
                  </a:lnTo>
                  <a:lnTo>
                    <a:pt x="4217" y="374"/>
                  </a:lnTo>
                  <a:lnTo>
                    <a:pt x="4157" y="352"/>
                  </a:lnTo>
                  <a:lnTo>
                    <a:pt x="4098" y="331"/>
                  </a:lnTo>
                  <a:lnTo>
                    <a:pt x="4039" y="310"/>
                  </a:lnTo>
                  <a:lnTo>
                    <a:pt x="3979" y="290"/>
                  </a:lnTo>
                  <a:lnTo>
                    <a:pt x="3920" y="271"/>
                  </a:lnTo>
                  <a:lnTo>
                    <a:pt x="3860" y="253"/>
                  </a:lnTo>
                  <a:lnTo>
                    <a:pt x="3801" y="236"/>
                  </a:lnTo>
                  <a:lnTo>
                    <a:pt x="3740" y="220"/>
                  </a:lnTo>
                  <a:lnTo>
                    <a:pt x="3681" y="204"/>
                  </a:lnTo>
                  <a:lnTo>
                    <a:pt x="3621" y="190"/>
                  </a:lnTo>
                  <a:lnTo>
                    <a:pt x="3561" y="175"/>
                  </a:lnTo>
                  <a:lnTo>
                    <a:pt x="3502" y="162"/>
                  </a:lnTo>
                  <a:lnTo>
                    <a:pt x="3442" y="149"/>
                  </a:lnTo>
                  <a:lnTo>
                    <a:pt x="3324" y="126"/>
                  </a:lnTo>
                  <a:lnTo>
                    <a:pt x="3208" y="105"/>
                  </a:lnTo>
                  <a:lnTo>
                    <a:pt x="3093" y="87"/>
                  </a:lnTo>
                  <a:lnTo>
                    <a:pt x="2980" y="71"/>
                  </a:lnTo>
                  <a:lnTo>
                    <a:pt x="2869" y="57"/>
                  </a:lnTo>
                  <a:lnTo>
                    <a:pt x="2761" y="45"/>
                  </a:lnTo>
                  <a:lnTo>
                    <a:pt x="2655" y="35"/>
                  </a:lnTo>
                  <a:lnTo>
                    <a:pt x="2554" y="26"/>
                  </a:lnTo>
                  <a:lnTo>
                    <a:pt x="2456" y="19"/>
                  </a:lnTo>
                  <a:lnTo>
                    <a:pt x="2361" y="14"/>
                  </a:lnTo>
                  <a:lnTo>
                    <a:pt x="2273" y="8"/>
                  </a:lnTo>
                  <a:lnTo>
                    <a:pt x="2188" y="5"/>
                  </a:lnTo>
                  <a:lnTo>
                    <a:pt x="2107" y="3"/>
                  </a:lnTo>
                  <a:lnTo>
                    <a:pt x="2033" y="1"/>
                  </a:lnTo>
                  <a:lnTo>
                    <a:pt x="1902" y="0"/>
                  </a:lnTo>
                  <a:lnTo>
                    <a:pt x="1902" y="0"/>
                  </a:lnTo>
                  <a:lnTo>
                    <a:pt x="0" y="0"/>
                  </a:lnTo>
                  <a:lnTo>
                    <a:pt x="0" y="9112"/>
                  </a:lnTo>
                  <a:lnTo>
                    <a:pt x="0" y="9112"/>
                  </a:lnTo>
                  <a:lnTo>
                    <a:pt x="1902" y="9112"/>
                  </a:lnTo>
                  <a:lnTo>
                    <a:pt x="1902" y="9112"/>
                  </a:lnTo>
                  <a:lnTo>
                    <a:pt x="2033" y="9111"/>
                  </a:lnTo>
                  <a:lnTo>
                    <a:pt x="2108" y="9109"/>
                  </a:lnTo>
                  <a:lnTo>
                    <a:pt x="2188" y="9107"/>
                  </a:lnTo>
                  <a:lnTo>
                    <a:pt x="2273" y="9104"/>
                  </a:lnTo>
                  <a:lnTo>
                    <a:pt x="2362" y="9099"/>
                  </a:lnTo>
                  <a:lnTo>
                    <a:pt x="2456" y="9094"/>
                  </a:lnTo>
                  <a:lnTo>
                    <a:pt x="2554" y="9087"/>
                  </a:lnTo>
                  <a:lnTo>
                    <a:pt x="2656" y="9078"/>
                  </a:lnTo>
                  <a:lnTo>
                    <a:pt x="2761" y="9068"/>
                  </a:lnTo>
                  <a:lnTo>
                    <a:pt x="2869" y="9056"/>
                  </a:lnTo>
                  <a:lnTo>
                    <a:pt x="2980" y="9042"/>
                  </a:lnTo>
                  <a:lnTo>
                    <a:pt x="3093" y="9026"/>
                  </a:lnTo>
                  <a:lnTo>
                    <a:pt x="3208" y="9008"/>
                  </a:lnTo>
                  <a:lnTo>
                    <a:pt x="3324" y="8987"/>
                  </a:lnTo>
                  <a:lnTo>
                    <a:pt x="3442" y="8964"/>
                  </a:lnTo>
                  <a:lnTo>
                    <a:pt x="3502" y="8950"/>
                  </a:lnTo>
                  <a:lnTo>
                    <a:pt x="3561" y="8937"/>
                  </a:lnTo>
                  <a:lnTo>
                    <a:pt x="3621" y="8923"/>
                  </a:lnTo>
                  <a:lnTo>
                    <a:pt x="3682" y="8908"/>
                  </a:lnTo>
                  <a:lnTo>
                    <a:pt x="3741" y="8892"/>
                  </a:lnTo>
                  <a:lnTo>
                    <a:pt x="3801" y="8876"/>
                  </a:lnTo>
                  <a:lnTo>
                    <a:pt x="3860" y="8859"/>
                  </a:lnTo>
                  <a:lnTo>
                    <a:pt x="3921" y="8841"/>
                  </a:lnTo>
                  <a:lnTo>
                    <a:pt x="3980" y="8822"/>
                  </a:lnTo>
                  <a:lnTo>
                    <a:pt x="4040" y="8803"/>
                  </a:lnTo>
                  <a:lnTo>
                    <a:pt x="4098" y="8783"/>
                  </a:lnTo>
                  <a:lnTo>
                    <a:pt x="4158" y="8761"/>
                  </a:lnTo>
                  <a:lnTo>
                    <a:pt x="4217" y="8739"/>
                  </a:lnTo>
                  <a:lnTo>
                    <a:pt x="4275" y="8716"/>
                  </a:lnTo>
                  <a:lnTo>
                    <a:pt x="4333" y="8692"/>
                  </a:lnTo>
                  <a:lnTo>
                    <a:pt x="4390" y="8666"/>
                  </a:lnTo>
                  <a:lnTo>
                    <a:pt x="4448" y="8640"/>
                  </a:lnTo>
                  <a:lnTo>
                    <a:pt x="4504" y="8614"/>
                  </a:lnTo>
                  <a:lnTo>
                    <a:pt x="4561" y="8586"/>
                  </a:lnTo>
                  <a:lnTo>
                    <a:pt x="4616" y="8557"/>
                  </a:lnTo>
                  <a:lnTo>
                    <a:pt x="4671" y="8527"/>
                  </a:lnTo>
                  <a:lnTo>
                    <a:pt x="4725" y="8496"/>
                  </a:lnTo>
                  <a:lnTo>
                    <a:pt x="4779" y="8464"/>
                  </a:lnTo>
                  <a:lnTo>
                    <a:pt x="4831" y="8431"/>
                  </a:lnTo>
                  <a:lnTo>
                    <a:pt x="4883" y="8396"/>
                  </a:lnTo>
                  <a:lnTo>
                    <a:pt x="4934" y="8361"/>
                  </a:lnTo>
                  <a:lnTo>
                    <a:pt x="4985" y="8324"/>
                  </a:lnTo>
                  <a:lnTo>
                    <a:pt x="5033" y="8287"/>
                  </a:lnTo>
                  <a:lnTo>
                    <a:pt x="5082" y="8248"/>
                  </a:lnTo>
                  <a:lnTo>
                    <a:pt x="5129" y="8208"/>
                  </a:lnTo>
                  <a:lnTo>
                    <a:pt x="5175" y="8167"/>
                  </a:lnTo>
                  <a:lnTo>
                    <a:pt x="5220" y="8125"/>
                  </a:lnTo>
                  <a:lnTo>
                    <a:pt x="5220" y="8125"/>
                  </a:lnTo>
                  <a:lnTo>
                    <a:pt x="5279" y="8066"/>
                  </a:lnTo>
                  <a:lnTo>
                    <a:pt x="5436" y="7913"/>
                  </a:lnTo>
                  <a:lnTo>
                    <a:pt x="5660" y="7690"/>
                  </a:lnTo>
                  <a:lnTo>
                    <a:pt x="5788" y="7561"/>
                  </a:lnTo>
                  <a:lnTo>
                    <a:pt x="5921" y="7427"/>
                  </a:lnTo>
                  <a:lnTo>
                    <a:pt x="6057" y="7289"/>
                  </a:lnTo>
                  <a:lnTo>
                    <a:pt x="6190" y="7151"/>
                  </a:lnTo>
                  <a:lnTo>
                    <a:pt x="6317" y="7018"/>
                  </a:lnTo>
                  <a:lnTo>
                    <a:pt x="6434" y="6891"/>
                  </a:lnTo>
                  <a:lnTo>
                    <a:pt x="6489" y="6832"/>
                  </a:lnTo>
                  <a:lnTo>
                    <a:pt x="6539" y="6776"/>
                  </a:lnTo>
                  <a:lnTo>
                    <a:pt x="6584" y="6724"/>
                  </a:lnTo>
                  <a:lnTo>
                    <a:pt x="6626" y="6675"/>
                  </a:lnTo>
                  <a:lnTo>
                    <a:pt x="6661" y="6631"/>
                  </a:lnTo>
                  <a:lnTo>
                    <a:pt x="6691" y="6592"/>
                  </a:lnTo>
                  <a:lnTo>
                    <a:pt x="6715" y="6559"/>
                  </a:lnTo>
                  <a:lnTo>
                    <a:pt x="6725" y="6544"/>
                  </a:lnTo>
                  <a:lnTo>
                    <a:pt x="6732" y="6531"/>
                  </a:lnTo>
                  <a:lnTo>
                    <a:pt x="6732" y="6531"/>
                  </a:lnTo>
                  <a:lnTo>
                    <a:pt x="6758" y="6484"/>
                  </a:lnTo>
                  <a:lnTo>
                    <a:pt x="6786" y="6432"/>
                  </a:lnTo>
                  <a:lnTo>
                    <a:pt x="6815" y="6376"/>
                  </a:lnTo>
                  <a:lnTo>
                    <a:pt x="6845" y="6314"/>
                  </a:lnTo>
                  <a:lnTo>
                    <a:pt x="6860" y="6281"/>
                  </a:lnTo>
                  <a:lnTo>
                    <a:pt x="6875" y="6245"/>
                  </a:lnTo>
                  <a:lnTo>
                    <a:pt x="6890" y="6207"/>
                  </a:lnTo>
                  <a:lnTo>
                    <a:pt x="6905" y="6167"/>
                  </a:lnTo>
                  <a:lnTo>
                    <a:pt x="6922" y="6124"/>
                  </a:lnTo>
                  <a:lnTo>
                    <a:pt x="6937" y="6078"/>
                  </a:lnTo>
                  <a:lnTo>
                    <a:pt x="6952" y="6030"/>
                  </a:lnTo>
                  <a:lnTo>
                    <a:pt x="6968" y="5979"/>
                  </a:lnTo>
                  <a:lnTo>
                    <a:pt x="6983" y="5925"/>
                  </a:lnTo>
                  <a:lnTo>
                    <a:pt x="6998" y="5867"/>
                  </a:lnTo>
                  <a:lnTo>
                    <a:pt x="7013" y="5806"/>
                  </a:lnTo>
                  <a:lnTo>
                    <a:pt x="7028" y="5742"/>
                  </a:lnTo>
                  <a:lnTo>
                    <a:pt x="7043" y="5673"/>
                  </a:lnTo>
                  <a:lnTo>
                    <a:pt x="7057" y="5600"/>
                  </a:lnTo>
                  <a:lnTo>
                    <a:pt x="7071" y="5524"/>
                  </a:lnTo>
                  <a:lnTo>
                    <a:pt x="7084" y="5443"/>
                  </a:lnTo>
                  <a:lnTo>
                    <a:pt x="7097" y="5358"/>
                  </a:lnTo>
                  <a:lnTo>
                    <a:pt x="7110" y="5268"/>
                  </a:lnTo>
                  <a:lnTo>
                    <a:pt x="7123" y="5174"/>
                  </a:lnTo>
                  <a:lnTo>
                    <a:pt x="7135" y="5074"/>
                  </a:lnTo>
                  <a:lnTo>
                    <a:pt x="7147" y="4969"/>
                  </a:lnTo>
                  <a:lnTo>
                    <a:pt x="7158" y="4860"/>
                  </a:lnTo>
                  <a:lnTo>
                    <a:pt x="7168" y="4744"/>
                  </a:lnTo>
                  <a:lnTo>
                    <a:pt x="7178" y="4624"/>
                  </a:lnTo>
                  <a:lnTo>
                    <a:pt x="7179" y="4636"/>
                  </a:lnTo>
                  <a:lnTo>
                    <a:pt x="7179" y="4636"/>
                  </a:lnTo>
                  <a:lnTo>
                    <a:pt x="7182" y="4540"/>
                  </a:lnTo>
                  <a:lnTo>
                    <a:pt x="7183" y="4444"/>
                  </a:lnTo>
                  <a:lnTo>
                    <a:pt x="7177" y="4489"/>
                  </a:lnTo>
                  <a:lnTo>
                    <a:pt x="7177" y="4489"/>
                  </a:lnTo>
                  <a:lnTo>
                    <a:pt x="7168" y="4368"/>
                  </a:lnTo>
                  <a:lnTo>
                    <a:pt x="7157" y="4253"/>
                  </a:lnTo>
                  <a:lnTo>
                    <a:pt x="7146" y="4143"/>
                  </a:lnTo>
                  <a:lnTo>
                    <a:pt x="7135" y="4039"/>
                  </a:lnTo>
                  <a:lnTo>
                    <a:pt x="7122" y="3939"/>
                  </a:lnTo>
                  <a:lnTo>
                    <a:pt x="7110" y="3844"/>
                  </a:lnTo>
                  <a:lnTo>
                    <a:pt x="7097" y="3755"/>
                  </a:lnTo>
                  <a:lnTo>
                    <a:pt x="7084" y="3670"/>
                  </a:lnTo>
                  <a:lnTo>
                    <a:pt x="7070" y="3588"/>
                  </a:lnTo>
                  <a:lnTo>
                    <a:pt x="7056" y="3512"/>
                  </a:lnTo>
                  <a:lnTo>
                    <a:pt x="7042" y="3440"/>
                  </a:lnTo>
                  <a:lnTo>
                    <a:pt x="7028" y="3372"/>
                  </a:lnTo>
                  <a:lnTo>
                    <a:pt x="7012" y="3306"/>
                  </a:lnTo>
                  <a:lnTo>
                    <a:pt x="6997" y="3245"/>
                  </a:lnTo>
                  <a:lnTo>
                    <a:pt x="6982" y="3188"/>
                  </a:lnTo>
                  <a:lnTo>
                    <a:pt x="6967" y="3134"/>
                  </a:lnTo>
                  <a:lnTo>
                    <a:pt x="6952" y="3082"/>
                  </a:lnTo>
                  <a:lnTo>
                    <a:pt x="6937" y="3034"/>
                  </a:lnTo>
                  <a:lnTo>
                    <a:pt x="6921" y="2988"/>
                  </a:lnTo>
                  <a:lnTo>
                    <a:pt x="6905" y="2946"/>
                  </a:lnTo>
                  <a:lnTo>
                    <a:pt x="6890" y="2906"/>
                  </a:lnTo>
                  <a:lnTo>
                    <a:pt x="6874" y="2868"/>
                  </a:lnTo>
                  <a:lnTo>
                    <a:pt x="6859" y="2832"/>
                  </a:lnTo>
                  <a:lnTo>
                    <a:pt x="6844" y="2798"/>
                  </a:lnTo>
                  <a:lnTo>
                    <a:pt x="6815" y="2736"/>
                  </a:lnTo>
                  <a:lnTo>
                    <a:pt x="6785" y="2680"/>
                  </a:lnTo>
                  <a:lnTo>
                    <a:pt x="6758" y="2629"/>
                  </a:lnTo>
                  <a:lnTo>
                    <a:pt x="6732" y="2582"/>
                  </a:lnTo>
                  <a:lnTo>
                    <a:pt x="6732" y="2582"/>
                  </a:lnTo>
                  <a:close/>
                </a:path>
              </a:pathLst>
            </a:custGeom>
            <a:solidFill>
              <a:srgbClr val="C6D9F1"/>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6" name="Freeform 12"/>
            <p:cNvSpPr/>
            <p:nvPr/>
          </p:nvSpPr>
          <p:spPr bwMode="auto">
            <a:xfrm rot="20191043">
              <a:off x="5338294" y="1755717"/>
              <a:ext cx="874322" cy="1915179"/>
            </a:xfrm>
            <a:custGeom>
              <a:avLst/>
              <a:gdLst/>
              <a:ahLst/>
              <a:cxnLst>
                <a:cxn ang="0">
                  <a:pos x="454" y="11093"/>
                </a:cxn>
                <a:cxn ang="0">
                  <a:pos x="584" y="11258"/>
                </a:cxn>
                <a:cxn ang="0">
                  <a:pos x="852" y="11552"/>
                </a:cxn>
                <a:cxn ang="0">
                  <a:pos x="1380" y="12096"/>
                </a:cxn>
                <a:cxn ang="0">
                  <a:pos x="1949" y="12659"/>
                </a:cxn>
                <a:cxn ang="0">
                  <a:pos x="2087" y="12782"/>
                </a:cxn>
                <a:cxn ang="0">
                  <a:pos x="2286" y="12931"/>
                </a:cxn>
                <a:cxn ang="0">
                  <a:pos x="2498" y="13061"/>
                </a:cxn>
                <a:cxn ang="0">
                  <a:pos x="2721" y="13176"/>
                </a:cxn>
                <a:cxn ang="0">
                  <a:pos x="2952" y="13273"/>
                </a:cxn>
                <a:cxn ang="0">
                  <a:pos x="3189" y="13356"/>
                </a:cxn>
                <a:cxn ang="0">
                  <a:pos x="3427" y="13427"/>
                </a:cxn>
                <a:cxn ang="0">
                  <a:pos x="3667" y="13485"/>
                </a:cxn>
                <a:cxn ang="0">
                  <a:pos x="4075" y="13560"/>
                </a:cxn>
                <a:cxn ang="0">
                  <a:pos x="4512" y="13612"/>
                </a:cxn>
                <a:cxn ang="0">
                  <a:pos x="4896" y="13638"/>
                </a:cxn>
                <a:cxn ang="0">
                  <a:pos x="5266" y="13647"/>
                </a:cxn>
                <a:cxn ang="0">
                  <a:pos x="6982" y="4488"/>
                </a:cxn>
                <a:cxn ang="0">
                  <a:pos x="6939" y="4037"/>
                </a:cxn>
                <a:cxn ang="0">
                  <a:pos x="6889" y="3668"/>
                </a:cxn>
                <a:cxn ang="0">
                  <a:pos x="6832" y="3370"/>
                </a:cxn>
                <a:cxn ang="0">
                  <a:pos x="6772" y="3132"/>
                </a:cxn>
                <a:cxn ang="0">
                  <a:pos x="6710" y="2944"/>
                </a:cxn>
                <a:cxn ang="0">
                  <a:pos x="6649" y="2797"/>
                </a:cxn>
                <a:cxn ang="0">
                  <a:pos x="6536" y="2580"/>
                </a:cxn>
                <a:cxn ang="0">
                  <a:pos x="6496" y="2519"/>
                </a:cxn>
                <a:cxn ang="0">
                  <a:pos x="6343" y="2335"/>
                </a:cxn>
                <a:cxn ang="0">
                  <a:pos x="5994" y="1960"/>
                </a:cxn>
                <a:cxn ang="0">
                  <a:pos x="5464" y="1422"/>
                </a:cxn>
                <a:cxn ang="0">
                  <a:pos x="5024" y="987"/>
                </a:cxn>
                <a:cxn ang="0">
                  <a:pos x="4838" y="824"/>
                </a:cxn>
                <a:cxn ang="0">
                  <a:pos x="4636" y="680"/>
                </a:cxn>
                <a:cxn ang="0">
                  <a:pos x="4421" y="554"/>
                </a:cxn>
                <a:cxn ang="0">
                  <a:pos x="4196" y="444"/>
                </a:cxn>
                <a:cxn ang="0">
                  <a:pos x="3962" y="350"/>
                </a:cxn>
                <a:cxn ang="0">
                  <a:pos x="3725" y="270"/>
                </a:cxn>
                <a:cxn ang="0">
                  <a:pos x="3486" y="203"/>
                </a:cxn>
                <a:cxn ang="0">
                  <a:pos x="3247" y="148"/>
                </a:cxn>
                <a:cxn ang="0">
                  <a:pos x="2784" y="69"/>
                </a:cxn>
                <a:cxn ang="0">
                  <a:pos x="2359" y="24"/>
                </a:cxn>
                <a:cxn ang="0">
                  <a:pos x="1992" y="4"/>
                </a:cxn>
                <a:cxn ang="0">
                  <a:pos x="1706" y="0"/>
                </a:cxn>
                <a:cxn ang="0">
                  <a:pos x="10" y="9378"/>
                </a:cxn>
                <a:cxn ang="0">
                  <a:pos x="55" y="9780"/>
                </a:cxn>
                <a:cxn ang="0">
                  <a:pos x="107" y="10108"/>
                </a:cxn>
                <a:cxn ang="0">
                  <a:pos x="163" y="10374"/>
                </a:cxn>
                <a:cxn ang="0">
                  <a:pos x="223" y="10586"/>
                </a:cxn>
                <a:cxn ang="0">
                  <a:pos x="283" y="10753"/>
                </a:cxn>
                <a:cxn ang="0">
                  <a:pos x="356" y="10916"/>
                </a:cxn>
                <a:cxn ang="0">
                  <a:pos x="437" y="11065"/>
                </a:cxn>
              </a:cxnLst>
              <a:rect l="0" t="0" r="r" b="b"/>
              <a:pathLst>
                <a:path w="6982" h="13647">
                  <a:moveTo>
                    <a:pt x="437" y="11065"/>
                  </a:moveTo>
                  <a:lnTo>
                    <a:pt x="437" y="11065"/>
                  </a:lnTo>
                  <a:lnTo>
                    <a:pt x="445" y="11078"/>
                  </a:lnTo>
                  <a:lnTo>
                    <a:pt x="454" y="11093"/>
                  </a:lnTo>
                  <a:lnTo>
                    <a:pt x="477" y="11127"/>
                  </a:lnTo>
                  <a:lnTo>
                    <a:pt x="507" y="11166"/>
                  </a:lnTo>
                  <a:lnTo>
                    <a:pt x="544" y="11210"/>
                  </a:lnTo>
                  <a:lnTo>
                    <a:pt x="584" y="11258"/>
                  </a:lnTo>
                  <a:lnTo>
                    <a:pt x="631" y="11311"/>
                  </a:lnTo>
                  <a:lnTo>
                    <a:pt x="680" y="11366"/>
                  </a:lnTo>
                  <a:lnTo>
                    <a:pt x="734" y="11426"/>
                  </a:lnTo>
                  <a:lnTo>
                    <a:pt x="852" y="11552"/>
                  </a:lnTo>
                  <a:lnTo>
                    <a:pt x="979" y="11686"/>
                  </a:lnTo>
                  <a:lnTo>
                    <a:pt x="1112" y="11823"/>
                  </a:lnTo>
                  <a:lnTo>
                    <a:pt x="1247" y="11961"/>
                  </a:lnTo>
                  <a:lnTo>
                    <a:pt x="1380" y="12096"/>
                  </a:lnTo>
                  <a:lnTo>
                    <a:pt x="1509" y="12224"/>
                  </a:lnTo>
                  <a:lnTo>
                    <a:pt x="1733" y="12447"/>
                  </a:lnTo>
                  <a:lnTo>
                    <a:pt x="1890" y="12602"/>
                  </a:lnTo>
                  <a:lnTo>
                    <a:pt x="1949" y="12659"/>
                  </a:lnTo>
                  <a:lnTo>
                    <a:pt x="1949" y="12659"/>
                  </a:lnTo>
                  <a:lnTo>
                    <a:pt x="1994" y="12701"/>
                  </a:lnTo>
                  <a:lnTo>
                    <a:pt x="2040" y="12742"/>
                  </a:lnTo>
                  <a:lnTo>
                    <a:pt x="2087" y="12782"/>
                  </a:lnTo>
                  <a:lnTo>
                    <a:pt x="2135" y="12822"/>
                  </a:lnTo>
                  <a:lnTo>
                    <a:pt x="2185" y="12860"/>
                  </a:lnTo>
                  <a:lnTo>
                    <a:pt x="2234" y="12896"/>
                  </a:lnTo>
                  <a:lnTo>
                    <a:pt x="2286" y="12931"/>
                  </a:lnTo>
                  <a:lnTo>
                    <a:pt x="2337" y="12965"/>
                  </a:lnTo>
                  <a:lnTo>
                    <a:pt x="2390" y="12998"/>
                  </a:lnTo>
                  <a:lnTo>
                    <a:pt x="2443" y="13030"/>
                  </a:lnTo>
                  <a:lnTo>
                    <a:pt x="2498" y="13061"/>
                  </a:lnTo>
                  <a:lnTo>
                    <a:pt x="2552" y="13092"/>
                  </a:lnTo>
                  <a:lnTo>
                    <a:pt x="2608" y="13121"/>
                  </a:lnTo>
                  <a:lnTo>
                    <a:pt x="2664" y="13149"/>
                  </a:lnTo>
                  <a:lnTo>
                    <a:pt x="2721" y="13176"/>
                  </a:lnTo>
                  <a:lnTo>
                    <a:pt x="2778" y="13201"/>
                  </a:lnTo>
                  <a:lnTo>
                    <a:pt x="2836" y="13226"/>
                  </a:lnTo>
                  <a:lnTo>
                    <a:pt x="2893" y="13250"/>
                  </a:lnTo>
                  <a:lnTo>
                    <a:pt x="2952" y="13273"/>
                  </a:lnTo>
                  <a:lnTo>
                    <a:pt x="3011" y="13295"/>
                  </a:lnTo>
                  <a:lnTo>
                    <a:pt x="3070" y="13317"/>
                  </a:lnTo>
                  <a:lnTo>
                    <a:pt x="3130" y="13337"/>
                  </a:lnTo>
                  <a:lnTo>
                    <a:pt x="3189" y="13356"/>
                  </a:lnTo>
                  <a:lnTo>
                    <a:pt x="3249" y="13376"/>
                  </a:lnTo>
                  <a:lnTo>
                    <a:pt x="3308" y="13394"/>
                  </a:lnTo>
                  <a:lnTo>
                    <a:pt x="3368" y="13411"/>
                  </a:lnTo>
                  <a:lnTo>
                    <a:pt x="3427" y="13427"/>
                  </a:lnTo>
                  <a:lnTo>
                    <a:pt x="3488" y="13443"/>
                  </a:lnTo>
                  <a:lnTo>
                    <a:pt x="3548" y="13458"/>
                  </a:lnTo>
                  <a:lnTo>
                    <a:pt x="3607" y="13472"/>
                  </a:lnTo>
                  <a:lnTo>
                    <a:pt x="3667" y="13485"/>
                  </a:lnTo>
                  <a:lnTo>
                    <a:pt x="3726" y="13498"/>
                  </a:lnTo>
                  <a:lnTo>
                    <a:pt x="3844" y="13521"/>
                  </a:lnTo>
                  <a:lnTo>
                    <a:pt x="3960" y="13542"/>
                  </a:lnTo>
                  <a:lnTo>
                    <a:pt x="4075" y="13560"/>
                  </a:lnTo>
                  <a:lnTo>
                    <a:pt x="4188" y="13576"/>
                  </a:lnTo>
                  <a:lnTo>
                    <a:pt x="4300" y="13590"/>
                  </a:lnTo>
                  <a:lnTo>
                    <a:pt x="4408" y="13602"/>
                  </a:lnTo>
                  <a:lnTo>
                    <a:pt x="4512" y="13612"/>
                  </a:lnTo>
                  <a:lnTo>
                    <a:pt x="4614" y="13621"/>
                  </a:lnTo>
                  <a:lnTo>
                    <a:pt x="4712" y="13628"/>
                  </a:lnTo>
                  <a:lnTo>
                    <a:pt x="4806" y="13633"/>
                  </a:lnTo>
                  <a:lnTo>
                    <a:pt x="4896" y="13638"/>
                  </a:lnTo>
                  <a:lnTo>
                    <a:pt x="4981" y="13642"/>
                  </a:lnTo>
                  <a:lnTo>
                    <a:pt x="5061" y="13644"/>
                  </a:lnTo>
                  <a:lnTo>
                    <a:pt x="5135" y="13646"/>
                  </a:lnTo>
                  <a:lnTo>
                    <a:pt x="5266" y="13647"/>
                  </a:lnTo>
                  <a:lnTo>
                    <a:pt x="5266" y="13647"/>
                  </a:lnTo>
                  <a:lnTo>
                    <a:pt x="6982" y="13647"/>
                  </a:lnTo>
                  <a:lnTo>
                    <a:pt x="6982" y="4488"/>
                  </a:lnTo>
                  <a:lnTo>
                    <a:pt x="6982" y="4488"/>
                  </a:lnTo>
                  <a:lnTo>
                    <a:pt x="6972" y="4366"/>
                  </a:lnTo>
                  <a:lnTo>
                    <a:pt x="6962" y="4252"/>
                  </a:lnTo>
                  <a:lnTo>
                    <a:pt x="6951" y="4142"/>
                  </a:lnTo>
                  <a:lnTo>
                    <a:pt x="6939" y="4037"/>
                  </a:lnTo>
                  <a:lnTo>
                    <a:pt x="6927" y="3938"/>
                  </a:lnTo>
                  <a:lnTo>
                    <a:pt x="6915" y="3843"/>
                  </a:lnTo>
                  <a:lnTo>
                    <a:pt x="6902" y="3753"/>
                  </a:lnTo>
                  <a:lnTo>
                    <a:pt x="6889" y="3668"/>
                  </a:lnTo>
                  <a:lnTo>
                    <a:pt x="6875" y="3588"/>
                  </a:lnTo>
                  <a:lnTo>
                    <a:pt x="6861" y="3510"/>
                  </a:lnTo>
                  <a:lnTo>
                    <a:pt x="6847" y="3438"/>
                  </a:lnTo>
                  <a:lnTo>
                    <a:pt x="6832" y="3370"/>
                  </a:lnTo>
                  <a:lnTo>
                    <a:pt x="6817" y="3305"/>
                  </a:lnTo>
                  <a:lnTo>
                    <a:pt x="6803" y="3244"/>
                  </a:lnTo>
                  <a:lnTo>
                    <a:pt x="6788" y="3186"/>
                  </a:lnTo>
                  <a:lnTo>
                    <a:pt x="6772" y="3132"/>
                  </a:lnTo>
                  <a:lnTo>
                    <a:pt x="6756" y="3081"/>
                  </a:lnTo>
                  <a:lnTo>
                    <a:pt x="6741" y="3033"/>
                  </a:lnTo>
                  <a:lnTo>
                    <a:pt x="6726" y="2987"/>
                  </a:lnTo>
                  <a:lnTo>
                    <a:pt x="6710" y="2944"/>
                  </a:lnTo>
                  <a:lnTo>
                    <a:pt x="6695" y="2904"/>
                  </a:lnTo>
                  <a:lnTo>
                    <a:pt x="6680" y="2866"/>
                  </a:lnTo>
                  <a:lnTo>
                    <a:pt x="6664" y="2831"/>
                  </a:lnTo>
                  <a:lnTo>
                    <a:pt x="6649" y="2797"/>
                  </a:lnTo>
                  <a:lnTo>
                    <a:pt x="6619" y="2734"/>
                  </a:lnTo>
                  <a:lnTo>
                    <a:pt x="6591" y="2679"/>
                  </a:lnTo>
                  <a:lnTo>
                    <a:pt x="6562" y="2628"/>
                  </a:lnTo>
                  <a:lnTo>
                    <a:pt x="6536" y="2580"/>
                  </a:lnTo>
                  <a:lnTo>
                    <a:pt x="6536" y="2580"/>
                  </a:lnTo>
                  <a:lnTo>
                    <a:pt x="6529" y="2567"/>
                  </a:lnTo>
                  <a:lnTo>
                    <a:pt x="6519" y="2552"/>
                  </a:lnTo>
                  <a:lnTo>
                    <a:pt x="6496" y="2519"/>
                  </a:lnTo>
                  <a:lnTo>
                    <a:pt x="6466" y="2480"/>
                  </a:lnTo>
                  <a:lnTo>
                    <a:pt x="6430" y="2435"/>
                  </a:lnTo>
                  <a:lnTo>
                    <a:pt x="6389" y="2387"/>
                  </a:lnTo>
                  <a:lnTo>
                    <a:pt x="6343" y="2335"/>
                  </a:lnTo>
                  <a:lnTo>
                    <a:pt x="6293" y="2279"/>
                  </a:lnTo>
                  <a:lnTo>
                    <a:pt x="6239" y="2220"/>
                  </a:lnTo>
                  <a:lnTo>
                    <a:pt x="6121" y="2093"/>
                  </a:lnTo>
                  <a:lnTo>
                    <a:pt x="5994" y="1960"/>
                  </a:lnTo>
                  <a:lnTo>
                    <a:pt x="5861" y="1822"/>
                  </a:lnTo>
                  <a:lnTo>
                    <a:pt x="5726" y="1685"/>
                  </a:lnTo>
                  <a:lnTo>
                    <a:pt x="5592" y="1549"/>
                  </a:lnTo>
                  <a:lnTo>
                    <a:pt x="5464" y="1422"/>
                  </a:lnTo>
                  <a:lnTo>
                    <a:pt x="5240" y="1199"/>
                  </a:lnTo>
                  <a:lnTo>
                    <a:pt x="5084" y="1044"/>
                  </a:lnTo>
                  <a:lnTo>
                    <a:pt x="5024" y="987"/>
                  </a:lnTo>
                  <a:lnTo>
                    <a:pt x="5024" y="987"/>
                  </a:lnTo>
                  <a:lnTo>
                    <a:pt x="4980" y="944"/>
                  </a:lnTo>
                  <a:lnTo>
                    <a:pt x="4933" y="903"/>
                  </a:lnTo>
                  <a:lnTo>
                    <a:pt x="4886" y="863"/>
                  </a:lnTo>
                  <a:lnTo>
                    <a:pt x="4838" y="824"/>
                  </a:lnTo>
                  <a:lnTo>
                    <a:pt x="4789" y="787"/>
                  </a:lnTo>
                  <a:lnTo>
                    <a:pt x="4739" y="750"/>
                  </a:lnTo>
                  <a:lnTo>
                    <a:pt x="4687" y="714"/>
                  </a:lnTo>
                  <a:lnTo>
                    <a:pt x="4636" y="680"/>
                  </a:lnTo>
                  <a:lnTo>
                    <a:pt x="4583" y="647"/>
                  </a:lnTo>
                  <a:lnTo>
                    <a:pt x="4530" y="615"/>
                  </a:lnTo>
                  <a:lnTo>
                    <a:pt x="4475" y="584"/>
                  </a:lnTo>
                  <a:lnTo>
                    <a:pt x="4421" y="554"/>
                  </a:lnTo>
                  <a:lnTo>
                    <a:pt x="4365" y="525"/>
                  </a:lnTo>
                  <a:lnTo>
                    <a:pt x="4309" y="497"/>
                  </a:lnTo>
                  <a:lnTo>
                    <a:pt x="4252" y="470"/>
                  </a:lnTo>
                  <a:lnTo>
                    <a:pt x="4196" y="444"/>
                  </a:lnTo>
                  <a:lnTo>
                    <a:pt x="4137" y="419"/>
                  </a:lnTo>
                  <a:lnTo>
                    <a:pt x="4079" y="395"/>
                  </a:lnTo>
                  <a:lnTo>
                    <a:pt x="4021" y="372"/>
                  </a:lnTo>
                  <a:lnTo>
                    <a:pt x="3962" y="350"/>
                  </a:lnTo>
                  <a:lnTo>
                    <a:pt x="3903" y="329"/>
                  </a:lnTo>
                  <a:lnTo>
                    <a:pt x="3844" y="308"/>
                  </a:lnTo>
                  <a:lnTo>
                    <a:pt x="3785" y="289"/>
                  </a:lnTo>
                  <a:lnTo>
                    <a:pt x="3725" y="270"/>
                  </a:lnTo>
                  <a:lnTo>
                    <a:pt x="3665" y="252"/>
                  </a:lnTo>
                  <a:lnTo>
                    <a:pt x="3605" y="235"/>
                  </a:lnTo>
                  <a:lnTo>
                    <a:pt x="3546" y="218"/>
                  </a:lnTo>
                  <a:lnTo>
                    <a:pt x="3486" y="203"/>
                  </a:lnTo>
                  <a:lnTo>
                    <a:pt x="3425" y="188"/>
                  </a:lnTo>
                  <a:lnTo>
                    <a:pt x="3366" y="174"/>
                  </a:lnTo>
                  <a:lnTo>
                    <a:pt x="3306" y="160"/>
                  </a:lnTo>
                  <a:lnTo>
                    <a:pt x="3247" y="148"/>
                  </a:lnTo>
                  <a:lnTo>
                    <a:pt x="3130" y="124"/>
                  </a:lnTo>
                  <a:lnTo>
                    <a:pt x="3013" y="104"/>
                  </a:lnTo>
                  <a:lnTo>
                    <a:pt x="2898" y="85"/>
                  </a:lnTo>
                  <a:lnTo>
                    <a:pt x="2784" y="69"/>
                  </a:lnTo>
                  <a:lnTo>
                    <a:pt x="2673" y="55"/>
                  </a:lnTo>
                  <a:lnTo>
                    <a:pt x="2565" y="43"/>
                  </a:lnTo>
                  <a:lnTo>
                    <a:pt x="2460" y="33"/>
                  </a:lnTo>
                  <a:lnTo>
                    <a:pt x="2359" y="24"/>
                  </a:lnTo>
                  <a:lnTo>
                    <a:pt x="2261" y="17"/>
                  </a:lnTo>
                  <a:lnTo>
                    <a:pt x="2167" y="12"/>
                  </a:lnTo>
                  <a:lnTo>
                    <a:pt x="2077" y="8"/>
                  </a:lnTo>
                  <a:lnTo>
                    <a:pt x="1992" y="4"/>
                  </a:lnTo>
                  <a:lnTo>
                    <a:pt x="1912" y="2"/>
                  </a:lnTo>
                  <a:lnTo>
                    <a:pt x="1838" y="1"/>
                  </a:lnTo>
                  <a:lnTo>
                    <a:pt x="1706" y="0"/>
                  </a:lnTo>
                  <a:lnTo>
                    <a:pt x="1706" y="0"/>
                  </a:lnTo>
                  <a:lnTo>
                    <a:pt x="0" y="0"/>
                  </a:lnTo>
                  <a:lnTo>
                    <a:pt x="0" y="9266"/>
                  </a:lnTo>
                  <a:lnTo>
                    <a:pt x="0" y="9266"/>
                  </a:lnTo>
                  <a:lnTo>
                    <a:pt x="10" y="9378"/>
                  </a:lnTo>
                  <a:lnTo>
                    <a:pt x="21" y="9486"/>
                  </a:lnTo>
                  <a:lnTo>
                    <a:pt x="32" y="9589"/>
                  </a:lnTo>
                  <a:lnTo>
                    <a:pt x="43" y="9686"/>
                  </a:lnTo>
                  <a:lnTo>
                    <a:pt x="55" y="9780"/>
                  </a:lnTo>
                  <a:lnTo>
                    <a:pt x="67" y="9868"/>
                  </a:lnTo>
                  <a:lnTo>
                    <a:pt x="80" y="9952"/>
                  </a:lnTo>
                  <a:lnTo>
                    <a:pt x="94" y="10032"/>
                  </a:lnTo>
                  <a:lnTo>
                    <a:pt x="107" y="10108"/>
                  </a:lnTo>
                  <a:lnTo>
                    <a:pt x="121" y="10180"/>
                  </a:lnTo>
                  <a:lnTo>
                    <a:pt x="135" y="10248"/>
                  </a:lnTo>
                  <a:lnTo>
                    <a:pt x="149" y="10313"/>
                  </a:lnTo>
                  <a:lnTo>
                    <a:pt x="163" y="10374"/>
                  </a:lnTo>
                  <a:lnTo>
                    <a:pt x="178" y="10431"/>
                  </a:lnTo>
                  <a:lnTo>
                    <a:pt x="193" y="10485"/>
                  </a:lnTo>
                  <a:lnTo>
                    <a:pt x="208" y="10536"/>
                  </a:lnTo>
                  <a:lnTo>
                    <a:pt x="223" y="10586"/>
                  </a:lnTo>
                  <a:lnTo>
                    <a:pt x="238" y="10631"/>
                  </a:lnTo>
                  <a:lnTo>
                    <a:pt x="253" y="10674"/>
                  </a:lnTo>
                  <a:lnTo>
                    <a:pt x="268" y="10715"/>
                  </a:lnTo>
                  <a:lnTo>
                    <a:pt x="283" y="10753"/>
                  </a:lnTo>
                  <a:lnTo>
                    <a:pt x="298" y="10789"/>
                  </a:lnTo>
                  <a:lnTo>
                    <a:pt x="313" y="10823"/>
                  </a:lnTo>
                  <a:lnTo>
                    <a:pt x="328" y="10856"/>
                  </a:lnTo>
                  <a:lnTo>
                    <a:pt x="356" y="10916"/>
                  </a:lnTo>
                  <a:lnTo>
                    <a:pt x="384" y="10970"/>
                  </a:lnTo>
                  <a:lnTo>
                    <a:pt x="411" y="11019"/>
                  </a:lnTo>
                  <a:lnTo>
                    <a:pt x="437" y="11065"/>
                  </a:lnTo>
                  <a:lnTo>
                    <a:pt x="437" y="11065"/>
                  </a:lnTo>
                  <a:close/>
                </a:path>
              </a:pathLst>
            </a:custGeom>
            <a:solidFill>
              <a:srgbClr val="8EB4E3"/>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7" name="Freeform 13"/>
            <p:cNvSpPr/>
            <p:nvPr/>
          </p:nvSpPr>
          <p:spPr bwMode="auto">
            <a:xfrm rot="20191043">
              <a:off x="3857512" y="2792673"/>
              <a:ext cx="2239001" cy="1447951"/>
            </a:xfrm>
            <a:custGeom>
              <a:avLst/>
              <a:gdLst/>
              <a:ahLst/>
              <a:cxnLst>
                <a:cxn ang="0">
                  <a:pos x="707" y="2461"/>
                </a:cxn>
                <a:cxn ang="0">
                  <a:pos x="1678" y="3448"/>
                </a:cxn>
                <a:cxn ang="0">
                  <a:pos x="3857" y="5627"/>
                </a:cxn>
                <a:cxn ang="0">
                  <a:pos x="6196" y="7939"/>
                </a:cxn>
                <a:cxn ang="0">
                  <a:pos x="7134" y="8852"/>
                </a:cxn>
                <a:cxn ang="0">
                  <a:pos x="7764" y="9447"/>
                </a:cxn>
                <a:cxn ang="0">
                  <a:pos x="7919" y="9580"/>
                </a:cxn>
                <a:cxn ang="0">
                  <a:pos x="8135" y="9734"/>
                </a:cxn>
                <a:cxn ang="0">
                  <a:pos x="8358" y="9868"/>
                </a:cxn>
                <a:cxn ang="0">
                  <a:pos x="8584" y="9979"/>
                </a:cxn>
                <a:cxn ang="0">
                  <a:pos x="8811" y="10072"/>
                </a:cxn>
                <a:cxn ang="0">
                  <a:pos x="9035" y="10149"/>
                </a:cxn>
                <a:cxn ang="0">
                  <a:pos x="9253" y="10210"/>
                </a:cxn>
                <a:cxn ang="0">
                  <a:pos x="9513" y="10267"/>
                </a:cxn>
                <a:cxn ang="0">
                  <a:pos x="9886" y="10321"/>
                </a:cxn>
                <a:cxn ang="0">
                  <a:pos x="10182" y="10343"/>
                </a:cxn>
                <a:cxn ang="0">
                  <a:pos x="10431" y="10346"/>
                </a:cxn>
                <a:cxn ang="0">
                  <a:pos x="17898" y="10341"/>
                </a:cxn>
                <a:cxn ang="0">
                  <a:pos x="16113" y="8560"/>
                </a:cxn>
                <a:cxn ang="0">
                  <a:pos x="14684" y="7117"/>
                </a:cxn>
                <a:cxn ang="0">
                  <a:pos x="14449" y="6870"/>
                </a:cxn>
                <a:cxn ang="0">
                  <a:pos x="14333" y="6720"/>
                </a:cxn>
                <a:cxn ang="0">
                  <a:pos x="14224" y="6538"/>
                </a:cxn>
                <a:cxn ang="0">
                  <a:pos x="14124" y="6319"/>
                </a:cxn>
                <a:cxn ang="0">
                  <a:pos x="14037" y="6062"/>
                </a:cxn>
                <a:cxn ang="0">
                  <a:pos x="13964" y="5763"/>
                </a:cxn>
                <a:cxn ang="0">
                  <a:pos x="13909" y="5419"/>
                </a:cxn>
                <a:cxn ang="0">
                  <a:pos x="13875" y="5025"/>
                </a:cxn>
                <a:cxn ang="0">
                  <a:pos x="13862" y="4582"/>
                </a:cxn>
                <a:cxn ang="0">
                  <a:pos x="13877" y="4484"/>
                </a:cxn>
                <a:cxn ang="0">
                  <a:pos x="5281" y="4488"/>
                </a:cxn>
                <a:cxn ang="0">
                  <a:pos x="4912" y="4480"/>
                </a:cxn>
                <a:cxn ang="0">
                  <a:pos x="4528" y="4455"/>
                </a:cxn>
                <a:cxn ang="0">
                  <a:pos x="4091" y="4402"/>
                </a:cxn>
                <a:cxn ang="0">
                  <a:pos x="3681" y="4327"/>
                </a:cxn>
                <a:cxn ang="0">
                  <a:pos x="3443" y="4270"/>
                </a:cxn>
                <a:cxn ang="0">
                  <a:pos x="3204" y="4199"/>
                </a:cxn>
                <a:cxn ang="0">
                  <a:pos x="2968" y="4116"/>
                </a:cxn>
                <a:cxn ang="0">
                  <a:pos x="2736" y="4018"/>
                </a:cxn>
                <a:cxn ang="0">
                  <a:pos x="2512" y="3904"/>
                </a:cxn>
                <a:cxn ang="0">
                  <a:pos x="2300" y="3774"/>
                </a:cxn>
                <a:cxn ang="0">
                  <a:pos x="2102" y="3625"/>
                </a:cxn>
                <a:cxn ang="0">
                  <a:pos x="1963" y="3501"/>
                </a:cxn>
                <a:cxn ang="0">
                  <a:pos x="1395" y="2939"/>
                </a:cxn>
                <a:cxn ang="0">
                  <a:pos x="866" y="2394"/>
                </a:cxn>
                <a:cxn ang="0">
                  <a:pos x="600" y="2101"/>
                </a:cxn>
                <a:cxn ang="0">
                  <a:pos x="468" y="1935"/>
                </a:cxn>
                <a:cxn ang="0">
                  <a:pos x="425" y="1860"/>
                </a:cxn>
                <a:cxn ang="0">
                  <a:pos x="324" y="1657"/>
                </a:cxn>
                <a:cxn ang="0">
                  <a:pos x="263" y="1501"/>
                </a:cxn>
                <a:cxn ang="0">
                  <a:pos x="201" y="1302"/>
                </a:cxn>
                <a:cxn ang="0">
                  <a:pos x="141" y="1050"/>
                </a:cxn>
                <a:cxn ang="0">
                  <a:pos x="86" y="735"/>
                </a:cxn>
                <a:cxn ang="0">
                  <a:pos x="37" y="346"/>
                </a:cxn>
                <a:cxn ang="0">
                  <a:pos x="0" y="45"/>
                </a:cxn>
                <a:cxn ang="0">
                  <a:pos x="7" y="384"/>
                </a:cxn>
                <a:cxn ang="0">
                  <a:pos x="36" y="789"/>
                </a:cxn>
                <a:cxn ang="0">
                  <a:pos x="87" y="1145"/>
                </a:cxn>
                <a:cxn ang="0">
                  <a:pos x="156" y="1455"/>
                </a:cxn>
                <a:cxn ang="0">
                  <a:pos x="239" y="1722"/>
                </a:cxn>
                <a:cxn ang="0">
                  <a:pos x="336" y="1950"/>
                </a:cxn>
                <a:cxn ang="0">
                  <a:pos x="443" y="2142"/>
                </a:cxn>
                <a:cxn ang="0">
                  <a:pos x="557" y="2299"/>
                </a:cxn>
              </a:cxnLst>
              <a:rect l="0" t="0" r="r" b="b"/>
              <a:pathLst>
                <a:path w="17898" h="10347">
                  <a:moveTo>
                    <a:pt x="587" y="2334"/>
                  </a:moveTo>
                  <a:lnTo>
                    <a:pt x="587" y="2334"/>
                  </a:lnTo>
                  <a:lnTo>
                    <a:pt x="632" y="2383"/>
                  </a:lnTo>
                  <a:lnTo>
                    <a:pt x="707" y="2461"/>
                  </a:lnTo>
                  <a:lnTo>
                    <a:pt x="810" y="2567"/>
                  </a:lnTo>
                  <a:lnTo>
                    <a:pt x="938" y="2699"/>
                  </a:lnTo>
                  <a:lnTo>
                    <a:pt x="1267" y="3033"/>
                  </a:lnTo>
                  <a:lnTo>
                    <a:pt x="1678" y="3448"/>
                  </a:lnTo>
                  <a:lnTo>
                    <a:pt x="2157" y="3929"/>
                  </a:lnTo>
                  <a:lnTo>
                    <a:pt x="2690" y="4462"/>
                  </a:lnTo>
                  <a:lnTo>
                    <a:pt x="3261" y="5033"/>
                  </a:lnTo>
                  <a:lnTo>
                    <a:pt x="3857" y="5627"/>
                  </a:lnTo>
                  <a:lnTo>
                    <a:pt x="4463" y="6230"/>
                  </a:lnTo>
                  <a:lnTo>
                    <a:pt x="5064" y="6825"/>
                  </a:lnTo>
                  <a:lnTo>
                    <a:pt x="5646" y="7400"/>
                  </a:lnTo>
                  <a:lnTo>
                    <a:pt x="6196" y="7939"/>
                  </a:lnTo>
                  <a:lnTo>
                    <a:pt x="6453" y="8191"/>
                  </a:lnTo>
                  <a:lnTo>
                    <a:pt x="6696" y="8427"/>
                  </a:lnTo>
                  <a:lnTo>
                    <a:pt x="6923" y="8648"/>
                  </a:lnTo>
                  <a:lnTo>
                    <a:pt x="7134" y="8852"/>
                  </a:lnTo>
                  <a:lnTo>
                    <a:pt x="7325" y="9035"/>
                  </a:lnTo>
                  <a:lnTo>
                    <a:pt x="7495" y="9196"/>
                  </a:lnTo>
                  <a:lnTo>
                    <a:pt x="7642" y="9335"/>
                  </a:lnTo>
                  <a:lnTo>
                    <a:pt x="7764" y="9447"/>
                  </a:lnTo>
                  <a:lnTo>
                    <a:pt x="7764" y="9447"/>
                  </a:lnTo>
                  <a:lnTo>
                    <a:pt x="7815" y="9493"/>
                  </a:lnTo>
                  <a:lnTo>
                    <a:pt x="7867" y="9537"/>
                  </a:lnTo>
                  <a:lnTo>
                    <a:pt x="7919" y="9580"/>
                  </a:lnTo>
                  <a:lnTo>
                    <a:pt x="7973" y="9621"/>
                  </a:lnTo>
                  <a:lnTo>
                    <a:pt x="8026" y="9660"/>
                  </a:lnTo>
                  <a:lnTo>
                    <a:pt x="8081" y="9698"/>
                  </a:lnTo>
                  <a:lnTo>
                    <a:pt x="8135" y="9734"/>
                  </a:lnTo>
                  <a:lnTo>
                    <a:pt x="8190" y="9769"/>
                  </a:lnTo>
                  <a:lnTo>
                    <a:pt x="8246" y="9803"/>
                  </a:lnTo>
                  <a:lnTo>
                    <a:pt x="8302" y="9835"/>
                  </a:lnTo>
                  <a:lnTo>
                    <a:pt x="8358" y="9868"/>
                  </a:lnTo>
                  <a:lnTo>
                    <a:pt x="8414" y="9897"/>
                  </a:lnTo>
                  <a:lnTo>
                    <a:pt x="8471" y="9926"/>
                  </a:lnTo>
                  <a:lnTo>
                    <a:pt x="8527" y="9953"/>
                  </a:lnTo>
                  <a:lnTo>
                    <a:pt x="8584" y="9979"/>
                  </a:lnTo>
                  <a:lnTo>
                    <a:pt x="8640" y="10004"/>
                  </a:lnTo>
                  <a:lnTo>
                    <a:pt x="8698" y="10028"/>
                  </a:lnTo>
                  <a:lnTo>
                    <a:pt x="8754" y="10051"/>
                  </a:lnTo>
                  <a:lnTo>
                    <a:pt x="8811" y="10072"/>
                  </a:lnTo>
                  <a:lnTo>
                    <a:pt x="8867" y="10093"/>
                  </a:lnTo>
                  <a:lnTo>
                    <a:pt x="8923" y="10112"/>
                  </a:lnTo>
                  <a:lnTo>
                    <a:pt x="8979" y="10131"/>
                  </a:lnTo>
                  <a:lnTo>
                    <a:pt x="9035" y="10149"/>
                  </a:lnTo>
                  <a:lnTo>
                    <a:pt x="9089" y="10166"/>
                  </a:lnTo>
                  <a:lnTo>
                    <a:pt x="9145" y="10181"/>
                  </a:lnTo>
                  <a:lnTo>
                    <a:pt x="9199" y="10196"/>
                  </a:lnTo>
                  <a:lnTo>
                    <a:pt x="9253" y="10210"/>
                  </a:lnTo>
                  <a:lnTo>
                    <a:pt x="9306" y="10223"/>
                  </a:lnTo>
                  <a:lnTo>
                    <a:pt x="9359" y="10235"/>
                  </a:lnTo>
                  <a:lnTo>
                    <a:pt x="9411" y="10246"/>
                  </a:lnTo>
                  <a:lnTo>
                    <a:pt x="9513" y="10267"/>
                  </a:lnTo>
                  <a:lnTo>
                    <a:pt x="9612" y="10284"/>
                  </a:lnTo>
                  <a:lnTo>
                    <a:pt x="9707" y="10299"/>
                  </a:lnTo>
                  <a:lnTo>
                    <a:pt x="9798" y="10311"/>
                  </a:lnTo>
                  <a:lnTo>
                    <a:pt x="9886" y="10321"/>
                  </a:lnTo>
                  <a:lnTo>
                    <a:pt x="9967" y="10329"/>
                  </a:lnTo>
                  <a:lnTo>
                    <a:pt x="10044" y="10336"/>
                  </a:lnTo>
                  <a:lnTo>
                    <a:pt x="10116" y="10340"/>
                  </a:lnTo>
                  <a:lnTo>
                    <a:pt x="10182" y="10343"/>
                  </a:lnTo>
                  <a:lnTo>
                    <a:pt x="10242" y="10346"/>
                  </a:lnTo>
                  <a:lnTo>
                    <a:pt x="10294" y="10347"/>
                  </a:lnTo>
                  <a:lnTo>
                    <a:pt x="10378" y="10347"/>
                  </a:lnTo>
                  <a:lnTo>
                    <a:pt x="10431" y="10346"/>
                  </a:lnTo>
                  <a:lnTo>
                    <a:pt x="10449" y="10345"/>
                  </a:lnTo>
                  <a:lnTo>
                    <a:pt x="14532" y="10341"/>
                  </a:lnTo>
                  <a:lnTo>
                    <a:pt x="14532" y="10341"/>
                  </a:lnTo>
                  <a:lnTo>
                    <a:pt x="17898" y="10341"/>
                  </a:lnTo>
                  <a:lnTo>
                    <a:pt x="17898" y="10341"/>
                  </a:lnTo>
                  <a:lnTo>
                    <a:pt x="17275" y="9721"/>
                  </a:lnTo>
                  <a:lnTo>
                    <a:pt x="16676" y="9122"/>
                  </a:lnTo>
                  <a:lnTo>
                    <a:pt x="16113" y="8560"/>
                  </a:lnTo>
                  <a:lnTo>
                    <a:pt x="15607" y="8051"/>
                  </a:lnTo>
                  <a:lnTo>
                    <a:pt x="15171" y="7611"/>
                  </a:lnTo>
                  <a:lnTo>
                    <a:pt x="14821" y="7257"/>
                  </a:lnTo>
                  <a:lnTo>
                    <a:pt x="14684" y="7117"/>
                  </a:lnTo>
                  <a:lnTo>
                    <a:pt x="14575" y="7004"/>
                  </a:lnTo>
                  <a:lnTo>
                    <a:pt x="14496" y="6921"/>
                  </a:lnTo>
                  <a:lnTo>
                    <a:pt x="14449" y="6870"/>
                  </a:lnTo>
                  <a:lnTo>
                    <a:pt x="14449" y="6870"/>
                  </a:lnTo>
                  <a:lnTo>
                    <a:pt x="14420" y="6836"/>
                  </a:lnTo>
                  <a:lnTo>
                    <a:pt x="14390" y="6799"/>
                  </a:lnTo>
                  <a:lnTo>
                    <a:pt x="14361" y="6760"/>
                  </a:lnTo>
                  <a:lnTo>
                    <a:pt x="14333" y="6720"/>
                  </a:lnTo>
                  <a:lnTo>
                    <a:pt x="14305" y="6677"/>
                  </a:lnTo>
                  <a:lnTo>
                    <a:pt x="14277" y="6633"/>
                  </a:lnTo>
                  <a:lnTo>
                    <a:pt x="14250" y="6587"/>
                  </a:lnTo>
                  <a:lnTo>
                    <a:pt x="14224" y="6538"/>
                  </a:lnTo>
                  <a:lnTo>
                    <a:pt x="14198" y="6486"/>
                  </a:lnTo>
                  <a:lnTo>
                    <a:pt x="14172" y="6433"/>
                  </a:lnTo>
                  <a:lnTo>
                    <a:pt x="14148" y="6377"/>
                  </a:lnTo>
                  <a:lnTo>
                    <a:pt x="14124" y="6319"/>
                  </a:lnTo>
                  <a:lnTo>
                    <a:pt x="14101" y="6259"/>
                  </a:lnTo>
                  <a:lnTo>
                    <a:pt x="14079" y="6195"/>
                  </a:lnTo>
                  <a:lnTo>
                    <a:pt x="14057" y="6130"/>
                  </a:lnTo>
                  <a:lnTo>
                    <a:pt x="14037" y="6062"/>
                  </a:lnTo>
                  <a:lnTo>
                    <a:pt x="14017" y="5992"/>
                  </a:lnTo>
                  <a:lnTo>
                    <a:pt x="13999" y="5918"/>
                  </a:lnTo>
                  <a:lnTo>
                    <a:pt x="13981" y="5842"/>
                  </a:lnTo>
                  <a:lnTo>
                    <a:pt x="13964" y="5763"/>
                  </a:lnTo>
                  <a:lnTo>
                    <a:pt x="13948" y="5682"/>
                  </a:lnTo>
                  <a:lnTo>
                    <a:pt x="13934" y="5596"/>
                  </a:lnTo>
                  <a:lnTo>
                    <a:pt x="13921" y="5509"/>
                  </a:lnTo>
                  <a:lnTo>
                    <a:pt x="13909" y="5419"/>
                  </a:lnTo>
                  <a:lnTo>
                    <a:pt x="13899" y="5325"/>
                  </a:lnTo>
                  <a:lnTo>
                    <a:pt x="13889" y="5228"/>
                  </a:lnTo>
                  <a:lnTo>
                    <a:pt x="13881" y="5129"/>
                  </a:lnTo>
                  <a:lnTo>
                    <a:pt x="13875" y="5025"/>
                  </a:lnTo>
                  <a:lnTo>
                    <a:pt x="13869" y="4920"/>
                  </a:lnTo>
                  <a:lnTo>
                    <a:pt x="13866" y="4810"/>
                  </a:lnTo>
                  <a:lnTo>
                    <a:pt x="13863" y="4697"/>
                  </a:lnTo>
                  <a:lnTo>
                    <a:pt x="13862" y="4582"/>
                  </a:lnTo>
                  <a:lnTo>
                    <a:pt x="13868" y="4536"/>
                  </a:lnTo>
                  <a:lnTo>
                    <a:pt x="13868" y="4536"/>
                  </a:lnTo>
                  <a:lnTo>
                    <a:pt x="13877" y="4644"/>
                  </a:lnTo>
                  <a:lnTo>
                    <a:pt x="13877" y="4484"/>
                  </a:lnTo>
                  <a:lnTo>
                    <a:pt x="10449" y="4488"/>
                  </a:lnTo>
                  <a:lnTo>
                    <a:pt x="10449" y="4488"/>
                  </a:lnTo>
                  <a:lnTo>
                    <a:pt x="5281" y="4488"/>
                  </a:lnTo>
                  <a:lnTo>
                    <a:pt x="5281" y="4488"/>
                  </a:lnTo>
                  <a:lnTo>
                    <a:pt x="5150" y="4487"/>
                  </a:lnTo>
                  <a:lnTo>
                    <a:pt x="5076" y="4486"/>
                  </a:lnTo>
                  <a:lnTo>
                    <a:pt x="4996" y="4483"/>
                  </a:lnTo>
                  <a:lnTo>
                    <a:pt x="4912" y="4480"/>
                  </a:lnTo>
                  <a:lnTo>
                    <a:pt x="4822" y="4476"/>
                  </a:lnTo>
                  <a:lnTo>
                    <a:pt x="4728" y="4470"/>
                  </a:lnTo>
                  <a:lnTo>
                    <a:pt x="4630" y="4463"/>
                  </a:lnTo>
                  <a:lnTo>
                    <a:pt x="4528" y="4455"/>
                  </a:lnTo>
                  <a:lnTo>
                    <a:pt x="4423" y="4444"/>
                  </a:lnTo>
                  <a:lnTo>
                    <a:pt x="4314" y="4432"/>
                  </a:lnTo>
                  <a:lnTo>
                    <a:pt x="4204" y="4418"/>
                  </a:lnTo>
                  <a:lnTo>
                    <a:pt x="4091" y="4402"/>
                  </a:lnTo>
                  <a:lnTo>
                    <a:pt x="3976" y="4384"/>
                  </a:lnTo>
                  <a:lnTo>
                    <a:pt x="3859" y="4363"/>
                  </a:lnTo>
                  <a:lnTo>
                    <a:pt x="3741" y="4340"/>
                  </a:lnTo>
                  <a:lnTo>
                    <a:pt x="3681" y="4327"/>
                  </a:lnTo>
                  <a:lnTo>
                    <a:pt x="3622" y="4314"/>
                  </a:lnTo>
                  <a:lnTo>
                    <a:pt x="3562" y="4300"/>
                  </a:lnTo>
                  <a:lnTo>
                    <a:pt x="3503" y="4285"/>
                  </a:lnTo>
                  <a:lnTo>
                    <a:pt x="3443" y="4270"/>
                  </a:lnTo>
                  <a:lnTo>
                    <a:pt x="3382" y="4252"/>
                  </a:lnTo>
                  <a:lnTo>
                    <a:pt x="3323" y="4235"/>
                  </a:lnTo>
                  <a:lnTo>
                    <a:pt x="3263" y="4217"/>
                  </a:lnTo>
                  <a:lnTo>
                    <a:pt x="3204" y="4199"/>
                  </a:lnTo>
                  <a:lnTo>
                    <a:pt x="3144" y="4179"/>
                  </a:lnTo>
                  <a:lnTo>
                    <a:pt x="3085" y="4159"/>
                  </a:lnTo>
                  <a:lnTo>
                    <a:pt x="3026" y="4138"/>
                  </a:lnTo>
                  <a:lnTo>
                    <a:pt x="2968" y="4116"/>
                  </a:lnTo>
                  <a:lnTo>
                    <a:pt x="2909" y="4093"/>
                  </a:lnTo>
                  <a:lnTo>
                    <a:pt x="2851" y="4069"/>
                  </a:lnTo>
                  <a:lnTo>
                    <a:pt x="2793" y="4044"/>
                  </a:lnTo>
                  <a:lnTo>
                    <a:pt x="2736" y="4018"/>
                  </a:lnTo>
                  <a:lnTo>
                    <a:pt x="2679" y="3991"/>
                  </a:lnTo>
                  <a:lnTo>
                    <a:pt x="2623" y="3962"/>
                  </a:lnTo>
                  <a:lnTo>
                    <a:pt x="2568" y="3933"/>
                  </a:lnTo>
                  <a:lnTo>
                    <a:pt x="2512" y="3904"/>
                  </a:lnTo>
                  <a:lnTo>
                    <a:pt x="2459" y="3873"/>
                  </a:lnTo>
                  <a:lnTo>
                    <a:pt x="2405" y="3841"/>
                  </a:lnTo>
                  <a:lnTo>
                    <a:pt x="2353" y="3808"/>
                  </a:lnTo>
                  <a:lnTo>
                    <a:pt x="2300" y="3774"/>
                  </a:lnTo>
                  <a:lnTo>
                    <a:pt x="2250" y="3738"/>
                  </a:lnTo>
                  <a:lnTo>
                    <a:pt x="2199" y="3701"/>
                  </a:lnTo>
                  <a:lnTo>
                    <a:pt x="2150" y="3663"/>
                  </a:lnTo>
                  <a:lnTo>
                    <a:pt x="2102" y="3625"/>
                  </a:lnTo>
                  <a:lnTo>
                    <a:pt x="2055" y="3585"/>
                  </a:lnTo>
                  <a:lnTo>
                    <a:pt x="2009" y="3544"/>
                  </a:lnTo>
                  <a:lnTo>
                    <a:pt x="1963" y="3501"/>
                  </a:lnTo>
                  <a:lnTo>
                    <a:pt x="1963" y="3501"/>
                  </a:lnTo>
                  <a:lnTo>
                    <a:pt x="1905" y="3444"/>
                  </a:lnTo>
                  <a:lnTo>
                    <a:pt x="1748" y="3289"/>
                  </a:lnTo>
                  <a:lnTo>
                    <a:pt x="1523" y="3066"/>
                  </a:lnTo>
                  <a:lnTo>
                    <a:pt x="1395" y="2939"/>
                  </a:lnTo>
                  <a:lnTo>
                    <a:pt x="1262" y="2803"/>
                  </a:lnTo>
                  <a:lnTo>
                    <a:pt x="1127" y="2666"/>
                  </a:lnTo>
                  <a:lnTo>
                    <a:pt x="993" y="2528"/>
                  </a:lnTo>
                  <a:lnTo>
                    <a:pt x="866" y="2394"/>
                  </a:lnTo>
                  <a:lnTo>
                    <a:pt x="749" y="2268"/>
                  </a:lnTo>
                  <a:lnTo>
                    <a:pt x="696" y="2209"/>
                  </a:lnTo>
                  <a:lnTo>
                    <a:pt x="645" y="2153"/>
                  </a:lnTo>
                  <a:lnTo>
                    <a:pt x="600" y="2101"/>
                  </a:lnTo>
                  <a:lnTo>
                    <a:pt x="558" y="2052"/>
                  </a:lnTo>
                  <a:lnTo>
                    <a:pt x="522" y="2008"/>
                  </a:lnTo>
                  <a:lnTo>
                    <a:pt x="493" y="1969"/>
                  </a:lnTo>
                  <a:lnTo>
                    <a:pt x="468" y="1935"/>
                  </a:lnTo>
                  <a:lnTo>
                    <a:pt x="459" y="1921"/>
                  </a:lnTo>
                  <a:lnTo>
                    <a:pt x="451" y="1907"/>
                  </a:lnTo>
                  <a:lnTo>
                    <a:pt x="451" y="1907"/>
                  </a:lnTo>
                  <a:lnTo>
                    <a:pt x="425" y="1860"/>
                  </a:lnTo>
                  <a:lnTo>
                    <a:pt x="398" y="1809"/>
                  </a:lnTo>
                  <a:lnTo>
                    <a:pt x="369" y="1753"/>
                  </a:lnTo>
                  <a:lnTo>
                    <a:pt x="339" y="1691"/>
                  </a:lnTo>
                  <a:lnTo>
                    <a:pt x="324" y="1657"/>
                  </a:lnTo>
                  <a:lnTo>
                    <a:pt x="309" y="1621"/>
                  </a:lnTo>
                  <a:lnTo>
                    <a:pt x="293" y="1584"/>
                  </a:lnTo>
                  <a:lnTo>
                    <a:pt x="278" y="1544"/>
                  </a:lnTo>
                  <a:lnTo>
                    <a:pt x="263" y="1501"/>
                  </a:lnTo>
                  <a:lnTo>
                    <a:pt x="247" y="1455"/>
                  </a:lnTo>
                  <a:lnTo>
                    <a:pt x="231" y="1407"/>
                  </a:lnTo>
                  <a:lnTo>
                    <a:pt x="216" y="1356"/>
                  </a:lnTo>
                  <a:lnTo>
                    <a:pt x="201" y="1302"/>
                  </a:lnTo>
                  <a:lnTo>
                    <a:pt x="186" y="1244"/>
                  </a:lnTo>
                  <a:lnTo>
                    <a:pt x="171" y="1182"/>
                  </a:lnTo>
                  <a:lnTo>
                    <a:pt x="156" y="1118"/>
                  </a:lnTo>
                  <a:lnTo>
                    <a:pt x="141" y="1050"/>
                  </a:lnTo>
                  <a:lnTo>
                    <a:pt x="127" y="977"/>
                  </a:lnTo>
                  <a:lnTo>
                    <a:pt x="113" y="900"/>
                  </a:lnTo>
                  <a:lnTo>
                    <a:pt x="99" y="820"/>
                  </a:lnTo>
                  <a:lnTo>
                    <a:pt x="86" y="735"/>
                  </a:lnTo>
                  <a:lnTo>
                    <a:pt x="73" y="645"/>
                  </a:lnTo>
                  <a:lnTo>
                    <a:pt x="61" y="550"/>
                  </a:lnTo>
                  <a:lnTo>
                    <a:pt x="49" y="451"/>
                  </a:lnTo>
                  <a:lnTo>
                    <a:pt x="37" y="346"/>
                  </a:lnTo>
                  <a:lnTo>
                    <a:pt x="26" y="236"/>
                  </a:lnTo>
                  <a:lnTo>
                    <a:pt x="16" y="121"/>
                  </a:lnTo>
                  <a:lnTo>
                    <a:pt x="6" y="0"/>
                  </a:lnTo>
                  <a:lnTo>
                    <a:pt x="0" y="45"/>
                  </a:lnTo>
                  <a:lnTo>
                    <a:pt x="0" y="45"/>
                  </a:lnTo>
                  <a:lnTo>
                    <a:pt x="1" y="161"/>
                  </a:lnTo>
                  <a:lnTo>
                    <a:pt x="3" y="274"/>
                  </a:lnTo>
                  <a:lnTo>
                    <a:pt x="7" y="384"/>
                  </a:lnTo>
                  <a:lnTo>
                    <a:pt x="12" y="490"/>
                  </a:lnTo>
                  <a:lnTo>
                    <a:pt x="19" y="592"/>
                  </a:lnTo>
                  <a:lnTo>
                    <a:pt x="27" y="693"/>
                  </a:lnTo>
                  <a:lnTo>
                    <a:pt x="36" y="789"/>
                  </a:lnTo>
                  <a:lnTo>
                    <a:pt x="48" y="882"/>
                  </a:lnTo>
                  <a:lnTo>
                    <a:pt x="59" y="973"/>
                  </a:lnTo>
                  <a:lnTo>
                    <a:pt x="73" y="1061"/>
                  </a:lnTo>
                  <a:lnTo>
                    <a:pt x="87" y="1145"/>
                  </a:lnTo>
                  <a:lnTo>
                    <a:pt x="102" y="1227"/>
                  </a:lnTo>
                  <a:lnTo>
                    <a:pt x="119" y="1306"/>
                  </a:lnTo>
                  <a:lnTo>
                    <a:pt x="136" y="1382"/>
                  </a:lnTo>
                  <a:lnTo>
                    <a:pt x="156" y="1455"/>
                  </a:lnTo>
                  <a:lnTo>
                    <a:pt x="175" y="1527"/>
                  </a:lnTo>
                  <a:lnTo>
                    <a:pt x="195" y="1594"/>
                  </a:lnTo>
                  <a:lnTo>
                    <a:pt x="217" y="1660"/>
                  </a:lnTo>
                  <a:lnTo>
                    <a:pt x="239" y="1722"/>
                  </a:lnTo>
                  <a:lnTo>
                    <a:pt x="263" y="1784"/>
                  </a:lnTo>
                  <a:lnTo>
                    <a:pt x="286" y="1842"/>
                  </a:lnTo>
                  <a:lnTo>
                    <a:pt x="311" y="1897"/>
                  </a:lnTo>
                  <a:lnTo>
                    <a:pt x="336" y="1950"/>
                  </a:lnTo>
                  <a:lnTo>
                    <a:pt x="361" y="2001"/>
                  </a:lnTo>
                  <a:lnTo>
                    <a:pt x="389" y="2051"/>
                  </a:lnTo>
                  <a:lnTo>
                    <a:pt x="415" y="2097"/>
                  </a:lnTo>
                  <a:lnTo>
                    <a:pt x="443" y="2142"/>
                  </a:lnTo>
                  <a:lnTo>
                    <a:pt x="470" y="2184"/>
                  </a:lnTo>
                  <a:lnTo>
                    <a:pt x="500" y="2224"/>
                  </a:lnTo>
                  <a:lnTo>
                    <a:pt x="528" y="2263"/>
                  </a:lnTo>
                  <a:lnTo>
                    <a:pt x="557" y="2299"/>
                  </a:lnTo>
                  <a:lnTo>
                    <a:pt x="587" y="2334"/>
                  </a:lnTo>
                  <a:lnTo>
                    <a:pt x="587" y="2334"/>
                  </a:lnTo>
                  <a:close/>
                </a:path>
              </a:pathLst>
            </a:custGeom>
            <a:solidFill>
              <a:schemeClr val="bg1">
                <a:lumMod val="85000"/>
              </a:schemeClr>
            </a:solidFill>
            <a:ln w="9525">
              <a:noFill/>
              <a:round/>
            </a:ln>
          </p:spPr>
          <p:txBody>
            <a:bodyPr vert="horz" wrap="square" lIns="128563" tIns="64281" rIns="128563" bIns="64281" numCol="1" anchor="t" anchorCtr="0" compatLnSpc="1"/>
            <a:lstStyle/>
            <a:p>
              <a:endParaRPr lang="fr-FR" sz="2400" kern="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8" name="Freeform 14"/>
            <p:cNvSpPr/>
            <p:nvPr/>
          </p:nvSpPr>
          <p:spPr bwMode="auto">
            <a:xfrm rot="20191043">
              <a:off x="3619974" y="2468604"/>
              <a:ext cx="897451" cy="1281413"/>
            </a:xfrm>
            <a:custGeom>
              <a:avLst/>
              <a:gdLst/>
              <a:ahLst/>
              <a:cxnLst>
                <a:cxn ang="0">
                  <a:pos x="5070" y="2"/>
                </a:cxn>
                <a:cxn ang="0">
                  <a:pos x="4722" y="17"/>
                </a:cxn>
                <a:cxn ang="0">
                  <a:pos x="4308" y="55"/>
                </a:cxn>
                <a:cxn ang="0">
                  <a:pos x="3853" y="124"/>
                </a:cxn>
                <a:cxn ang="0">
                  <a:pos x="3556" y="188"/>
                </a:cxn>
                <a:cxn ang="0">
                  <a:pos x="3317" y="252"/>
                </a:cxn>
                <a:cxn ang="0">
                  <a:pos x="3079" y="329"/>
                </a:cxn>
                <a:cxn ang="0">
                  <a:pos x="2845" y="419"/>
                </a:cxn>
                <a:cxn ang="0">
                  <a:pos x="2616" y="525"/>
                </a:cxn>
                <a:cxn ang="0">
                  <a:pos x="2398" y="647"/>
                </a:cxn>
                <a:cxn ang="0">
                  <a:pos x="2193" y="787"/>
                </a:cxn>
                <a:cxn ang="0">
                  <a:pos x="2003" y="944"/>
                </a:cxn>
                <a:cxn ang="0">
                  <a:pos x="1741" y="1199"/>
                </a:cxn>
                <a:cxn ang="0">
                  <a:pos x="1121" y="1822"/>
                </a:cxn>
                <a:cxn ang="0">
                  <a:pos x="689" y="2279"/>
                </a:cxn>
                <a:cxn ang="0">
                  <a:pos x="516" y="2480"/>
                </a:cxn>
                <a:cxn ang="0">
                  <a:pos x="445" y="2580"/>
                </a:cxn>
                <a:cxn ang="0">
                  <a:pos x="366" y="2728"/>
                </a:cxn>
                <a:cxn ang="0">
                  <a:pos x="293" y="2890"/>
                </a:cxn>
                <a:cxn ang="0">
                  <a:pos x="233" y="3056"/>
                </a:cxn>
                <a:cxn ang="0">
                  <a:pos x="174" y="3265"/>
                </a:cxn>
                <a:cxn ang="0">
                  <a:pos x="117" y="3527"/>
                </a:cxn>
                <a:cxn ang="0">
                  <a:pos x="66" y="3851"/>
                </a:cxn>
                <a:cxn ang="0">
                  <a:pos x="20" y="4247"/>
                </a:cxn>
                <a:cxn ang="0">
                  <a:pos x="4" y="4493"/>
                </a:cxn>
                <a:cxn ang="0">
                  <a:pos x="10" y="4749"/>
                </a:cxn>
                <a:cxn ang="0">
                  <a:pos x="56" y="5176"/>
                </a:cxn>
                <a:cxn ang="0">
                  <a:pos x="107" y="5525"/>
                </a:cxn>
                <a:cxn ang="0">
                  <a:pos x="165" y="5806"/>
                </a:cxn>
                <a:cxn ang="0">
                  <a:pos x="226" y="6030"/>
                </a:cxn>
                <a:cxn ang="0">
                  <a:pos x="288" y="6206"/>
                </a:cxn>
                <a:cxn ang="0">
                  <a:pos x="363" y="6376"/>
                </a:cxn>
                <a:cxn ang="0">
                  <a:pos x="445" y="6529"/>
                </a:cxn>
                <a:cxn ang="0">
                  <a:pos x="516" y="6630"/>
                </a:cxn>
                <a:cxn ang="0">
                  <a:pos x="690" y="6831"/>
                </a:cxn>
                <a:cxn ang="0">
                  <a:pos x="1121" y="7288"/>
                </a:cxn>
                <a:cxn ang="0">
                  <a:pos x="1742" y="7911"/>
                </a:cxn>
                <a:cxn ang="0">
                  <a:pos x="2003" y="8166"/>
                </a:cxn>
                <a:cxn ang="0">
                  <a:pos x="2193" y="8323"/>
                </a:cxn>
                <a:cxn ang="0">
                  <a:pos x="2399" y="8463"/>
                </a:cxn>
                <a:cxn ang="0">
                  <a:pos x="2617" y="8584"/>
                </a:cxn>
                <a:cxn ang="0">
                  <a:pos x="2845" y="8691"/>
                </a:cxn>
                <a:cxn ang="0">
                  <a:pos x="3079" y="8781"/>
                </a:cxn>
                <a:cxn ang="0">
                  <a:pos x="3317" y="8857"/>
                </a:cxn>
                <a:cxn ang="0">
                  <a:pos x="3556" y="8922"/>
                </a:cxn>
                <a:cxn ang="0">
                  <a:pos x="3853" y="8985"/>
                </a:cxn>
                <a:cxn ang="0">
                  <a:pos x="4308" y="9054"/>
                </a:cxn>
                <a:cxn ang="0">
                  <a:pos x="4722" y="9092"/>
                </a:cxn>
                <a:cxn ang="0">
                  <a:pos x="5070" y="9108"/>
                </a:cxn>
                <a:cxn ang="0">
                  <a:pos x="7183" y="9110"/>
                </a:cxn>
                <a:cxn ang="0">
                  <a:pos x="5275" y="0"/>
                </a:cxn>
              </a:cxnLst>
              <a:rect l="0" t="0" r="r" b="b"/>
              <a:pathLst>
                <a:path w="7183" h="9110">
                  <a:moveTo>
                    <a:pt x="5275" y="0"/>
                  </a:moveTo>
                  <a:lnTo>
                    <a:pt x="5275" y="0"/>
                  </a:lnTo>
                  <a:lnTo>
                    <a:pt x="5144" y="1"/>
                  </a:lnTo>
                  <a:lnTo>
                    <a:pt x="5070" y="2"/>
                  </a:lnTo>
                  <a:lnTo>
                    <a:pt x="4990" y="4"/>
                  </a:lnTo>
                  <a:lnTo>
                    <a:pt x="4906" y="8"/>
                  </a:lnTo>
                  <a:lnTo>
                    <a:pt x="4816" y="12"/>
                  </a:lnTo>
                  <a:lnTo>
                    <a:pt x="4722" y="17"/>
                  </a:lnTo>
                  <a:lnTo>
                    <a:pt x="4623" y="24"/>
                  </a:lnTo>
                  <a:lnTo>
                    <a:pt x="4522" y="33"/>
                  </a:lnTo>
                  <a:lnTo>
                    <a:pt x="4416" y="43"/>
                  </a:lnTo>
                  <a:lnTo>
                    <a:pt x="4308" y="55"/>
                  </a:lnTo>
                  <a:lnTo>
                    <a:pt x="4198" y="69"/>
                  </a:lnTo>
                  <a:lnTo>
                    <a:pt x="4084" y="85"/>
                  </a:lnTo>
                  <a:lnTo>
                    <a:pt x="3969" y="104"/>
                  </a:lnTo>
                  <a:lnTo>
                    <a:pt x="3853" y="124"/>
                  </a:lnTo>
                  <a:lnTo>
                    <a:pt x="3735" y="148"/>
                  </a:lnTo>
                  <a:lnTo>
                    <a:pt x="3675" y="160"/>
                  </a:lnTo>
                  <a:lnTo>
                    <a:pt x="3616" y="174"/>
                  </a:lnTo>
                  <a:lnTo>
                    <a:pt x="3556" y="188"/>
                  </a:lnTo>
                  <a:lnTo>
                    <a:pt x="3497" y="203"/>
                  </a:lnTo>
                  <a:lnTo>
                    <a:pt x="3436" y="218"/>
                  </a:lnTo>
                  <a:lnTo>
                    <a:pt x="3376" y="235"/>
                  </a:lnTo>
                  <a:lnTo>
                    <a:pt x="3317" y="252"/>
                  </a:lnTo>
                  <a:lnTo>
                    <a:pt x="3257" y="270"/>
                  </a:lnTo>
                  <a:lnTo>
                    <a:pt x="3198" y="289"/>
                  </a:lnTo>
                  <a:lnTo>
                    <a:pt x="3138" y="308"/>
                  </a:lnTo>
                  <a:lnTo>
                    <a:pt x="3079" y="329"/>
                  </a:lnTo>
                  <a:lnTo>
                    <a:pt x="3019" y="350"/>
                  </a:lnTo>
                  <a:lnTo>
                    <a:pt x="2961" y="372"/>
                  </a:lnTo>
                  <a:lnTo>
                    <a:pt x="2902" y="395"/>
                  </a:lnTo>
                  <a:lnTo>
                    <a:pt x="2845" y="419"/>
                  </a:lnTo>
                  <a:lnTo>
                    <a:pt x="2787" y="444"/>
                  </a:lnTo>
                  <a:lnTo>
                    <a:pt x="2729" y="470"/>
                  </a:lnTo>
                  <a:lnTo>
                    <a:pt x="2673" y="497"/>
                  </a:lnTo>
                  <a:lnTo>
                    <a:pt x="2616" y="525"/>
                  </a:lnTo>
                  <a:lnTo>
                    <a:pt x="2561" y="554"/>
                  </a:lnTo>
                  <a:lnTo>
                    <a:pt x="2506" y="584"/>
                  </a:lnTo>
                  <a:lnTo>
                    <a:pt x="2452" y="615"/>
                  </a:lnTo>
                  <a:lnTo>
                    <a:pt x="2398" y="647"/>
                  </a:lnTo>
                  <a:lnTo>
                    <a:pt x="2346" y="680"/>
                  </a:lnTo>
                  <a:lnTo>
                    <a:pt x="2294" y="714"/>
                  </a:lnTo>
                  <a:lnTo>
                    <a:pt x="2243" y="750"/>
                  </a:lnTo>
                  <a:lnTo>
                    <a:pt x="2193" y="787"/>
                  </a:lnTo>
                  <a:lnTo>
                    <a:pt x="2144" y="824"/>
                  </a:lnTo>
                  <a:lnTo>
                    <a:pt x="2096" y="863"/>
                  </a:lnTo>
                  <a:lnTo>
                    <a:pt x="2048" y="903"/>
                  </a:lnTo>
                  <a:lnTo>
                    <a:pt x="2003" y="944"/>
                  </a:lnTo>
                  <a:lnTo>
                    <a:pt x="1957" y="987"/>
                  </a:lnTo>
                  <a:lnTo>
                    <a:pt x="1957" y="987"/>
                  </a:lnTo>
                  <a:lnTo>
                    <a:pt x="1899" y="1044"/>
                  </a:lnTo>
                  <a:lnTo>
                    <a:pt x="1741" y="1199"/>
                  </a:lnTo>
                  <a:lnTo>
                    <a:pt x="1517" y="1422"/>
                  </a:lnTo>
                  <a:lnTo>
                    <a:pt x="1389" y="1549"/>
                  </a:lnTo>
                  <a:lnTo>
                    <a:pt x="1256" y="1685"/>
                  </a:lnTo>
                  <a:lnTo>
                    <a:pt x="1121" y="1822"/>
                  </a:lnTo>
                  <a:lnTo>
                    <a:pt x="987" y="1960"/>
                  </a:lnTo>
                  <a:lnTo>
                    <a:pt x="860" y="2093"/>
                  </a:lnTo>
                  <a:lnTo>
                    <a:pt x="743" y="2220"/>
                  </a:lnTo>
                  <a:lnTo>
                    <a:pt x="689" y="2279"/>
                  </a:lnTo>
                  <a:lnTo>
                    <a:pt x="639" y="2335"/>
                  </a:lnTo>
                  <a:lnTo>
                    <a:pt x="593" y="2387"/>
                  </a:lnTo>
                  <a:lnTo>
                    <a:pt x="552" y="2435"/>
                  </a:lnTo>
                  <a:lnTo>
                    <a:pt x="516" y="2480"/>
                  </a:lnTo>
                  <a:lnTo>
                    <a:pt x="486" y="2519"/>
                  </a:lnTo>
                  <a:lnTo>
                    <a:pt x="462" y="2552"/>
                  </a:lnTo>
                  <a:lnTo>
                    <a:pt x="452" y="2567"/>
                  </a:lnTo>
                  <a:lnTo>
                    <a:pt x="445" y="2580"/>
                  </a:lnTo>
                  <a:lnTo>
                    <a:pt x="445" y="2580"/>
                  </a:lnTo>
                  <a:lnTo>
                    <a:pt x="420" y="2626"/>
                  </a:lnTo>
                  <a:lnTo>
                    <a:pt x="393" y="2675"/>
                  </a:lnTo>
                  <a:lnTo>
                    <a:pt x="366" y="2728"/>
                  </a:lnTo>
                  <a:lnTo>
                    <a:pt x="336" y="2788"/>
                  </a:lnTo>
                  <a:lnTo>
                    <a:pt x="322" y="2820"/>
                  </a:lnTo>
                  <a:lnTo>
                    <a:pt x="307" y="2854"/>
                  </a:lnTo>
                  <a:lnTo>
                    <a:pt x="293" y="2890"/>
                  </a:lnTo>
                  <a:lnTo>
                    <a:pt x="278" y="2928"/>
                  </a:lnTo>
                  <a:lnTo>
                    <a:pt x="263" y="2968"/>
                  </a:lnTo>
                  <a:lnTo>
                    <a:pt x="247" y="3010"/>
                  </a:lnTo>
                  <a:lnTo>
                    <a:pt x="233" y="3056"/>
                  </a:lnTo>
                  <a:lnTo>
                    <a:pt x="218" y="3104"/>
                  </a:lnTo>
                  <a:lnTo>
                    <a:pt x="203" y="3155"/>
                  </a:lnTo>
                  <a:lnTo>
                    <a:pt x="189" y="3208"/>
                  </a:lnTo>
                  <a:lnTo>
                    <a:pt x="174" y="3265"/>
                  </a:lnTo>
                  <a:lnTo>
                    <a:pt x="160" y="3326"/>
                  </a:lnTo>
                  <a:lnTo>
                    <a:pt x="146" y="3390"/>
                  </a:lnTo>
                  <a:lnTo>
                    <a:pt x="131" y="3457"/>
                  </a:lnTo>
                  <a:lnTo>
                    <a:pt x="117" y="3527"/>
                  </a:lnTo>
                  <a:lnTo>
                    <a:pt x="104" y="3603"/>
                  </a:lnTo>
                  <a:lnTo>
                    <a:pt x="91" y="3681"/>
                  </a:lnTo>
                  <a:lnTo>
                    <a:pt x="78" y="3764"/>
                  </a:lnTo>
                  <a:lnTo>
                    <a:pt x="66" y="3851"/>
                  </a:lnTo>
                  <a:lnTo>
                    <a:pt x="54" y="3943"/>
                  </a:lnTo>
                  <a:lnTo>
                    <a:pt x="43" y="4040"/>
                  </a:lnTo>
                  <a:lnTo>
                    <a:pt x="30" y="4141"/>
                  </a:lnTo>
                  <a:lnTo>
                    <a:pt x="20" y="4247"/>
                  </a:lnTo>
                  <a:lnTo>
                    <a:pt x="10" y="4358"/>
                  </a:lnTo>
                  <a:lnTo>
                    <a:pt x="10" y="4358"/>
                  </a:lnTo>
                  <a:lnTo>
                    <a:pt x="6" y="4426"/>
                  </a:lnTo>
                  <a:lnTo>
                    <a:pt x="4" y="4493"/>
                  </a:lnTo>
                  <a:lnTo>
                    <a:pt x="2" y="4561"/>
                  </a:lnTo>
                  <a:lnTo>
                    <a:pt x="0" y="4628"/>
                  </a:lnTo>
                  <a:lnTo>
                    <a:pt x="0" y="4628"/>
                  </a:lnTo>
                  <a:lnTo>
                    <a:pt x="10" y="4749"/>
                  </a:lnTo>
                  <a:lnTo>
                    <a:pt x="20" y="4863"/>
                  </a:lnTo>
                  <a:lnTo>
                    <a:pt x="31" y="4973"/>
                  </a:lnTo>
                  <a:lnTo>
                    <a:pt x="44" y="5077"/>
                  </a:lnTo>
                  <a:lnTo>
                    <a:pt x="56" y="5176"/>
                  </a:lnTo>
                  <a:lnTo>
                    <a:pt x="68" y="5271"/>
                  </a:lnTo>
                  <a:lnTo>
                    <a:pt x="81" y="5360"/>
                  </a:lnTo>
                  <a:lnTo>
                    <a:pt x="94" y="5444"/>
                  </a:lnTo>
                  <a:lnTo>
                    <a:pt x="107" y="5525"/>
                  </a:lnTo>
                  <a:lnTo>
                    <a:pt x="121" y="5602"/>
                  </a:lnTo>
                  <a:lnTo>
                    <a:pt x="135" y="5674"/>
                  </a:lnTo>
                  <a:lnTo>
                    <a:pt x="151" y="5742"/>
                  </a:lnTo>
                  <a:lnTo>
                    <a:pt x="165" y="5806"/>
                  </a:lnTo>
                  <a:lnTo>
                    <a:pt x="180" y="5868"/>
                  </a:lnTo>
                  <a:lnTo>
                    <a:pt x="195" y="5925"/>
                  </a:lnTo>
                  <a:lnTo>
                    <a:pt x="210" y="5979"/>
                  </a:lnTo>
                  <a:lnTo>
                    <a:pt x="226" y="6030"/>
                  </a:lnTo>
                  <a:lnTo>
                    <a:pt x="241" y="6078"/>
                  </a:lnTo>
                  <a:lnTo>
                    <a:pt x="257" y="6124"/>
                  </a:lnTo>
                  <a:lnTo>
                    <a:pt x="272" y="6166"/>
                  </a:lnTo>
                  <a:lnTo>
                    <a:pt x="288" y="6206"/>
                  </a:lnTo>
                  <a:lnTo>
                    <a:pt x="303" y="6244"/>
                  </a:lnTo>
                  <a:lnTo>
                    <a:pt x="318" y="6279"/>
                  </a:lnTo>
                  <a:lnTo>
                    <a:pt x="333" y="6313"/>
                  </a:lnTo>
                  <a:lnTo>
                    <a:pt x="363" y="6376"/>
                  </a:lnTo>
                  <a:lnTo>
                    <a:pt x="392" y="6431"/>
                  </a:lnTo>
                  <a:lnTo>
                    <a:pt x="419" y="6482"/>
                  </a:lnTo>
                  <a:lnTo>
                    <a:pt x="445" y="6529"/>
                  </a:lnTo>
                  <a:lnTo>
                    <a:pt x="445" y="6529"/>
                  </a:lnTo>
                  <a:lnTo>
                    <a:pt x="453" y="6543"/>
                  </a:lnTo>
                  <a:lnTo>
                    <a:pt x="462" y="6557"/>
                  </a:lnTo>
                  <a:lnTo>
                    <a:pt x="487" y="6591"/>
                  </a:lnTo>
                  <a:lnTo>
                    <a:pt x="516" y="6630"/>
                  </a:lnTo>
                  <a:lnTo>
                    <a:pt x="552" y="6674"/>
                  </a:lnTo>
                  <a:lnTo>
                    <a:pt x="594" y="6723"/>
                  </a:lnTo>
                  <a:lnTo>
                    <a:pt x="639" y="6775"/>
                  </a:lnTo>
                  <a:lnTo>
                    <a:pt x="690" y="6831"/>
                  </a:lnTo>
                  <a:lnTo>
                    <a:pt x="743" y="6890"/>
                  </a:lnTo>
                  <a:lnTo>
                    <a:pt x="860" y="7016"/>
                  </a:lnTo>
                  <a:lnTo>
                    <a:pt x="987" y="7150"/>
                  </a:lnTo>
                  <a:lnTo>
                    <a:pt x="1121" y="7288"/>
                  </a:lnTo>
                  <a:lnTo>
                    <a:pt x="1256" y="7425"/>
                  </a:lnTo>
                  <a:lnTo>
                    <a:pt x="1389" y="7561"/>
                  </a:lnTo>
                  <a:lnTo>
                    <a:pt x="1517" y="7688"/>
                  </a:lnTo>
                  <a:lnTo>
                    <a:pt x="1742" y="7911"/>
                  </a:lnTo>
                  <a:lnTo>
                    <a:pt x="1899" y="8066"/>
                  </a:lnTo>
                  <a:lnTo>
                    <a:pt x="1957" y="8123"/>
                  </a:lnTo>
                  <a:lnTo>
                    <a:pt x="1957" y="8123"/>
                  </a:lnTo>
                  <a:lnTo>
                    <a:pt x="2003" y="8166"/>
                  </a:lnTo>
                  <a:lnTo>
                    <a:pt x="2049" y="8207"/>
                  </a:lnTo>
                  <a:lnTo>
                    <a:pt x="2096" y="8247"/>
                  </a:lnTo>
                  <a:lnTo>
                    <a:pt x="2144" y="8285"/>
                  </a:lnTo>
                  <a:lnTo>
                    <a:pt x="2193" y="8323"/>
                  </a:lnTo>
                  <a:lnTo>
                    <a:pt x="2244" y="8360"/>
                  </a:lnTo>
                  <a:lnTo>
                    <a:pt x="2294" y="8396"/>
                  </a:lnTo>
                  <a:lnTo>
                    <a:pt x="2347" y="8430"/>
                  </a:lnTo>
                  <a:lnTo>
                    <a:pt x="2399" y="8463"/>
                  </a:lnTo>
                  <a:lnTo>
                    <a:pt x="2453" y="8495"/>
                  </a:lnTo>
                  <a:lnTo>
                    <a:pt x="2506" y="8526"/>
                  </a:lnTo>
                  <a:lnTo>
                    <a:pt x="2562" y="8555"/>
                  </a:lnTo>
                  <a:lnTo>
                    <a:pt x="2617" y="8584"/>
                  </a:lnTo>
                  <a:lnTo>
                    <a:pt x="2673" y="8613"/>
                  </a:lnTo>
                  <a:lnTo>
                    <a:pt x="2730" y="8640"/>
                  </a:lnTo>
                  <a:lnTo>
                    <a:pt x="2787" y="8666"/>
                  </a:lnTo>
                  <a:lnTo>
                    <a:pt x="2845" y="8691"/>
                  </a:lnTo>
                  <a:lnTo>
                    <a:pt x="2903" y="8715"/>
                  </a:lnTo>
                  <a:lnTo>
                    <a:pt x="2962" y="8738"/>
                  </a:lnTo>
                  <a:lnTo>
                    <a:pt x="3020" y="8760"/>
                  </a:lnTo>
                  <a:lnTo>
                    <a:pt x="3079" y="8781"/>
                  </a:lnTo>
                  <a:lnTo>
                    <a:pt x="3138" y="8801"/>
                  </a:lnTo>
                  <a:lnTo>
                    <a:pt x="3198" y="8821"/>
                  </a:lnTo>
                  <a:lnTo>
                    <a:pt x="3257" y="8839"/>
                  </a:lnTo>
                  <a:lnTo>
                    <a:pt x="3317" y="8857"/>
                  </a:lnTo>
                  <a:lnTo>
                    <a:pt x="3376" y="8874"/>
                  </a:lnTo>
                  <a:lnTo>
                    <a:pt x="3437" y="8892"/>
                  </a:lnTo>
                  <a:lnTo>
                    <a:pt x="3497" y="8907"/>
                  </a:lnTo>
                  <a:lnTo>
                    <a:pt x="3556" y="8922"/>
                  </a:lnTo>
                  <a:lnTo>
                    <a:pt x="3616" y="8936"/>
                  </a:lnTo>
                  <a:lnTo>
                    <a:pt x="3675" y="8949"/>
                  </a:lnTo>
                  <a:lnTo>
                    <a:pt x="3735" y="8962"/>
                  </a:lnTo>
                  <a:lnTo>
                    <a:pt x="3853" y="8985"/>
                  </a:lnTo>
                  <a:lnTo>
                    <a:pt x="3970" y="9006"/>
                  </a:lnTo>
                  <a:lnTo>
                    <a:pt x="4085" y="9024"/>
                  </a:lnTo>
                  <a:lnTo>
                    <a:pt x="4198" y="9040"/>
                  </a:lnTo>
                  <a:lnTo>
                    <a:pt x="4308" y="9054"/>
                  </a:lnTo>
                  <a:lnTo>
                    <a:pt x="4417" y="9066"/>
                  </a:lnTo>
                  <a:lnTo>
                    <a:pt x="4522" y="9077"/>
                  </a:lnTo>
                  <a:lnTo>
                    <a:pt x="4624" y="9085"/>
                  </a:lnTo>
                  <a:lnTo>
                    <a:pt x="4722" y="9092"/>
                  </a:lnTo>
                  <a:lnTo>
                    <a:pt x="4816" y="9098"/>
                  </a:lnTo>
                  <a:lnTo>
                    <a:pt x="4906" y="9102"/>
                  </a:lnTo>
                  <a:lnTo>
                    <a:pt x="4990" y="9105"/>
                  </a:lnTo>
                  <a:lnTo>
                    <a:pt x="5070" y="9108"/>
                  </a:lnTo>
                  <a:lnTo>
                    <a:pt x="5144" y="9109"/>
                  </a:lnTo>
                  <a:lnTo>
                    <a:pt x="5275" y="9110"/>
                  </a:lnTo>
                  <a:lnTo>
                    <a:pt x="5275" y="9110"/>
                  </a:lnTo>
                  <a:lnTo>
                    <a:pt x="7183" y="9110"/>
                  </a:lnTo>
                  <a:lnTo>
                    <a:pt x="7183" y="0"/>
                  </a:lnTo>
                  <a:lnTo>
                    <a:pt x="7183" y="0"/>
                  </a:lnTo>
                  <a:lnTo>
                    <a:pt x="5275" y="0"/>
                  </a:lnTo>
                  <a:lnTo>
                    <a:pt x="5275" y="0"/>
                  </a:lnTo>
                  <a:close/>
                </a:path>
              </a:pathLst>
            </a:custGeom>
            <a:solidFill>
              <a:srgbClr val="0070C0"/>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18" name="TextBox 17"/>
          <p:cNvSpPr txBox="1"/>
          <p:nvPr/>
        </p:nvSpPr>
        <p:spPr>
          <a:xfrm rot="20191043">
            <a:off x="3514915" y="2727510"/>
            <a:ext cx="582295" cy="927100"/>
          </a:xfrm>
          <a:prstGeom prst="rect">
            <a:avLst/>
          </a:prstGeom>
          <a:noFill/>
        </p:spPr>
        <p:txBody>
          <a:bodyPr wrap="none" lIns="86671" tIns="43336" rIns="86671" bIns="43336" rtlCol="0">
            <a:spAutoFit/>
          </a:bodyPr>
          <a:lstStyle/>
          <a:p>
            <a:pPr algn="ctr">
              <a:defRPr/>
            </a:pPr>
            <a:r>
              <a:rPr lang="fr-FR" sz="5465" b="1" kern="0" dirty="0">
                <a:solidFill>
                  <a:sysClr val="window" lastClr="FFFFFF"/>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R" panose="00020600040101010101" charset="-122"/>
              </a:rPr>
              <a:t>1</a:t>
            </a:r>
          </a:p>
        </p:txBody>
      </p:sp>
      <p:sp>
        <p:nvSpPr>
          <p:cNvPr id="20" name="TextBox 19"/>
          <p:cNvSpPr txBox="1"/>
          <p:nvPr/>
        </p:nvSpPr>
        <p:spPr>
          <a:xfrm rot="20191043">
            <a:off x="5146200" y="2446314"/>
            <a:ext cx="582295" cy="927100"/>
          </a:xfrm>
          <a:prstGeom prst="rect">
            <a:avLst/>
          </a:prstGeom>
          <a:noFill/>
        </p:spPr>
        <p:txBody>
          <a:bodyPr wrap="none" lIns="86671" tIns="43336" rIns="86671" bIns="43336" rtlCol="0">
            <a:spAutoFit/>
          </a:bodyPr>
          <a:lstStyle/>
          <a:p>
            <a:pPr algn="ctr">
              <a:defRPr/>
            </a:pPr>
            <a:r>
              <a:rPr lang="fr-FR" sz="5465" b="1" kern="0" dirty="0">
                <a:solidFill>
                  <a:sysClr val="window" lastClr="FFFFFF"/>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R" panose="00020600040101010101" charset="-122"/>
              </a:rPr>
              <a:t>2</a:t>
            </a:r>
          </a:p>
        </p:txBody>
      </p:sp>
      <p:sp>
        <p:nvSpPr>
          <p:cNvPr id="21" name="TextBox 20"/>
          <p:cNvSpPr txBox="1"/>
          <p:nvPr/>
        </p:nvSpPr>
        <p:spPr>
          <a:xfrm rot="20191043">
            <a:off x="6533230" y="4297615"/>
            <a:ext cx="582295" cy="927100"/>
          </a:xfrm>
          <a:prstGeom prst="rect">
            <a:avLst/>
          </a:prstGeom>
          <a:noFill/>
        </p:spPr>
        <p:txBody>
          <a:bodyPr wrap="none" lIns="86671" tIns="43336" rIns="86671" bIns="43336" rtlCol="0">
            <a:spAutoFit/>
          </a:bodyPr>
          <a:lstStyle/>
          <a:p>
            <a:pPr algn="ctr">
              <a:defRPr/>
            </a:pPr>
            <a:r>
              <a:rPr lang="fr-FR" sz="5465" b="1" kern="0" dirty="0">
                <a:solidFill>
                  <a:sysClr val="window" lastClr="FFFFFF"/>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R" panose="00020600040101010101" charset="-122"/>
              </a:rPr>
              <a:t>3</a:t>
            </a:r>
          </a:p>
        </p:txBody>
      </p:sp>
      <p:sp>
        <p:nvSpPr>
          <p:cNvPr id="22" name="TextBox 21"/>
          <p:cNvSpPr txBox="1"/>
          <p:nvPr/>
        </p:nvSpPr>
        <p:spPr>
          <a:xfrm rot="20191043">
            <a:off x="7974429" y="3671450"/>
            <a:ext cx="582295" cy="927100"/>
          </a:xfrm>
          <a:prstGeom prst="rect">
            <a:avLst/>
          </a:prstGeom>
          <a:noFill/>
        </p:spPr>
        <p:txBody>
          <a:bodyPr wrap="none" lIns="86671" tIns="43336" rIns="86671" bIns="43336" rtlCol="0">
            <a:spAutoFit/>
          </a:bodyPr>
          <a:lstStyle/>
          <a:p>
            <a:pPr algn="ctr">
              <a:defRPr/>
            </a:pPr>
            <a:r>
              <a:rPr lang="fr-FR" sz="5465" b="1" kern="0" dirty="0">
                <a:solidFill>
                  <a:sysClr val="window" lastClr="FFFFFF"/>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R" panose="00020600040101010101" charset="-122"/>
              </a:rPr>
              <a:t>4</a:t>
            </a:r>
          </a:p>
        </p:txBody>
      </p:sp>
      <p:sp>
        <p:nvSpPr>
          <p:cNvPr id="31" name="TextBox 41"/>
          <p:cNvSpPr txBox="1"/>
          <p:nvPr/>
        </p:nvSpPr>
        <p:spPr>
          <a:xfrm>
            <a:off x="835031" y="3487317"/>
            <a:ext cx="2707892" cy="1007110"/>
          </a:xfrm>
          <a:prstGeom prst="rect">
            <a:avLst/>
          </a:prstGeom>
          <a:noFill/>
        </p:spPr>
        <p:txBody>
          <a:bodyPr wrap="square" lIns="81200" tIns="40601" rIns="81200" bIns="40601" rtlCol="0">
            <a:spAutoFit/>
          </a:bodyPr>
          <a:lstStyle/>
          <a:p>
            <a:pPr>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mn-lt"/>
              </a:rPr>
              <a:t>点击添加相关标题文字，点击添加相关标题文字，点击添加相关标题</a:t>
            </a:r>
          </a:p>
        </p:txBody>
      </p:sp>
      <p:sp>
        <p:nvSpPr>
          <p:cNvPr id="33" name="TextBox 170"/>
          <p:cNvSpPr txBox="1"/>
          <p:nvPr/>
        </p:nvSpPr>
        <p:spPr>
          <a:xfrm>
            <a:off x="835033" y="3186753"/>
            <a:ext cx="2303905" cy="434975"/>
          </a:xfrm>
          <a:prstGeom prst="rect">
            <a:avLst/>
          </a:prstGeom>
          <a:noFill/>
        </p:spPr>
        <p:txBody>
          <a:bodyPr wrap="square" lIns="91403" tIns="45701" rIns="91403" bIns="45701"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sp>
        <p:nvSpPr>
          <p:cNvPr id="34" name="TextBox 41"/>
          <p:cNvSpPr txBox="1"/>
          <p:nvPr/>
        </p:nvSpPr>
        <p:spPr>
          <a:xfrm>
            <a:off x="6473945" y="2115051"/>
            <a:ext cx="2707892" cy="1007110"/>
          </a:xfrm>
          <a:prstGeom prst="rect">
            <a:avLst/>
          </a:prstGeom>
          <a:noFill/>
        </p:spPr>
        <p:txBody>
          <a:bodyPr wrap="square" lIns="81200" tIns="40601" rIns="81200" bIns="40601" rtlCol="0">
            <a:spAutoFit/>
          </a:bodyPr>
          <a:lstStyle/>
          <a:p>
            <a:pPr>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mn-lt"/>
              </a:rPr>
              <a:t>点击添加相关标题文字，点击添加相关标题文字，点击添加相关标题</a:t>
            </a:r>
          </a:p>
        </p:txBody>
      </p:sp>
      <p:sp>
        <p:nvSpPr>
          <p:cNvPr id="36" name="TextBox 41"/>
          <p:cNvSpPr txBox="1"/>
          <p:nvPr/>
        </p:nvSpPr>
        <p:spPr>
          <a:xfrm>
            <a:off x="3664846" y="5096540"/>
            <a:ext cx="2707892" cy="968969"/>
          </a:xfrm>
          <a:prstGeom prst="rect">
            <a:avLst/>
          </a:prstGeom>
          <a:noFill/>
        </p:spPr>
        <p:txBody>
          <a:bodyPr wrap="square" lIns="81200" tIns="40601" rIns="81200" bIns="40601" rtlCol="0">
            <a:spAutoFit/>
          </a:bodyPr>
          <a:lstStyle/>
          <a:p>
            <a:pPr>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mn-lt"/>
              </a:rPr>
              <a:t>点击添加相关标题文字，点击添加相关标题文字，点击添加相关标题</a:t>
            </a:r>
          </a:p>
        </p:txBody>
      </p:sp>
      <p:sp>
        <p:nvSpPr>
          <p:cNvPr id="37" name="TextBox 170"/>
          <p:cNvSpPr txBox="1"/>
          <p:nvPr/>
        </p:nvSpPr>
        <p:spPr>
          <a:xfrm>
            <a:off x="3664846" y="4795976"/>
            <a:ext cx="2303905" cy="407381"/>
          </a:xfrm>
          <a:prstGeom prst="rect">
            <a:avLst/>
          </a:prstGeom>
          <a:noFill/>
        </p:spPr>
        <p:txBody>
          <a:bodyPr wrap="square" lIns="91403" tIns="45701" rIns="91403" bIns="45701"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sp>
        <p:nvSpPr>
          <p:cNvPr id="38" name="TextBox 41"/>
          <p:cNvSpPr txBox="1"/>
          <p:nvPr/>
        </p:nvSpPr>
        <p:spPr>
          <a:xfrm>
            <a:off x="8738145" y="5096540"/>
            <a:ext cx="2707892" cy="968969"/>
          </a:xfrm>
          <a:prstGeom prst="rect">
            <a:avLst/>
          </a:prstGeom>
          <a:noFill/>
        </p:spPr>
        <p:txBody>
          <a:bodyPr wrap="square" lIns="81200" tIns="40601" rIns="81200" bIns="40601" rtlCol="0">
            <a:spAutoFit/>
          </a:bodyPr>
          <a:lstStyle/>
          <a:p>
            <a:pPr>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mn-lt"/>
              </a:rPr>
              <a:t>点击添加相关标题文字，点击添加相关标题文字，点击添加相关标题</a:t>
            </a:r>
          </a:p>
        </p:txBody>
      </p:sp>
      <p:sp>
        <p:nvSpPr>
          <p:cNvPr id="39" name="TextBox 170"/>
          <p:cNvSpPr txBox="1"/>
          <p:nvPr/>
        </p:nvSpPr>
        <p:spPr>
          <a:xfrm>
            <a:off x="8738146" y="4795976"/>
            <a:ext cx="2303905" cy="407381"/>
          </a:xfrm>
          <a:prstGeom prst="rect">
            <a:avLst/>
          </a:prstGeom>
          <a:noFill/>
        </p:spPr>
        <p:txBody>
          <a:bodyPr wrap="square" lIns="91403" tIns="45701" rIns="91403" bIns="45701"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grpSp>
        <p:nvGrpSpPr>
          <p:cNvPr id="57" name="组合 56"/>
          <p:cNvGrpSpPr/>
          <p:nvPr/>
        </p:nvGrpSpPr>
        <p:grpSpPr>
          <a:xfrm>
            <a:off x="6037579" y="470535"/>
            <a:ext cx="2466975" cy="1009651"/>
            <a:chOff x="9725024" y="5848350"/>
            <a:chExt cx="2466975" cy="1009651"/>
          </a:xfrm>
        </p:grpSpPr>
        <p:cxnSp>
          <p:nvCxnSpPr>
            <p:cNvPr id="3" name="直接连接符 2"/>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grpSp>
        <p:nvGrpSpPr>
          <p:cNvPr id="5" name="组合 4"/>
          <p:cNvGrpSpPr/>
          <p:nvPr/>
        </p:nvGrpSpPr>
        <p:grpSpPr>
          <a:xfrm rot="10800000">
            <a:off x="3870323" y="-4445"/>
            <a:ext cx="2466975" cy="1009651"/>
            <a:chOff x="9725025" y="5596890"/>
            <a:chExt cx="2466975" cy="1009651"/>
          </a:xfrm>
        </p:grpSpPr>
        <p:cxnSp>
          <p:nvCxnSpPr>
            <p:cNvPr id="6" name="直接连接符 5"/>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11615737" y="559689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5" name="TextBox 170"/>
          <p:cNvSpPr txBox="1"/>
          <p:nvPr/>
        </p:nvSpPr>
        <p:spPr>
          <a:xfrm>
            <a:off x="6473947" y="1771942"/>
            <a:ext cx="2303905" cy="434975"/>
          </a:xfrm>
          <a:prstGeom prst="rect">
            <a:avLst/>
          </a:prstGeom>
          <a:noFill/>
        </p:spPr>
        <p:txBody>
          <a:bodyPr wrap="square" lIns="91403" tIns="45701" rIns="91403" bIns="45701"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pic>
        <p:nvPicPr>
          <p:cNvPr id="11" name="图片 10" descr="5"/>
          <p:cNvPicPr>
            <a:picLocks noChangeAspect="1"/>
          </p:cNvPicPr>
          <p:nvPr/>
        </p:nvPicPr>
        <p:blipFill>
          <a:blip r:embed="rId4"/>
          <a:stretch>
            <a:fillRect/>
          </a:stretch>
        </p:blipFill>
        <p:spPr>
          <a:xfrm>
            <a:off x="11402060" y="-22225"/>
            <a:ext cx="814070" cy="105156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anim calcmode="lin" valueType="num">
                                      <p:cBhvr>
                                        <p:cTn id="18" dur="500" fill="hold"/>
                                        <p:tgtEl>
                                          <p:spTgt spid="33"/>
                                        </p:tgtEl>
                                        <p:attrNameLst>
                                          <p:attrName>ppt_x</p:attrName>
                                        </p:attrNameLst>
                                      </p:cBhvr>
                                      <p:tavLst>
                                        <p:tav tm="0">
                                          <p:val>
                                            <p:strVal val="#ppt_x"/>
                                          </p:val>
                                        </p:tav>
                                        <p:tav tm="100000">
                                          <p:val>
                                            <p:strVal val="#ppt_x"/>
                                          </p:val>
                                        </p:tav>
                                      </p:tavLst>
                                    </p:anim>
                                    <p:anim calcmode="lin" valueType="num">
                                      <p:cBhvr>
                                        <p:cTn id="19" dur="500" fill="hold"/>
                                        <p:tgtEl>
                                          <p:spTgt spid="3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anim calcmode="lin" valueType="num">
                                      <p:cBhvr>
                                        <p:cTn id="23" dur="500" fill="hold"/>
                                        <p:tgtEl>
                                          <p:spTgt spid="31"/>
                                        </p:tgtEl>
                                        <p:attrNameLst>
                                          <p:attrName>ppt_x</p:attrName>
                                        </p:attrNameLst>
                                      </p:cBhvr>
                                      <p:tavLst>
                                        <p:tav tm="0">
                                          <p:val>
                                            <p:strVal val="#ppt_x"/>
                                          </p:val>
                                        </p:tav>
                                        <p:tav tm="100000">
                                          <p:val>
                                            <p:strVal val="#ppt_x"/>
                                          </p:val>
                                        </p:tav>
                                      </p:tavLst>
                                    </p:anim>
                                    <p:anim calcmode="lin" valueType="num">
                                      <p:cBhvr>
                                        <p:cTn id="24" dur="500" fill="hold"/>
                                        <p:tgtEl>
                                          <p:spTgt spid="31"/>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23" presetClass="entr" presetSubtype="16"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anim calcmode="lin" valueType="num">
                                      <p:cBhvr>
                                        <p:cTn id="33" dur="500" fill="hold"/>
                                        <p:tgtEl>
                                          <p:spTgt spid="34"/>
                                        </p:tgtEl>
                                        <p:attrNameLst>
                                          <p:attrName>ppt_x</p:attrName>
                                        </p:attrNameLst>
                                      </p:cBhvr>
                                      <p:tavLst>
                                        <p:tav tm="0">
                                          <p:val>
                                            <p:strVal val="#ppt_x"/>
                                          </p:val>
                                        </p:tav>
                                        <p:tav tm="100000">
                                          <p:val>
                                            <p:strVal val="#ppt_x"/>
                                          </p:val>
                                        </p:tav>
                                      </p:tavLst>
                                    </p:anim>
                                    <p:anim calcmode="lin" valueType="num">
                                      <p:cBhvr>
                                        <p:cTn id="34" dur="500" fill="hold"/>
                                        <p:tgtEl>
                                          <p:spTgt spid="34"/>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23" presetClass="entr" presetSubtype="16"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childTnLst>
                                </p:cTn>
                              </p:par>
                            </p:childTnLst>
                          </p:cTn>
                        </p:par>
                        <p:par>
                          <p:cTn id="40" fill="hold">
                            <p:stCondLst>
                              <p:cond delay="2500"/>
                            </p:stCondLst>
                            <p:childTnLst>
                              <p:par>
                                <p:cTn id="41" presetID="47" presetClass="entr" presetSubtype="0"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anim calcmode="lin" valueType="num">
                                      <p:cBhvr>
                                        <p:cTn id="44" dur="500" fill="hold"/>
                                        <p:tgtEl>
                                          <p:spTgt spid="37"/>
                                        </p:tgtEl>
                                        <p:attrNameLst>
                                          <p:attrName>ppt_x</p:attrName>
                                        </p:attrNameLst>
                                      </p:cBhvr>
                                      <p:tavLst>
                                        <p:tav tm="0">
                                          <p:val>
                                            <p:strVal val="#ppt_x"/>
                                          </p:val>
                                        </p:tav>
                                        <p:tav tm="100000">
                                          <p:val>
                                            <p:strVal val="#ppt_x"/>
                                          </p:val>
                                        </p:tav>
                                      </p:tavLst>
                                    </p:anim>
                                    <p:anim calcmode="lin" valueType="num">
                                      <p:cBhvr>
                                        <p:cTn id="45" dur="500" fill="hold"/>
                                        <p:tgtEl>
                                          <p:spTgt spid="3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500"/>
                                        <p:tgtEl>
                                          <p:spTgt spid="36"/>
                                        </p:tgtEl>
                                      </p:cBhvr>
                                    </p:animEffect>
                                    <p:anim calcmode="lin" valueType="num">
                                      <p:cBhvr>
                                        <p:cTn id="49" dur="500" fill="hold"/>
                                        <p:tgtEl>
                                          <p:spTgt spid="36"/>
                                        </p:tgtEl>
                                        <p:attrNameLst>
                                          <p:attrName>ppt_x</p:attrName>
                                        </p:attrNameLst>
                                      </p:cBhvr>
                                      <p:tavLst>
                                        <p:tav tm="0">
                                          <p:val>
                                            <p:strVal val="#ppt_x"/>
                                          </p:val>
                                        </p:tav>
                                        <p:tav tm="100000">
                                          <p:val>
                                            <p:strVal val="#ppt_x"/>
                                          </p:val>
                                        </p:tav>
                                      </p:tavLst>
                                    </p:anim>
                                    <p:anim calcmode="lin" valueType="num">
                                      <p:cBhvr>
                                        <p:cTn id="50" dur="500" fill="hold"/>
                                        <p:tgtEl>
                                          <p:spTgt spid="36"/>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23" presetClass="entr" presetSubtype="16"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childTnLst>
                                </p:cTn>
                              </p:par>
                            </p:childTnLst>
                          </p:cTn>
                        </p:par>
                        <p:par>
                          <p:cTn id="56" fill="hold">
                            <p:stCondLst>
                              <p:cond delay="3500"/>
                            </p:stCondLst>
                            <p:childTnLst>
                              <p:par>
                                <p:cTn id="57" presetID="47" presetClass="entr" presetSubtype="0" fill="hold" grpId="0"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500"/>
                                        <p:tgtEl>
                                          <p:spTgt spid="39"/>
                                        </p:tgtEl>
                                      </p:cBhvr>
                                    </p:animEffect>
                                    <p:anim calcmode="lin" valueType="num">
                                      <p:cBhvr>
                                        <p:cTn id="60" dur="500" fill="hold"/>
                                        <p:tgtEl>
                                          <p:spTgt spid="39"/>
                                        </p:tgtEl>
                                        <p:attrNameLst>
                                          <p:attrName>ppt_x</p:attrName>
                                        </p:attrNameLst>
                                      </p:cBhvr>
                                      <p:tavLst>
                                        <p:tav tm="0">
                                          <p:val>
                                            <p:strVal val="#ppt_x"/>
                                          </p:val>
                                        </p:tav>
                                        <p:tav tm="100000">
                                          <p:val>
                                            <p:strVal val="#ppt_x"/>
                                          </p:val>
                                        </p:tav>
                                      </p:tavLst>
                                    </p:anim>
                                    <p:anim calcmode="lin" valueType="num">
                                      <p:cBhvr>
                                        <p:cTn id="61" dur="500" fill="hold"/>
                                        <p:tgtEl>
                                          <p:spTgt spid="3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500"/>
                                        <p:tgtEl>
                                          <p:spTgt spid="38"/>
                                        </p:tgtEl>
                                      </p:cBhvr>
                                    </p:animEffect>
                                    <p:anim calcmode="lin" valueType="num">
                                      <p:cBhvr>
                                        <p:cTn id="65" dur="500" fill="hold"/>
                                        <p:tgtEl>
                                          <p:spTgt spid="38"/>
                                        </p:tgtEl>
                                        <p:attrNameLst>
                                          <p:attrName>ppt_x</p:attrName>
                                        </p:attrNameLst>
                                      </p:cBhvr>
                                      <p:tavLst>
                                        <p:tav tm="0">
                                          <p:val>
                                            <p:strVal val="#ppt_x"/>
                                          </p:val>
                                        </p:tav>
                                        <p:tav tm="100000">
                                          <p:val>
                                            <p:strVal val="#ppt_x"/>
                                          </p:val>
                                        </p:tav>
                                      </p:tavLst>
                                    </p:anim>
                                    <p:anim calcmode="lin" valueType="num">
                                      <p:cBhvr>
                                        <p:cTn id="66" dur="500" fill="hold"/>
                                        <p:tgtEl>
                                          <p:spTgt spid="38"/>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16" presetClass="entr" presetSubtype="42" fill="hold" nodeType="after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barn(outHorizontal)">
                                      <p:cBhvr>
                                        <p:cTn id="70" dur="500"/>
                                        <p:tgtEl>
                                          <p:spTgt spid="2"/>
                                        </p:tgtEl>
                                      </p:cBhvr>
                                    </p:animEffect>
                                  </p:childTnLst>
                                </p:cTn>
                              </p:par>
                            </p:childTnLst>
                          </p:cTn>
                        </p:par>
                        <p:par>
                          <p:cTn id="71" fill="hold">
                            <p:stCondLst>
                              <p:cond delay="4500"/>
                            </p:stCondLst>
                            <p:childTnLst>
                              <p:par>
                                <p:cTn id="72" presetID="47" presetClass="entr" presetSubtype="0" fill="hold" grpId="0" nodeType="after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500"/>
                                        <p:tgtEl>
                                          <p:spTgt spid="35"/>
                                        </p:tgtEl>
                                      </p:cBhvr>
                                    </p:animEffect>
                                    <p:anim calcmode="lin" valueType="num">
                                      <p:cBhvr>
                                        <p:cTn id="75" dur="500" fill="hold"/>
                                        <p:tgtEl>
                                          <p:spTgt spid="35"/>
                                        </p:tgtEl>
                                        <p:attrNameLst>
                                          <p:attrName>ppt_x</p:attrName>
                                        </p:attrNameLst>
                                      </p:cBhvr>
                                      <p:tavLst>
                                        <p:tav tm="0">
                                          <p:val>
                                            <p:strVal val="#ppt_x"/>
                                          </p:val>
                                        </p:tav>
                                        <p:tav tm="100000">
                                          <p:val>
                                            <p:strVal val="#ppt_x"/>
                                          </p:val>
                                        </p:tav>
                                      </p:tavLst>
                                    </p:anim>
                                    <p:anim calcmode="lin" valueType="num">
                                      <p:cBhvr>
                                        <p:cTn id="76" dur="500" fill="hold"/>
                                        <p:tgtEl>
                                          <p:spTgt spid="35"/>
                                        </p:tgtEl>
                                        <p:attrNameLst>
                                          <p:attrName>ppt_y</p:attrName>
                                        </p:attrNameLst>
                                      </p:cBhvr>
                                      <p:tavLst>
                                        <p:tav tm="0">
                                          <p:val>
                                            <p:strVal val="#ppt_y-.1"/>
                                          </p:val>
                                        </p:tav>
                                        <p:tav tm="100000">
                                          <p:val>
                                            <p:strVal val="#ppt_y"/>
                                          </p:val>
                                        </p:tav>
                                      </p:tavLst>
                                    </p:anim>
                                  </p:childTnLst>
                                </p:cTn>
                              </p:par>
                            </p:childTnLst>
                          </p:cTn>
                        </p:par>
                        <p:par>
                          <p:cTn id="77" fill="hold">
                            <p:stCondLst>
                              <p:cond delay="5000"/>
                            </p:stCondLst>
                            <p:childTnLst>
                              <p:par>
                                <p:cTn id="78" presetID="3" presetClass="entr" presetSubtype="10"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blinds(horizontal)">
                                      <p:cBhvr>
                                        <p:cTn id="80" dur="500"/>
                                        <p:tgtEl>
                                          <p:spTgt spid="11"/>
                                        </p:tgtEl>
                                      </p:cBhvr>
                                    </p:animEffect>
                                  </p:childTnLst>
                                </p:cTn>
                              </p:par>
                              <p:par>
                                <p:cTn id="81" presetID="12" presetClass="entr" presetSubtype="4" fill="hold" nodeType="withEffect">
                                  <p:stCondLst>
                                    <p:cond delay="0"/>
                                  </p:stCondLst>
                                  <p:childTnLst>
                                    <p:set>
                                      <p:cBhvr>
                                        <p:cTn id="82" dur="1" fill="hold">
                                          <p:stCondLst>
                                            <p:cond delay="0"/>
                                          </p:stCondLst>
                                        </p:cTn>
                                        <p:tgtEl>
                                          <p:spTgt spid="5"/>
                                        </p:tgtEl>
                                        <p:attrNameLst>
                                          <p:attrName>style.visibility</p:attrName>
                                        </p:attrNameLst>
                                      </p:cBhvr>
                                      <p:to>
                                        <p:strVal val="visible"/>
                                      </p:to>
                                    </p:set>
                                    <p:anim calcmode="lin" valueType="num">
                                      <p:cBhvr additive="base">
                                        <p:cTn id="83" dur="500"/>
                                        <p:tgtEl>
                                          <p:spTgt spid="5"/>
                                        </p:tgtEl>
                                        <p:attrNameLst>
                                          <p:attrName>ppt_y</p:attrName>
                                        </p:attrNameLst>
                                      </p:cBhvr>
                                      <p:tavLst>
                                        <p:tav tm="0">
                                          <p:val>
                                            <p:strVal val="#ppt_y+#ppt_h*1.125000"/>
                                          </p:val>
                                        </p:tav>
                                        <p:tav tm="100000">
                                          <p:val>
                                            <p:strVal val="#ppt_y"/>
                                          </p:val>
                                        </p:tav>
                                      </p:tavLst>
                                    </p:anim>
                                    <p:animEffect transition="in" filter="wipe(up)">
                                      <p:cBhvr>
                                        <p:cTn id="84" dur="500"/>
                                        <p:tgtEl>
                                          <p:spTgt spid="5"/>
                                        </p:tgtEl>
                                      </p:cBhvr>
                                    </p:animEffect>
                                  </p:childTnLst>
                                </p:cTn>
                              </p:par>
                              <p:par>
                                <p:cTn id="85" presetID="12" presetClass="entr" presetSubtype="4" fill="hold" nodeType="with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additive="base">
                                        <p:cTn id="87" dur="500"/>
                                        <p:tgtEl>
                                          <p:spTgt spid="57"/>
                                        </p:tgtEl>
                                        <p:attrNameLst>
                                          <p:attrName>ppt_y</p:attrName>
                                        </p:attrNameLst>
                                      </p:cBhvr>
                                      <p:tavLst>
                                        <p:tav tm="0">
                                          <p:val>
                                            <p:strVal val="#ppt_y+#ppt_h*1.125000"/>
                                          </p:val>
                                        </p:tav>
                                        <p:tav tm="100000">
                                          <p:val>
                                            <p:strVal val="#ppt_y"/>
                                          </p:val>
                                        </p:tav>
                                      </p:tavLst>
                                    </p:anim>
                                    <p:animEffect transition="in" filter="wipe(up)">
                                      <p:cBhvr>
                                        <p:cTn id="8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P spid="22" grpId="0"/>
      <p:bldP spid="31" grpId="0"/>
      <p:bldP spid="33" grpId="0"/>
      <p:bldP spid="34" grpId="0"/>
      <p:bldP spid="36" grpId="0"/>
      <p:bldP spid="37" grpId="0"/>
      <p:bldP spid="38" grpId="0"/>
      <p:bldP spid="39" grpId="0"/>
      <p:bldP spid="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0"/>
          <p:cNvGrpSpPr/>
          <p:nvPr/>
        </p:nvGrpSpPr>
        <p:grpSpPr>
          <a:xfrm rot="1203774">
            <a:off x="2172969" y="2793414"/>
            <a:ext cx="304700" cy="1468577"/>
            <a:chOff x="2971802" y="2190750"/>
            <a:chExt cx="228598" cy="1101725"/>
          </a:xfrm>
        </p:grpSpPr>
        <p:cxnSp>
          <p:nvCxnSpPr>
            <p:cNvPr id="122" name="Straight Connector 121"/>
            <p:cNvCxnSpPr/>
            <p:nvPr/>
          </p:nvCxnSpPr>
          <p:spPr>
            <a:xfrm rot="16200000" flipV="1">
              <a:off x="2478088" y="2684463"/>
              <a:ext cx="1101725" cy="1143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flipH="1" flipV="1">
              <a:off x="2592387" y="2684463"/>
              <a:ext cx="1101725" cy="1143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8" name="Group 63"/>
          <p:cNvGrpSpPr/>
          <p:nvPr/>
        </p:nvGrpSpPr>
        <p:grpSpPr>
          <a:xfrm>
            <a:off x="4610587" y="3056570"/>
            <a:ext cx="304700" cy="1468577"/>
            <a:chOff x="2971801" y="2190750"/>
            <a:chExt cx="228599" cy="1101725"/>
          </a:xfrm>
        </p:grpSpPr>
        <p:cxnSp>
          <p:nvCxnSpPr>
            <p:cNvPr id="61" name="Straight Connector 60"/>
            <p:cNvCxnSpPr/>
            <p:nvPr/>
          </p:nvCxnSpPr>
          <p:spPr>
            <a:xfrm rot="16200000" flipV="1">
              <a:off x="2478088" y="2684463"/>
              <a:ext cx="1101725" cy="114300"/>
            </a:xfrm>
            <a:prstGeom prst="line">
              <a:avLst/>
            </a:prstGeom>
            <a:ln w="19050">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2592387" y="2684463"/>
              <a:ext cx="1101725" cy="114300"/>
            </a:xfrm>
            <a:prstGeom prst="line">
              <a:avLst/>
            </a:prstGeom>
            <a:ln w="19050">
              <a:solidFill>
                <a:srgbClr val="4F81BD"/>
              </a:solidFill>
            </a:ln>
          </p:spPr>
          <p:style>
            <a:lnRef idx="1">
              <a:schemeClr val="accent1"/>
            </a:lnRef>
            <a:fillRef idx="0">
              <a:schemeClr val="accent1"/>
            </a:fillRef>
            <a:effectRef idx="0">
              <a:schemeClr val="accent1"/>
            </a:effectRef>
            <a:fontRef idx="minor">
              <a:schemeClr val="tx1"/>
            </a:fontRef>
          </p:style>
        </p:cxnSp>
      </p:grpSp>
      <p:grpSp>
        <p:nvGrpSpPr>
          <p:cNvPr id="9" name="Group 84"/>
          <p:cNvGrpSpPr/>
          <p:nvPr/>
        </p:nvGrpSpPr>
        <p:grpSpPr>
          <a:xfrm>
            <a:off x="6311843" y="3056570"/>
            <a:ext cx="304700" cy="1468577"/>
            <a:chOff x="2971801" y="2190750"/>
            <a:chExt cx="228599" cy="1101725"/>
          </a:xfrm>
        </p:grpSpPr>
        <p:cxnSp>
          <p:nvCxnSpPr>
            <p:cNvPr id="86" name="Straight Connector 85"/>
            <p:cNvCxnSpPr/>
            <p:nvPr/>
          </p:nvCxnSpPr>
          <p:spPr>
            <a:xfrm rot="16200000" flipV="1">
              <a:off x="2478088" y="2684463"/>
              <a:ext cx="1101725" cy="114300"/>
            </a:xfrm>
            <a:prstGeom prst="line">
              <a:avLst/>
            </a:prstGeom>
            <a:ln w="19050">
              <a:solidFill>
                <a:srgbClr val="8EB4E3"/>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flipV="1">
              <a:off x="2592387" y="2684463"/>
              <a:ext cx="1101725" cy="114300"/>
            </a:xfrm>
            <a:prstGeom prst="line">
              <a:avLst/>
            </a:prstGeom>
            <a:ln w="19050">
              <a:solidFill>
                <a:srgbClr val="8EB4E3"/>
              </a:solidFill>
            </a:ln>
          </p:spPr>
          <p:style>
            <a:lnRef idx="1">
              <a:schemeClr val="accent1"/>
            </a:lnRef>
            <a:fillRef idx="0">
              <a:schemeClr val="accent1"/>
            </a:fillRef>
            <a:effectRef idx="0">
              <a:schemeClr val="accent1"/>
            </a:effectRef>
            <a:fontRef idx="minor">
              <a:schemeClr val="tx1"/>
            </a:fontRef>
          </p:style>
        </p:cxnSp>
      </p:grpSp>
      <p:grpSp>
        <p:nvGrpSpPr>
          <p:cNvPr id="11" name="Group 92"/>
          <p:cNvGrpSpPr/>
          <p:nvPr/>
        </p:nvGrpSpPr>
        <p:grpSpPr>
          <a:xfrm>
            <a:off x="8038491" y="3056570"/>
            <a:ext cx="304700" cy="1468577"/>
            <a:chOff x="2971801" y="2190750"/>
            <a:chExt cx="228599" cy="1101725"/>
          </a:xfrm>
        </p:grpSpPr>
        <p:cxnSp>
          <p:nvCxnSpPr>
            <p:cNvPr id="94" name="Straight Connector 93"/>
            <p:cNvCxnSpPr/>
            <p:nvPr/>
          </p:nvCxnSpPr>
          <p:spPr>
            <a:xfrm rot="16200000" flipV="1">
              <a:off x="2478088" y="2684463"/>
              <a:ext cx="1101725" cy="114300"/>
            </a:xfrm>
            <a:prstGeom prst="line">
              <a:avLst/>
            </a:prstGeom>
            <a:ln w="19050">
              <a:solidFill>
                <a:srgbClr val="C6D9F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flipH="1" flipV="1">
              <a:off x="2592387" y="2684463"/>
              <a:ext cx="1101725" cy="114300"/>
            </a:xfrm>
            <a:prstGeom prst="line">
              <a:avLst/>
            </a:prstGeom>
            <a:ln w="19050">
              <a:solidFill>
                <a:srgbClr val="C6D9F1"/>
              </a:solidFill>
            </a:ln>
          </p:spPr>
          <p:style>
            <a:lnRef idx="1">
              <a:schemeClr val="accent1"/>
            </a:lnRef>
            <a:fillRef idx="0">
              <a:schemeClr val="accent1"/>
            </a:fillRef>
            <a:effectRef idx="0">
              <a:schemeClr val="accent1"/>
            </a:effectRef>
            <a:fontRef idx="minor">
              <a:schemeClr val="tx1"/>
            </a:fontRef>
          </p:style>
        </p:cxnSp>
      </p:grpSp>
      <p:grpSp>
        <p:nvGrpSpPr>
          <p:cNvPr id="12" name="Group 99"/>
          <p:cNvGrpSpPr/>
          <p:nvPr/>
        </p:nvGrpSpPr>
        <p:grpSpPr>
          <a:xfrm>
            <a:off x="9727050" y="3056570"/>
            <a:ext cx="304700" cy="1468577"/>
            <a:chOff x="2971801" y="2190750"/>
            <a:chExt cx="228599" cy="1101725"/>
          </a:xfrm>
        </p:grpSpPr>
        <p:cxnSp>
          <p:nvCxnSpPr>
            <p:cNvPr id="101" name="Straight Connector 100"/>
            <p:cNvCxnSpPr/>
            <p:nvPr/>
          </p:nvCxnSpPr>
          <p:spPr>
            <a:xfrm rot="16200000" flipV="1">
              <a:off x="2478088" y="2684463"/>
              <a:ext cx="1101725" cy="114300"/>
            </a:xfrm>
            <a:prstGeom prst="line">
              <a:avLst/>
            </a:prstGeom>
            <a:ln w="19050">
              <a:solidFill>
                <a:srgbClr val="C2CAD9"/>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flipH="1" flipV="1">
              <a:off x="2592387" y="2684463"/>
              <a:ext cx="1101725" cy="114300"/>
            </a:xfrm>
            <a:prstGeom prst="line">
              <a:avLst/>
            </a:prstGeom>
            <a:ln w="19050">
              <a:solidFill>
                <a:srgbClr val="C2CAD9"/>
              </a:solidFill>
            </a:ln>
          </p:spPr>
          <p:style>
            <a:lnRef idx="1">
              <a:schemeClr val="accent1"/>
            </a:lnRef>
            <a:fillRef idx="0">
              <a:schemeClr val="accent1"/>
            </a:fillRef>
            <a:effectRef idx="0">
              <a:schemeClr val="accent1"/>
            </a:effectRef>
            <a:fontRef idx="minor">
              <a:schemeClr val="tx1"/>
            </a:fontRef>
          </p:style>
        </p:cxnSp>
      </p:grpSp>
      <p:sp>
        <p:nvSpPr>
          <p:cNvPr id="161" name="Right Arrow 160"/>
          <p:cNvSpPr/>
          <p:nvPr/>
        </p:nvSpPr>
        <p:spPr>
          <a:xfrm>
            <a:off x="3645693" y="2253262"/>
            <a:ext cx="469751" cy="489319"/>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62" name="Right Arrow 161"/>
          <p:cNvSpPr/>
          <p:nvPr/>
        </p:nvSpPr>
        <p:spPr>
          <a:xfrm>
            <a:off x="5385035" y="2253262"/>
            <a:ext cx="469751" cy="489319"/>
          </a:xfrm>
          <a:prstGeom prst="rightArrow">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63" name="Right Arrow 162"/>
          <p:cNvSpPr/>
          <p:nvPr/>
        </p:nvSpPr>
        <p:spPr>
          <a:xfrm>
            <a:off x="7098986" y="2253262"/>
            <a:ext cx="469751" cy="489319"/>
          </a:xfrm>
          <a:prstGeom prst="rightArrow">
            <a:avLst/>
          </a:prstGeom>
          <a:solidFill>
            <a:srgbClr val="8EB4E3"/>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64" name="Right Arrow 163"/>
          <p:cNvSpPr/>
          <p:nvPr/>
        </p:nvSpPr>
        <p:spPr>
          <a:xfrm>
            <a:off x="8812935" y="2253262"/>
            <a:ext cx="469751" cy="489319"/>
          </a:xfrm>
          <a:prstGeom prst="rightArrow">
            <a:avLst/>
          </a:prstGeom>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1" name="Text Placeholder 7"/>
          <p:cNvSpPr txBox="1"/>
          <p:nvPr/>
        </p:nvSpPr>
        <p:spPr>
          <a:xfrm>
            <a:off x="1475532" y="4355547"/>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52" name="Text Placeholder 2"/>
          <p:cNvSpPr txBox="1"/>
          <p:nvPr/>
        </p:nvSpPr>
        <p:spPr>
          <a:xfrm>
            <a:off x="1475533" y="4724649"/>
            <a:ext cx="1663660" cy="740410"/>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sp>
        <p:nvSpPr>
          <p:cNvPr id="55" name="Text Placeholder 7"/>
          <p:cNvSpPr txBox="1"/>
          <p:nvPr/>
        </p:nvSpPr>
        <p:spPr>
          <a:xfrm>
            <a:off x="4021962" y="4662581"/>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56" name="Text Placeholder 2"/>
          <p:cNvSpPr txBox="1"/>
          <p:nvPr/>
        </p:nvSpPr>
        <p:spPr>
          <a:xfrm>
            <a:off x="4021962" y="5031681"/>
            <a:ext cx="1663660" cy="717312"/>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sp>
        <p:nvSpPr>
          <p:cNvPr id="13" name="Text Placeholder 7"/>
          <p:cNvSpPr txBox="1"/>
          <p:nvPr/>
        </p:nvSpPr>
        <p:spPr>
          <a:xfrm>
            <a:off x="5773762" y="4662581"/>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58" name="Text Placeholder 2"/>
          <p:cNvSpPr txBox="1"/>
          <p:nvPr/>
        </p:nvSpPr>
        <p:spPr>
          <a:xfrm>
            <a:off x="5773762" y="5031681"/>
            <a:ext cx="1663660" cy="717312"/>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sp>
        <p:nvSpPr>
          <p:cNvPr id="59" name="Text Placeholder 7"/>
          <p:cNvSpPr txBox="1"/>
          <p:nvPr/>
        </p:nvSpPr>
        <p:spPr>
          <a:xfrm>
            <a:off x="7525560" y="4662581"/>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60" name="Text Placeholder 2"/>
          <p:cNvSpPr txBox="1"/>
          <p:nvPr/>
        </p:nvSpPr>
        <p:spPr>
          <a:xfrm>
            <a:off x="7525561" y="5031681"/>
            <a:ext cx="1663660" cy="717312"/>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sp>
        <p:nvSpPr>
          <p:cNvPr id="63" name="Text Placeholder 7"/>
          <p:cNvSpPr txBox="1"/>
          <p:nvPr/>
        </p:nvSpPr>
        <p:spPr>
          <a:xfrm>
            <a:off x="9277359" y="4662581"/>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65" name="Text Placeholder 2"/>
          <p:cNvSpPr txBox="1"/>
          <p:nvPr/>
        </p:nvSpPr>
        <p:spPr>
          <a:xfrm>
            <a:off x="9277361" y="5031681"/>
            <a:ext cx="1663660" cy="717312"/>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grpSp>
        <p:nvGrpSpPr>
          <p:cNvPr id="14" name="Group 129"/>
          <p:cNvGrpSpPr/>
          <p:nvPr/>
        </p:nvGrpSpPr>
        <p:grpSpPr>
          <a:xfrm>
            <a:off x="2417356" y="1939268"/>
            <a:ext cx="1117241" cy="1117305"/>
            <a:chOff x="1657350" y="1428750"/>
            <a:chExt cx="838200" cy="838200"/>
          </a:xfrm>
        </p:grpSpPr>
        <p:sp>
          <p:nvSpPr>
            <p:cNvPr id="118" name="Rectangle 117"/>
            <p:cNvSpPr/>
            <p:nvPr/>
          </p:nvSpPr>
          <p:spPr>
            <a:xfrm>
              <a:off x="1657350" y="1428750"/>
              <a:ext cx="838200"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5" name="Freeform 52"/>
            <p:cNvSpPr>
              <a:spLocks noEditPoints="1"/>
            </p:cNvSpPr>
            <p:nvPr/>
          </p:nvSpPr>
          <p:spPr bwMode="auto">
            <a:xfrm>
              <a:off x="1890341" y="1647623"/>
              <a:ext cx="372219" cy="40045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grpSp>
        <p:nvGrpSpPr>
          <p:cNvPr id="15" name="Group 130"/>
          <p:cNvGrpSpPr/>
          <p:nvPr/>
        </p:nvGrpSpPr>
        <p:grpSpPr>
          <a:xfrm>
            <a:off x="4194788" y="1939268"/>
            <a:ext cx="1117241" cy="1117305"/>
            <a:chOff x="2905125" y="1428750"/>
            <a:chExt cx="838200" cy="838200"/>
          </a:xfrm>
        </p:grpSpPr>
        <p:sp>
          <p:nvSpPr>
            <p:cNvPr id="43" name="Rectangle 42"/>
            <p:cNvSpPr/>
            <p:nvPr/>
          </p:nvSpPr>
          <p:spPr>
            <a:xfrm>
              <a:off x="2905125" y="1428750"/>
              <a:ext cx="838200" cy="838200"/>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6" name="Freeform 48"/>
            <p:cNvSpPr/>
            <p:nvPr/>
          </p:nvSpPr>
          <p:spPr bwMode="auto">
            <a:xfrm>
              <a:off x="3221544" y="1661741"/>
              <a:ext cx="205362" cy="372219"/>
            </a:xfrm>
            <a:custGeom>
              <a:avLst/>
              <a:gdLst/>
              <a:ahLst/>
              <a:cxnLst>
                <a:cxn ang="0">
                  <a:pos x="36" y="20"/>
                </a:cxn>
                <a:cxn ang="0">
                  <a:pos x="15" y="66"/>
                </a:cxn>
                <a:cxn ang="0">
                  <a:pos x="13" y="67"/>
                </a:cxn>
                <a:cxn ang="0">
                  <a:pos x="12" y="67"/>
                </a:cxn>
                <a:cxn ang="0">
                  <a:pos x="11" y="65"/>
                </a:cxn>
                <a:cxn ang="0">
                  <a:pos x="19" y="33"/>
                </a:cxn>
                <a:cxn ang="0">
                  <a:pos x="3" y="37"/>
                </a:cxn>
                <a:cxn ang="0">
                  <a:pos x="2" y="37"/>
                </a:cxn>
                <a:cxn ang="0">
                  <a:pos x="1" y="36"/>
                </a:cxn>
                <a:cxn ang="0">
                  <a:pos x="1" y="35"/>
                </a:cxn>
                <a:cxn ang="0">
                  <a:pos x="9" y="2"/>
                </a:cxn>
                <a:cxn ang="0">
                  <a:pos x="10" y="0"/>
                </a:cxn>
                <a:cxn ang="0">
                  <a:pos x="24" y="0"/>
                </a:cxn>
                <a:cxn ang="0">
                  <a:pos x="25" y="2"/>
                </a:cxn>
                <a:cxn ang="0">
                  <a:pos x="25" y="3"/>
                </a:cxn>
                <a:cxn ang="0">
                  <a:pos x="18" y="21"/>
                </a:cxn>
                <a:cxn ang="0">
                  <a:pos x="34" y="18"/>
                </a:cxn>
                <a:cxn ang="0">
                  <a:pos x="35" y="17"/>
                </a:cxn>
                <a:cxn ang="0">
                  <a:pos x="36" y="18"/>
                </a:cxn>
                <a:cxn ang="0">
                  <a:pos x="36" y="20"/>
                </a:cxn>
              </a:cxnLst>
              <a:rect l="0" t="0" r="r" b="b"/>
              <a:pathLst>
                <a:path w="37" h="67">
                  <a:moveTo>
                    <a:pt x="36" y="20"/>
                  </a:moveTo>
                  <a:cubicBezTo>
                    <a:pt x="15" y="66"/>
                    <a:pt x="15" y="66"/>
                    <a:pt x="15" y="66"/>
                  </a:cubicBezTo>
                  <a:cubicBezTo>
                    <a:pt x="14" y="67"/>
                    <a:pt x="14" y="67"/>
                    <a:pt x="13" y="67"/>
                  </a:cubicBezTo>
                  <a:cubicBezTo>
                    <a:pt x="13" y="67"/>
                    <a:pt x="13" y="67"/>
                    <a:pt x="12" y="67"/>
                  </a:cubicBezTo>
                  <a:cubicBezTo>
                    <a:pt x="11" y="67"/>
                    <a:pt x="11" y="66"/>
                    <a:pt x="11" y="65"/>
                  </a:cubicBezTo>
                  <a:cubicBezTo>
                    <a:pt x="19" y="33"/>
                    <a:pt x="19" y="33"/>
                    <a:pt x="19" y="33"/>
                  </a:cubicBezTo>
                  <a:cubicBezTo>
                    <a:pt x="3" y="37"/>
                    <a:pt x="3" y="37"/>
                    <a:pt x="3" y="37"/>
                  </a:cubicBezTo>
                  <a:cubicBezTo>
                    <a:pt x="3" y="37"/>
                    <a:pt x="2" y="37"/>
                    <a:pt x="2" y="37"/>
                  </a:cubicBezTo>
                  <a:cubicBezTo>
                    <a:pt x="2" y="37"/>
                    <a:pt x="1" y="37"/>
                    <a:pt x="1" y="36"/>
                  </a:cubicBezTo>
                  <a:cubicBezTo>
                    <a:pt x="1" y="36"/>
                    <a:pt x="0" y="35"/>
                    <a:pt x="1" y="35"/>
                  </a:cubicBezTo>
                  <a:cubicBezTo>
                    <a:pt x="9" y="2"/>
                    <a:pt x="9" y="2"/>
                    <a:pt x="9" y="2"/>
                  </a:cubicBezTo>
                  <a:cubicBezTo>
                    <a:pt x="9" y="1"/>
                    <a:pt x="10" y="0"/>
                    <a:pt x="10" y="0"/>
                  </a:cubicBezTo>
                  <a:cubicBezTo>
                    <a:pt x="24" y="0"/>
                    <a:pt x="24" y="0"/>
                    <a:pt x="24" y="0"/>
                  </a:cubicBezTo>
                  <a:cubicBezTo>
                    <a:pt x="25" y="0"/>
                    <a:pt x="25" y="1"/>
                    <a:pt x="25" y="2"/>
                  </a:cubicBezTo>
                  <a:cubicBezTo>
                    <a:pt x="25" y="2"/>
                    <a:pt x="25" y="3"/>
                    <a:pt x="25" y="3"/>
                  </a:cubicBezTo>
                  <a:cubicBezTo>
                    <a:pt x="18" y="21"/>
                    <a:pt x="18" y="21"/>
                    <a:pt x="18" y="21"/>
                  </a:cubicBezTo>
                  <a:cubicBezTo>
                    <a:pt x="34" y="18"/>
                    <a:pt x="34" y="18"/>
                    <a:pt x="34" y="18"/>
                  </a:cubicBezTo>
                  <a:cubicBezTo>
                    <a:pt x="34" y="17"/>
                    <a:pt x="34" y="17"/>
                    <a:pt x="35" y="17"/>
                  </a:cubicBezTo>
                  <a:cubicBezTo>
                    <a:pt x="35" y="17"/>
                    <a:pt x="36" y="18"/>
                    <a:pt x="36" y="18"/>
                  </a:cubicBezTo>
                  <a:cubicBezTo>
                    <a:pt x="36" y="19"/>
                    <a:pt x="37" y="19"/>
                    <a:pt x="36" y="20"/>
                  </a:cubicBez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grpSp>
        <p:nvGrpSpPr>
          <p:cNvPr id="16" name="Group 131"/>
          <p:cNvGrpSpPr/>
          <p:nvPr/>
        </p:nvGrpSpPr>
        <p:grpSpPr>
          <a:xfrm>
            <a:off x="5896044" y="1939268"/>
            <a:ext cx="1117241" cy="1117305"/>
            <a:chOff x="4152900" y="1428750"/>
            <a:chExt cx="838200" cy="838200"/>
          </a:xfrm>
        </p:grpSpPr>
        <p:sp>
          <p:nvSpPr>
            <p:cNvPr id="82" name="Rectangle 81"/>
            <p:cNvSpPr/>
            <p:nvPr/>
          </p:nvSpPr>
          <p:spPr>
            <a:xfrm>
              <a:off x="4152900" y="1428750"/>
              <a:ext cx="838200" cy="838200"/>
            </a:xfrm>
            <a:prstGeom prst="rect">
              <a:avLst/>
            </a:prstGeom>
            <a:solidFill>
              <a:srgbClr val="8EB4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7" name="Freeform 107"/>
            <p:cNvSpPr>
              <a:spLocks noEditPoints="1"/>
            </p:cNvSpPr>
            <p:nvPr/>
          </p:nvSpPr>
          <p:spPr bwMode="auto">
            <a:xfrm>
              <a:off x="4391025" y="1664308"/>
              <a:ext cx="361951" cy="367085"/>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grpSp>
        <p:nvGrpSpPr>
          <p:cNvPr id="17" name="Group 132"/>
          <p:cNvGrpSpPr/>
          <p:nvPr/>
        </p:nvGrpSpPr>
        <p:grpSpPr>
          <a:xfrm>
            <a:off x="7632216" y="1939268"/>
            <a:ext cx="1117241" cy="1117305"/>
            <a:chOff x="5400675" y="1428750"/>
            <a:chExt cx="838200" cy="838200"/>
          </a:xfrm>
        </p:grpSpPr>
        <p:sp>
          <p:nvSpPr>
            <p:cNvPr id="90" name="Rectangle 89"/>
            <p:cNvSpPr/>
            <p:nvPr/>
          </p:nvSpPr>
          <p:spPr>
            <a:xfrm>
              <a:off x="5400675" y="1428750"/>
              <a:ext cx="838200" cy="838200"/>
            </a:xfrm>
            <a:prstGeom prst="rect">
              <a:avLst/>
            </a:prstGeom>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8" name="Freeform 130"/>
            <p:cNvSpPr>
              <a:spLocks noEditPoints="1"/>
            </p:cNvSpPr>
            <p:nvPr/>
          </p:nvSpPr>
          <p:spPr bwMode="auto">
            <a:xfrm>
              <a:off x="5633666" y="1661741"/>
              <a:ext cx="372219" cy="372219"/>
            </a:xfrm>
            <a:custGeom>
              <a:avLst/>
              <a:gdLst/>
              <a:ahLst/>
              <a:cxnLst>
                <a:cxn ang="0">
                  <a:pos x="62" y="67"/>
                </a:cxn>
                <a:cxn ang="0">
                  <a:pos x="59" y="66"/>
                </a:cxn>
                <a:cxn ang="0">
                  <a:pos x="45" y="52"/>
                </a:cxn>
                <a:cxn ang="0">
                  <a:pos x="29" y="57"/>
                </a:cxn>
                <a:cxn ang="0">
                  <a:pos x="0" y="29"/>
                </a:cxn>
                <a:cxn ang="0">
                  <a:pos x="29" y="0"/>
                </a:cxn>
                <a:cxn ang="0">
                  <a:pos x="57" y="29"/>
                </a:cxn>
                <a:cxn ang="0">
                  <a:pos x="52" y="45"/>
                </a:cxn>
                <a:cxn ang="0">
                  <a:pos x="66" y="59"/>
                </a:cxn>
                <a:cxn ang="0">
                  <a:pos x="67" y="62"/>
                </a:cxn>
                <a:cxn ang="0">
                  <a:pos x="62" y="67"/>
                </a:cxn>
                <a:cxn ang="0">
                  <a:pos x="29" y="11"/>
                </a:cxn>
                <a:cxn ang="0">
                  <a:pos x="11" y="29"/>
                </a:cxn>
                <a:cxn ang="0">
                  <a:pos x="29" y="47"/>
                </a:cxn>
                <a:cxn ang="0">
                  <a:pos x="47" y="29"/>
                </a:cxn>
                <a:cxn ang="0">
                  <a:pos x="29" y="11"/>
                </a:cxn>
                <a:cxn ang="0">
                  <a:pos x="42" y="30"/>
                </a:cxn>
                <a:cxn ang="0">
                  <a:pos x="40" y="31"/>
                </a:cxn>
                <a:cxn ang="0">
                  <a:pos x="31" y="31"/>
                </a:cxn>
                <a:cxn ang="0">
                  <a:pos x="31" y="40"/>
                </a:cxn>
                <a:cxn ang="0">
                  <a:pos x="30" y="42"/>
                </a:cxn>
                <a:cxn ang="0">
                  <a:pos x="27" y="42"/>
                </a:cxn>
                <a:cxn ang="0">
                  <a:pos x="26" y="40"/>
                </a:cxn>
                <a:cxn ang="0">
                  <a:pos x="26" y="31"/>
                </a:cxn>
                <a:cxn ang="0">
                  <a:pos x="17" y="31"/>
                </a:cxn>
                <a:cxn ang="0">
                  <a:pos x="16" y="30"/>
                </a:cxn>
                <a:cxn ang="0">
                  <a:pos x="16" y="27"/>
                </a:cxn>
                <a:cxn ang="0">
                  <a:pos x="17" y="26"/>
                </a:cxn>
                <a:cxn ang="0">
                  <a:pos x="26" y="26"/>
                </a:cxn>
                <a:cxn ang="0">
                  <a:pos x="26" y="17"/>
                </a:cxn>
                <a:cxn ang="0">
                  <a:pos x="27" y="16"/>
                </a:cxn>
                <a:cxn ang="0">
                  <a:pos x="30" y="16"/>
                </a:cxn>
                <a:cxn ang="0">
                  <a:pos x="31" y="17"/>
                </a:cxn>
                <a:cxn ang="0">
                  <a:pos x="31" y="26"/>
                </a:cxn>
                <a:cxn ang="0">
                  <a:pos x="40" y="26"/>
                </a:cxn>
                <a:cxn ang="0">
                  <a:pos x="42" y="27"/>
                </a:cxn>
                <a:cxn ang="0">
                  <a:pos x="42" y="30"/>
                </a:cxn>
              </a:cxnLst>
              <a:rect l="0" t="0" r="r" b="b"/>
              <a:pathLst>
                <a:path w="67" h="67">
                  <a:moveTo>
                    <a:pt x="62" y="67"/>
                  </a:moveTo>
                  <a:cubicBezTo>
                    <a:pt x="61" y="67"/>
                    <a:pt x="59" y="67"/>
                    <a:pt x="59" y="66"/>
                  </a:cubicBezTo>
                  <a:cubicBezTo>
                    <a:pt x="45" y="52"/>
                    <a:pt x="45" y="52"/>
                    <a:pt x="45" y="52"/>
                  </a:cubicBezTo>
                  <a:cubicBezTo>
                    <a:pt x="40" y="55"/>
                    <a:pt x="34" y="57"/>
                    <a:pt x="29" y="57"/>
                  </a:cubicBezTo>
                  <a:cubicBezTo>
                    <a:pt x="13" y="57"/>
                    <a:pt x="0" y="44"/>
                    <a:pt x="0" y="29"/>
                  </a:cubicBezTo>
                  <a:cubicBezTo>
                    <a:pt x="0" y="13"/>
                    <a:pt x="13" y="0"/>
                    <a:pt x="29" y="0"/>
                  </a:cubicBezTo>
                  <a:cubicBezTo>
                    <a:pt x="44" y="0"/>
                    <a:pt x="57" y="13"/>
                    <a:pt x="57" y="29"/>
                  </a:cubicBezTo>
                  <a:cubicBezTo>
                    <a:pt x="57" y="34"/>
                    <a:pt x="55" y="40"/>
                    <a:pt x="52" y="45"/>
                  </a:cubicBezTo>
                  <a:cubicBezTo>
                    <a:pt x="66" y="59"/>
                    <a:pt x="66" y="59"/>
                    <a:pt x="66" y="59"/>
                  </a:cubicBezTo>
                  <a:cubicBezTo>
                    <a:pt x="67" y="59"/>
                    <a:pt x="67" y="61"/>
                    <a:pt x="67" y="62"/>
                  </a:cubicBezTo>
                  <a:cubicBezTo>
                    <a:pt x="67" y="65"/>
                    <a:pt x="65" y="67"/>
                    <a:pt x="62" y="67"/>
                  </a:cubicBezTo>
                  <a:close/>
                  <a:moveTo>
                    <a:pt x="29" y="11"/>
                  </a:moveTo>
                  <a:cubicBezTo>
                    <a:pt x="19" y="11"/>
                    <a:pt x="11" y="19"/>
                    <a:pt x="11" y="29"/>
                  </a:cubicBezTo>
                  <a:cubicBezTo>
                    <a:pt x="11" y="39"/>
                    <a:pt x="19" y="47"/>
                    <a:pt x="29" y="47"/>
                  </a:cubicBezTo>
                  <a:cubicBezTo>
                    <a:pt x="39" y="47"/>
                    <a:pt x="47" y="39"/>
                    <a:pt x="47" y="29"/>
                  </a:cubicBezTo>
                  <a:cubicBezTo>
                    <a:pt x="47" y="19"/>
                    <a:pt x="39" y="11"/>
                    <a:pt x="29" y="11"/>
                  </a:cubicBezTo>
                  <a:close/>
                  <a:moveTo>
                    <a:pt x="42" y="30"/>
                  </a:moveTo>
                  <a:cubicBezTo>
                    <a:pt x="42" y="31"/>
                    <a:pt x="41" y="31"/>
                    <a:pt x="40" y="31"/>
                  </a:cubicBezTo>
                  <a:cubicBezTo>
                    <a:pt x="31" y="31"/>
                    <a:pt x="31" y="31"/>
                    <a:pt x="31" y="31"/>
                  </a:cubicBezTo>
                  <a:cubicBezTo>
                    <a:pt x="31" y="40"/>
                    <a:pt x="31" y="40"/>
                    <a:pt x="31" y="40"/>
                  </a:cubicBezTo>
                  <a:cubicBezTo>
                    <a:pt x="31" y="41"/>
                    <a:pt x="31" y="42"/>
                    <a:pt x="30" y="42"/>
                  </a:cubicBezTo>
                  <a:cubicBezTo>
                    <a:pt x="27" y="42"/>
                    <a:pt x="27" y="42"/>
                    <a:pt x="27" y="42"/>
                  </a:cubicBezTo>
                  <a:cubicBezTo>
                    <a:pt x="27" y="42"/>
                    <a:pt x="26" y="41"/>
                    <a:pt x="26" y="40"/>
                  </a:cubicBezTo>
                  <a:cubicBezTo>
                    <a:pt x="26" y="31"/>
                    <a:pt x="26" y="31"/>
                    <a:pt x="26" y="31"/>
                  </a:cubicBezTo>
                  <a:cubicBezTo>
                    <a:pt x="17" y="31"/>
                    <a:pt x="17" y="31"/>
                    <a:pt x="17" y="31"/>
                  </a:cubicBezTo>
                  <a:cubicBezTo>
                    <a:pt x="17" y="31"/>
                    <a:pt x="16" y="31"/>
                    <a:pt x="16" y="30"/>
                  </a:cubicBezTo>
                  <a:cubicBezTo>
                    <a:pt x="16" y="27"/>
                    <a:pt x="16" y="27"/>
                    <a:pt x="16" y="27"/>
                  </a:cubicBezTo>
                  <a:cubicBezTo>
                    <a:pt x="16" y="27"/>
                    <a:pt x="17" y="26"/>
                    <a:pt x="17" y="26"/>
                  </a:cubicBezTo>
                  <a:cubicBezTo>
                    <a:pt x="26" y="26"/>
                    <a:pt x="26" y="26"/>
                    <a:pt x="26" y="26"/>
                  </a:cubicBezTo>
                  <a:cubicBezTo>
                    <a:pt x="26" y="17"/>
                    <a:pt x="26" y="17"/>
                    <a:pt x="26" y="17"/>
                  </a:cubicBezTo>
                  <a:cubicBezTo>
                    <a:pt x="26" y="16"/>
                    <a:pt x="27" y="16"/>
                    <a:pt x="27" y="16"/>
                  </a:cubicBezTo>
                  <a:cubicBezTo>
                    <a:pt x="30" y="16"/>
                    <a:pt x="30" y="16"/>
                    <a:pt x="30" y="16"/>
                  </a:cubicBezTo>
                  <a:cubicBezTo>
                    <a:pt x="31" y="16"/>
                    <a:pt x="31" y="16"/>
                    <a:pt x="31" y="17"/>
                  </a:cubicBezTo>
                  <a:cubicBezTo>
                    <a:pt x="31" y="26"/>
                    <a:pt x="31" y="26"/>
                    <a:pt x="31" y="26"/>
                  </a:cubicBezTo>
                  <a:cubicBezTo>
                    <a:pt x="40" y="26"/>
                    <a:pt x="40" y="26"/>
                    <a:pt x="40" y="26"/>
                  </a:cubicBezTo>
                  <a:cubicBezTo>
                    <a:pt x="41" y="26"/>
                    <a:pt x="42" y="27"/>
                    <a:pt x="42" y="27"/>
                  </a:cubicBezTo>
                  <a:lnTo>
                    <a:pt x="42" y="30"/>
                  </a:ln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grpSp>
        <p:nvGrpSpPr>
          <p:cNvPr id="18" name="Group 133"/>
          <p:cNvGrpSpPr/>
          <p:nvPr/>
        </p:nvGrpSpPr>
        <p:grpSpPr>
          <a:xfrm>
            <a:off x="9320776" y="1939268"/>
            <a:ext cx="1117241" cy="1117305"/>
            <a:chOff x="6648450" y="1428750"/>
            <a:chExt cx="838200" cy="838200"/>
          </a:xfrm>
        </p:grpSpPr>
        <p:sp>
          <p:nvSpPr>
            <p:cNvPr id="97" name="Rectangle 96"/>
            <p:cNvSpPr/>
            <p:nvPr/>
          </p:nvSpPr>
          <p:spPr>
            <a:xfrm>
              <a:off x="6648450" y="1428750"/>
              <a:ext cx="838200" cy="838200"/>
            </a:xfrm>
            <a:prstGeom prst="rect">
              <a:avLst/>
            </a:prstGeom>
            <a:solidFill>
              <a:srgbClr val="C2C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9" name="Freeform 89"/>
            <p:cNvSpPr>
              <a:spLocks noEditPoints="1"/>
            </p:cNvSpPr>
            <p:nvPr/>
          </p:nvSpPr>
          <p:spPr bwMode="auto">
            <a:xfrm>
              <a:off x="6878874" y="1659174"/>
              <a:ext cx="377353" cy="377353"/>
            </a:xfrm>
            <a:custGeom>
              <a:avLst/>
              <a:gdLst/>
              <a:ahLst/>
              <a:cxnLst>
                <a:cxn ang="0">
                  <a:pos x="68" y="3"/>
                </a:cxn>
                <a:cxn ang="0">
                  <a:pos x="58" y="61"/>
                </a:cxn>
                <a:cxn ang="0">
                  <a:pos x="57" y="63"/>
                </a:cxn>
                <a:cxn ang="0">
                  <a:pos x="56" y="63"/>
                </a:cxn>
                <a:cxn ang="0">
                  <a:pos x="55" y="63"/>
                </a:cxn>
                <a:cxn ang="0">
                  <a:pos x="35" y="55"/>
                </a:cxn>
                <a:cxn ang="0">
                  <a:pos x="23" y="67"/>
                </a:cxn>
                <a:cxn ang="0">
                  <a:pos x="22" y="68"/>
                </a:cxn>
                <a:cxn ang="0">
                  <a:pos x="21" y="68"/>
                </a:cxn>
                <a:cxn ang="0">
                  <a:pos x="19" y="65"/>
                </a:cxn>
                <a:cxn ang="0">
                  <a:pos x="19" y="48"/>
                </a:cxn>
                <a:cxn ang="0">
                  <a:pos x="1" y="41"/>
                </a:cxn>
                <a:cxn ang="0">
                  <a:pos x="0" y="39"/>
                </a:cxn>
                <a:cxn ang="0">
                  <a:pos x="1" y="36"/>
                </a:cxn>
                <a:cxn ang="0">
                  <a:pos x="64" y="0"/>
                </a:cxn>
                <a:cxn ang="0">
                  <a:pos x="67" y="0"/>
                </a:cxn>
                <a:cxn ang="0">
                  <a:pos x="68" y="3"/>
                </a:cxn>
                <a:cxn ang="0">
                  <a:pos x="62" y="7"/>
                </a:cxn>
                <a:cxn ang="0">
                  <a:pos x="8" y="38"/>
                </a:cxn>
                <a:cxn ang="0">
                  <a:pos x="20" y="43"/>
                </a:cxn>
                <a:cxn ang="0">
                  <a:pos x="53" y="19"/>
                </a:cxn>
                <a:cxn ang="0">
                  <a:pos x="35" y="49"/>
                </a:cxn>
                <a:cxn ang="0">
                  <a:pos x="54" y="57"/>
                </a:cxn>
                <a:cxn ang="0">
                  <a:pos x="62" y="7"/>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5" y="55"/>
                    <a:pt x="35" y="55"/>
                    <a:pt x="35" y="55"/>
                  </a:cubicBezTo>
                  <a:cubicBezTo>
                    <a:pt x="23" y="67"/>
                    <a:pt x="23" y="67"/>
                    <a:pt x="23" y="67"/>
                  </a:cubicBezTo>
                  <a:cubicBezTo>
                    <a:pt x="23" y="67"/>
                    <a:pt x="22" y="68"/>
                    <a:pt x="22" y="68"/>
                  </a:cubicBezTo>
                  <a:cubicBezTo>
                    <a:pt x="21" y="68"/>
                    <a:pt x="21" y="68"/>
                    <a:pt x="21" y="68"/>
                  </a:cubicBezTo>
                  <a:cubicBezTo>
                    <a:pt x="20" y="67"/>
                    <a:pt x="19" y="66"/>
                    <a:pt x="19" y="65"/>
                  </a:cubicBezTo>
                  <a:cubicBezTo>
                    <a:pt x="19" y="48"/>
                    <a:pt x="19" y="48"/>
                    <a:pt x="19" y="48"/>
                  </a:cubicBezTo>
                  <a:cubicBezTo>
                    <a:pt x="1" y="41"/>
                    <a:pt x="1" y="41"/>
                    <a:pt x="1" y="41"/>
                  </a:cubicBezTo>
                  <a:cubicBezTo>
                    <a:pt x="0" y="40"/>
                    <a:pt x="0" y="40"/>
                    <a:pt x="0" y="39"/>
                  </a:cubicBezTo>
                  <a:cubicBezTo>
                    <a:pt x="0" y="38"/>
                    <a:pt x="0" y="37"/>
                    <a:pt x="1" y="36"/>
                  </a:cubicBezTo>
                  <a:cubicBezTo>
                    <a:pt x="64" y="0"/>
                    <a:pt x="64" y="0"/>
                    <a:pt x="64" y="0"/>
                  </a:cubicBezTo>
                  <a:cubicBezTo>
                    <a:pt x="65" y="0"/>
                    <a:pt x="66" y="0"/>
                    <a:pt x="67" y="0"/>
                  </a:cubicBezTo>
                  <a:cubicBezTo>
                    <a:pt x="68" y="1"/>
                    <a:pt x="68" y="2"/>
                    <a:pt x="68" y="3"/>
                  </a:cubicBezTo>
                  <a:close/>
                  <a:moveTo>
                    <a:pt x="62" y="7"/>
                  </a:moveTo>
                  <a:cubicBezTo>
                    <a:pt x="8" y="38"/>
                    <a:pt x="8" y="38"/>
                    <a:pt x="8" y="38"/>
                  </a:cubicBezTo>
                  <a:cubicBezTo>
                    <a:pt x="20" y="43"/>
                    <a:pt x="20" y="43"/>
                    <a:pt x="20" y="43"/>
                  </a:cubicBezTo>
                  <a:cubicBezTo>
                    <a:pt x="53" y="19"/>
                    <a:pt x="53" y="19"/>
                    <a:pt x="53" y="19"/>
                  </a:cubicBezTo>
                  <a:cubicBezTo>
                    <a:pt x="35" y="49"/>
                    <a:pt x="35" y="49"/>
                    <a:pt x="35" y="49"/>
                  </a:cubicBezTo>
                  <a:cubicBezTo>
                    <a:pt x="54" y="57"/>
                    <a:pt x="54" y="57"/>
                    <a:pt x="54" y="57"/>
                  </a:cubicBezTo>
                  <a:lnTo>
                    <a:pt x="62" y="7"/>
                  </a:ln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pic>
        <p:nvPicPr>
          <p:cNvPr id="19" name="图片 18" descr="5"/>
          <p:cNvPicPr>
            <a:picLocks noChangeAspect="1"/>
          </p:cNvPicPr>
          <p:nvPr/>
        </p:nvPicPr>
        <p:blipFill>
          <a:blip r:embed="rId4"/>
          <a:stretch>
            <a:fillRect/>
          </a:stretch>
        </p:blipFill>
        <p:spPr>
          <a:xfrm>
            <a:off x="11402060" y="-22225"/>
            <a:ext cx="814070" cy="1051560"/>
          </a:xfrm>
          <a:prstGeom prst="rect">
            <a:avLst/>
          </a:prstGeom>
        </p:spPr>
      </p:pic>
      <p:grpSp>
        <p:nvGrpSpPr>
          <p:cNvPr id="20" name="组合 19"/>
          <p:cNvGrpSpPr/>
          <p:nvPr/>
        </p:nvGrpSpPr>
        <p:grpSpPr>
          <a:xfrm>
            <a:off x="6037579" y="470535"/>
            <a:ext cx="2466975" cy="1009651"/>
            <a:chOff x="9725024" y="5848350"/>
            <a:chExt cx="2466975" cy="1009651"/>
          </a:xfrm>
        </p:grpSpPr>
        <p:cxnSp>
          <p:nvCxnSpPr>
            <p:cNvPr id="21" name="直接连接符 2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3" name="文本框 22"/>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grpSp>
        <p:nvGrpSpPr>
          <p:cNvPr id="24" name="组合 23"/>
          <p:cNvGrpSpPr/>
          <p:nvPr/>
        </p:nvGrpSpPr>
        <p:grpSpPr>
          <a:xfrm rot="10800000">
            <a:off x="3870323" y="-4445"/>
            <a:ext cx="2466975" cy="1009651"/>
            <a:chOff x="9725025" y="5596890"/>
            <a:chExt cx="2466975" cy="1009651"/>
          </a:xfrm>
        </p:grpSpPr>
        <p:cxnSp>
          <p:nvCxnSpPr>
            <p:cNvPr id="25" name="直接连接符 2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11615737" y="559689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1"/>
                                        </p:tgtEl>
                                        <p:attrNameLst>
                                          <p:attrName>style.visibility</p:attrName>
                                        </p:attrNameLst>
                                      </p:cBhvr>
                                      <p:to>
                                        <p:strVal val="visible"/>
                                      </p:to>
                                    </p:set>
                                    <p:anim calcmode="lin" valueType="num">
                                      <p:cBhvr>
                                        <p:cTn id="11" dur="500" fill="hold"/>
                                        <p:tgtEl>
                                          <p:spTgt spid="161"/>
                                        </p:tgtEl>
                                        <p:attrNameLst>
                                          <p:attrName>ppt_w</p:attrName>
                                        </p:attrNameLst>
                                      </p:cBhvr>
                                      <p:tavLst>
                                        <p:tav tm="0">
                                          <p:val>
                                            <p:fltVal val="0"/>
                                          </p:val>
                                        </p:tav>
                                        <p:tav tm="100000">
                                          <p:val>
                                            <p:strVal val="#ppt_w"/>
                                          </p:val>
                                        </p:tav>
                                      </p:tavLst>
                                    </p:anim>
                                    <p:anim calcmode="lin" valueType="num">
                                      <p:cBhvr>
                                        <p:cTn id="12" dur="500" fill="hold"/>
                                        <p:tgtEl>
                                          <p:spTgt spid="161"/>
                                        </p:tgtEl>
                                        <p:attrNameLst>
                                          <p:attrName>ppt_h</p:attrName>
                                        </p:attrNameLst>
                                      </p:cBhvr>
                                      <p:tavLst>
                                        <p:tav tm="0">
                                          <p:val>
                                            <p:fltVal val="0"/>
                                          </p:val>
                                        </p:tav>
                                        <p:tav tm="100000">
                                          <p:val>
                                            <p:strVal val="#ppt_h"/>
                                          </p:val>
                                        </p:tav>
                                      </p:tavLst>
                                    </p:anim>
                                    <p:animEffect transition="in" filter="fade">
                                      <p:cBhvr>
                                        <p:cTn id="13" dur="500"/>
                                        <p:tgtEl>
                                          <p:spTgt spid="161"/>
                                        </p:tgtEl>
                                      </p:cBhvr>
                                    </p:animEffect>
                                  </p:childTnLst>
                                </p:cTn>
                              </p:par>
                            </p:childTnLst>
                          </p:cTn>
                        </p:par>
                        <p:par>
                          <p:cTn id="14" fill="hold">
                            <p:stCondLst>
                              <p:cond delay="1000"/>
                            </p:stCondLst>
                            <p:childTnLst>
                              <p:par>
                                <p:cTn id="15" presetID="18" presetClass="entr" presetSubtype="12"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62"/>
                                        </p:tgtEl>
                                        <p:attrNameLst>
                                          <p:attrName>style.visibility</p:attrName>
                                        </p:attrNameLst>
                                      </p:cBhvr>
                                      <p:to>
                                        <p:strVal val="visible"/>
                                      </p:to>
                                    </p:set>
                                    <p:anim calcmode="lin" valueType="num">
                                      <p:cBhvr>
                                        <p:cTn id="21" dur="500" fill="hold"/>
                                        <p:tgtEl>
                                          <p:spTgt spid="162"/>
                                        </p:tgtEl>
                                        <p:attrNameLst>
                                          <p:attrName>ppt_w</p:attrName>
                                        </p:attrNameLst>
                                      </p:cBhvr>
                                      <p:tavLst>
                                        <p:tav tm="0">
                                          <p:val>
                                            <p:fltVal val="0"/>
                                          </p:val>
                                        </p:tav>
                                        <p:tav tm="100000">
                                          <p:val>
                                            <p:strVal val="#ppt_w"/>
                                          </p:val>
                                        </p:tav>
                                      </p:tavLst>
                                    </p:anim>
                                    <p:anim calcmode="lin" valueType="num">
                                      <p:cBhvr>
                                        <p:cTn id="22" dur="500" fill="hold"/>
                                        <p:tgtEl>
                                          <p:spTgt spid="162"/>
                                        </p:tgtEl>
                                        <p:attrNameLst>
                                          <p:attrName>ppt_h</p:attrName>
                                        </p:attrNameLst>
                                      </p:cBhvr>
                                      <p:tavLst>
                                        <p:tav tm="0">
                                          <p:val>
                                            <p:fltVal val="0"/>
                                          </p:val>
                                        </p:tav>
                                        <p:tav tm="100000">
                                          <p:val>
                                            <p:strVal val="#ppt_h"/>
                                          </p:val>
                                        </p:tav>
                                      </p:tavLst>
                                    </p:anim>
                                    <p:animEffect transition="in" filter="fade">
                                      <p:cBhvr>
                                        <p:cTn id="23" dur="500"/>
                                        <p:tgtEl>
                                          <p:spTgt spid="162"/>
                                        </p:tgtEl>
                                      </p:cBhvr>
                                    </p:animEffect>
                                  </p:childTnLst>
                                </p:cTn>
                              </p:par>
                            </p:childTnLst>
                          </p:cTn>
                        </p:par>
                        <p:par>
                          <p:cTn id="24" fill="hold">
                            <p:stCondLst>
                              <p:cond delay="2000"/>
                            </p:stCondLst>
                            <p:childTnLst>
                              <p:par>
                                <p:cTn id="25" presetID="18" presetClass="entr" presetSubtype="12"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Left)">
                                      <p:cBhvr>
                                        <p:cTn id="27" dur="500"/>
                                        <p:tgtEl>
                                          <p:spTgt spid="9"/>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63"/>
                                        </p:tgtEl>
                                        <p:attrNameLst>
                                          <p:attrName>style.visibility</p:attrName>
                                        </p:attrNameLst>
                                      </p:cBhvr>
                                      <p:to>
                                        <p:strVal val="visible"/>
                                      </p:to>
                                    </p:set>
                                    <p:anim calcmode="lin" valueType="num">
                                      <p:cBhvr>
                                        <p:cTn id="31" dur="500" fill="hold"/>
                                        <p:tgtEl>
                                          <p:spTgt spid="163"/>
                                        </p:tgtEl>
                                        <p:attrNameLst>
                                          <p:attrName>ppt_w</p:attrName>
                                        </p:attrNameLst>
                                      </p:cBhvr>
                                      <p:tavLst>
                                        <p:tav tm="0">
                                          <p:val>
                                            <p:fltVal val="0"/>
                                          </p:val>
                                        </p:tav>
                                        <p:tav tm="100000">
                                          <p:val>
                                            <p:strVal val="#ppt_w"/>
                                          </p:val>
                                        </p:tav>
                                      </p:tavLst>
                                    </p:anim>
                                    <p:anim calcmode="lin" valueType="num">
                                      <p:cBhvr>
                                        <p:cTn id="32" dur="500" fill="hold"/>
                                        <p:tgtEl>
                                          <p:spTgt spid="163"/>
                                        </p:tgtEl>
                                        <p:attrNameLst>
                                          <p:attrName>ppt_h</p:attrName>
                                        </p:attrNameLst>
                                      </p:cBhvr>
                                      <p:tavLst>
                                        <p:tav tm="0">
                                          <p:val>
                                            <p:fltVal val="0"/>
                                          </p:val>
                                        </p:tav>
                                        <p:tav tm="100000">
                                          <p:val>
                                            <p:strVal val="#ppt_h"/>
                                          </p:val>
                                        </p:tav>
                                      </p:tavLst>
                                    </p:anim>
                                    <p:animEffect transition="in" filter="fade">
                                      <p:cBhvr>
                                        <p:cTn id="33" dur="500"/>
                                        <p:tgtEl>
                                          <p:spTgt spid="163"/>
                                        </p:tgtEl>
                                      </p:cBhvr>
                                    </p:animEffect>
                                  </p:childTnLst>
                                </p:cTn>
                              </p:par>
                            </p:childTnLst>
                          </p:cTn>
                        </p:par>
                        <p:par>
                          <p:cTn id="34" fill="hold">
                            <p:stCondLst>
                              <p:cond delay="3000"/>
                            </p:stCondLst>
                            <p:childTnLst>
                              <p:par>
                                <p:cTn id="35" presetID="18" presetClass="entr" presetSubtype="12"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strips(downLeft)">
                                      <p:cBhvr>
                                        <p:cTn id="37" dur="500"/>
                                        <p:tgtEl>
                                          <p:spTgt spid="11"/>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64"/>
                                        </p:tgtEl>
                                        <p:attrNameLst>
                                          <p:attrName>style.visibility</p:attrName>
                                        </p:attrNameLst>
                                      </p:cBhvr>
                                      <p:to>
                                        <p:strVal val="visible"/>
                                      </p:to>
                                    </p:set>
                                    <p:anim calcmode="lin" valueType="num">
                                      <p:cBhvr>
                                        <p:cTn id="41" dur="500" fill="hold"/>
                                        <p:tgtEl>
                                          <p:spTgt spid="164"/>
                                        </p:tgtEl>
                                        <p:attrNameLst>
                                          <p:attrName>ppt_w</p:attrName>
                                        </p:attrNameLst>
                                      </p:cBhvr>
                                      <p:tavLst>
                                        <p:tav tm="0">
                                          <p:val>
                                            <p:fltVal val="0"/>
                                          </p:val>
                                        </p:tav>
                                        <p:tav tm="100000">
                                          <p:val>
                                            <p:strVal val="#ppt_w"/>
                                          </p:val>
                                        </p:tav>
                                      </p:tavLst>
                                    </p:anim>
                                    <p:anim calcmode="lin" valueType="num">
                                      <p:cBhvr>
                                        <p:cTn id="42" dur="500" fill="hold"/>
                                        <p:tgtEl>
                                          <p:spTgt spid="164"/>
                                        </p:tgtEl>
                                        <p:attrNameLst>
                                          <p:attrName>ppt_h</p:attrName>
                                        </p:attrNameLst>
                                      </p:cBhvr>
                                      <p:tavLst>
                                        <p:tav tm="0">
                                          <p:val>
                                            <p:fltVal val="0"/>
                                          </p:val>
                                        </p:tav>
                                        <p:tav tm="100000">
                                          <p:val>
                                            <p:strVal val="#ppt_h"/>
                                          </p:val>
                                        </p:tav>
                                      </p:tavLst>
                                    </p:anim>
                                    <p:animEffect transition="in" filter="fade">
                                      <p:cBhvr>
                                        <p:cTn id="43" dur="500"/>
                                        <p:tgtEl>
                                          <p:spTgt spid="164"/>
                                        </p:tgtEl>
                                      </p:cBhvr>
                                    </p:animEffect>
                                  </p:childTnLst>
                                </p:cTn>
                              </p:par>
                            </p:childTnLst>
                          </p:cTn>
                        </p:par>
                        <p:par>
                          <p:cTn id="44" fill="hold">
                            <p:stCondLst>
                              <p:cond delay="4000"/>
                            </p:stCondLst>
                            <p:childTnLst>
                              <p:par>
                                <p:cTn id="45" presetID="18" presetClass="entr" presetSubtype="12"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strips(downLeft)">
                                      <p:cBhvr>
                                        <p:cTn id="47" dur="500"/>
                                        <p:tgtEl>
                                          <p:spTgt spid="12"/>
                                        </p:tgtEl>
                                      </p:cBhvr>
                                    </p:animEffect>
                                  </p:childTnLst>
                                </p:cTn>
                              </p:par>
                              <p:par>
                                <p:cTn id="48" presetID="53" presetClass="entr" presetSubtype="16" fill="hold" grpId="0" nodeType="withEffect">
                                  <p:stCondLst>
                                    <p:cond delay="200"/>
                                  </p:stCondLst>
                                  <p:childTnLst>
                                    <p:set>
                                      <p:cBhvr>
                                        <p:cTn id="49" dur="1" fill="hold">
                                          <p:stCondLst>
                                            <p:cond delay="0"/>
                                          </p:stCondLst>
                                        </p:cTn>
                                        <p:tgtEl>
                                          <p:spTgt spid="51">
                                            <p:txEl>
                                              <p:pRg st="0" end="0"/>
                                            </p:txEl>
                                          </p:spTgt>
                                        </p:tgtEl>
                                        <p:attrNameLst>
                                          <p:attrName>style.visibility</p:attrName>
                                        </p:attrNameLst>
                                      </p:cBhvr>
                                      <p:to>
                                        <p:strVal val="visible"/>
                                      </p:to>
                                    </p:set>
                                    <p:anim calcmode="lin" valueType="num">
                                      <p:cBhvr>
                                        <p:cTn id="50" dur="500" fill="hold"/>
                                        <p:tgtEl>
                                          <p:spTgt spid="51">
                                            <p:txEl>
                                              <p:pRg st="0" end="0"/>
                                            </p:txEl>
                                          </p:spTgt>
                                        </p:tgtEl>
                                        <p:attrNameLst>
                                          <p:attrName>ppt_w</p:attrName>
                                        </p:attrNameLst>
                                      </p:cBhvr>
                                      <p:tavLst>
                                        <p:tav tm="0">
                                          <p:val>
                                            <p:fltVal val="0"/>
                                          </p:val>
                                        </p:tav>
                                        <p:tav tm="100000">
                                          <p:val>
                                            <p:strVal val="#ppt_w"/>
                                          </p:val>
                                        </p:tav>
                                      </p:tavLst>
                                    </p:anim>
                                    <p:anim calcmode="lin" valueType="num">
                                      <p:cBhvr>
                                        <p:cTn id="51" dur="500" fill="hold"/>
                                        <p:tgtEl>
                                          <p:spTgt spid="51">
                                            <p:txEl>
                                              <p:pRg st="0" end="0"/>
                                            </p:txEl>
                                          </p:spTgt>
                                        </p:tgtEl>
                                        <p:attrNameLst>
                                          <p:attrName>ppt_h</p:attrName>
                                        </p:attrNameLst>
                                      </p:cBhvr>
                                      <p:tavLst>
                                        <p:tav tm="0">
                                          <p:val>
                                            <p:fltVal val="0"/>
                                          </p:val>
                                        </p:tav>
                                        <p:tav tm="100000">
                                          <p:val>
                                            <p:strVal val="#ppt_h"/>
                                          </p:val>
                                        </p:tav>
                                      </p:tavLst>
                                    </p:anim>
                                    <p:animEffect transition="in" filter="fade">
                                      <p:cBhvr>
                                        <p:cTn id="52" dur="500"/>
                                        <p:tgtEl>
                                          <p:spTgt spid="51">
                                            <p:txEl>
                                              <p:pRg st="0" end="0"/>
                                            </p:txEl>
                                          </p:spTgt>
                                        </p:tgtEl>
                                      </p:cBhvr>
                                    </p:animEffect>
                                  </p:childTnLst>
                                </p:cTn>
                              </p:par>
                              <p:par>
                                <p:cTn id="53" presetID="23" presetClass="entr" presetSubtype="16" fill="hold" grpId="0" nodeType="withEffect">
                                  <p:stCondLst>
                                    <p:cond delay="200"/>
                                  </p:stCondLst>
                                  <p:childTnLst>
                                    <p:set>
                                      <p:cBhvr>
                                        <p:cTn id="54" dur="1" fill="hold">
                                          <p:stCondLst>
                                            <p:cond delay="0"/>
                                          </p:stCondLst>
                                        </p:cTn>
                                        <p:tgtEl>
                                          <p:spTgt spid="52">
                                            <p:txEl>
                                              <p:pRg st="0" end="0"/>
                                            </p:txEl>
                                          </p:spTgt>
                                        </p:tgtEl>
                                        <p:attrNameLst>
                                          <p:attrName>style.visibility</p:attrName>
                                        </p:attrNameLst>
                                      </p:cBhvr>
                                      <p:to>
                                        <p:strVal val="visible"/>
                                      </p:to>
                                    </p:set>
                                    <p:anim calcmode="lin" valueType="num">
                                      <p:cBhvr>
                                        <p:cTn id="55" dur="500" fill="hold"/>
                                        <p:tgtEl>
                                          <p:spTgt spid="52">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52">
                                            <p:txEl>
                                              <p:pRg st="0" end="0"/>
                                            </p:txEl>
                                          </p:spTgt>
                                        </p:tgtEl>
                                        <p:attrNameLst>
                                          <p:attrName>ppt_h</p:attrName>
                                        </p:attrNameLst>
                                      </p:cBhvr>
                                      <p:tavLst>
                                        <p:tav tm="0">
                                          <p:val>
                                            <p:fltVal val="0"/>
                                          </p:val>
                                        </p:tav>
                                        <p:tav tm="100000">
                                          <p:val>
                                            <p:strVal val="#ppt_h"/>
                                          </p:val>
                                        </p:tav>
                                      </p:tavLst>
                                    </p:anim>
                                  </p:childTnLst>
                                </p:cTn>
                              </p:par>
                              <p:par>
                                <p:cTn id="57" presetID="53" presetClass="entr" presetSubtype="16" fill="hold" grpId="0" nodeType="withEffect">
                                  <p:stCondLst>
                                    <p:cond delay="200"/>
                                  </p:stCondLst>
                                  <p:childTnLst>
                                    <p:set>
                                      <p:cBhvr>
                                        <p:cTn id="58" dur="1" fill="hold">
                                          <p:stCondLst>
                                            <p:cond delay="0"/>
                                          </p:stCondLst>
                                        </p:cTn>
                                        <p:tgtEl>
                                          <p:spTgt spid="55">
                                            <p:txEl>
                                              <p:pRg st="0" end="0"/>
                                            </p:txEl>
                                          </p:spTgt>
                                        </p:tgtEl>
                                        <p:attrNameLst>
                                          <p:attrName>style.visibility</p:attrName>
                                        </p:attrNameLst>
                                      </p:cBhvr>
                                      <p:to>
                                        <p:strVal val="visible"/>
                                      </p:to>
                                    </p:set>
                                    <p:anim calcmode="lin" valueType="num">
                                      <p:cBhvr>
                                        <p:cTn id="59" dur="5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60" dur="500" fill="hold"/>
                                        <p:tgtEl>
                                          <p:spTgt spid="55">
                                            <p:txEl>
                                              <p:pRg st="0" end="0"/>
                                            </p:txEl>
                                          </p:spTgt>
                                        </p:tgtEl>
                                        <p:attrNameLst>
                                          <p:attrName>ppt_h</p:attrName>
                                        </p:attrNameLst>
                                      </p:cBhvr>
                                      <p:tavLst>
                                        <p:tav tm="0">
                                          <p:val>
                                            <p:fltVal val="0"/>
                                          </p:val>
                                        </p:tav>
                                        <p:tav tm="100000">
                                          <p:val>
                                            <p:strVal val="#ppt_h"/>
                                          </p:val>
                                        </p:tav>
                                      </p:tavLst>
                                    </p:anim>
                                    <p:animEffect transition="in" filter="fade">
                                      <p:cBhvr>
                                        <p:cTn id="61" dur="500"/>
                                        <p:tgtEl>
                                          <p:spTgt spid="55">
                                            <p:txEl>
                                              <p:pRg st="0" end="0"/>
                                            </p:txEl>
                                          </p:spTgt>
                                        </p:tgtEl>
                                      </p:cBhvr>
                                    </p:animEffect>
                                  </p:childTnLst>
                                </p:cTn>
                              </p:par>
                              <p:par>
                                <p:cTn id="62" presetID="23" presetClass="entr" presetSubtype="16" fill="hold" grpId="0" nodeType="withEffect">
                                  <p:stCondLst>
                                    <p:cond delay="200"/>
                                  </p:stCondLst>
                                  <p:childTnLst>
                                    <p:set>
                                      <p:cBhvr>
                                        <p:cTn id="63" dur="1" fill="hold">
                                          <p:stCondLst>
                                            <p:cond delay="0"/>
                                          </p:stCondLst>
                                        </p:cTn>
                                        <p:tgtEl>
                                          <p:spTgt spid="56">
                                            <p:txEl>
                                              <p:pRg st="0" end="0"/>
                                            </p:txEl>
                                          </p:spTgt>
                                        </p:tgtEl>
                                        <p:attrNameLst>
                                          <p:attrName>style.visibility</p:attrName>
                                        </p:attrNameLst>
                                      </p:cBhvr>
                                      <p:to>
                                        <p:strVal val="visible"/>
                                      </p:to>
                                    </p:set>
                                    <p:anim calcmode="lin" valueType="num">
                                      <p:cBhvr>
                                        <p:cTn id="64" dur="500" fill="hold"/>
                                        <p:tgtEl>
                                          <p:spTgt spid="56">
                                            <p:txEl>
                                              <p:pRg st="0" end="0"/>
                                            </p:txEl>
                                          </p:spTgt>
                                        </p:tgtEl>
                                        <p:attrNameLst>
                                          <p:attrName>ppt_w</p:attrName>
                                        </p:attrNameLst>
                                      </p:cBhvr>
                                      <p:tavLst>
                                        <p:tav tm="0">
                                          <p:val>
                                            <p:fltVal val="0"/>
                                          </p:val>
                                        </p:tav>
                                        <p:tav tm="100000">
                                          <p:val>
                                            <p:strVal val="#ppt_w"/>
                                          </p:val>
                                        </p:tav>
                                      </p:tavLst>
                                    </p:anim>
                                    <p:anim calcmode="lin" valueType="num">
                                      <p:cBhvr>
                                        <p:cTn id="65" dur="500" fill="hold"/>
                                        <p:tgtEl>
                                          <p:spTgt spid="56">
                                            <p:txEl>
                                              <p:pRg st="0" end="0"/>
                                            </p:txEl>
                                          </p:spTgt>
                                        </p:tgtEl>
                                        <p:attrNameLst>
                                          <p:attrName>ppt_h</p:attrName>
                                        </p:attrNameLst>
                                      </p:cBhvr>
                                      <p:tavLst>
                                        <p:tav tm="0">
                                          <p:val>
                                            <p:fltVal val="0"/>
                                          </p:val>
                                        </p:tav>
                                        <p:tav tm="100000">
                                          <p:val>
                                            <p:strVal val="#ppt_h"/>
                                          </p:val>
                                        </p:tav>
                                      </p:tavLst>
                                    </p:anim>
                                  </p:childTnLst>
                                </p:cTn>
                              </p:par>
                              <p:par>
                                <p:cTn id="66" presetID="53" presetClass="entr" presetSubtype="16" fill="hold" grpId="0" nodeType="withEffect">
                                  <p:stCondLst>
                                    <p:cond delay="200"/>
                                  </p:stCondLst>
                                  <p:childTnLst>
                                    <p:set>
                                      <p:cBhvr>
                                        <p:cTn id="67" dur="1" fill="hold">
                                          <p:stCondLst>
                                            <p:cond delay="0"/>
                                          </p:stCondLst>
                                        </p:cTn>
                                        <p:tgtEl>
                                          <p:spTgt spid="13">
                                            <p:txEl>
                                              <p:pRg st="0" end="0"/>
                                            </p:txEl>
                                          </p:spTgt>
                                        </p:tgtEl>
                                        <p:attrNameLst>
                                          <p:attrName>style.visibility</p:attrName>
                                        </p:attrNameLst>
                                      </p:cBhvr>
                                      <p:to>
                                        <p:strVal val="visible"/>
                                      </p:to>
                                    </p:set>
                                    <p:anim calcmode="lin" valueType="num">
                                      <p:cBhvr>
                                        <p:cTn id="68"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69"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70" dur="500"/>
                                        <p:tgtEl>
                                          <p:spTgt spid="13">
                                            <p:txEl>
                                              <p:pRg st="0" end="0"/>
                                            </p:txEl>
                                          </p:spTgt>
                                        </p:tgtEl>
                                      </p:cBhvr>
                                    </p:animEffect>
                                  </p:childTnLst>
                                </p:cTn>
                              </p:par>
                              <p:par>
                                <p:cTn id="71" presetID="23" presetClass="entr" presetSubtype="16" fill="hold" grpId="0" nodeType="withEffect">
                                  <p:stCondLst>
                                    <p:cond delay="200"/>
                                  </p:stCondLst>
                                  <p:childTnLst>
                                    <p:set>
                                      <p:cBhvr>
                                        <p:cTn id="72" dur="1" fill="hold">
                                          <p:stCondLst>
                                            <p:cond delay="0"/>
                                          </p:stCondLst>
                                        </p:cTn>
                                        <p:tgtEl>
                                          <p:spTgt spid="58">
                                            <p:txEl>
                                              <p:pRg st="0" end="0"/>
                                            </p:txEl>
                                          </p:spTgt>
                                        </p:tgtEl>
                                        <p:attrNameLst>
                                          <p:attrName>style.visibility</p:attrName>
                                        </p:attrNameLst>
                                      </p:cBhvr>
                                      <p:to>
                                        <p:strVal val="visible"/>
                                      </p:to>
                                    </p:set>
                                    <p:anim calcmode="lin" valueType="num">
                                      <p:cBhvr>
                                        <p:cTn id="73" dur="500" fill="hold"/>
                                        <p:tgtEl>
                                          <p:spTgt spid="58">
                                            <p:txEl>
                                              <p:pRg st="0" end="0"/>
                                            </p:txEl>
                                          </p:spTgt>
                                        </p:tgtEl>
                                        <p:attrNameLst>
                                          <p:attrName>ppt_w</p:attrName>
                                        </p:attrNameLst>
                                      </p:cBhvr>
                                      <p:tavLst>
                                        <p:tav tm="0">
                                          <p:val>
                                            <p:fltVal val="0"/>
                                          </p:val>
                                        </p:tav>
                                        <p:tav tm="100000">
                                          <p:val>
                                            <p:strVal val="#ppt_w"/>
                                          </p:val>
                                        </p:tav>
                                      </p:tavLst>
                                    </p:anim>
                                    <p:anim calcmode="lin" valueType="num">
                                      <p:cBhvr>
                                        <p:cTn id="74" dur="500" fill="hold"/>
                                        <p:tgtEl>
                                          <p:spTgt spid="58">
                                            <p:txEl>
                                              <p:pRg st="0" end="0"/>
                                            </p:txEl>
                                          </p:spTgt>
                                        </p:tgtEl>
                                        <p:attrNameLst>
                                          <p:attrName>ppt_h</p:attrName>
                                        </p:attrNameLst>
                                      </p:cBhvr>
                                      <p:tavLst>
                                        <p:tav tm="0">
                                          <p:val>
                                            <p:fltVal val="0"/>
                                          </p:val>
                                        </p:tav>
                                        <p:tav tm="100000">
                                          <p:val>
                                            <p:strVal val="#ppt_h"/>
                                          </p:val>
                                        </p:tav>
                                      </p:tavLst>
                                    </p:anim>
                                  </p:childTnLst>
                                </p:cTn>
                              </p:par>
                              <p:par>
                                <p:cTn id="75" presetID="53" presetClass="entr" presetSubtype="16" fill="hold" grpId="0" nodeType="withEffect">
                                  <p:stCondLst>
                                    <p:cond delay="200"/>
                                  </p:stCondLst>
                                  <p:childTnLst>
                                    <p:set>
                                      <p:cBhvr>
                                        <p:cTn id="76" dur="1" fill="hold">
                                          <p:stCondLst>
                                            <p:cond delay="0"/>
                                          </p:stCondLst>
                                        </p:cTn>
                                        <p:tgtEl>
                                          <p:spTgt spid="59">
                                            <p:txEl>
                                              <p:pRg st="0" end="0"/>
                                            </p:txEl>
                                          </p:spTgt>
                                        </p:tgtEl>
                                        <p:attrNameLst>
                                          <p:attrName>style.visibility</p:attrName>
                                        </p:attrNameLst>
                                      </p:cBhvr>
                                      <p:to>
                                        <p:strVal val="visible"/>
                                      </p:to>
                                    </p:set>
                                    <p:anim calcmode="lin" valueType="num">
                                      <p:cBhvr>
                                        <p:cTn id="77" dur="500" fill="hold"/>
                                        <p:tgtEl>
                                          <p:spTgt spid="59">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59">
                                            <p:txEl>
                                              <p:pRg st="0" end="0"/>
                                            </p:txEl>
                                          </p:spTgt>
                                        </p:tgtEl>
                                        <p:attrNameLst>
                                          <p:attrName>ppt_h</p:attrName>
                                        </p:attrNameLst>
                                      </p:cBhvr>
                                      <p:tavLst>
                                        <p:tav tm="0">
                                          <p:val>
                                            <p:fltVal val="0"/>
                                          </p:val>
                                        </p:tav>
                                        <p:tav tm="100000">
                                          <p:val>
                                            <p:strVal val="#ppt_h"/>
                                          </p:val>
                                        </p:tav>
                                      </p:tavLst>
                                    </p:anim>
                                    <p:animEffect transition="in" filter="fade">
                                      <p:cBhvr>
                                        <p:cTn id="79" dur="500"/>
                                        <p:tgtEl>
                                          <p:spTgt spid="59">
                                            <p:txEl>
                                              <p:pRg st="0" end="0"/>
                                            </p:txEl>
                                          </p:spTgt>
                                        </p:tgtEl>
                                      </p:cBhvr>
                                    </p:animEffect>
                                  </p:childTnLst>
                                </p:cTn>
                              </p:par>
                              <p:par>
                                <p:cTn id="80" presetID="23" presetClass="entr" presetSubtype="16" fill="hold" grpId="0" nodeType="withEffect">
                                  <p:stCondLst>
                                    <p:cond delay="200"/>
                                  </p:stCondLst>
                                  <p:childTnLst>
                                    <p:set>
                                      <p:cBhvr>
                                        <p:cTn id="81" dur="1" fill="hold">
                                          <p:stCondLst>
                                            <p:cond delay="0"/>
                                          </p:stCondLst>
                                        </p:cTn>
                                        <p:tgtEl>
                                          <p:spTgt spid="60">
                                            <p:txEl>
                                              <p:pRg st="0" end="0"/>
                                            </p:txEl>
                                          </p:spTgt>
                                        </p:tgtEl>
                                        <p:attrNameLst>
                                          <p:attrName>style.visibility</p:attrName>
                                        </p:attrNameLst>
                                      </p:cBhvr>
                                      <p:to>
                                        <p:strVal val="visible"/>
                                      </p:to>
                                    </p:set>
                                    <p:anim calcmode="lin" valueType="num">
                                      <p:cBhvr>
                                        <p:cTn id="82" dur="500" fill="hold"/>
                                        <p:tgtEl>
                                          <p:spTgt spid="60">
                                            <p:txEl>
                                              <p:pRg st="0" end="0"/>
                                            </p:txEl>
                                          </p:spTgt>
                                        </p:tgtEl>
                                        <p:attrNameLst>
                                          <p:attrName>ppt_w</p:attrName>
                                        </p:attrNameLst>
                                      </p:cBhvr>
                                      <p:tavLst>
                                        <p:tav tm="0">
                                          <p:val>
                                            <p:fltVal val="0"/>
                                          </p:val>
                                        </p:tav>
                                        <p:tav tm="100000">
                                          <p:val>
                                            <p:strVal val="#ppt_w"/>
                                          </p:val>
                                        </p:tav>
                                      </p:tavLst>
                                    </p:anim>
                                    <p:anim calcmode="lin" valueType="num">
                                      <p:cBhvr>
                                        <p:cTn id="83" dur="500" fill="hold"/>
                                        <p:tgtEl>
                                          <p:spTgt spid="60">
                                            <p:txEl>
                                              <p:pRg st="0" end="0"/>
                                            </p:txEl>
                                          </p:spTgt>
                                        </p:tgtEl>
                                        <p:attrNameLst>
                                          <p:attrName>ppt_h</p:attrName>
                                        </p:attrNameLst>
                                      </p:cBhvr>
                                      <p:tavLst>
                                        <p:tav tm="0">
                                          <p:val>
                                            <p:fltVal val="0"/>
                                          </p:val>
                                        </p:tav>
                                        <p:tav tm="100000">
                                          <p:val>
                                            <p:strVal val="#ppt_h"/>
                                          </p:val>
                                        </p:tav>
                                      </p:tavLst>
                                    </p:anim>
                                  </p:childTnLst>
                                </p:cTn>
                              </p:par>
                              <p:par>
                                <p:cTn id="84" presetID="53" presetClass="entr" presetSubtype="16" fill="hold" grpId="0" nodeType="withEffect">
                                  <p:stCondLst>
                                    <p:cond delay="200"/>
                                  </p:stCondLst>
                                  <p:childTnLst>
                                    <p:set>
                                      <p:cBhvr>
                                        <p:cTn id="85" dur="1" fill="hold">
                                          <p:stCondLst>
                                            <p:cond delay="0"/>
                                          </p:stCondLst>
                                        </p:cTn>
                                        <p:tgtEl>
                                          <p:spTgt spid="63">
                                            <p:txEl>
                                              <p:pRg st="0" end="0"/>
                                            </p:txEl>
                                          </p:spTgt>
                                        </p:tgtEl>
                                        <p:attrNameLst>
                                          <p:attrName>style.visibility</p:attrName>
                                        </p:attrNameLst>
                                      </p:cBhvr>
                                      <p:to>
                                        <p:strVal val="visible"/>
                                      </p:to>
                                    </p:set>
                                    <p:anim calcmode="lin" valueType="num">
                                      <p:cBhvr>
                                        <p:cTn id="86" dur="500" fill="hold"/>
                                        <p:tgtEl>
                                          <p:spTgt spid="63">
                                            <p:txEl>
                                              <p:pRg st="0" end="0"/>
                                            </p:txEl>
                                          </p:spTgt>
                                        </p:tgtEl>
                                        <p:attrNameLst>
                                          <p:attrName>ppt_w</p:attrName>
                                        </p:attrNameLst>
                                      </p:cBhvr>
                                      <p:tavLst>
                                        <p:tav tm="0">
                                          <p:val>
                                            <p:fltVal val="0"/>
                                          </p:val>
                                        </p:tav>
                                        <p:tav tm="100000">
                                          <p:val>
                                            <p:strVal val="#ppt_w"/>
                                          </p:val>
                                        </p:tav>
                                      </p:tavLst>
                                    </p:anim>
                                    <p:anim calcmode="lin" valueType="num">
                                      <p:cBhvr>
                                        <p:cTn id="87" dur="500" fill="hold"/>
                                        <p:tgtEl>
                                          <p:spTgt spid="63">
                                            <p:txEl>
                                              <p:pRg st="0" end="0"/>
                                            </p:txEl>
                                          </p:spTgt>
                                        </p:tgtEl>
                                        <p:attrNameLst>
                                          <p:attrName>ppt_h</p:attrName>
                                        </p:attrNameLst>
                                      </p:cBhvr>
                                      <p:tavLst>
                                        <p:tav tm="0">
                                          <p:val>
                                            <p:fltVal val="0"/>
                                          </p:val>
                                        </p:tav>
                                        <p:tav tm="100000">
                                          <p:val>
                                            <p:strVal val="#ppt_h"/>
                                          </p:val>
                                        </p:tav>
                                      </p:tavLst>
                                    </p:anim>
                                    <p:animEffect transition="in" filter="fade">
                                      <p:cBhvr>
                                        <p:cTn id="88" dur="500"/>
                                        <p:tgtEl>
                                          <p:spTgt spid="63">
                                            <p:txEl>
                                              <p:pRg st="0" end="0"/>
                                            </p:txEl>
                                          </p:spTgt>
                                        </p:tgtEl>
                                      </p:cBhvr>
                                    </p:animEffect>
                                  </p:childTnLst>
                                </p:cTn>
                              </p:par>
                              <p:par>
                                <p:cTn id="89" presetID="23" presetClass="entr" presetSubtype="16" fill="hold" grpId="0" nodeType="withEffect">
                                  <p:stCondLst>
                                    <p:cond delay="200"/>
                                  </p:stCondLst>
                                  <p:childTnLst>
                                    <p:set>
                                      <p:cBhvr>
                                        <p:cTn id="90" dur="1" fill="hold">
                                          <p:stCondLst>
                                            <p:cond delay="0"/>
                                          </p:stCondLst>
                                        </p:cTn>
                                        <p:tgtEl>
                                          <p:spTgt spid="65">
                                            <p:txEl>
                                              <p:pRg st="0" end="0"/>
                                            </p:txEl>
                                          </p:spTgt>
                                        </p:tgtEl>
                                        <p:attrNameLst>
                                          <p:attrName>style.visibility</p:attrName>
                                        </p:attrNameLst>
                                      </p:cBhvr>
                                      <p:to>
                                        <p:strVal val="visible"/>
                                      </p:to>
                                    </p:set>
                                    <p:anim calcmode="lin" valueType="num">
                                      <p:cBhvr>
                                        <p:cTn id="91" dur="500" fill="hold"/>
                                        <p:tgtEl>
                                          <p:spTgt spid="65">
                                            <p:txEl>
                                              <p:pRg st="0" end="0"/>
                                            </p:txEl>
                                          </p:spTgt>
                                        </p:tgtEl>
                                        <p:attrNameLst>
                                          <p:attrName>ppt_w</p:attrName>
                                        </p:attrNameLst>
                                      </p:cBhvr>
                                      <p:tavLst>
                                        <p:tav tm="0">
                                          <p:val>
                                            <p:fltVal val="0"/>
                                          </p:val>
                                        </p:tav>
                                        <p:tav tm="100000">
                                          <p:val>
                                            <p:strVal val="#ppt_w"/>
                                          </p:val>
                                        </p:tav>
                                      </p:tavLst>
                                    </p:anim>
                                    <p:anim calcmode="lin" valueType="num">
                                      <p:cBhvr>
                                        <p:cTn id="92" dur="500" fill="hold"/>
                                        <p:tgtEl>
                                          <p:spTgt spid="65">
                                            <p:txEl>
                                              <p:pRg st="0" end="0"/>
                                            </p:txEl>
                                          </p:spTgt>
                                        </p:tgtEl>
                                        <p:attrNameLst>
                                          <p:attrName>ppt_h</p:attrName>
                                        </p:attrNameLst>
                                      </p:cBhvr>
                                      <p:tavLst>
                                        <p:tav tm="0">
                                          <p:val>
                                            <p:fltVal val="0"/>
                                          </p:val>
                                        </p:tav>
                                        <p:tav tm="100000">
                                          <p:val>
                                            <p:strVal val="#ppt_h"/>
                                          </p:val>
                                        </p:tav>
                                      </p:tavLst>
                                    </p:anim>
                                  </p:childTnLst>
                                </p:cTn>
                              </p:par>
                            </p:childTnLst>
                          </p:cTn>
                        </p:par>
                        <p:par>
                          <p:cTn id="93" fill="hold">
                            <p:stCondLst>
                              <p:cond delay="4500"/>
                            </p:stCondLst>
                            <p:childTnLst>
                              <p:par>
                                <p:cTn id="94" presetID="53" presetClass="entr" presetSubtype="16" fill="hold" nodeType="afterEffect">
                                  <p:stCondLst>
                                    <p:cond delay="0"/>
                                  </p:stCondLst>
                                  <p:childTnLst>
                                    <p:set>
                                      <p:cBhvr>
                                        <p:cTn id="95" dur="1" fill="hold">
                                          <p:stCondLst>
                                            <p:cond delay="0"/>
                                          </p:stCondLst>
                                        </p:cTn>
                                        <p:tgtEl>
                                          <p:spTgt spid="14"/>
                                        </p:tgtEl>
                                        <p:attrNameLst>
                                          <p:attrName>style.visibility</p:attrName>
                                        </p:attrNameLst>
                                      </p:cBhvr>
                                      <p:to>
                                        <p:strVal val="visible"/>
                                      </p:to>
                                    </p:set>
                                    <p:anim calcmode="lin" valueType="num">
                                      <p:cBhvr>
                                        <p:cTn id="96" dur="500" fill="hold"/>
                                        <p:tgtEl>
                                          <p:spTgt spid="14"/>
                                        </p:tgtEl>
                                        <p:attrNameLst>
                                          <p:attrName>ppt_w</p:attrName>
                                        </p:attrNameLst>
                                      </p:cBhvr>
                                      <p:tavLst>
                                        <p:tav tm="0">
                                          <p:val>
                                            <p:fltVal val="0"/>
                                          </p:val>
                                        </p:tav>
                                        <p:tav tm="100000">
                                          <p:val>
                                            <p:strVal val="#ppt_w"/>
                                          </p:val>
                                        </p:tav>
                                      </p:tavLst>
                                    </p:anim>
                                    <p:anim calcmode="lin" valueType="num">
                                      <p:cBhvr>
                                        <p:cTn id="97" dur="500" fill="hold"/>
                                        <p:tgtEl>
                                          <p:spTgt spid="14"/>
                                        </p:tgtEl>
                                        <p:attrNameLst>
                                          <p:attrName>ppt_h</p:attrName>
                                        </p:attrNameLst>
                                      </p:cBhvr>
                                      <p:tavLst>
                                        <p:tav tm="0">
                                          <p:val>
                                            <p:fltVal val="0"/>
                                          </p:val>
                                        </p:tav>
                                        <p:tav tm="100000">
                                          <p:val>
                                            <p:strVal val="#ppt_h"/>
                                          </p:val>
                                        </p:tav>
                                      </p:tavLst>
                                    </p:anim>
                                    <p:animEffect transition="in" filter="fade">
                                      <p:cBhvr>
                                        <p:cTn id="98" dur="500"/>
                                        <p:tgtEl>
                                          <p:spTgt spid="14"/>
                                        </p:tgtEl>
                                      </p:cBhvr>
                                    </p:animEffect>
                                  </p:childTnLst>
                                </p:cTn>
                              </p:par>
                            </p:childTnLst>
                          </p:cTn>
                        </p:par>
                        <p:par>
                          <p:cTn id="99" fill="hold">
                            <p:stCondLst>
                              <p:cond delay="5000"/>
                            </p:stCondLst>
                            <p:childTnLst>
                              <p:par>
                                <p:cTn id="100" presetID="53" presetClass="entr" presetSubtype="16" fill="hold" nodeType="afterEffect">
                                  <p:stCondLst>
                                    <p:cond delay="0"/>
                                  </p:stCondLst>
                                  <p:childTnLst>
                                    <p:set>
                                      <p:cBhvr>
                                        <p:cTn id="101" dur="1" fill="hold">
                                          <p:stCondLst>
                                            <p:cond delay="0"/>
                                          </p:stCondLst>
                                        </p:cTn>
                                        <p:tgtEl>
                                          <p:spTgt spid="15"/>
                                        </p:tgtEl>
                                        <p:attrNameLst>
                                          <p:attrName>style.visibility</p:attrName>
                                        </p:attrNameLst>
                                      </p:cBhvr>
                                      <p:to>
                                        <p:strVal val="visible"/>
                                      </p:to>
                                    </p:set>
                                    <p:anim calcmode="lin" valueType="num">
                                      <p:cBhvr>
                                        <p:cTn id="102" dur="500" fill="hold"/>
                                        <p:tgtEl>
                                          <p:spTgt spid="15"/>
                                        </p:tgtEl>
                                        <p:attrNameLst>
                                          <p:attrName>ppt_w</p:attrName>
                                        </p:attrNameLst>
                                      </p:cBhvr>
                                      <p:tavLst>
                                        <p:tav tm="0">
                                          <p:val>
                                            <p:fltVal val="0"/>
                                          </p:val>
                                        </p:tav>
                                        <p:tav tm="100000">
                                          <p:val>
                                            <p:strVal val="#ppt_w"/>
                                          </p:val>
                                        </p:tav>
                                      </p:tavLst>
                                    </p:anim>
                                    <p:anim calcmode="lin" valueType="num">
                                      <p:cBhvr>
                                        <p:cTn id="103" dur="500" fill="hold"/>
                                        <p:tgtEl>
                                          <p:spTgt spid="15"/>
                                        </p:tgtEl>
                                        <p:attrNameLst>
                                          <p:attrName>ppt_h</p:attrName>
                                        </p:attrNameLst>
                                      </p:cBhvr>
                                      <p:tavLst>
                                        <p:tav tm="0">
                                          <p:val>
                                            <p:fltVal val="0"/>
                                          </p:val>
                                        </p:tav>
                                        <p:tav tm="100000">
                                          <p:val>
                                            <p:strVal val="#ppt_h"/>
                                          </p:val>
                                        </p:tav>
                                      </p:tavLst>
                                    </p:anim>
                                    <p:animEffect transition="in" filter="fade">
                                      <p:cBhvr>
                                        <p:cTn id="104" dur="500"/>
                                        <p:tgtEl>
                                          <p:spTgt spid="15"/>
                                        </p:tgtEl>
                                      </p:cBhvr>
                                    </p:animEffect>
                                  </p:childTnLst>
                                </p:cTn>
                              </p:par>
                            </p:childTnLst>
                          </p:cTn>
                        </p:par>
                        <p:par>
                          <p:cTn id="105" fill="hold">
                            <p:stCondLst>
                              <p:cond delay="5500"/>
                            </p:stCondLst>
                            <p:childTnLst>
                              <p:par>
                                <p:cTn id="106" presetID="53" presetClass="entr" presetSubtype="16" fill="hold" nodeType="afterEffect">
                                  <p:stCondLst>
                                    <p:cond delay="0"/>
                                  </p:stCondLst>
                                  <p:childTnLst>
                                    <p:set>
                                      <p:cBhvr>
                                        <p:cTn id="107" dur="1" fill="hold">
                                          <p:stCondLst>
                                            <p:cond delay="0"/>
                                          </p:stCondLst>
                                        </p:cTn>
                                        <p:tgtEl>
                                          <p:spTgt spid="16"/>
                                        </p:tgtEl>
                                        <p:attrNameLst>
                                          <p:attrName>style.visibility</p:attrName>
                                        </p:attrNameLst>
                                      </p:cBhvr>
                                      <p:to>
                                        <p:strVal val="visible"/>
                                      </p:to>
                                    </p:set>
                                    <p:anim calcmode="lin" valueType="num">
                                      <p:cBhvr>
                                        <p:cTn id="108" dur="500" fill="hold"/>
                                        <p:tgtEl>
                                          <p:spTgt spid="16"/>
                                        </p:tgtEl>
                                        <p:attrNameLst>
                                          <p:attrName>ppt_w</p:attrName>
                                        </p:attrNameLst>
                                      </p:cBhvr>
                                      <p:tavLst>
                                        <p:tav tm="0">
                                          <p:val>
                                            <p:fltVal val="0"/>
                                          </p:val>
                                        </p:tav>
                                        <p:tav tm="100000">
                                          <p:val>
                                            <p:strVal val="#ppt_w"/>
                                          </p:val>
                                        </p:tav>
                                      </p:tavLst>
                                    </p:anim>
                                    <p:anim calcmode="lin" valueType="num">
                                      <p:cBhvr>
                                        <p:cTn id="109" dur="500" fill="hold"/>
                                        <p:tgtEl>
                                          <p:spTgt spid="16"/>
                                        </p:tgtEl>
                                        <p:attrNameLst>
                                          <p:attrName>ppt_h</p:attrName>
                                        </p:attrNameLst>
                                      </p:cBhvr>
                                      <p:tavLst>
                                        <p:tav tm="0">
                                          <p:val>
                                            <p:fltVal val="0"/>
                                          </p:val>
                                        </p:tav>
                                        <p:tav tm="100000">
                                          <p:val>
                                            <p:strVal val="#ppt_h"/>
                                          </p:val>
                                        </p:tav>
                                      </p:tavLst>
                                    </p:anim>
                                    <p:animEffect transition="in" filter="fade">
                                      <p:cBhvr>
                                        <p:cTn id="110" dur="500"/>
                                        <p:tgtEl>
                                          <p:spTgt spid="16"/>
                                        </p:tgtEl>
                                      </p:cBhvr>
                                    </p:animEffect>
                                  </p:childTnLst>
                                </p:cTn>
                              </p:par>
                            </p:childTnLst>
                          </p:cTn>
                        </p:par>
                        <p:par>
                          <p:cTn id="111" fill="hold">
                            <p:stCondLst>
                              <p:cond delay="6000"/>
                            </p:stCondLst>
                            <p:childTnLst>
                              <p:par>
                                <p:cTn id="112" presetID="53" presetClass="entr" presetSubtype="16" fill="hold" nodeType="after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p:cTn id="114" dur="500" fill="hold"/>
                                        <p:tgtEl>
                                          <p:spTgt spid="17"/>
                                        </p:tgtEl>
                                        <p:attrNameLst>
                                          <p:attrName>ppt_w</p:attrName>
                                        </p:attrNameLst>
                                      </p:cBhvr>
                                      <p:tavLst>
                                        <p:tav tm="0">
                                          <p:val>
                                            <p:fltVal val="0"/>
                                          </p:val>
                                        </p:tav>
                                        <p:tav tm="100000">
                                          <p:val>
                                            <p:strVal val="#ppt_w"/>
                                          </p:val>
                                        </p:tav>
                                      </p:tavLst>
                                    </p:anim>
                                    <p:anim calcmode="lin" valueType="num">
                                      <p:cBhvr>
                                        <p:cTn id="115" dur="500" fill="hold"/>
                                        <p:tgtEl>
                                          <p:spTgt spid="17"/>
                                        </p:tgtEl>
                                        <p:attrNameLst>
                                          <p:attrName>ppt_h</p:attrName>
                                        </p:attrNameLst>
                                      </p:cBhvr>
                                      <p:tavLst>
                                        <p:tav tm="0">
                                          <p:val>
                                            <p:fltVal val="0"/>
                                          </p:val>
                                        </p:tav>
                                        <p:tav tm="100000">
                                          <p:val>
                                            <p:strVal val="#ppt_h"/>
                                          </p:val>
                                        </p:tav>
                                      </p:tavLst>
                                    </p:anim>
                                    <p:animEffect transition="in" filter="fade">
                                      <p:cBhvr>
                                        <p:cTn id="116" dur="500"/>
                                        <p:tgtEl>
                                          <p:spTgt spid="17"/>
                                        </p:tgtEl>
                                      </p:cBhvr>
                                    </p:animEffect>
                                  </p:childTnLst>
                                </p:cTn>
                              </p:par>
                            </p:childTnLst>
                          </p:cTn>
                        </p:par>
                        <p:par>
                          <p:cTn id="117" fill="hold">
                            <p:stCondLst>
                              <p:cond delay="6500"/>
                            </p:stCondLst>
                            <p:childTnLst>
                              <p:par>
                                <p:cTn id="118" presetID="53" presetClass="entr" presetSubtype="16" fill="hold" nodeType="afterEffect">
                                  <p:stCondLst>
                                    <p:cond delay="0"/>
                                  </p:stCondLst>
                                  <p:childTnLst>
                                    <p:set>
                                      <p:cBhvr>
                                        <p:cTn id="119" dur="1" fill="hold">
                                          <p:stCondLst>
                                            <p:cond delay="0"/>
                                          </p:stCondLst>
                                        </p:cTn>
                                        <p:tgtEl>
                                          <p:spTgt spid="18"/>
                                        </p:tgtEl>
                                        <p:attrNameLst>
                                          <p:attrName>style.visibility</p:attrName>
                                        </p:attrNameLst>
                                      </p:cBhvr>
                                      <p:to>
                                        <p:strVal val="visible"/>
                                      </p:to>
                                    </p:set>
                                    <p:anim calcmode="lin" valueType="num">
                                      <p:cBhvr>
                                        <p:cTn id="120" dur="500" fill="hold"/>
                                        <p:tgtEl>
                                          <p:spTgt spid="18"/>
                                        </p:tgtEl>
                                        <p:attrNameLst>
                                          <p:attrName>ppt_w</p:attrName>
                                        </p:attrNameLst>
                                      </p:cBhvr>
                                      <p:tavLst>
                                        <p:tav tm="0">
                                          <p:val>
                                            <p:fltVal val="0"/>
                                          </p:val>
                                        </p:tav>
                                        <p:tav tm="100000">
                                          <p:val>
                                            <p:strVal val="#ppt_w"/>
                                          </p:val>
                                        </p:tav>
                                      </p:tavLst>
                                    </p:anim>
                                    <p:anim calcmode="lin" valueType="num">
                                      <p:cBhvr>
                                        <p:cTn id="121" dur="500" fill="hold"/>
                                        <p:tgtEl>
                                          <p:spTgt spid="18"/>
                                        </p:tgtEl>
                                        <p:attrNameLst>
                                          <p:attrName>ppt_h</p:attrName>
                                        </p:attrNameLst>
                                      </p:cBhvr>
                                      <p:tavLst>
                                        <p:tav tm="0">
                                          <p:val>
                                            <p:fltVal val="0"/>
                                          </p:val>
                                        </p:tav>
                                        <p:tav tm="100000">
                                          <p:val>
                                            <p:strVal val="#ppt_h"/>
                                          </p:val>
                                        </p:tav>
                                      </p:tavLst>
                                    </p:anim>
                                    <p:animEffect transition="in" filter="fade">
                                      <p:cBhvr>
                                        <p:cTn id="122" dur="500"/>
                                        <p:tgtEl>
                                          <p:spTgt spid="18"/>
                                        </p:tgtEl>
                                      </p:cBhvr>
                                    </p:animEffect>
                                  </p:childTnLst>
                                </p:cTn>
                              </p:par>
                            </p:childTnLst>
                          </p:cTn>
                        </p:par>
                        <p:par>
                          <p:cTn id="123" fill="hold">
                            <p:stCondLst>
                              <p:cond delay="7000"/>
                            </p:stCondLst>
                            <p:childTnLst>
                              <p:par>
                                <p:cTn id="124" presetID="3" presetClass="entr" presetSubtype="10" fill="hold" nodeType="afterEffect">
                                  <p:stCondLst>
                                    <p:cond delay="0"/>
                                  </p:stCondLst>
                                  <p:childTnLst>
                                    <p:set>
                                      <p:cBhvr>
                                        <p:cTn id="125" dur="1" fill="hold">
                                          <p:stCondLst>
                                            <p:cond delay="0"/>
                                          </p:stCondLst>
                                        </p:cTn>
                                        <p:tgtEl>
                                          <p:spTgt spid="19"/>
                                        </p:tgtEl>
                                        <p:attrNameLst>
                                          <p:attrName>style.visibility</p:attrName>
                                        </p:attrNameLst>
                                      </p:cBhvr>
                                      <p:to>
                                        <p:strVal val="visible"/>
                                      </p:to>
                                    </p:set>
                                    <p:animEffect transition="in" filter="blinds(horizontal)">
                                      <p:cBhvr>
                                        <p:cTn id="126" dur="500"/>
                                        <p:tgtEl>
                                          <p:spTgt spid="19"/>
                                        </p:tgtEl>
                                      </p:cBhvr>
                                    </p:animEffect>
                                  </p:childTnLst>
                                </p:cTn>
                              </p:par>
                            </p:childTnLst>
                          </p:cTn>
                        </p:par>
                        <p:par>
                          <p:cTn id="127" fill="hold">
                            <p:stCondLst>
                              <p:cond delay="7500"/>
                            </p:stCondLst>
                            <p:childTnLst>
                              <p:par>
                                <p:cTn id="128" presetID="12" presetClass="entr" presetSubtype="4" fill="hold" grpId="0" nodeType="afterEffect">
                                  <p:stCondLst>
                                    <p:cond delay="0"/>
                                  </p:stCondLst>
                                  <p:childTnLst>
                                    <p:set>
                                      <p:cBhvr>
                                        <p:cTn id="129" dur="1" fill="hold">
                                          <p:stCondLst>
                                            <p:cond delay="0"/>
                                          </p:stCondLst>
                                        </p:cTn>
                                        <p:tgtEl>
                                          <p:spTgt spid="23"/>
                                        </p:tgtEl>
                                        <p:attrNameLst>
                                          <p:attrName>style.visibility</p:attrName>
                                        </p:attrNameLst>
                                      </p:cBhvr>
                                      <p:to>
                                        <p:strVal val="visible"/>
                                      </p:to>
                                    </p:set>
                                    <p:anim calcmode="lin" valueType="num">
                                      <p:cBhvr additive="base">
                                        <p:cTn id="130" dur="500"/>
                                        <p:tgtEl>
                                          <p:spTgt spid="23"/>
                                        </p:tgtEl>
                                        <p:attrNameLst>
                                          <p:attrName>ppt_y</p:attrName>
                                        </p:attrNameLst>
                                      </p:cBhvr>
                                      <p:tavLst>
                                        <p:tav tm="0">
                                          <p:val>
                                            <p:strVal val="#ppt_y+#ppt_h*1.125000"/>
                                          </p:val>
                                        </p:tav>
                                        <p:tav tm="100000">
                                          <p:val>
                                            <p:strVal val="#ppt_y"/>
                                          </p:val>
                                        </p:tav>
                                      </p:tavLst>
                                    </p:anim>
                                    <p:animEffect transition="in" filter="wipe(up)">
                                      <p:cBhvr>
                                        <p:cTn id="131" dur="500"/>
                                        <p:tgtEl>
                                          <p:spTgt spid="23"/>
                                        </p:tgtEl>
                                      </p:cBhvr>
                                    </p:animEffect>
                                  </p:childTnLst>
                                </p:cTn>
                              </p:par>
                              <p:par>
                                <p:cTn id="132" presetID="12" presetClass="entr" presetSubtype="4" fill="hold" nodeType="withEffect">
                                  <p:stCondLst>
                                    <p:cond delay="0"/>
                                  </p:stCondLst>
                                  <p:childTnLst>
                                    <p:set>
                                      <p:cBhvr>
                                        <p:cTn id="133" dur="1" fill="hold">
                                          <p:stCondLst>
                                            <p:cond delay="0"/>
                                          </p:stCondLst>
                                        </p:cTn>
                                        <p:tgtEl>
                                          <p:spTgt spid="24"/>
                                        </p:tgtEl>
                                        <p:attrNameLst>
                                          <p:attrName>style.visibility</p:attrName>
                                        </p:attrNameLst>
                                      </p:cBhvr>
                                      <p:to>
                                        <p:strVal val="visible"/>
                                      </p:to>
                                    </p:set>
                                    <p:anim calcmode="lin" valueType="num">
                                      <p:cBhvr additive="base">
                                        <p:cTn id="134" dur="500"/>
                                        <p:tgtEl>
                                          <p:spTgt spid="24"/>
                                        </p:tgtEl>
                                        <p:attrNameLst>
                                          <p:attrName>ppt_y</p:attrName>
                                        </p:attrNameLst>
                                      </p:cBhvr>
                                      <p:tavLst>
                                        <p:tav tm="0">
                                          <p:val>
                                            <p:strVal val="#ppt_y+#ppt_h*1.125000"/>
                                          </p:val>
                                        </p:tav>
                                        <p:tav tm="100000">
                                          <p:val>
                                            <p:strVal val="#ppt_y"/>
                                          </p:val>
                                        </p:tav>
                                      </p:tavLst>
                                    </p:anim>
                                    <p:animEffect transition="in" filter="wipe(up)">
                                      <p:cBhvr>
                                        <p:cTn id="135" dur="500"/>
                                        <p:tgtEl>
                                          <p:spTgt spid="24"/>
                                        </p:tgtEl>
                                      </p:cBhvr>
                                    </p:animEffect>
                                  </p:childTnLst>
                                </p:cTn>
                              </p:par>
                              <p:par>
                                <p:cTn id="136" presetID="12" presetClass="entr" presetSubtype="4" fill="hold" nodeType="with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additive="base">
                                        <p:cTn id="138" dur="500"/>
                                        <p:tgtEl>
                                          <p:spTgt spid="20"/>
                                        </p:tgtEl>
                                        <p:attrNameLst>
                                          <p:attrName>ppt_y</p:attrName>
                                        </p:attrNameLst>
                                      </p:cBhvr>
                                      <p:tavLst>
                                        <p:tav tm="0">
                                          <p:val>
                                            <p:strVal val="#ppt_y+#ppt_h*1.125000"/>
                                          </p:val>
                                        </p:tav>
                                        <p:tav tm="100000">
                                          <p:val>
                                            <p:strVal val="#ppt_y"/>
                                          </p:val>
                                        </p:tav>
                                      </p:tavLst>
                                    </p:anim>
                                    <p:animEffect transition="in" filter="wipe(up)">
                                      <p:cBhvr>
                                        <p:cTn id="1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bldLvl="0" animBg="1"/>
      <p:bldP spid="162" grpId="0" bldLvl="0" animBg="1"/>
      <p:bldP spid="163" grpId="0" bldLvl="0" animBg="1"/>
      <p:bldP spid="164" grpId="0" bldLvl="0" animBg="1"/>
      <p:bldP spid="51" grpId="0" build="p">
        <p:tmplLst>
          <p:tmpl lvl="1">
            <p:tnLst>
              <p:par>
                <p:cTn presetID="53" presetClass="entr" presetSubtype="16" fill="hold" nodeType="withEffect">
                  <p:stCondLst>
                    <p:cond delay="200"/>
                  </p:stCondLst>
                  <p:childTnLst>
                    <p:set>
                      <p:cBhvr>
                        <p:cTn dur="1" fill="hold">
                          <p:stCondLst>
                            <p:cond delay="0"/>
                          </p:stCondLst>
                        </p:cTn>
                        <p:tgtEl>
                          <p:spTgt spid="51"/>
                        </p:tgtEl>
                        <p:attrNameLst>
                          <p:attrName>style.visibility</p:attrName>
                        </p:attrNameLst>
                      </p:cBhvr>
                      <p:to>
                        <p:strVal val="visible"/>
                      </p:to>
                    </p:set>
                    <p:anim calcmode="lin" valueType="num">
                      <p:cBhvr>
                        <p:cTn dur="500" fill="hold"/>
                        <p:tgtEl>
                          <p:spTgt spid="51"/>
                        </p:tgtEl>
                        <p:attrNameLst>
                          <p:attrName>ppt_w</p:attrName>
                        </p:attrNameLst>
                      </p:cBhvr>
                      <p:tavLst>
                        <p:tav tm="0">
                          <p:val>
                            <p:fltVal val="0"/>
                          </p:val>
                        </p:tav>
                        <p:tav tm="100000">
                          <p:val>
                            <p:strVal val="#ppt_w"/>
                          </p:val>
                        </p:tav>
                      </p:tavLst>
                    </p:anim>
                    <p:anim calcmode="lin" valueType="num">
                      <p:cBhvr>
                        <p:cTn dur="500" fill="hold"/>
                        <p:tgtEl>
                          <p:spTgt spid="51"/>
                        </p:tgtEl>
                        <p:attrNameLst>
                          <p:attrName>ppt_h</p:attrName>
                        </p:attrNameLst>
                      </p:cBhvr>
                      <p:tavLst>
                        <p:tav tm="0">
                          <p:val>
                            <p:fltVal val="0"/>
                          </p:val>
                        </p:tav>
                        <p:tav tm="100000">
                          <p:val>
                            <p:strVal val="#ppt_h"/>
                          </p:val>
                        </p:tav>
                      </p:tavLst>
                    </p:anim>
                    <p:animEffect transition="in" filter="fade">
                      <p:cBhvr>
                        <p:cTn dur="500"/>
                        <p:tgtEl>
                          <p:spTgt spid="51"/>
                        </p:tgtEl>
                      </p:cBhvr>
                    </p:animEffect>
                  </p:childTnLst>
                </p:cTn>
              </p:par>
            </p:tnLst>
          </p:tmpl>
        </p:tmplLst>
      </p:bldP>
      <p:bldP spid="52" grpId="0" build="p">
        <p:tmplLst>
          <p:tmpl lvl="1">
            <p:tnLst>
              <p:par>
                <p:cTn presetID="23" presetClass="entr" presetSubtype="16" fill="hold" nodeType="withEffect">
                  <p:stCondLst>
                    <p:cond delay="200"/>
                  </p:stCondLst>
                  <p:childTnLst>
                    <p:set>
                      <p:cBhvr>
                        <p:cTn dur="1" fill="hold">
                          <p:stCondLst>
                            <p:cond delay="0"/>
                          </p:stCondLst>
                        </p:cTn>
                        <p:tgtEl>
                          <p:spTgt spid="52"/>
                        </p:tgtEl>
                        <p:attrNameLst>
                          <p:attrName>style.visibility</p:attrName>
                        </p:attrNameLst>
                      </p:cBhvr>
                      <p:to>
                        <p:strVal val="visible"/>
                      </p:to>
                    </p:set>
                    <p:anim calcmode="lin" valueType="num">
                      <p:cBhvr>
                        <p:cTn dur="500" fill="hold"/>
                        <p:tgtEl>
                          <p:spTgt spid="52"/>
                        </p:tgtEl>
                        <p:attrNameLst>
                          <p:attrName>ppt_w</p:attrName>
                        </p:attrNameLst>
                      </p:cBhvr>
                      <p:tavLst>
                        <p:tav tm="0">
                          <p:val>
                            <p:fltVal val="0"/>
                          </p:val>
                        </p:tav>
                        <p:tav tm="100000">
                          <p:val>
                            <p:strVal val="#ppt_w"/>
                          </p:val>
                        </p:tav>
                      </p:tavLst>
                    </p:anim>
                    <p:anim calcmode="lin" valueType="num">
                      <p:cBhvr>
                        <p:cTn dur="500" fill="hold"/>
                        <p:tgtEl>
                          <p:spTgt spid="52"/>
                        </p:tgtEl>
                        <p:attrNameLst>
                          <p:attrName>ppt_h</p:attrName>
                        </p:attrNameLst>
                      </p:cBhvr>
                      <p:tavLst>
                        <p:tav tm="0">
                          <p:val>
                            <p:fltVal val="0"/>
                          </p:val>
                        </p:tav>
                        <p:tav tm="100000">
                          <p:val>
                            <p:strVal val="#ppt_h"/>
                          </p:val>
                        </p:tav>
                      </p:tavLst>
                    </p:anim>
                  </p:childTnLst>
                </p:cTn>
              </p:par>
            </p:tnLst>
          </p:tmpl>
        </p:tmplLst>
      </p:bldP>
      <p:bldP spid="55" grpId="0" build="p">
        <p:tmplLst>
          <p:tmpl lvl="1">
            <p:tnLst>
              <p:par>
                <p:cTn presetID="53" presetClass="entr" presetSubtype="16" fill="hold" nodeType="withEffect">
                  <p:stCondLst>
                    <p:cond delay="200"/>
                  </p:stCondLst>
                  <p:childTnLst>
                    <p:set>
                      <p:cBhvr>
                        <p:cTn dur="1" fill="hold">
                          <p:stCondLst>
                            <p:cond delay="0"/>
                          </p:stCondLst>
                        </p:cTn>
                        <p:tgtEl>
                          <p:spTgt spid="55"/>
                        </p:tgtEl>
                        <p:attrNameLst>
                          <p:attrName>style.visibility</p:attrName>
                        </p:attrNameLst>
                      </p:cBhvr>
                      <p:to>
                        <p:strVal val="visible"/>
                      </p:to>
                    </p:set>
                    <p:anim calcmode="lin" valueType="num">
                      <p:cBhvr>
                        <p:cTn dur="500" fill="hold"/>
                        <p:tgtEl>
                          <p:spTgt spid="55"/>
                        </p:tgtEl>
                        <p:attrNameLst>
                          <p:attrName>ppt_w</p:attrName>
                        </p:attrNameLst>
                      </p:cBhvr>
                      <p:tavLst>
                        <p:tav tm="0">
                          <p:val>
                            <p:fltVal val="0"/>
                          </p:val>
                        </p:tav>
                        <p:tav tm="100000">
                          <p:val>
                            <p:strVal val="#ppt_w"/>
                          </p:val>
                        </p:tav>
                      </p:tavLst>
                    </p:anim>
                    <p:anim calcmode="lin" valueType="num">
                      <p:cBhvr>
                        <p:cTn dur="500" fill="hold"/>
                        <p:tgtEl>
                          <p:spTgt spid="55"/>
                        </p:tgtEl>
                        <p:attrNameLst>
                          <p:attrName>ppt_h</p:attrName>
                        </p:attrNameLst>
                      </p:cBhvr>
                      <p:tavLst>
                        <p:tav tm="0">
                          <p:val>
                            <p:fltVal val="0"/>
                          </p:val>
                        </p:tav>
                        <p:tav tm="100000">
                          <p:val>
                            <p:strVal val="#ppt_h"/>
                          </p:val>
                        </p:tav>
                      </p:tavLst>
                    </p:anim>
                    <p:animEffect transition="in" filter="fade">
                      <p:cBhvr>
                        <p:cTn dur="500"/>
                        <p:tgtEl>
                          <p:spTgt spid="55"/>
                        </p:tgtEl>
                      </p:cBhvr>
                    </p:animEffect>
                  </p:childTnLst>
                </p:cTn>
              </p:par>
            </p:tnLst>
          </p:tmpl>
        </p:tmplLst>
      </p:bldP>
      <p:bldP spid="56" grpId="0" build="p">
        <p:tmplLst>
          <p:tmpl lvl="1">
            <p:tnLst>
              <p:par>
                <p:cTn presetID="23" presetClass="entr" presetSubtype="16" fill="hold" nodeType="withEffect">
                  <p:stCondLst>
                    <p:cond delay="200"/>
                  </p:stCondLst>
                  <p:childTnLst>
                    <p:set>
                      <p:cBhvr>
                        <p:cTn dur="1" fill="hold">
                          <p:stCondLst>
                            <p:cond delay="0"/>
                          </p:stCondLst>
                        </p:cTn>
                        <p:tgtEl>
                          <p:spTgt spid="56"/>
                        </p:tgtEl>
                        <p:attrNameLst>
                          <p:attrName>style.visibility</p:attrName>
                        </p:attrNameLst>
                      </p:cBhvr>
                      <p:to>
                        <p:strVal val="visible"/>
                      </p:to>
                    </p:set>
                    <p:anim calcmode="lin" valueType="num">
                      <p:cBhvr>
                        <p:cTn dur="500" fill="hold"/>
                        <p:tgtEl>
                          <p:spTgt spid="56"/>
                        </p:tgtEl>
                        <p:attrNameLst>
                          <p:attrName>ppt_w</p:attrName>
                        </p:attrNameLst>
                      </p:cBhvr>
                      <p:tavLst>
                        <p:tav tm="0">
                          <p:val>
                            <p:fltVal val="0"/>
                          </p:val>
                        </p:tav>
                        <p:tav tm="100000">
                          <p:val>
                            <p:strVal val="#ppt_w"/>
                          </p:val>
                        </p:tav>
                      </p:tavLst>
                    </p:anim>
                    <p:anim calcmode="lin" valueType="num">
                      <p:cBhvr>
                        <p:cTn dur="500" fill="hold"/>
                        <p:tgtEl>
                          <p:spTgt spid="56"/>
                        </p:tgtEl>
                        <p:attrNameLst>
                          <p:attrName>ppt_h</p:attrName>
                        </p:attrNameLst>
                      </p:cBhvr>
                      <p:tavLst>
                        <p:tav tm="0">
                          <p:val>
                            <p:fltVal val="0"/>
                          </p:val>
                        </p:tav>
                        <p:tav tm="100000">
                          <p:val>
                            <p:strVal val="#ppt_h"/>
                          </p:val>
                        </p:tav>
                      </p:tavLst>
                    </p:anim>
                  </p:childTnLst>
                </p:cTn>
              </p:par>
            </p:tnLst>
          </p:tmpl>
        </p:tmplLst>
      </p:bldP>
      <p:bldP spid="13" grpId="0" build="p">
        <p:tmplLst>
          <p:tmpl lvl="1">
            <p:tnLst>
              <p:par>
                <p:cTn presetID="53" presetClass="entr" presetSubtype="16" fill="hold" nodeType="withEffect">
                  <p:stCondLst>
                    <p:cond delay="200"/>
                  </p:stCondLst>
                  <p:childTnLst>
                    <p:set>
                      <p:cBhvr>
                        <p:cTn dur="1" fill="hold">
                          <p:stCondLst>
                            <p:cond delay="0"/>
                          </p:stCondLst>
                        </p:cTn>
                        <p:tgtEl>
                          <p:spTgt spid="13"/>
                        </p:tgtEl>
                        <p:attrNameLst>
                          <p:attrName>style.visibility</p:attrName>
                        </p:attrNameLst>
                      </p:cBhvr>
                      <p:to>
                        <p:strVal val="visible"/>
                      </p:to>
                    </p:set>
                    <p:anim calcmode="lin" valueType="num">
                      <p:cBhvr>
                        <p:cTn dur="500" fill="hold"/>
                        <p:tgtEl>
                          <p:spTgt spid="13"/>
                        </p:tgtEl>
                        <p:attrNameLst>
                          <p:attrName>ppt_w</p:attrName>
                        </p:attrNameLst>
                      </p:cBhvr>
                      <p:tavLst>
                        <p:tav tm="0">
                          <p:val>
                            <p:fltVal val="0"/>
                          </p:val>
                        </p:tav>
                        <p:tav tm="100000">
                          <p:val>
                            <p:strVal val="#ppt_w"/>
                          </p:val>
                        </p:tav>
                      </p:tavLst>
                    </p:anim>
                    <p:anim calcmode="lin" valueType="num">
                      <p:cBhvr>
                        <p:cTn dur="500" fill="hold"/>
                        <p:tgtEl>
                          <p:spTgt spid="13"/>
                        </p:tgtEl>
                        <p:attrNameLst>
                          <p:attrName>ppt_h</p:attrName>
                        </p:attrNameLst>
                      </p:cBhvr>
                      <p:tavLst>
                        <p:tav tm="0">
                          <p:val>
                            <p:fltVal val="0"/>
                          </p:val>
                        </p:tav>
                        <p:tav tm="100000">
                          <p:val>
                            <p:strVal val="#ppt_h"/>
                          </p:val>
                        </p:tav>
                      </p:tavLst>
                    </p:anim>
                    <p:animEffect transition="in" filter="fade">
                      <p:cBhvr>
                        <p:cTn dur="500"/>
                        <p:tgtEl>
                          <p:spTgt spid="13"/>
                        </p:tgtEl>
                      </p:cBhvr>
                    </p:animEffect>
                  </p:childTnLst>
                </p:cTn>
              </p:par>
            </p:tnLst>
          </p:tmpl>
        </p:tmplLst>
      </p:bldP>
      <p:bldP spid="58" grpId="0" build="p">
        <p:tmplLst>
          <p:tmpl lvl="1">
            <p:tnLst>
              <p:par>
                <p:cTn presetID="23" presetClass="entr" presetSubtype="16" fill="hold" nodeType="withEffect">
                  <p:stCondLst>
                    <p:cond delay="200"/>
                  </p:stCondLst>
                  <p:childTnLst>
                    <p:set>
                      <p:cBhvr>
                        <p:cTn dur="1" fill="hold">
                          <p:stCondLst>
                            <p:cond delay="0"/>
                          </p:stCondLst>
                        </p:cTn>
                        <p:tgtEl>
                          <p:spTgt spid="58"/>
                        </p:tgtEl>
                        <p:attrNameLst>
                          <p:attrName>style.visibility</p:attrName>
                        </p:attrNameLst>
                      </p:cBhvr>
                      <p:to>
                        <p:strVal val="visible"/>
                      </p:to>
                    </p:set>
                    <p:anim calcmode="lin" valueType="num">
                      <p:cBhvr>
                        <p:cTn dur="500" fill="hold"/>
                        <p:tgtEl>
                          <p:spTgt spid="58"/>
                        </p:tgtEl>
                        <p:attrNameLst>
                          <p:attrName>ppt_w</p:attrName>
                        </p:attrNameLst>
                      </p:cBhvr>
                      <p:tavLst>
                        <p:tav tm="0">
                          <p:val>
                            <p:fltVal val="0"/>
                          </p:val>
                        </p:tav>
                        <p:tav tm="100000">
                          <p:val>
                            <p:strVal val="#ppt_w"/>
                          </p:val>
                        </p:tav>
                      </p:tavLst>
                    </p:anim>
                    <p:anim calcmode="lin" valueType="num">
                      <p:cBhvr>
                        <p:cTn dur="500" fill="hold"/>
                        <p:tgtEl>
                          <p:spTgt spid="58"/>
                        </p:tgtEl>
                        <p:attrNameLst>
                          <p:attrName>ppt_h</p:attrName>
                        </p:attrNameLst>
                      </p:cBhvr>
                      <p:tavLst>
                        <p:tav tm="0">
                          <p:val>
                            <p:fltVal val="0"/>
                          </p:val>
                        </p:tav>
                        <p:tav tm="100000">
                          <p:val>
                            <p:strVal val="#ppt_h"/>
                          </p:val>
                        </p:tav>
                      </p:tavLst>
                    </p:anim>
                  </p:childTnLst>
                </p:cTn>
              </p:par>
            </p:tnLst>
          </p:tmpl>
        </p:tmplLst>
      </p:bldP>
      <p:bldP spid="59" grpId="0" build="p">
        <p:tmplLst>
          <p:tmpl lvl="1">
            <p:tnLst>
              <p:par>
                <p:cTn presetID="53" presetClass="entr" presetSubtype="16" fill="hold" nodeType="withEffect">
                  <p:stCondLst>
                    <p:cond delay="200"/>
                  </p:stCondLst>
                  <p:childTnLst>
                    <p:set>
                      <p:cBhvr>
                        <p:cTn dur="1" fill="hold">
                          <p:stCondLst>
                            <p:cond delay="0"/>
                          </p:stCondLst>
                        </p:cTn>
                        <p:tgtEl>
                          <p:spTgt spid="59"/>
                        </p:tgtEl>
                        <p:attrNameLst>
                          <p:attrName>style.visibility</p:attrName>
                        </p:attrNameLst>
                      </p:cBhvr>
                      <p:to>
                        <p:strVal val="visible"/>
                      </p:to>
                    </p:set>
                    <p:anim calcmode="lin" valueType="num">
                      <p:cBhvr>
                        <p:cTn dur="500" fill="hold"/>
                        <p:tgtEl>
                          <p:spTgt spid="59"/>
                        </p:tgtEl>
                        <p:attrNameLst>
                          <p:attrName>ppt_w</p:attrName>
                        </p:attrNameLst>
                      </p:cBhvr>
                      <p:tavLst>
                        <p:tav tm="0">
                          <p:val>
                            <p:fltVal val="0"/>
                          </p:val>
                        </p:tav>
                        <p:tav tm="100000">
                          <p:val>
                            <p:strVal val="#ppt_w"/>
                          </p:val>
                        </p:tav>
                      </p:tavLst>
                    </p:anim>
                    <p:anim calcmode="lin" valueType="num">
                      <p:cBhvr>
                        <p:cTn dur="500" fill="hold"/>
                        <p:tgtEl>
                          <p:spTgt spid="59"/>
                        </p:tgtEl>
                        <p:attrNameLst>
                          <p:attrName>ppt_h</p:attrName>
                        </p:attrNameLst>
                      </p:cBhvr>
                      <p:tavLst>
                        <p:tav tm="0">
                          <p:val>
                            <p:fltVal val="0"/>
                          </p:val>
                        </p:tav>
                        <p:tav tm="100000">
                          <p:val>
                            <p:strVal val="#ppt_h"/>
                          </p:val>
                        </p:tav>
                      </p:tavLst>
                    </p:anim>
                    <p:animEffect transition="in" filter="fade">
                      <p:cBhvr>
                        <p:cTn dur="500"/>
                        <p:tgtEl>
                          <p:spTgt spid="59"/>
                        </p:tgtEl>
                      </p:cBhvr>
                    </p:animEffect>
                  </p:childTnLst>
                </p:cTn>
              </p:par>
            </p:tnLst>
          </p:tmpl>
        </p:tmplLst>
      </p:bldP>
      <p:bldP spid="60" grpId="0" build="p">
        <p:tmplLst>
          <p:tmpl lvl="1">
            <p:tnLst>
              <p:par>
                <p:cTn presetID="23" presetClass="entr" presetSubtype="16" fill="hold" nodeType="withEffect">
                  <p:stCondLst>
                    <p:cond delay="200"/>
                  </p:stCondLst>
                  <p:childTnLst>
                    <p:set>
                      <p:cBhvr>
                        <p:cTn dur="1" fill="hold">
                          <p:stCondLst>
                            <p:cond delay="0"/>
                          </p:stCondLst>
                        </p:cTn>
                        <p:tgtEl>
                          <p:spTgt spid="60"/>
                        </p:tgtEl>
                        <p:attrNameLst>
                          <p:attrName>style.visibility</p:attrName>
                        </p:attrNameLst>
                      </p:cBhvr>
                      <p:to>
                        <p:strVal val="visible"/>
                      </p:to>
                    </p:set>
                    <p:anim calcmode="lin" valueType="num">
                      <p:cBhvr>
                        <p:cTn dur="500" fill="hold"/>
                        <p:tgtEl>
                          <p:spTgt spid="60"/>
                        </p:tgtEl>
                        <p:attrNameLst>
                          <p:attrName>ppt_w</p:attrName>
                        </p:attrNameLst>
                      </p:cBhvr>
                      <p:tavLst>
                        <p:tav tm="0">
                          <p:val>
                            <p:fltVal val="0"/>
                          </p:val>
                        </p:tav>
                        <p:tav tm="100000">
                          <p:val>
                            <p:strVal val="#ppt_w"/>
                          </p:val>
                        </p:tav>
                      </p:tavLst>
                    </p:anim>
                    <p:anim calcmode="lin" valueType="num">
                      <p:cBhvr>
                        <p:cTn dur="500" fill="hold"/>
                        <p:tgtEl>
                          <p:spTgt spid="60"/>
                        </p:tgtEl>
                        <p:attrNameLst>
                          <p:attrName>ppt_h</p:attrName>
                        </p:attrNameLst>
                      </p:cBhvr>
                      <p:tavLst>
                        <p:tav tm="0">
                          <p:val>
                            <p:fltVal val="0"/>
                          </p:val>
                        </p:tav>
                        <p:tav tm="100000">
                          <p:val>
                            <p:strVal val="#ppt_h"/>
                          </p:val>
                        </p:tav>
                      </p:tavLst>
                    </p:anim>
                  </p:childTnLst>
                </p:cTn>
              </p:par>
            </p:tnLst>
          </p:tmpl>
        </p:tmplLst>
      </p:bldP>
      <p:bldP spid="63" grpId="0" build="p">
        <p:tmplLst>
          <p:tmpl lvl="1">
            <p:tnLst>
              <p:par>
                <p:cTn presetID="53" presetClass="entr" presetSubtype="16" fill="hold" nodeType="withEffect">
                  <p:stCondLst>
                    <p:cond delay="200"/>
                  </p:stCondLst>
                  <p:childTnLst>
                    <p:set>
                      <p:cBhvr>
                        <p:cTn dur="1" fill="hold">
                          <p:stCondLst>
                            <p:cond delay="0"/>
                          </p:stCondLst>
                        </p:cTn>
                        <p:tgtEl>
                          <p:spTgt spid="63"/>
                        </p:tgtEl>
                        <p:attrNameLst>
                          <p:attrName>style.visibility</p:attrName>
                        </p:attrNameLst>
                      </p:cBhvr>
                      <p:to>
                        <p:strVal val="visible"/>
                      </p:to>
                    </p:set>
                    <p:anim calcmode="lin" valueType="num">
                      <p:cBhvr>
                        <p:cTn dur="500" fill="hold"/>
                        <p:tgtEl>
                          <p:spTgt spid="63"/>
                        </p:tgtEl>
                        <p:attrNameLst>
                          <p:attrName>ppt_w</p:attrName>
                        </p:attrNameLst>
                      </p:cBhvr>
                      <p:tavLst>
                        <p:tav tm="0">
                          <p:val>
                            <p:fltVal val="0"/>
                          </p:val>
                        </p:tav>
                        <p:tav tm="100000">
                          <p:val>
                            <p:strVal val="#ppt_w"/>
                          </p:val>
                        </p:tav>
                      </p:tavLst>
                    </p:anim>
                    <p:anim calcmode="lin" valueType="num">
                      <p:cBhvr>
                        <p:cTn dur="500" fill="hold"/>
                        <p:tgtEl>
                          <p:spTgt spid="63"/>
                        </p:tgtEl>
                        <p:attrNameLst>
                          <p:attrName>ppt_h</p:attrName>
                        </p:attrNameLst>
                      </p:cBhvr>
                      <p:tavLst>
                        <p:tav tm="0">
                          <p:val>
                            <p:fltVal val="0"/>
                          </p:val>
                        </p:tav>
                        <p:tav tm="100000">
                          <p:val>
                            <p:strVal val="#ppt_h"/>
                          </p:val>
                        </p:tav>
                      </p:tavLst>
                    </p:anim>
                    <p:animEffect transition="in" filter="fade">
                      <p:cBhvr>
                        <p:cTn dur="500"/>
                        <p:tgtEl>
                          <p:spTgt spid="63"/>
                        </p:tgtEl>
                      </p:cBhvr>
                    </p:animEffect>
                  </p:childTnLst>
                </p:cTn>
              </p:par>
            </p:tnLst>
          </p:tmpl>
        </p:tmplLst>
      </p:bldP>
      <p:bldP spid="65" grpId="0" build="p">
        <p:tmplLst>
          <p:tmpl lvl="1">
            <p:tnLst>
              <p:par>
                <p:cTn presetID="23" presetClass="entr" presetSubtype="16" fill="hold" nodeType="withEffect">
                  <p:stCondLst>
                    <p:cond delay="200"/>
                  </p:stCondLst>
                  <p:childTnLst>
                    <p:set>
                      <p:cBhvr>
                        <p:cTn dur="1" fill="hold">
                          <p:stCondLst>
                            <p:cond delay="0"/>
                          </p:stCondLst>
                        </p:cTn>
                        <p:tgtEl>
                          <p:spTgt spid="65"/>
                        </p:tgtEl>
                        <p:attrNameLst>
                          <p:attrName>style.visibility</p:attrName>
                        </p:attrNameLst>
                      </p:cBhvr>
                      <p:to>
                        <p:strVal val="visible"/>
                      </p:to>
                    </p:set>
                    <p:anim calcmode="lin" valueType="num">
                      <p:cBhvr>
                        <p:cTn dur="500" fill="hold"/>
                        <p:tgtEl>
                          <p:spTgt spid="65"/>
                        </p:tgtEl>
                        <p:attrNameLst>
                          <p:attrName>ppt_w</p:attrName>
                        </p:attrNameLst>
                      </p:cBhvr>
                      <p:tavLst>
                        <p:tav tm="0">
                          <p:val>
                            <p:fltVal val="0"/>
                          </p:val>
                        </p:tav>
                        <p:tav tm="100000">
                          <p:val>
                            <p:strVal val="#ppt_w"/>
                          </p:val>
                        </p:tav>
                      </p:tavLst>
                    </p:anim>
                    <p:anim calcmode="lin" valueType="num">
                      <p:cBhvr>
                        <p:cTn dur="500" fill="hold"/>
                        <p:tgtEl>
                          <p:spTgt spid="65"/>
                        </p:tgtEl>
                        <p:attrNameLst>
                          <p:attrName>ppt_h</p:attrName>
                        </p:attrNameLst>
                      </p:cBhvr>
                      <p:tavLst>
                        <p:tav tm="0">
                          <p:val>
                            <p:fltVal val="0"/>
                          </p:val>
                        </p:tav>
                        <p:tav tm="100000">
                          <p:val>
                            <p:strVal val="#ppt_h"/>
                          </p:val>
                        </p:tav>
                      </p:tavLst>
                    </p:anim>
                  </p:childTnLst>
                </p:cTn>
              </p:par>
            </p:tnLst>
          </p:tmpl>
        </p:tmplLst>
      </p:bldP>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椭圆 10"/>
          <p:cNvSpPr/>
          <p:nvPr/>
        </p:nvSpPr>
        <p:spPr>
          <a:xfrm>
            <a:off x="944730" y="2513263"/>
            <a:ext cx="3151293" cy="3150320"/>
          </a:xfrm>
          <a:prstGeom prst="ellipse">
            <a:avLst/>
          </a:prstGeom>
          <a:solidFill>
            <a:schemeClr val="bg1">
              <a:lumMod val="85000"/>
            </a:schemeClr>
          </a:solidFill>
          <a:ln cmpd="dbl">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884" tIns="60941" rIns="121884" bIns="60941" anchor="ctr"/>
          <a:lstStyle/>
          <a:p>
            <a:pPr algn="ctr">
              <a:defRPr/>
            </a:pPr>
            <a:endParaRPr lang="zh-CN" altLang="en-US" sz="2400">
              <a:solidFill>
                <a:schemeClr val="bg1"/>
              </a:solidFill>
              <a:latin typeface="阿里巴巴普惠体 R" panose="00020600040101010101" charset="-122"/>
              <a:cs typeface="阿里巴巴普惠体 R" panose="00020600040101010101" charset="-122"/>
            </a:endParaRPr>
          </a:p>
        </p:txBody>
      </p:sp>
      <p:sp>
        <p:nvSpPr>
          <p:cNvPr id="12" name="椭圆 11"/>
          <p:cNvSpPr/>
          <p:nvPr/>
        </p:nvSpPr>
        <p:spPr>
          <a:xfrm>
            <a:off x="792349" y="2358819"/>
            <a:ext cx="3456051" cy="3457099"/>
          </a:xfrm>
          <a:prstGeom prst="ellipse">
            <a:avLst/>
          </a:prstGeom>
          <a:noFill/>
          <a:ln cmpd="sng">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884" tIns="60941" rIns="121884" bIns="60941" anchor="ctr"/>
          <a:lstStyle/>
          <a:p>
            <a:pPr algn="ctr">
              <a:defRPr/>
            </a:pPr>
            <a:endParaRPr lang="zh-CN" altLang="en-US" sz="2400">
              <a:solidFill>
                <a:schemeClr val="bg1"/>
              </a:solidFill>
              <a:latin typeface="阿里巴巴普惠体 R" panose="00020600040101010101" charset="-122"/>
              <a:cs typeface="阿里巴巴普惠体 R" panose="00020600040101010101" charset="-122"/>
            </a:endParaRPr>
          </a:p>
        </p:txBody>
      </p:sp>
      <p:cxnSp>
        <p:nvCxnSpPr>
          <p:cNvPr id="13" name="直接连接符 12"/>
          <p:cNvCxnSpPr>
            <a:stCxn id="12" idx="0"/>
          </p:cNvCxnSpPr>
          <p:nvPr/>
        </p:nvCxnSpPr>
        <p:spPr>
          <a:xfrm flipV="1">
            <a:off x="2521010" y="2331269"/>
            <a:ext cx="2799929" cy="1358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12" idx="6"/>
            <a:endCxn id="20" idx="2"/>
          </p:cNvCxnSpPr>
          <p:nvPr/>
        </p:nvCxnSpPr>
        <p:spPr>
          <a:xfrm flipV="1">
            <a:off x="4249034" y="4081864"/>
            <a:ext cx="1055370" cy="571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12" idx="4"/>
            <a:endCxn id="23" idx="2"/>
          </p:cNvCxnSpPr>
          <p:nvPr/>
        </p:nvCxnSpPr>
        <p:spPr>
          <a:xfrm>
            <a:off x="2521223" y="5815913"/>
            <a:ext cx="2783840" cy="127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5304471" y="3600749"/>
            <a:ext cx="958721" cy="962656"/>
            <a:chOff x="3995936" y="2786571"/>
            <a:chExt cx="719302" cy="720080"/>
          </a:xfrm>
        </p:grpSpPr>
        <p:sp>
          <p:nvSpPr>
            <p:cNvPr id="20" name="椭圆 19"/>
            <p:cNvSpPr/>
            <p:nvPr/>
          </p:nvSpPr>
          <p:spPr>
            <a:xfrm>
              <a:off x="3995936" y="2786571"/>
              <a:ext cx="719302" cy="720080"/>
            </a:xfrm>
            <a:prstGeom prst="ellipse">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bg1">
                    <a:lumMod val="95000"/>
                  </a:schemeClr>
                </a:solidFill>
                <a:latin typeface="阿里巴巴普惠体 R" panose="00020600040101010101" charset="-122"/>
                <a:cs typeface="阿里巴巴普惠体 R" panose="00020600040101010101" charset="-122"/>
              </a:endParaRPr>
            </a:p>
          </p:txBody>
        </p:sp>
        <p:sp>
          <p:nvSpPr>
            <p:cNvPr id="21" name="TextBox 20"/>
            <p:cNvSpPr txBox="1"/>
            <p:nvPr/>
          </p:nvSpPr>
          <p:spPr>
            <a:xfrm>
              <a:off x="4007052" y="2859370"/>
              <a:ext cx="600382" cy="621597"/>
            </a:xfrm>
            <a:prstGeom prst="rect">
              <a:avLst/>
            </a:prstGeom>
            <a:noFill/>
          </p:spPr>
          <p:txBody>
            <a:bodyPr wrap="none">
              <a:spAutoFit/>
            </a:bodyPr>
            <a:lstStyle/>
            <a:p>
              <a:pPr>
                <a:defRPr/>
              </a:pPr>
              <a:r>
                <a:rPr lang="en-US" altLang="zh-CN" sz="48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charset="-122"/>
                </a:rPr>
                <a:t>02</a:t>
              </a:r>
              <a:endParaRPr lang="zh-CN" altLang="en-US" sz="48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charset="-122"/>
              </a:endParaRPr>
            </a:p>
          </p:txBody>
        </p:sp>
      </p:grpSp>
      <p:grpSp>
        <p:nvGrpSpPr>
          <p:cNvPr id="8" name="组合 21"/>
          <p:cNvGrpSpPr/>
          <p:nvPr/>
        </p:nvGrpSpPr>
        <p:grpSpPr bwMode="auto">
          <a:xfrm>
            <a:off x="5304475" y="5337761"/>
            <a:ext cx="958721" cy="958424"/>
            <a:chOff x="3995936" y="4087662"/>
            <a:chExt cx="720122" cy="720080"/>
          </a:xfrm>
        </p:grpSpPr>
        <p:sp>
          <p:nvSpPr>
            <p:cNvPr id="23" name="椭圆 22"/>
            <p:cNvSpPr/>
            <p:nvPr/>
          </p:nvSpPr>
          <p:spPr>
            <a:xfrm>
              <a:off x="3995936" y="4087662"/>
              <a:ext cx="720122" cy="720080"/>
            </a:xfrm>
            <a:prstGeom prst="ellipse">
              <a:avLst/>
            </a:prstGeom>
            <a:solidFill>
              <a:srgbClr val="8EB4E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bg1"/>
                </a:solidFill>
                <a:latin typeface="阿里巴巴普惠体 R" panose="00020600040101010101" charset="-122"/>
                <a:cs typeface="阿里巴巴普惠体 R" panose="00020600040101010101" charset="-122"/>
              </a:endParaRPr>
            </a:p>
          </p:txBody>
        </p:sp>
        <p:sp>
          <p:nvSpPr>
            <p:cNvPr id="18449" name="TextBox 23"/>
            <p:cNvSpPr txBox="1">
              <a:spLocks noChangeArrowheads="1"/>
            </p:cNvSpPr>
            <p:nvPr/>
          </p:nvSpPr>
          <p:spPr bwMode="auto">
            <a:xfrm>
              <a:off x="4015726" y="4124536"/>
              <a:ext cx="601067" cy="624342"/>
            </a:xfrm>
            <a:prstGeom prst="rect">
              <a:avLst/>
            </a:prstGeom>
            <a:noFill/>
            <a:ln w="9525">
              <a:noFill/>
              <a:miter lim="800000"/>
            </a:ln>
          </p:spPr>
          <p:txBody>
            <a:bodyPr wrap="none">
              <a:spAutoFit/>
            </a:bodyPr>
            <a:lstStyle/>
            <a:p>
              <a:pPr>
                <a:buFont typeface="Arial" panose="020B0604020202020204" pitchFamily="34" charset="0"/>
                <a:buNone/>
              </a:pPr>
              <a:r>
                <a:rPr lang="en-US" altLang="zh-CN" sz="4800" dirty="0">
                  <a:solidFill>
                    <a:schemeClr val="bg1"/>
                  </a:solidFill>
                  <a:latin typeface="宋体" panose="02010600030101010101" pitchFamily="2" charset="-122"/>
                  <a:ea typeface="宋体" panose="02010600030101010101" pitchFamily="2" charset="-122"/>
                  <a:cs typeface="阿里巴巴普惠体 R" panose="00020600040101010101" charset="-122"/>
                </a:rPr>
                <a:t>03</a:t>
              </a:r>
              <a:endParaRPr lang="zh-CN" altLang="en-US" sz="4800" dirty="0">
                <a:solidFill>
                  <a:schemeClr val="bg1"/>
                </a:solidFill>
                <a:latin typeface="宋体" panose="02010600030101010101" pitchFamily="2" charset="-122"/>
                <a:ea typeface="宋体" panose="02010600030101010101" pitchFamily="2" charset="-122"/>
                <a:cs typeface="阿里巴巴普惠体 R" panose="00020600040101010101" charset="-122"/>
              </a:endParaRPr>
            </a:p>
          </p:txBody>
        </p:sp>
      </p:grpSp>
      <p:sp>
        <p:nvSpPr>
          <p:cNvPr id="25" name="TextBox 24"/>
          <p:cNvSpPr txBox="1"/>
          <p:nvPr/>
        </p:nvSpPr>
        <p:spPr bwMode="auto">
          <a:xfrm>
            <a:off x="6491767" y="2292819"/>
            <a:ext cx="4727996" cy="738505"/>
          </a:xfrm>
          <a:prstGeom prst="rect">
            <a:avLst/>
          </a:prstGeom>
          <a:noFill/>
        </p:spPr>
        <p:txBody>
          <a:bodyPr lIns="121884" tIns="60941" rIns="121884" bIns="60941">
            <a:spAutoFit/>
          </a:bodyPr>
          <a:lstStyle/>
          <a:p>
            <a:pPr>
              <a:lnSpc>
                <a:spcPct val="150000"/>
              </a:lnSpc>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这里输入简单的文字概述这里输入简单文字概述简单的文字概述这里输入简单的文字概述这里输入</a:t>
            </a:r>
          </a:p>
        </p:txBody>
      </p:sp>
      <p:sp>
        <p:nvSpPr>
          <p:cNvPr id="26" name="矩形 25"/>
          <p:cNvSpPr/>
          <p:nvPr/>
        </p:nvSpPr>
        <p:spPr bwMode="auto">
          <a:xfrm>
            <a:off x="6510813" y="1774880"/>
            <a:ext cx="2694153" cy="407670"/>
          </a:xfrm>
          <a:prstGeom prst="rect">
            <a:avLst/>
          </a:prstGeom>
        </p:spPr>
        <p:txBody>
          <a:bodyPr lIns="121884" tIns="60941" rIns="121884" bIns="60941">
            <a:spAutoFit/>
          </a:bodyPr>
          <a:lstStyle/>
          <a:p>
            <a:pPr>
              <a:defRPr/>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rPr>
              <a:t>输入相关标题</a:t>
            </a:r>
          </a:p>
        </p:txBody>
      </p:sp>
      <p:sp>
        <p:nvSpPr>
          <p:cNvPr id="27" name="TextBox 26"/>
          <p:cNvSpPr txBox="1"/>
          <p:nvPr/>
        </p:nvSpPr>
        <p:spPr bwMode="auto">
          <a:xfrm>
            <a:off x="6527745" y="3934623"/>
            <a:ext cx="4727996" cy="702333"/>
          </a:xfrm>
          <a:prstGeom prst="rect">
            <a:avLst/>
          </a:prstGeom>
          <a:noFill/>
        </p:spPr>
        <p:txBody>
          <a:bodyPr lIns="121884" tIns="60941" rIns="121884" bIns="60941">
            <a:spAutoFit/>
          </a:bodyPr>
          <a:lstStyle/>
          <a:p>
            <a:pPr>
              <a:lnSpc>
                <a:spcPct val="150000"/>
              </a:lnSpc>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这里输入简单的文字概述这里输入简单文字概述简单的文字概述这里输入简单的文字概述这里输入</a:t>
            </a:r>
          </a:p>
        </p:txBody>
      </p:sp>
      <p:sp>
        <p:nvSpPr>
          <p:cNvPr id="28" name="矩形 27"/>
          <p:cNvSpPr/>
          <p:nvPr/>
        </p:nvSpPr>
        <p:spPr bwMode="auto">
          <a:xfrm>
            <a:off x="6546792" y="3414566"/>
            <a:ext cx="2694152" cy="410395"/>
          </a:xfrm>
          <a:prstGeom prst="rect">
            <a:avLst/>
          </a:prstGeom>
        </p:spPr>
        <p:txBody>
          <a:bodyPr lIns="121884" tIns="60941" rIns="121884" bIns="60941">
            <a:spAutoFit/>
          </a:bodyPr>
          <a:lstStyle/>
          <a:p>
            <a:pPr>
              <a:defRPr/>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rPr>
              <a:t>输入相关标题</a:t>
            </a:r>
          </a:p>
        </p:txBody>
      </p:sp>
      <p:sp>
        <p:nvSpPr>
          <p:cNvPr id="29" name="TextBox 28"/>
          <p:cNvSpPr txBox="1"/>
          <p:nvPr/>
        </p:nvSpPr>
        <p:spPr bwMode="auto">
          <a:xfrm>
            <a:off x="6551026" y="5631848"/>
            <a:ext cx="4727996" cy="702333"/>
          </a:xfrm>
          <a:prstGeom prst="rect">
            <a:avLst/>
          </a:prstGeom>
          <a:noFill/>
        </p:spPr>
        <p:txBody>
          <a:bodyPr lIns="121884" tIns="60941" rIns="121884" bIns="60941">
            <a:spAutoFit/>
          </a:bodyPr>
          <a:lstStyle/>
          <a:p>
            <a:pPr>
              <a:lnSpc>
                <a:spcPct val="150000"/>
              </a:lnSpc>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这里输入简单的文字概述这里输入简单文字概述简单的文字概述这里输入简单的文字概述这里输入</a:t>
            </a:r>
          </a:p>
        </p:txBody>
      </p:sp>
      <p:sp>
        <p:nvSpPr>
          <p:cNvPr id="30" name="矩形 29"/>
          <p:cNvSpPr/>
          <p:nvPr/>
        </p:nvSpPr>
        <p:spPr bwMode="auto">
          <a:xfrm>
            <a:off x="6570072" y="5145230"/>
            <a:ext cx="2694153" cy="410395"/>
          </a:xfrm>
          <a:prstGeom prst="rect">
            <a:avLst/>
          </a:prstGeom>
        </p:spPr>
        <p:txBody>
          <a:bodyPr lIns="121884" tIns="60941" rIns="121884" bIns="60941">
            <a:spAutoFit/>
          </a:bodyPr>
          <a:lstStyle/>
          <a:p>
            <a:pPr>
              <a:defRPr/>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rPr>
              <a:t>输入相关标题</a:t>
            </a:r>
          </a:p>
        </p:txBody>
      </p:sp>
      <p:grpSp>
        <p:nvGrpSpPr>
          <p:cNvPr id="9" name="组合 15"/>
          <p:cNvGrpSpPr/>
          <p:nvPr/>
        </p:nvGrpSpPr>
        <p:grpSpPr bwMode="auto">
          <a:xfrm>
            <a:off x="5304476" y="1880661"/>
            <a:ext cx="958722" cy="958424"/>
            <a:chOff x="3995936" y="1495374"/>
            <a:chExt cx="719302" cy="720080"/>
          </a:xfrm>
        </p:grpSpPr>
        <p:sp>
          <p:nvSpPr>
            <p:cNvPr id="17" name="椭圆 16"/>
            <p:cNvSpPr/>
            <p:nvPr/>
          </p:nvSpPr>
          <p:spPr>
            <a:xfrm>
              <a:off x="3995936" y="1495374"/>
              <a:ext cx="719302" cy="72008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阿里巴巴普惠体 R" panose="00020600040101010101" charset="-122"/>
                <a:cs typeface="阿里巴巴普惠体 R" panose="00020600040101010101" charset="-122"/>
              </a:endParaRPr>
            </a:p>
          </p:txBody>
        </p:sp>
        <p:sp>
          <p:nvSpPr>
            <p:cNvPr id="18453" name="TextBox 17"/>
            <p:cNvSpPr txBox="1">
              <a:spLocks noChangeArrowheads="1"/>
            </p:cNvSpPr>
            <p:nvPr/>
          </p:nvSpPr>
          <p:spPr bwMode="auto">
            <a:xfrm>
              <a:off x="4007811" y="1532248"/>
              <a:ext cx="600382" cy="624342"/>
            </a:xfrm>
            <a:prstGeom prst="rect">
              <a:avLst/>
            </a:prstGeom>
            <a:noFill/>
            <a:ln w="9525">
              <a:noFill/>
              <a:miter lim="800000"/>
            </a:ln>
          </p:spPr>
          <p:txBody>
            <a:bodyPr wrap="none">
              <a:spAutoFit/>
            </a:bodyPr>
            <a:lstStyle/>
            <a:p>
              <a:pPr>
                <a:buFont typeface="Arial" panose="020B0604020202020204" pitchFamily="34" charset="0"/>
                <a:buNone/>
              </a:pPr>
              <a:r>
                <a:rPr lang="en-US" altLang="zh-CN" sz="4800" dirty="0">
                  <a:solidFill>
                    <a:schemeClr val="bg1"/>
                  </a:solidFill>
                  <a:latin typeface="宋体" panose="02010600030101010101" pitchFamily="2" charset="-122"/>
                  <a:ea typeface="宋体" panose="02010600030101010101" pitchFamily="2" charset="-122"/>
                  <a:cs typeface="阿里巴巴普惠体 R" panose="00020600040101010101" charset="-122"/>
                </a:rPr>
                <a:t>01</a:t>
              </a:r>
              <a:endParaRPr lang="zh-CN" altLang="en-US" sz="4800" dirty="0">
                <a:solidFill>
                  <a:schemeClr val="bg1"/>
                </a:solidFill>
                <a:latin typeface="宋体" panose="02010600030101010101" pitchFamily="2" charset="-122"/>
                <a:ea typeface="宋体" panose="02010600030101010101" pitchFamily="2" charset="-122"/>
                <a:cs typeface="阿里巴巴普惠体 R" panose="00020600040101010101" charset="-122"/>
              </a:endParaRPr>
            </a:p>
          </p:txBody>
        </p:sp>
      </p:grpSp>
      <p:sp>
        <p:nvSpPr>
          <p:cNvPr id="16" name="文本框 15"/>
          <p:cNvSpPr txBox="1"/>
          <p:nvPr/>
        </p:nvSpPr>
        <p:spPr>
          <a:xfrm>
            <a:off x="1864995" y="3413760"/>
            <a:ext cx="1833245" cy="1445260"/>
          </a:xfrm>
          <a:prstGeom prst="rect">
            <a:avLst/>
          </a:prstGeom>
          <a:noFill/>
        </p:spPr>
        <p:txBody>
          <a:bodyPr wrap="square" rtlCol="0">
            <a:spAutoFit/>
          </a:bodyPr>
          <a:lstStyle/>
          <a:p>
            <a:r>
              <a:rPr lang="zh-CN" altLang="en-US" sz="4400">
                <a:solidFill>
                  <a:schemeClr val="tx1">
                    <a:lumMod val="50000"/>
                    <a:lumOff val="50000"/>
                  </a:schemeClr>
                </a:solidFill>
                <a:latin typeface="阿里巴巴普惠体 B" panose="00020600040101010101" charset="-122"/>
                <a:ea typeface="阿里巴巴普惠体 B" panose="00020600040101010101" charset="-122"/>
                <a:cs typeface="阿里巴巴普惠体 R" panose="00020600040101010101" charset="-122"/>
              </a:rPr>
              <a:t>添加图片</a:t>
            </a:r>
          </a:p>
        </p:txBody>
      </p:sp>
      <p:pic>
        <p:nvPicPr>
          <p:cNvPr id="18" name="图片 17" descr="5"/>
          <p:cNvPicPr>
            <a:picLocks noChangeAspect="1"/>
          </p:cNvPicPr>
          <p:nvPr/>
        </p:nvPicPr>
        <p:blipFill>
          <a:blip r:embed="rId4"/>
          <a:stretch>
            <a:fillRect/>
          </a:stretch>
        </p:blipFill>
        <p:spPr>
          <a:xfrm>
            <a:off x="11402060" y="-22225"/>
            <a:ext cx="814070" cy="1051560"/>
          </a:xfrm>
          <a:prstGeom prst="rect">
            <a:avLst/>
          </a:prstGeom>
        </p:spPr>
      </p:pic>
      <p:grpSp>
        <p:nvGrpSpPr>
          <p:cNvPr id="19" name="组合 18"/>
          <p:cNvGrpSpPr/>
          <p:nvPr/>
        </p:nvGrpSpPr>
        <p:grpSpPr>
          <a:xfrm>
            <a:off x="6037579" y="470535"/>
            <a:ext cx="2466975" cy="1009651"/>
            <a:chOff x="9725024" y="5848350"/>
            <a:chExt cx="2466975" cy="1009651"/>
          </a:xfrm>
        </p:grpSpPr>
        <p:cxnSp>
          <p:nvCxnSpPr>
            <p:cNvPr id="22" name="直接连接符 21"/>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1" name="文本框 30"/>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grpSp>
        <p:nvGrpSpPr>
          <p:cNvPr id="32" name="组合 31"/>
          <p:cNvGrpSpPr/>
          <p:nvPr/>
        </p:nvGrpSpPr>
        <p:grpSpPr>
          <a:xfrm rot="10800000">
            <a:off x="3870323" y="-4445"/>
            <a:ext cx="2466975" cy="1009651"/>
            <a:chOff x="9725025" y="5596890"/>
            <a:chExt cx="2466975" cy="1009651"/>
          </a:xfrm>
        </p:grpSpPr>
        <p:cxnSp>
          <p:nvCxnSpPr>
            <p:cNvPr id="33" name="直接连接符 32"/>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11615737" y="559689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1000"/>
                                        <p:tgtEl>
                                          <p:spTgt spid="25"/>
                                        </p:tgtEl>
                                      </p:cBhvr>
                                    </p:animEffect>
                                    <p:anim calcmode="lin" valueType="num">
                                      <p:cBhvr>
                                        <p:cTn id="27" dur="1000" fill="hold"/>
                                        <p:tgtEl>
                                          <p:spTgt spid="25"/>
                                        </p:tgtEl>
                                        <p:attrNameLst>
                                          <p:attrName>ppt_x</p:attrName>
                                        </p:attrNameLst>
                                      </p:cBhvr>
                                      <p:tavLst>
                                        <p:tav tm="0">
                                          <p:val>
                                            <p:strVal val="#ppt_x"/>
                                          </p:val>
                                        </p:tav>
                                        <p:tav tm="100000">
                                          <p:val>
                                            <p:strVal val="#ppt_x"/>
                                          </p:val>
                                        </p:tav>
                                      </p:tavLst>
                                    </p:anim>
                                    <p:anim calcmode="lin" valueType="num">
                                      <p:cBhvr>
                                        <p:cTn id="28" dur="1000" fill="hold"/>
                                        <p:tgtEl>
                                          <p:spTgt spid="25"/>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par>
                          <p:cTn id="33" fill="hold">
                            <p:stCondLst>
                              <p:cond delay="1500"/>
                            </p:stCondLst>
                            <p:childTnLst>
                              <p:par>
                                <p:cTn id="34" presetID="21" presetClass="entr" presetSubtype="1"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heel(1)">
                                      <p:cBhvr>
                                        <p:cTn id="36" dur="2000"/>
                                        <p:tgtEl>
                                          <p:spTgt spid="2"/>
                                        </p:tgtEl>
                                      </p:cBhvr>
                                    </p:animEffect>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1000"/>
                                        <p:tgtEl>
                                          <p:spTgt spid="28"/>
                                        </p:tgtEl>
                                      </p:cBhvr>
                                    </p:animEffect>
                                    <p:anim calcmode="lin" valueType="num">
                                      <p:cBhvr>
                                        <p:cTn id="41" dur="1000" fill="hold"/>
                                        <p:tgtEl>
                                          <p:spTgt spid="28"/>
                                        </p:tgtEl>
                                        <p:attrNameLst>
                                          <p:attrName>ppt_x</p:attrName>
                                        </p:attrNameLst>
                                      </p:cBhvr>
                                      <p:tavLst>
                                        <p:tav tm="0">
                                          <p:val>
                                            <p:strVal val="#ppt_x"/>
                                          </p:val>
                                        </p:tav>
                                        <p:tav tm="100000">
                                          <p:val>
                                            <p:strVal val="#ppt_x"/>
                                          </p:val>
                                        </p:tav>
                                      </p:tavLst>
                                    </p:anim>
                                    <p:anim calcmode="lin" valueType="num">
                                      <p:cBhvr>
                                        <p:cTn id="42" dur="1000" fill="hold"/>
                                        <p:tgtEl>
                                          <p:spTgt spid="2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1000"/>
                                        <p:tgtEl>
                                          <p:spTgt spid="27"/>
                                        </p:tgtEl>
                                      </p:cBhvr>
                                    </p:animEffect>
                                    <p:anim calcmode="lin" valueType="num">
                                      <p:cBhvr>
                                        <p:cTn id="46" dur="1000" fill="hold"/>
                                        <p:tgtEl>
                                          <p:spTgt spid="27"/>
                                        </p:tgtEl>
                                        <p:attrNameLst>
                                          <p:attrName>ppt_x</p:attrName>
                                        </p:attrNameLst>
                                      </p:cBhvr>
                                      <p:tavLst>
                                        <p:tav tm="0">
                                          <p:val>
                                            <p:strVal val="#ppt_x"/>
                                          </p:val>
                                        </p:tav>
                                        <p:tav tm="100000">
                                          <p:val>
                                            <p:strVal val="#ppt_x"/>
                                          </p:val>
                                        </p:tav>
                                      </p:tavLst>
                                    </p:anim>
                                    <p:anim calcmode="lin" valueType="num">
                                      <p:cBhvr>
                                        <p:cTn id="47" dur="1000" fill="hold"/>
                                        <p:tgtEl>
                                          <p:spTgt spid="27"/>
                                        </p:tgtEl>
                                        <p:attrNameLst>
                                          <p:attrName>ppt_y</p:attrName>
                                        </p:attrNameLst>
                                      </p:cBhvr>
                                      <p:tavLst>
                                        <p:tav tm="0">
                                          <p:val>
                                            <p:strVal val="#ppt_y+.1"/>
                                          </p:val>
                                        </p:tav>
                                        <p:tav tm="100000">
                                          <p:val>
                                            <p:strVal val="#ppt_y"/>
                                          </p:val>
                                        </p:tav>
                                      </p:tavLst>
                                    </p:anim>
                                  </p:childTnLst>
                                </p:cTn>
                              </p:par>
                            </p:childTnLst>
                          </p:cTn>
                        </p:par>
                        <p:par>
                          <p:cTn id="48" fill="hold">
                            <p:stCondLst>
                              <p:cond delay="4500"/>
                            </p:stCondLst>
                            <p:childTnLst>
                              <p:par>
                                <p:cTn id="49" presetID="22" presetClass="entr" presetSubtype="8"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500"/>
                                        <p:tgtEl>
                                          <p:spTgt spid="15"/>
                                        </p:tgtEl>
                                      </p:cBhvr>
                                    </p:animEffect>
                                  </p:childTnLst>
                                </p:cTn>
                              </p:par>
                            </p:childTnLst>
                          </p:cTn>
                        </p:par>
                        <p:par>
                          <p:cTn id="52" fill="hold">
                            <p:stCondLst>
                              <p:cond delay="5000"/>
                            </p:stCondLst>
                            <p:childTnLst>
                              <p:par>
                                <p:cTn id="53" presetID="21" presetClass="entr" presetSubtype="1" fill="hold"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heel(1)">
                                      <p:cBhvr>
                                        <p:cTn id="55" dur="2000"/>
                                        <p:tgtEl>
                                          <p:spTgt spid="8"/>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1000"/>
                                        <p:tgtEl>
                                          <p:spTgt spid="30"/>
                                        </p:tgtEl>
                                      </p:cBhvr>
                                    </p:animEffect>
                                    <p:anim calcmode="lin" valueType="num">
                                      <p:cBhvr>
                                        <p:cTn id="60" dur="1000" fill="hold"/>
                                        <p:tgtEl>
                                          <p:spTgt spid="30"/>
                                        </p:tgtEl>
                                        <p:attrNameLst>
                                          <p:attrName>ppt_x</p:attrName>
                                        </p:attrNameLst>
                                      </p:cBhvr>
                                      <p:tavLst>
                                        <p:tav tm="0">
                                          <p:val>
                                            <p:strVal val="#ppt_x"/>
                                          </p:val>
                                        </p:tav>
                                        <p:tav tm="100000">
                                          <p:val>
                                            <p:strVal val="#ppt_x"/>
                                          </p:val>
                                        </p:tav>
                                      </p:tavLst>
                                    </p:anim>
                                    <p:anim calcmode="lin" valueType="num">
                                      <p:cBhvr>
                                        <p:cTn id="61" dur="1000" fill="hold"/>
                                        <p:tgtEl>
                                          <p:spTgt spid="30"/>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1000"/>
                                        <p:tgtEl>
                                          <p:spTgt spid="29"/>
                                        </p:tgtEl>
                                      </p:cBhvr>
                                    </p:animEffect>
                                    <p:anim calcmode="lin" valueType="num">
                                      <p:cBhvr>
                                        <p:cTn id="65" dur="1000" fill="hold"/>
                                        <p:tgtEl>
                                          <p:spTgt spid="29"/>
                                        </p:tgtEl>
                                        <p:attrNameLst>
                                          <p:attrName>ppt_x</p:attrName>
                                        </p:attrNameLst>
                                      </p:cBhvr>
                                      <p:tavLst>
                                        <p:tav tm="0">
                                          <p:val>
                                            <p:strVal val="#ppt_x"/>
                                          </p:val>
                                        </p:tav>
                                        <p:tav tm="100000">
                                          <p:val>
                                            <p:strVal val="#ppt_x"/>
                                          </p:val>
                                        </p:tav>
                                      </p:tavLst>
                                    </p:anim>
                                    <p:anim calcmode="lin" valueType="num">
                                      <p:cBhvr>
                                        <p:cTn id="66" dur="1000" fill="hold"/>
                                        <p:tgtEl>
                                          <p:spTgt spid="29"/>
                                        </p:tgtEl>
                                        <p:attrNameLst>
                                          <p:attrName>ppt_y</p:attrName>
                                        </p:attrNameLst>
                                      </p:cBhvr>
                                      <p:tavLst>
                                        <p:tav tm="0">
                                          <p:val>
                                            <p:strVal val="#ppt_y+.1"/>
                                          </p:val>
                                        </p:tav>
                                        <p:tav tm="100000">
                                          <p:val>
                                            <p:strVal val="#ppt_y"/>
                                          </p:val>
                                        </p:tav>
                                      </p:tavLst>
                                    </p:anim>
                                  </p:childTnLst>
                                </p:cTn>
                              </p:par>
                            </p:childTnLst>
                          </p:cTn>
                        </p:par>
                        <p:par>
                          <p:cTn id="67" fill="hold">
                            <p:stCondLst>
                              <p:cond delay="8000"/>
                            </p:stCondLst>
                            <p:childTnLst>
                              <p:par>
                                <p:cTn id="68" presetID="21" presetClass="entr" presetSubtype="1" fill="hold" nodeType="after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heel(1)">
                                      <p:cBhvr>
                                        <p:cTn id="70" dur="2000"/>
                                        <p:tgtEl>
                                          <p:spTgt spid="9"/>
                                        </p:tgtEl>
                                      </p:cBhvr>
                                    </p:animEffect>
                                  </p:childTnLst>
                                </p:cTn>
                              </p:par>
                            </p:childTnLst>
                          </p:cTn>
                        </p:par>
                        <p:par>
                          <p:cTn id="71" fill="hold">
                            <p:stCondLst>
                              <p:cond delay="10000"/>
                            </p:stCondLst>
                            <p:childTnLst>
                              <p:par>
                                <p:cTn id="72" presetID="3" presetClass="entr" presetSubtype="10"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blinds(horizontal)">
                                      <p:cBhvr>
                                        <p:cTn id="74" dur="500"/>
                                        <p:tgtEl>
                                          <p:spTgt spid="18"/>
                                        </p:tgtEl>
                                      </p:cBhvr>
                                    </p:animEffect>
                                  </p:childTnLst>
                                </p:cTn>
                              </p:par>
                            </p:childTnLst>
                          </p:cTn>
                        </p:par>
                        <p:par>
                          <p:cTn id="75" fill="hold">
                            <p:stCondLst>
                              <p:cond delay="10500"/>
                            </p:stCondLst>
                            <p:childTnLst>
                              <p:par>
                                <p:cTn id="76" presetID="12" presetClass="entr" presetSubtype="4"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 calcmode="lin" valueType="num">
                                      <p:cBhvr additive="base">
                                        <p:cTn id="78" dur="500"/>
                                        <p:tgtEl>
                                          <p:spTgt spid="31"/>
                                        </p:tgtEl>
                                        <p:attrNameLst>
                                          <p:attrName>ppt_y</p:attrName>
                                        </p:attrNameLst>
                                      </p:cBhvr>
                                      <p:tavLst>
                                        <p:tav tm="0">
                                          <p:val>
                                            <p:strVal val="#ppt_y+#ppt_h*1.125000"/>
                                          </p:val>
                                        </p:tav>
                                        <p:tav tm="100000">
                                          <p:val>
                                            <p:strVal val="#ppt_y"/>
                                          </p:val>
                                        </p:tav>
                                      </p:tavLst>
                                    </p:anim>
                                    <p:animEffect transition="in" filter="wipe(up)">
                                      <p:cBhvr>
                                        <p:cTn id="79" dur="500"/>
                                        <p:tgtEl>
                                          <p:spTgt spid="31"/>
                                        </p:tgtEl>
                                      </p:cBhvr>
                                    </p:animEffect>
                                  </p:childTnLst>
                                </p:cTn>
                              </p:par>
                              <p:par>
                                <p:cTn id="80" presetID="12" presetClass="entr" presetSubtype="4" fill="hold" nodeType="with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additive="base">
                                        <p:cTn id="82" dur="500"/>
                                        <p:tgtEl>
                                          <p:spTgt spid="32"/>
                                        </p:tgtEl>
                                        <p:attrNameLst>
                                          <p:attrName>ppt_y</p:attrName>
                                        </p:attrNameLst>
                                      </p:cBhvr>
                                      <p:tavLst>
                                        <p:tav tm="0">
                                          <p:val>
                                            <p:strVal val="#ppt_y+#ppt_h*1.125000"/>
                                          </p:val>
                                        </p:tav>
                                        <p:tav tm="100000">
                                          <p:val>
                                            <p:strVal val="#ppt_y"/>
                                          </p:val>
                                        </p:tav>
                                      </p:tavLst>
                                    </p:anim>
                                    <p:animEffect transition="in" filter="wipe(up)">
                                      <p:cBhvr>
                                        <p:cTn id="83" dur="500"/>
                                        <p:tgtEl>
                                          <p:spTgt spid="32"/>
                                        </p:tgtEl>
                                      </p:cBhvr>
                                    </p:animEffect>
                                  </p:childTnLst>
                                </p:cTn>
                              </p:par>
                              <p:par>
                                <p:cTn id="84" presetID="12" presetClass="entr" presetSubtype="4" fill="hold"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additive="base">
                                        <p:cTn id="86" dur="500"/>
                                        <p:tgtEl>
                                          <p:spTgt spid="19"/>
                                        </p:tgtEl>
                                        <p:attrNameLst>
                                          <p:attrName>ppt_y</p:attrName>
                                        </p:attrNameLst>
                                      </p:cBhvr>
                                      <p:tavLst>
                                        <p:tav tm="0">
                                          <p:val>
                                            <p:strVal val="#ppt_y+#ppt_h*1.125000"/>
                                          </p:val>
                                        </p:tav>
                                        <p:tav tm="100000">
                                          <p:val>
                                            <p:strVal val="#ppt_y"/>
                                          </p:val>
                                        </p:tav>
                                      </p:tavLst>
                                    </p:anim>
                                    <p:animEffect transition="in" filter="wipe(up)">
                                      <p:cBhvr>
                                        <p:cTn id="8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25" grpId="0"/>
      <p:bldP spid="26" grpId="0"/>
      <p:bldP spid="27" grpId="0"/>
      <p:bldP spid="28" grpId="0"/>
      <p:bldP spid="29"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4"/>
          <p:cNvPicPr>
            <a:picLocks noChangeAspect="1"/>
          </p:cNvPicPr>
          <p:nvPr/>
        </p:nvPicPr>
        <p:blipFill>
          <a:blip r:embed="rId4"/>
          <a:stretch>
            <a:fillRect/>
          </a:stretch>
        </p:blipFill>
        <p:spPr>
          <a:xfrm>
            <a:off x="5223510" y="1188720"/>
            <a:ext cx="1817370" cy="1817370"/>
          </a:xfrm>
          <a:prstGeom prst="rect">
            <a:avLst/>
          </a:prstGeom>
        </p:spPr>
      </p:pic>
      <p:sp>
        <p:nvSpPr>
          <p:cNvPr id="2" name="矩形 1"/>
          <p:cNvSpPr/>
          <p:nvPr/>
        </p:nvSpPr>
        <p:spPr>
          <a:xfrm>
            <a:off x="5076825" y="1004570"/>
            <a:ext cx="1602105" cy="1602105"/>
          </a:xfrm>
          <a:prstGeom prst="rect">
            <a:avLst/>
          </a:prstGeom>
          <a:noFill/>
          <a:ln w="28575">
            <a:solidFill>
              <a:schemeClr val="tx1">
                <a:lumMod val="75000"/>
                <a:lumOff val="2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 name="文本框 2"/>
          <p:cNvSpPr txBox="1"/>
          <p:nvPr/>
        </p:nvSpPr>
        <p:spPr>
          <a:xfrm>
            <a:off x="5561965" y="1439545"/>
            <a:ext cx="1102995" cy="922020"/>
          </a:xfrm>
          <a:prstGeom prst="rect">
            <a:avLst/>
          </a:prstGeom>
          <a:noFill/>
        </p:spPr>
        <p:txBody>
          <a:bodyPr wrap="square" rtlCol="0">
            <a:spAutoFit/>
          </a:bodyPr>
          <a:lstStyle/>
          <a:p>
            <a:r>
              <a:rPr lang="en-US" altLang="zh-CN" sz="5400">
                <a:latin typeface="阿里巴巴普惠体 B" panose="00020600040101010101" charset="-122"/>
                <a:ea typeface="阿里巴巴普惠体 B" panose="00020600040101010101" charset="-122"/>
                <a:cs typeface="阿里巴巴普惠体 R" panose="00020600040101010101" charset="-122"/>
              </a:rPr>
              <a:t>02</a:t>
            </a:r>
          </a:p>
        </p:txBody>
      </p:sp>
      <p:grpSp>
        <p:nvGrpSpPr>
          <p:cNvPr id="33" name="组合 32"/>
          <p:cNvGrpSpPr/>
          <p:nvPr/>
        </p:nvGrpSpPr>
        <p:grpSpPr>
          <a:xfrm>
            <a:off x="3633788" y="3661867"/>
            <a:ext cx="4880610" cy="1739311"/>
            <a:chOff x="1973539" y="927782"/>
            <a:chExt cx="4880610" cy="1739311"/>
          </a:xfrm>
        </p:grpSpPr>
        <p:sp>
          <p:nvSpPr>
            <p:cNvPr id="34" name="TextBox 17"/>
            <p:cNvSpPr txBox="1"/>
            <p:nvPr/>
          </p:nvSpPr>
          <p:spPr>
            <a:xfrm>
              <a:off x="1973539" y="927782"/>
              <a:ext cx="4880610" cy="1553210"/>
            </a:xfrm>
            <a:prstGeom prst="rect">
              <a:avLst/>
            </a:prstGeom>
            <a:noFill/>
          </p:spPr>
          <p:txBody>
            <a:bodyPr wrap="none" rtlCol="0">
              <a:spAutoFit/>
            </a:bodyPr>
            <a:lstStyle/>
            <a:p>
              <a:pPr algn="ctr"/>
              <a:r>
                <a:rPr lang="zh-CN" altLang="en-US" sz="4000" b="1" spc="600">
                  <a:latin typeface="阿里巴巴普惠体 R" panose="00020600040101010101" charset="-122"/>
                  <a:ea typeface="阿里巴巴普惠体 R" panose="00020600040101010101" charset="-122"/>
                  <a:cs typeface="阿里巴巴普惠体 R" panose="00020600040101010101" charset="-122"/>
                </a:rPr>
                <a:t>输入标题 </a:t>
              </a:r>
              <a:endParaRPr lang="en-US" altLang="zh-CN" sz="4000" b="1" spc="600">
                <a:latin typeface="阿里巴巴普惠体 R" panose="00020600040101010101" charset="-122"/>
                <a:ea typeface="阿里巴巴普惠体 R" panose="00020600040101010101" charset="-122"/>
                <a:cs typeface="阿里巴巴普惠体 R" panose="00020600040101010101" charset="-122"/>
              </a:endParaRPr>
            </a:p>
            <a:p>
              <a:pPr algn="ctr"/>
              <a:r>
                <a:rPr lang="en-GB" altLang="zh-CN" sz="2500" spc="600">
                  <a:solidFill>
                    <a:schemeClr val="bg1">
                      <a:lumMod val="75000"/>
                    </a:schemeClr>
                  </a:solidFill>
                  <a:latin typeface="阿里巴巴普惠体 R" panose="00020600040101010101" charset="-122"/>
                  <a:ea typeface="阿里巴巴普惠体 R" panose="00020600040101010101" charset="-122"/>
                  <a:cs typeface="阿里巴巴普惠体 R" panose="00020600040101010101" charset="-122"/>
                </a:rPr>
                <a:t>PAPER INTRODUCTION</a:t>
              </a:r>
              <a:endParaRPr lang="en-GB" altLang="zh-CN" sz="2500" spc="60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r>
                <a:rPr lang="zh-CN" altLang="en-US" sz="3000" spc="600">
                  <a:latin typeface="阿里巴巴普惠体 R" panose="00020600040101010101" charset="-122"/>
                  <a:ea typeface="阿里巴巴普惠体 R" panose="00020600040101010101" charset="-122"/>
                  <a:cs typeface="阿里巴巴普惠体 R" panose="00020600040101010101" charset="-122"/>
                </a:rPr>
                <a:t> </a:t>
              </a:r>
              <a:endParaRPr lang="id-ID" sz="3000" spc="600">
                <a:latin typeface="阿里巴巴普惠体 R" panose="00020600040101010101" charset="-122"/>
                <a:ea typeface="阿里巴巴普惠体 R" panose="00020600040101010101" charset="-122"/>
                <a:cs typeface="阿里巴巴普惠体 R" panose="00020600040101010101" charset="-122"/>
              </a:endParaRPr>
            </a:p>
          </p:txBody>
        </p:sp>
        <p:sp>
          <p:nvSpPr>
            <p:cNvPr id="35" name="TextBox 18"/>
            <p:cNvSpPr txBox="1"/>
            <p:nvPr/>
          </p:nvSpPr>
          <p:spPr>
            <a:xfrm>
              <a:off x="2951471" y="2133693"/>
              <a:ext cx="2924743" cy="533400"/>
            </a:xfrm>
            <a:prstGeom prst="rect">
              <a:avLst/>
            </a:prstGeom>
            <a:noFill/>
          </p:spPr>
          <p:txBody>
            <a:bodyPr wrap="square" rtlCol="0">
              <a:spAutoFit/>
            </a:bodyPr>
            <a:lstStyle/>
            <a:p>
              <a:pPr algn="ctr">
                <a:lnSpc>
                  <a:spcPct val="120000"/>
                </a:lnSpc>
              </a:pP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详细内容</a:t>
              </a:r>
              <a:r>
                <a:rPr lang="en-US" altLang="zh-CN"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a:t>
              </a: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点击输入本栏的具体文字，简明扼要的说明分项内容，此为概念图解。</a:t>
              </a:r>
              <a:endParaRPr 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57" name="组合 56"/>
          <p:cNvGrpSpPr/>
          <p:nvPr/>
        </p:nvGrpSpPr>
        <p:grpSpPr>
          <a:xfrm rot="10800000">
            <a:off x="3752848" y="3215640"/>
            <a:ext cx="2466975" cy="1009651"/>
            <a:chOff x="9725025" y="5638800"/>
            <a:chExt cx="2466975" cy="1009651"/>
          </a:xfrm>
        </p:grpSpPr>
        <p:cxnSp>
          <p:nvCxnSpPr>
            <p:cNvPr id="39" name="直接连接符 38"/>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63880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6903720" y="4074795"/>
            <a:ext cx="2466975" cy="1009651"/>
            <a:chOff x="9725025" y="5652770"/>
            <a:chExt cx="2466975" cy="1009651"/>
          </a:xfrm>
        </p:grpSpPr>
        <p:cxnSp>
          <p:nvCxnSpPr>
            <p:cNvPr id="5" name="直接连接符 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11615737" y="565277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6" name="图片 15" descr="3"/>
          <p:cNvPicPr>
            <a:picLocks noChangeAspect="1"/>
          </p:cNvPicPr>
          <p:nvPr/>
        </p:nvPicPr>
        <p:blipFill>
          <a:blip r:embed="rId5"/>
          <a:stretch>
            <a:fillRect/>
          </a:stretch>
        </p:blipFill>
        <p:spPr>
          <a:xfrm>
            <a:off x="10587990" y="6493510"/>
            <a:ext cx="1614170" cy="381635"/>
          </a:xfrm>
          <a:prstGeom prst="rect">
            <a:avLst/>
          </a:prstGeom>
        </p:spPr>
      </p:pic>
      <p:pic>
        <p:nvPicPr>
          <p:cNvPr id="19" name="图片 18" descr="5"/>
          <p:cNvPicPr>
            <a:picLocks noChangeAspect="1"/>
          </p:cNvPicPr>
          <p:nvPr/>
        </p:nvPicPr>
        <p:blipFill>
          <a:blip r:embed="rId6"/>
          <a:stretch>
            <a:fillRect/>
          </a:stretch>
        </p:blipFill>
        <p:spPr>
          <a:xfrm flipH="1">
            <a:off x="-17780" y="-4445"/>
            <a:ext cx="535940" cy="691515"/>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500"/>
                                        <p:tgtEl>
                                          <p:spTgt spid="2"/>
                                        </p:tgtEl>
                                      </p:cBhvr>
                                    </p:animEffect>
                                  </p:childTnLst>
                                </p:cTn>
                              </p:par>
                              <p:par>
                                <p:cTn id="15" presetID="3" presetClass="entr" presetSubtype="1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par>
                          <p:cTn id="18" fill="hold">
                            <p:stCondLst>
                              <p:cond delay="1000"/>
                            </p:stCondLst>
                            <p:childTnLst>
                              <p:par>
                                <p:cTn id="19" presetID="3" presetClass="entr" presetSubtype="10"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linds(horizontal)">
                                      <p:cBhvr>
                                        <p:cTn id="21" dur="500"/>
                                        <p:tgtEl>
                                          <p:spTgt spid="19"/>
                                        </p:tgtEl>
                                      </p:cBhvr>
                                    </p:animEffect>
                                  </p:childTnLst>
                                </p:cTn>
                              </p:par>
                              <p:par>
                                <p:cTn id="22" presetID="3" presetClass="entr" presetSubtype="1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35"/>
          <p:cNvSpPr>
            <a:spLocks noChangeArrowheads="1"/>
          </p:cNvSpPr>
          <p:nvPr/>
        </p:nvSpPr>
        <p:spPr bwMode="auto">
          <a:xfrm>
            <a:off x="1753420" y="3346461"/>
            <a:ext cx="1352368" cy="1746015"/>
          </a:xfrm>
          <a:custGeom>
            <a:avLst/>
            <a:gdLst>
              <a:gd name="T0" fmla="*/ 901473 w 1352638"/>
              <a:gd name="T1" fmla="*/ 16 h 1747217"/>
              <a:gd name="T2" fmla="*/ 974192 w 1352638"/>
              <a:gd name="T3" fmla="*/ 31619 h 1747217"/>
              <a:gd name="T4" fmla="*/ 1352550 w 1352638"/>
              <a:gd name="T5" fmla="*/ 423231 h 1747217"/>
              <a:gd name="T6" fmla="*/ 948292 w 1352638"/>
              <a:gd name="T7" fmla="*/ 813428 h 1747217"/>
              <a:gd name="T8" fmla="*/ 945734 w 1352638"/>
              <a:gd name="T9" fmla="*/ 959852 h 1747217"/>
              <a:gd name="T10" fmla="*/ 1312064 w 1352638"/>
              <a:gd name="T11" fmla="*/ 1339012 h 1747217"/>
              <a:gd name="T12" fmla="*/ 920260 w 1352638"/>
              <a:gd name="T13" fmla="*/ 1717186 h 1747217"/>
              <a:gd name="T14" fmla="*/ 773764 w 1352638"/>
              <a:gd name="T15" fmla="*/ 1714631 h 1747217"/>
              <a:gd name="T16" fmla="*/ 29077 w 1352638"/>
              <a:gd name="T17" fmla="*/ 943861 h 1747217"/>
              <a:gd name="T18" fmla="*/ 15 w 1352638"/>
              <a:gd name="T19" fmla="*/ 870119 h 1747217"/>
              <a:gd name="T20" fmla="*/ 31634 w 1352638"/>
              <a:gd name="T21" fmla="*/ 797436 h 1747217"/>
              <a:gd name="T22" fmla="*/ 827695 w 1352638"/>
              <a:gd name="T23" fmla="*/ 29064 h 1747217"/>
              <a:gd name="T24" fmla="*/ 901473 w 1352638"/>
              <a:gd name="T25" fmla="*/ 16 h 17472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2638"/>
              <a:gd name="T40" fmla="*/ 0 h 1747217"/>
              <a:gd name="T41" fmla="*/ 1352638 w 1352638"/>
              <a:gd name="T42" fmla="*/ 1747217 h 17472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2638" h="1747217">
                <a:moveTo>
                  <a:pt x="901532" y="16"/>
                </a:moveTo>
                <a:cubicBezTo>
                  <a:pt x="928044" y="479"/>
                  <a:pt x="954380" y="11056"/>
                  <a:pt x="974255" y="31637"/>
                </a:cubicBezTo>
                <a:lnTo>
                  <a:pt x="1352638" y="423465"/>
                </a:lnTo>
                <a:lnTo>
                  <a:pt x="948354" y="813878"/>
                </a:lnTo>
                <a:cubicBezTo>
                  <a:pt x="907190" y="853629"/>
                  <a:pt x="906046" y="919221"/>
                  <a:pt x="945796" y="960384"/>
                </a:cubicBezTo>
                <a:lnTo>
                  <a:pt x="1312149" y="1339753"/>
                </a:lnTo>
                <a:lnTo>
                  <a:pt x="920320" y="1718137"/>
                </a:lnTo>
                <a:cubicBezTo>
                  <a:pt x="879157" y="1757888"/>
                  <a:pt x="813565" y="1756743"/>
                  <a:pt x="773814" y="1715580"/>
                </a:cubicBezTo>
                <a:lnTo>
                  <a:pt x="29079" y="944384"/>
                </a:lnTo>
                <a:cubicBezTo>
                  <a:pt x="9203" y="923802"/>
                  <a:pt x="-448" y="897114"/>
                  <a:pt x="15" y="870601"/>
                </a:cubicBezTo>
                <a:cubicBezTo>
                  <a:pt x="478" y="844089"/>
                  <a:pt x="11055" y="817753"/>
                  <a:pt x="31636" y="797878"/>
                </a:cubicBezTo>
                <a:lnTo>
                  <a:pt x="827749" y="29080"/>
                </a:lnTo>
                <a:cubicBezTo>
                  <a:pt x="848331" y="9205"/>
                  <a:pt x="875020" y="-446"/>
                  <a:pt x="901532" y="16"/>
                </a:cubicBezTo>
                <a:close/>
              </a:path>
            </a:pathLst>
          </a:custGeom>
          <a:solidFill>
            <a:srgbClr val="C6D9F1"/>
          </a:solidFill>
          <a:ln>
            <a:noFill/>
          </a:ln>
        </p:spPr>
        <p:txBody>
          <a:bodyPr lIns="215905" tIns="0" rIns="0" bIns="0" anchor="ctr"/>
          <a:lstStyle/>
          <a:p>
            <a:pPr>
              <a:defRPr/>
            </a:pPr>
            <a:r>
              <a:rPr lang="zh-CN" altLang="en-US" sz="2000" b="1" kern="0" dirty="0">
                <a:solidFill>
                  <a:schemeClr val="bg1"/>
                </a:solidFill>
                <a:latin typeface="阿里巴巴普惠体 B" panose="00020600040101010101" charset="-122"/>
                <a:ea typeface="阿里巴巴普惠体 B" panose="00020600040101010101" charset="-122"/>
                <a:cs typeface="阿里巴巴普惠体 R" panose="00020600040101010101" charset="-122"/>
              </a:rPr>
              <a:t>标题</a:t>
            </a:r>
          </a:p>
        </p:txBody>
      </p:sp>
      <p:sp>
        <p:nvSpPr>
          <p:cNvPr id="9" name="任意多边形 36"/>
          <p:cNvSpPr>
            <a:spLocks noChangeArrowheads="1"/>
          </p:cNvSpPr>
          <p:nvPr/>
        </p:nvSpPr>
        <p:spPr bwMode="auto">
          <a:xfrm>
            <a:off x="1785166" y="2386155"/>
            <a:ext cx="1749189" cy="1344431"/>
          </a:xfrm>
          <a:custGeom>
            <a:avLst/>
            <a:gdLst>
              <a:gd name="T0" fmla="*/ 861672 w 1747878"/>
              <a:gd name="T1" fmla="*/ 0 h 1344614"/>
              <a:gd name="T2" fmla="*/ 934935 w 1747878"/>
              <a:gd name="T3" fmla="*/ 30347 h 1344614"/>
              <a:gd name="T4" fmla="*/ 1717492 w 1747878"/>
              <a:gd name="T5" fmla="*/ 812921 h 1344614"/>
              <a:gd name="T6" fmla="*/ 1717492 w 1747878"/>
              <a:gd name="T7" fmla="*/ 959449 h 1344614"/>
              <a:gd name="T8" fmla="*/ 1332337 w 1747878"/>
              <a:gd name="T9" fmla="*/ 1344613 h 1344614"/>
              <a:gd name="T10" fmla="*/ 934936 w 1747878"/>
              <a:gd name="T11" fmla="*/ 947204 h 1344614"/>
              <a:gd name="T12" fmla="*/ 788411 w 1747878"/>
              <a:gd name="T13" fmla="*/ 947204 h 1344614"/>
              <a:gd name="T14" fmla="*/ 415502 w 1747878"/>
              <a:gd name="T15" fmla="*/ 1320121 h 1344614"/>
              <a:gd name="T16" fmla="*/ 30346 w 1747878"/>
              <a:gd name="T17" fmla="*/ 934956 h 1344614"/>
              <a:gd name="T18" fmla="*/ 30346 w 1747878"/>
              <a:gd name="T19" fmla="*/ 788428 h 1344614"/>
              <a:gd name="T20" fmla="*/ 788410 w 1747878"/>
              <a:gd name="T21" fmla="*/ 30347 h 1344614"/>
              <a:gd name="T22" fmla="*/ 861672 w 1747878"/>
              <a:gd name="T23" fmla="*/ 0 h 13446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47878"/>
              <a:gd name="T37" fmla="*/ 0 h 1344614"/>
              <a:gd name="T38" fmla="*/ 1747878 w 1747878"/>
              <a:gd name="T39" fmla="*/ 1344614 h 13446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47878" h="1344614">
                <a:moveTo>
                  <a:pt x="861692" y="0"/>
                </a:moveTo>
                <a:cubicBezTo>
                  <a:pt x="888209" y="0"/>
                  <a:pt x="914725" y="10116"/>
                  <a:pt x="934956" y="30347"/>
                </a:cubicBezTo>
                <a:lnTo>
                  <a:pt x="1717531" y="812922"/>
                </a:lnTo>
                <a:cubicBezTo>
                  <a:pt x="1757994" y="853385"/>
                  <a:pt x="1757994" y="918988"/>
                  <a:pt x="1717531" y="959450"/>
                </a:cubicBezTo>
                <a:lnTo>
                  <a:pt x="1332367" y="1344614"/>
                </a:lnTo>
                <a:lnTo>
                  <a:pt x="934957" y="947205"/>
                </a:lnTo>
                <a:cubicBezTo>
                  <a:pt x="894494" y="906741"/>
                  <a:pt x="828892" y="906742"/>
                  <a:pt x="788429" y="947205"/>
                </a:cubicBezTo>
                <a:lnTo>
                  <a:pt x="415512" y="1320122"/>
                </a:lnTo>
                <a:lnTo>
                  <a:pt x="30347" y="934957"/>
                </a:lnTo>
                <a:cubicBezTo>
                  <a:pt x="-10116" y="894494"/>
                  <a:pt x="-10116" y="828891"/>
                  <a:pt x="30347" y="788429"/>
                </a:cubicBezTo>
                <a:lnTo>
                  <a:pt x="788428" y="30347"/>
                </a:lnTo>
                <a:cubicBezTo>
                  <a:pt x="808660" y="10115"/>
                  <a:pt x="835176" y="0"/>
                  <a:pt x="861692" y="0"/>
                </a:cubicBezTo>
                <a:close/>
              </a:path>
            </a:pathLst>
          </a:custGeom>
          <a:solidFill>
            <a:srgbClr val="8EB4E3"/>
          </a:solidFill>
          <a:ln>
            <a:noFill/>
          </a:ln>
        </p:spPr>
        <p:txBody>
          <a:bodyPr lIns="0" tIns="0" rIns="0" bIns="215905" anchor="ctr"/>
          <a:lstStyle/>
          <a:p>
            <a:pPr algn="ctr">
              <a:defRPr/>
            </a:pPr>
            <a:r>
              <a:rPr lang="zh-CN" altLang="en-US" sz="2000" b="1" kern="0" dirty="0">
                <a:solidFill>
                  <a:schemeClr val="bg1"/>
                </a:solidFill>
                <a:latin typeface="阿里巴巴普惠体 B" panose="00020600040101010101" charset="-122"/>
                <a:ea typeface="阿里巴巴普惠体 B" panose="00020600040101010101" charset="-122"/>
                <a:cs typeface="阿里巴巴普惠体 R" panose="00020600040101010101" charset="-122"/>
              </a:rPr>
              <a:t>标题</a:t>
            </a:r>
          </a:p>
        </p:txBody>
      </p:sp>
      <p:sp>
        <p:nvSpPr>
          <p:cNvPr id="10" name="任意多边形 37"/>
          <p:cNvSpPr>
            <a:spLocks noChangeArrowheads="1"/>
          </p:cNvSpPr>
          <p:nvPr/>
        </p:nvSpPr>
        <p:spPr bwMode="auto">
          <a:xfrm>
            <a:off x="3150232" y="2417904"/>
            <a:ext cx="1352368" cy="1747601"/>
          </a:xfrm>
          <a:custGeom>
            <a:avLst/>
            <a:gdLst>
              <a:gd name="T0" fmla="*/ 506068 w 1352638"/>
              <a:gd name="T1" fmla="*/ 15 h 1747216"/>
              <a:gd name="T2" fmla="*/ 578786 w 1352638"/>
              <a:gd name="T3" fmla="*/ 31647 h 1747216"/>
              <a:gd name="T4" fmla="*/ 1323474 w 1352638"/>
              <a:gd name="T5" fmla="*/ 803119 h 1747216"/>
              <a:gd name="T6" fmla="*/ 1352535 w 1352638"/>
              <a:gd name="T7" fmla="*/ 876927 h 1747216"/>
              <a:gd name="T8" fmla="*/ 1320917 w 1352638"/>
              <a:gd name="T9" fmla="*/ 949676 h 1747216"/>
              <a:gd name="T10" fmla="*/ 524855 w 1352638"/>
              <a:gd name="T11" fmla="*/ 1718748 h 1747216"/>
              <a:gd name="T12" fmla="*/ 378358 w 1352638"/>
              <a:gd name="T13" fmla="*/ 1716190 h 1747216"/>
              <a:gd name="T14" fmla="*/ 0 w 1352638"/>
              <a:gd name="T15" fmla="*/ 1324223 h 1747216"/>
              <a:gd name="T16" fmla="*/ 404259 w 1352638"/>
              <a:gd name="T17" fmla="*/ 933670 h 1747216"/>
              <a:gd name="T18" fmla="*/ 406816 w 1352638"/>
              <a:gd name="T19" fmla="*/ 787113 h 1747216"/>
              <a:gd name="T20" fmla="*/ 40487 w 1352638"/>
              <a:gd name="T21" fmla="*/ 407608 h 1747216"/>
              <a:gd name="T22" fmla="*/ 432290 w 1352638"/>
              <a:gd name="T23" fmla="*/ 29089 h 1747216"/>
              <a:gd name="T24" fmla="*/ 506068 w 1352638"/>
              <a:gd name="T25" fmla="*/ 15 h 17472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2638"/>
              <a:gd name="T40" fmla="*/ 0 h 1747216"/>
              <a:gd name="T41" fmla="*/ 1352638 w 1352638"/>
              <a:gd name="T42" fmla="*/ 1747216 h 17472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2638" h="1747216">
                <a:moveTo>
                  <a:pt x="506101" y="15"/>
                </a:moveTo>
                <a:cubicBezTo>
                  <a:pt x="532613" y="478"/>
                  <a:pt x="558949" y="11055"/>
                  <a:pt x="578824" y="31636"/>
                </a:cubicBezTo>
                <a:lnTo>
                  <a:pt x="1323560" y="802833"/>
                </a:lnTo>
                <a:cubicBezTo>
                  <a:pt x="1343435" y="823414"/>
                  <a:pt x="1353086" y="850103"/>
                  <a:pt x="1352623" y="876615"/>
                </a:cubicBezTo>
                <a:cubicBezTo>
                  <a:pt x="1352161" y="903128"/>
                  <a:pt x="1341584" y="929463"/>
                  <a:pt x="1321003" y="949338"/>
                </a:cubicBezTo>
                <a:lnTo>
                  <a:pt x="524889" y="1718136"/>
                </a:lnTo>
                <a:cubicBezTo>
                  <a:pt x="483726" y="1757887"/>
                  <a:pt x="418134" y="1756742"/>
                  <a:pt x="378383" y="1715579"/>
                </a:cubicBezTo>
                <a:lnTo>
                  <a:pt x="0" y="1323752"/>
                </a:lnTo>
                <a:lnTo>
                  <a:pt x="404285" y="933338"/>
                </a:lnTo>
                <a:cubicBezTo>
                  <a:pt x="445448" y="893587"/>
                  <a:pt x="446593" y="827995"/>
                  <a:pt x="406842" y="786833"/>
                </a:cubicBezTo>
                <a:lnTo>
                  <a:pt x="40490" y="407463"/>
                </a:lnTo>
                <a:lnTo>
                  <a:pt x="432318" y="29079"/>
                </a:lnTo>
                <a:cubicBezTo>
                  <a:pt x="452900" y="9204"/>
                  <a:pt x="479589" y="-448"/>
                  <a:pt x="506101" y="15"/>
                </a:cubicBezTo>
                <a:close/>
              </a:path>
            </a:pathLst>
          </a:custGeom>
          <a:solidFill>
            <a:schemeClr val="accent1"/>
          </a:solidFill>
          <a:ln>
            <a:noFill/>
          </a:ln>
        </p:spPr>
        <p:txBody>
          <a:bodyPr lIns="0" tIns="0" rIns="215905" bIns="0" anchor="ctr"/>
          <a:lstStyle/>
          <a:p>
            <a:pPr algn="r">
              <a:defRPr/>
            </a:pPr>
            <a:r>
              <a:rPr lang="zh-CN" altLang="en-US" sz="2000" b="1" kern="0">
                <a:solidFill>
                  <a:schemeClr val="bg1"/>
                </a:solidFill>
                <a:latin typeface="阿里巴巴普惠体 B" panose="00020600040101010101" charset="-122"/>
                <a:ea typeface="阿里巴巴普惠体 B" panose="00020600040101010101" charset="-122"/>
                <a:cs typeface="阿里巴巴普惠体 R" panose="00020600040101010101" charset="-122"/>
              </a:rPr>
              <a:t>标题</a:t>
            </a:r>
          </a:p>
        </p:txBody>
      </p:sp>
      <p:sp>
        <p:nvSpPr>
          <p:cNvPr id="11" name="任意多边形 38"/>
          <p:cNvSpPr>
            <a:spLocks noChangeArrowheads="1"/>
          </p:cNvSpPr>
          <p:nvPr/>
        </p:nvSpPr>
        <p:spPr bwMode="auto">
          <a:xfrm>
            <a:off x="2715315" y="3784555"/>
            <a:ext cx="1749189" cy="1352368"/>
          </a:xfrm>
          <a:custGeom>
            <a:avLst/>
            <a:gdLst>
              <a:gd name="T0" fmla="*/ 423615 w 1747216"/>
              <a:gd name="T1" fmla="*/ 0 h 1352638"/>
              <a:gd name="T2" fmla="*/ 814167 w 1747216"/>
              <a:gd name="T3" fmla="*/ 404259 h 1352638"/>
              <a:gd name="T4" fmla="*/ 960725 w 1747216"/>
              <a:gd name="T5" fmla="*/ 406816 h 1352638"/>
              <a:gd name="T6" fmla="*/ 1340229 w 1747216"/>
              <a:gd name="T7" fmla="*/ 40487 h 1352638"/>
              <a:gd name="T8" fmla="*/ 1718748 w 1747216"/>
              <a:gd name="T9" fmla="*/ 432290 h 1352638"/>
              <a:gd name="T10" fmla="*/ 1716190 w 1747216"/>
              <a:gd name="T11" fmla="*/ 578786 h 1352638"/>
              <a:gd name="T12" fmla="*/ 944719 w 1747216"/>
              <a:gd name="T13" fmla="*/ 1323474 h 1352638"/>
              <a:gd name="T14" fmla="*/ 870910 w 1747216"/>
              <a:gd name="T15" fmla="*/ 1352535 h 1352638"/>
              <a:gd name="T16" fmla="*/ 798161 w 1747216"/>
              <a:gd name="T17" fmla="*/ 1320917 h 1352638"/>
              <a:gd name="T18" fmla="*/ 29089 w 1747216"/>
              <a:gd name="T19" fmla="*/ 524855 h 1352638"/>
              <a:gd name="T20" fmla="*/ 31647 w 1747216"/>
              <a:gd name="T21" fmla="*/ 378358 h 1352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47216"/>
              <a:gd name="T34" fmla="*/ 0 h 1352638"/>
              <a:gd name="T35" fmla="*/ 1747216 w 1747216"/>
              <a:gd name="T36" fmla="*/ 1352638 h 1352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47216" h="1352638">
                <a:moveTo>
                  <a:pt x="423464" y="0"/>
                </a:moveTo>
                <a:lnTo>
                  <a:pt x="813877" y="404285"/>
                </a:lnTo>
                <a:cubicBezTo>
                  <a:pt x="853628" y="445448"/>
                  <a:pt x="919220" y="446592"/>
                  <a:pt x="960383" y="406842"/>
                </a:cubicBezTo>
                <a:lnTo>
                  <a:pt x="1339752" y="40490"/>
                </a:lnTo>
                <a:lnTo>
                  <a:pt x="1718136" y="432318"/>
                </a:lnTo>
                <a:cubicBezTo>
                  <a:pt x="1757887" y="473481"/>
                  <a:pt x="1756742" y="539074"/>
                  <a:pt x="1715579" y="578824"/>
                </a:cubicBezTo>
                <a:lnTo>
                  <a:pt x="944383" y="1323560"/>
                </a:lnTo>
                <a:cubicBezTo>
                  <a:pt x="923801" y="1343435"/>
                  <a:pt x="897113" y="1353086"/>
                  <a:pt x="870600" y="1352623"/>
                </a:cubicBezTo>
                <a:cubicBezTo>
                  <a:pt x="844088" y="1352161"/>
                  <a:pt x="817752" y="1341584"/>
                  <a:pt x="797877" y="1321003"/>
                </a:cubicBezTo>
                <a:lnTo>
                  <a:pt x="29079" y="524889"/>
                </a:lnTo>
                <a:cubicBezTo>
                  <a:pt x="-10671" y="483726"/>
                  <a:pt x="-9526" y="418134"/>
                  <a:pt x="31636" y="378383"/>
                </a:cubicBezTo>
                <a:lnTo>
                  <a:pt x="423464" y="0"/>
                </a:lnTo>
                <a:close/>
              </a:path>
            </a:pathLst>
          </a:custGeom>
          <a:solidFill>
            <a:srgbClr val="0070C0"/>
          </a:solidFill>
          <a:ln>
            <a:noFill/>
          </a:ln>
        </p:spPr>
        <p:txBody>
          <a:bodyPr lIns="0" tIns="215905" rIns="0" bIns="0" anchor="ctr"/>
          <a:lstStyle/>
          <a:p>
            <a:pPr algn="ctr">
              <a:defRPr/>
            </a:pPr>
            <a:r>
              <a:rPr lang="zh-CN" altLang="en-US" sz="2000" b="1" kern="0" dirty="0">
                <a:solidFill>
                  <a:schemeClr val="bg1"/>
                </a:solidFill>
                <a:latin typeface="阿里巴巴普惠体 B" panose="00020600040101010101" charset="-122"/>
                <a:ea typeface="阿里巴巴普惠体 B" panose="00020600040101010101" charset="-122"/>
                <a:cs typeface="阿里巴巴普惠体 R" panose="00020600040101010101" charset="-122"/>
              </a:rPr>
              <a:t>标题</a:t>
            </a:r>
          </a:p>
        </p:txBody>
      </p:sp>
      <p:sp>
        <p:nvSpPr>
          <p:cNvPr id="12" name="矩形 39"/>
          <p:cNvSpPr>
            <a:spLocks noChangeArrowheads="1"/>
          </p:cNvSpPr>
          <p:nvPr/>
        </p:nvSpPr>
        <p:spPr bwMode="auto">
          <a:xfrm>
            <a:off x="4543868" y="2989325"/>
            <a:ext cx="1809507" cy="604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700" rIns="91400" bIns="45700" anchor="ctr"/>
          <a:lstStyle/>
          <a:p>
            <a:pPr>
              <a:lnSpc>
                <a:spcPct val="120000"/>
              </a:lnSpc>
              <a:defRPr/>
            </a:pPr>
            <a:r>
              <a:rPr lang="zh-CN" altLang="en-US" sz="1335"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此处输入文本</a:t>
            </a:r>
            <a:endParaRPr lang="en-US" sz="1335"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20000"/>
              </a:lnSpc>
              <a:defRPr/>
            </a:pPr>
            <a:r>
              <a:rPr lang="zh-CN" altLang="en-US" sz="1335"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此处输入文本</a:t>
            </a:r>
            <a:endParaRPr lang="en-US" sz="1335"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3" name="矩形 40"/>
          <p:cNvSpPr>
            <a:spLocks noChangeArrowheads="1"/>
          </p:cNvSpPr>
          <p:nvPr/>
        </p:nvSpPr>
        <p:spPr bwMode="auto">
          <a:xfrm>
            <a:off x="2677220" y="5228986"/>
            <a:ext cx="1809507" cy="604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700" rIns="91400" bIns="45700" anchor="ctr"/>
          <a:lstStyle/>
          <a:p>
            <a:pPr algn="ctr">
              <a:lnSpc>
                <a:spcPct val="120000"/>
              </a:lnSpc>
              <a:defRPr/>
            </a:pPr>
            <a:r>
              <a:rPr lang="zh-CN" altLang="en-US" sz="1335" kern="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charset="-122"/>
              </a:rPr>
              <a:t>此处输入文本</a:t>
            </a:r>
            <a:endParaRPr lang="en-US" sz="1335" kern="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charset="-122"/>
            </a:endParaRPr>
          </a:p>
          <a:p>
            <a:pPr algn="ctr">
              <a:lnSpc>
                <a:spcPct val="120000"/>
              </a:lnSpc>
              <a:defRPr/>
            </a:pPr>
            <a:r>
              <a:rPr lang="zh-CN" altLang="en-US" sz="1335" kern="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charset="-122"/>
              </a:rPr>
              <a:t>此处输入文本</a:t>
            </a:r>
            <a:endParaRPr lang="en-US" sz="1335" kern="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charset="-122"/>
            </a:endParaRPr>
          </a:p>
        </p:txBody>
      </p:sp>
      <p:grpSp>
        <p:nvGrpSpPr>
          <p:cNvPr id="2" name="Group 18"/>
          <p:cNvGrpSpPr/>
          <p:nvPr/>
        </p:nvGrpSpPr>
        <p:grpSpPr bwMode="auto">
          <a:xfrm>
            <a:off x="6943555" y="2222399"/>
            <a:ext cx="3849168" cy="855219"/>
            <a:chOff x="0" y="0"/>
            <a:chExt cx="3850501" cy="856566"/>
          </a:xfrm>
        </p:grpSpPr>
        <p:sp>
          <p:nvSpPr>
            <p:cNvPr id="17" name="文本框 44"/>
            <p:cNvSpPr txBox="1">
              <a:spLocks noChangeArrowheads="1"/>
            </p:cNvSpPr>
            <p:nvPr/>
          </p:nvSpPr>
          <p:spPr bwMode="auto">
            <a:xfrm>
              <a:off x="0" y="0"/>
              <a:ext cx="2674843" cy="379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defRPr/>
              </a:pPr>
              <a:r>
                <a:rPr lang="zh-CN" altLang="en-US" sz="1865" b="1"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添加标题</a:t>
              </a:r>
            </a:p>
          </p:txBody>
        </p:sp>
        <p:sp>
          <p:nvSpPr>
            <p:cNvPr id="18" name="文本框 17"/>
            <p:cNvSpPr txBox="1">
              <a:spLocks noChangeArrowheads="1"/>
            </p:cNvSpPr>
            <p:nvPr/>
          </p:nvSpPr>
          <p:spPr bwMode="auto">
            <a:xfrm>
              <a:off x="0" y="353201"/>
              <a:ext cx="3850501" cy="503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此处添加详细文本描述，建议与标题相关并符合整体语言风格，语言描述尽量。</a:t>
              </a:r>
            </a:p>
          </p:txBody>
        </p:sp>
      </p:grpSp>
      <p:grpSp>
        <p:nvGrpSpPr>
          <p:cNvPr id="3" name="Group 21"/>
          <p:cNvGrpSpPr/>
          <p:nvPr/>
        </p:nvGrpSpPr>
        <p:grpSpPr bwMode="auto">
          <a:xfrm>
            <a:off x="6943555" y="3649367"/>
            <a:ext cx="3849168" cy="855815"/>
            <a:chOff x="0" y="0"/>
            <a:chExt cx="3850501" cy="855711"/>
          </a:xfrm>
        </p:grpSpPr>
        <p:sp>
          <p:nvSpPr>
            <p:cNvPr id="20" name="文本框 47"/>
            <p:cNvSpPr txBox="1">
              <a:spLocks noChangeArrowheads="1"/>
            </p:cNvSpPr>
            <p:nvPr/>
          </p:nvSpPr>
          <p:spPr bwMode="auto">
            <a:xfrm>
              <a:off x="0" y="0"/>
              <a:ext cx="2674843" cy="37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defRPr/>
              </a:pPr>
              <a:r>
                <a:rPr lang="zh-CN" altLang="en-US" sz="1865" b="1"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添加标题</a:t>
              </a:r>
            </a:p>
          </p:txBody>
        </p:sp>
        <p:sp>
          <p:nvSpPr>
            <p:cNvPr id="21" name="文本框 14"/>
            <p:cNvSpPr txBox="1">
              <a:spLocks noChangeArrowheads="1"/>
            </p:cNvSpPr>
            <p:nvPr/>
          </p:nvSpPr>
          <p:spPr bwMode="auto">
            <a:xfrm>
              <a:off x="0" y="353199"/>
              <a:ext cx="3850501" cy="50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此处添加详细文本描述，建议与标题相关并符合整体语言风格，语言描述尽量。</a:t>
              </a:r>
            </a:p>
          </p:txBody>
        </p:sp>
      </p:grpSp>
      <p:grpSp>
        <p:nvGrpSpPr>
          <p:cNvPr id="4" name="Group 24"/>
          <p:cNvGrpSpPr/>
          <p:nvPr/>
        </p:nvGrpSpPr>
        <p:grpSpPr bwMode="auto">
          <a:xfrm>
            <a:off x="6943555" y="5077927"/>
            <a:ext cx="3849168" cy="855815"/>
            <a:chOff x="0" y="0"/>
            <a:chExt cx="3850501" cy="855711"/>
          </a:xfrm>
        </p:grpSpPr>
        <p:sp>
          <p:nvSpPr>
            <p:cNvPr id="23" name="文本框 50"/>
            <p:cNvSpPr txBox="1">
              <a:spLocks noChangeArrowheads="1"/>
            </p:cNvSpPr>
            <p:nvPr/>
          </p:nvSpPr>
          <p:spPr bwMode="auto">
            <a:xfrm>
              <a:off x="0" y="0"/>
              <a:ext cx="2674843" cy="37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defRPr/>
              </a:pPr>
              <a:r>
                <a:rPr lang="zh-CN" altLang="en-US" sz="1865" b="1"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添加标题</a:t>
              </a:r>
            </a:p>
          </p:txBody>
        </p:sp>
        <p:sp>
          <p:nvSpPr>
            <p:cNvPr id="24" name="文本框 14"/>
            <p:cNvSpPr txBox="1">
              <a:spLocks noChangeArrowheads="1"/>
            </p:cNvSpPr>
            <p:nvPr/>
          </p:nvSpPr>
          <p:spPr bwMode="auto">
            <a:xfrm>
              <a:off x="0" y="353199"/>
              <a:ext cx="3850501" cy="50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此处添加详细文本描述，建议与标题相关并符合整体语言风格，语言描述尽量。</a:t>
              </a:r>
            </a:p>
          </p:txBody>
        </p:sp>
      </p:grpSp>
      <p:grpSp>
        <p:nvGrpSpPr>
          <p:cNvPr id="57" name="组合 56"/>
          <p:cNvGrpSpPr/>
          <p:nvPr/>
        </p:nvGrpSpPr>
        <p:grpSpPr>
          <a:xfrm>
            <a:off x="6037579" y="470535"/>
            <a:ext cx="2466975" cy="1009651"/>
            <a:chOff x="9725024" y="5848350"/>
            <a:chExt cx="2466975" cy="1009651"/>
          </a:xfrm>
        </p:grpSpPr>
        <p:cxnSp>
          <p:nvCxnSpPr>
            <p:cNvPr id="5" name="直接连接符 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14" name="直接连接符 13"/>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pic>
        <p:nvPicPr>
          <p:cNvPr id="19" name="图片 18" descr="5"/>
          <p:cNvPicPr>
            <a:picLocks noChangeAspect="1"/>
          </p:cNvPicPr>
          <p:nvPr/>
        </p:nvPicPr>
        <p:blipFill>
          <a:blip r:embed="rId5"/>
          <a:stretch>
            <a:fillRect/>
          </a:stretch>
        </p:blipFill>
        <p:spPr>
          <a:xfrm flipH="1">
            <a:off x="-17780" y="-4445"/>
            <a:ext cx="535940" cy="691515"/>
          </a:xfrm>
          <a:prstGeom prst="rect">
            <a:avLst/>
          </a:prstGeom>
        </p:spPr>
      </p:pic>
      <p:pic>
        <p:nvPicPr>
          <p:cNvPr id="22" name="图片 21" descr="5"/>
          <p:cNvPicPr>
            <a:picLocks noChangeAspect="1"/>
          </p:cNvPicPr>
          <p:nvPr/>
        </p:nvPicPr>
        <p:blipFill>
          <a:blip r:embed="rId5"/>
          <a:stretch>
            <a:fillRect/>
          </a:stretch>
        </p:blipFill>
        <p:spPr>
          <a:xfrm flipH="1">
            <a:off x="109220" y="122555"/>
            <a:ext cx="535940" cy="691515"/>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p:tgtEl>
                                          <p:spTgt spid="57"/>
                                        </p:tgtEl>
                                        <p:attrNameLst>
                                          <p:attrName>ppt_y</p:attrName>
                                        </p:attrNameLst>
                                      </p:cBhvr>
                                      <p:tavLst>
                                        <p:tav tm="0">
                                          <p:val>
                                            <p:strVal val="#ppt_y+#ppt_h*1.125000"/>
                                          </p:val>
                                        </p:tav>
                                        <p:tav tm="100000">
                                          <p:val>
                                            <p:strVal val="#ppt_y"/>
                                          </p:val>
                                        </p:tav>
                                      </p:tavLst>
                                    </p:anim>
                                    <p:animEffect transition="in" filter="wipe(up)">
                                      <p:cBhvr>
                                        <p:cTn id="8" dur="500"/>
                                        <p:tgtEl>
                                          <p:spTgt spid="57"/>
                                        </p:tgtEl>
                                      </p:cBhvr>
                                    </p:animEffect>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p:tgtEl>
                                          <p:spTgt spid="13"/>
                                        </p:tgtEl>
                                        <p:attrNameLst>
                                          <p:attrName>ppt_y</p:attrName>
                                        </p:attrNameLst>
                                      </p:cBhvr>
                                      <p:tavLst>
                                        <p:tav tm="0">
                                          <p:val>
                                            <p:strVal val="#ppt_y-#ppt_h*1.125000"/>
                                          </p:val>
                                        </p:tav>
                                        <p:tav tm="100000">
                                          <p:val>
                                            <p:strVal val="#ppt_y"/>
                                          </p:val>
                                        </p:tav>
                                      </p:tavLst>
                                    </p:anim>
                                    <p:animEffect transition="in" filter="wipe(down)">
                                      <p:cBhvr>
                                        <p:cTn id="33" dur="500"/>
                                        <p:tgtEl>
                                          <p:spTgt spid="13"/>
                                        </p:tgtEl>
                                      </p:cBhvr>
                                    </p:animEffect>
                                  </p:childTnLst>
                                </p:cTn>
                              </p:par>
                              <p:par>
                                <p:cTn id="34" presetID="12" presetClass="entr" presetSubtype="8"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ppt_x</p:attrName>
                                        </p:attrNameLst>
                                      </p:cBhvr>
                                      <p:tavLst>
                                        <p:tav tm="0">
                                          <p:val>
                                            <p:strVal val="#ppt_x-#ppt_w*1.125000"/>
                                          </p:val>
                                        </p:tav>
                                        <p:tav tm="100000">
                                          <p:val>
                                            <p:strVal val="#ppt_x"/>
                                          </p:val>
                                        </p:tav>
                                      </p:tavLst>
                                    </p:anim>
                                    <p:animEffect transition="in" filter="wipe(right)">
                                      <p:cBhvr>
                                        <p:cTn id="37" dur="500"/>
                                        <p:tgtEl>
                                          <p:spTgt spid="12"/>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par>
                          <p:cTn id="42" fill="hold">
                            <p:stCondLst>
                              <p:cond delay="1500"/>
                            </p:stCondLst>
                            <p:childTnLst>
                              <p:par>
                                <p:cTn id="43" presetID="22" presetClass="entr" presetSubtype="8"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par>
                          <p:cTn id="46" fill="hold">
                            <p:stCondLst>
                              <p:cond delay="2000"/>
                            </p:stCondLst>
                            <p:childTnLst>
                              <p:par>
                                <p:cTn id="47" presetID="22" presetClass="entr" presetSubtype="8"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left)">
                                      <p:cBhvr>
                                        <p:cTn id="49" dur="500"/>
                                        <p:tgtEl>
                                          <p:spTgt spid="4"/>
                                        </p:tgtEl>
                                      </p:cBhvr>
                                    </p:animEffect>
                                  </p:childTnLst>
                                </p:cTn>
                              </p:par>
                            </p:childTnLst>
                          </p:cTn>
                        </p:par>
                        <p:par>
                          <p:cTn id="50" fill="hold">
                            <p:stCondLst>
                              <p:cond delay="2500"/>
                            </p:stCondLst>
                            <p:childTnLst>
                              <p:par>
                                <p:cTn id="51" presetID="3" presetClass="entr" presetSubtype="10" fill="hold"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blinds(horizontal)">
                                      <p:cBhvr>
                                        <p:cTn id="53" dur="500"/>
                                        <p:tgtEl>
                                          <p:spTgt spid="19"/>
                                        </p:tgtEl>
                                      </p:cBhvr>
                                    </p:animEffect>
                                  </p:childTnLst>
                                </p:cTn>
                              </p:par>
                              <p:par>
                                <p:cTn id="54" presetID="12" presetClass="entr" presetSubtype="4" fill="hold" grpId="0" nodeType="with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additive="base">
                                        <p:cTn id="56" dur="500"/>
                                        <p:tgtEl>
                                          <p:spTgt spid="6"/>
                                        </p:tgtEl>
                                        <p:attrNameLst>
                                          <p:attrName>ppt_y</p:attrName>
                                        </p:attrNameLst>
                                      </p:cBhvr>
                                      <p:tavLst>
                                        <p:tav tm="0">
                                          <p:val>
                                            <p:strVal val="#ppt_y+#ppt_h*1.125000"/>
                                          </p:val>
                                        </p:tav>
                                        <p:tav tm="100000">
                                          <p:val>
                                            <p:strVal val="#ppt_y"/>
                                          </p:val>
                                        </p:tav>
                                      </p:tavLst>
                                    </p:anim>
                                    <p:animEffect transition="in" filter="wipe(up)">
                                      <p:cBhvr>
                                        <p:cTn id="57" dur="500"/>
                                        <p:tgtEl>
                                          <p:spTgt spid="6"/>
                                        </p:tgtEl>
                                      </p:cBhvr>
                                    </p:animEffect>
                                  </p:childTnLst>
                                </p:cTn>
                              </p:par>
                            </p:childTnLst>
                          </p:cTn>
                        </p:par>
                        <p:par>
                          <p:cTn id="58" fill="hold">
                            <p:stCondLst>
                              <p:cond delay="3000"/>
                            </p:stCondLst>
                            <p:childTnLst>
                              <p:par>
                                <p:cTn id="59" presetID="3" presetClass="entr" presetSubtype="10"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blinds(horizontal)">
                                      <p:cBhvr>
                                        <p:cTn id="6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0" grpId="0" bldLvl="0" animBg="1"/>
      <p:bldP spid="11" grpId="0" bldLvl="0" animBg="1"/>
      <p:bldP spid="12" grpId="0"/>
      <p:bldP spid="1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4894892" y="3730028"/>
            <a:ext cx="2408573" cy="1772205"/>
            <a:chOff x="0" y="0"/>
            <a:chExt cx="4817566" cy="3544850"/>
          </a:xfrm>
        </p:grpSpPr>
        <p:sp>
          <p:nvSpPr>
            <p:cNvPr id="54275" name="AutoShape 3"/>
            <p:cNvSpPr/>
            <p:nvPr/>
          </p:nvSpPr>
          <p:spPr bwMode="auto">
            <a:xfrm>
              <a:off x="0" y="420683"/>
              <a:ext cx="4814391" cy="2619348"/>
            </a:xfrm>
            <a:custGeom>
              <a:avLst/>
              <a:gdLst>
                <a:gd name="T0" fmla="*/ 2407073 w 19679"/>
                <a:gd name="T1" fmla="*/ 1437520 h 19679"/>
                <a:gd name="T2" fmla="*/ 2407073 w 19679"/>
                <a:gd name="T3" fmla="*/ 1437520 h 19679"/>
                <a:gd name="T4" fmla="*/ 2407073 w 19679"/>
                <a:gd name="T5" fmla="*/ 1437520 h 19679"/>
                <a:gd name="T6" fmla="*/ 2407073 w 19679"/>
                <a:gd name="T7" fmla="*/ 143752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76" name="AutoShape 4"/>
            <p:cNvSpPr/>
            <p:nvPr/>
          </p:nvSpPr>
          <p:spPr bwMode="auto">
            <a:xfrm>
              <a:off x="1115898" y="477832"/>
              <a:ext cx="2619105" cy="2617761"/>
            </a:xfrm>
            <a:custGeom>
              <a:avLst/>
              <a:gdLst>
                <a:gd name="T0" fmla="*/ 1309486 w 19679"/>
                <a:gd name="T1" fmla="*/ 1436649 h 19679"/>
                <a:gd name="T2" fmla="*/ 1309486 w 19679"/>
                <a:gd name="T3" fmla="*/ 1436649 h 19679"/>
                <a:gd name="T4" fmla="*/ 1309486 w 19679"/>
                <a:gd name="T5" fmla="*/ 1436649 h 19679"/>
                <a:gd name="T6" fmla="*/ 1309486 w 19679"/>
                <a:gd name="T7" fmla="*/ 1436649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77" name="AutoShape 5"/>
            <p:cNvSpPr/>
            <p:nvPr/>
          </p:nvSpPr>
          <p:spPr bwMode="auto">
            <a:xfrm>
              <a:off x="1766706" y="1090601"/>
              <a:ext cx="1307965" cy="1306499"/>
            </a:xfrm>
            <a:custGeom>
              <a:avLst/>
              <a:gdLst>
                <a:gd name="T0" fmla="*/ 653949 w 19679"/>
                <a:gd name="T1" fmla="*/ 717018 h 19679"/>
                <a:gd name="T2" fmla="*/ 653949 w 19679"/>
                <a:gd name="T3" fmla="*/ 717018 h 19679"/>
                <a:gd name="T4" fmla="*/ 653949 w 19679"/>
                <a:gd name="T5" fmla="*/ 717018 h 19679"/>
                <a:gd name="T6" fmla="*/ 653949 w 19679"/>
                <a:gd name="T7" fmla="*/ 71701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78" name="AutoShape 6"/>
            <p:cNvSpPr/>
            <p:nvPr/>
          </p:nvSpPr>
          <p:spPr bwMode="auto">
            <a:xfrm>
              <a:off x="2119094" y="1427147"/>
              <a:ext cx="263498" cy="263522"/>
            </a:xfrm>
            <a:custGeom>
              <a:avLst/>
              <a:gdLst>
                <a:gd name="T0" fmla="*/ 131742 w 19679"/>
                <a:gd name="T1" fmla="*/ 144623 h 19679"/>
                <a:gd name="T2" fmla="*/ 131742 w 19679"/>
                <a:gd name="T3" fmla="*/ 144623 h 19679"/>
                <a:gd name="T4" fmla="*/ 131742 w 19679"/>
                <a:gd name="T5" fmla="*/ 144623 h 19679"/>
                <a:gd name="T6" fmla="*/ 131742 w 19679"/>
                <a:gd name="T7" fmla="*/ 14462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79" name="AutoShape 7"/>
            <p:cNvSpPr/>
            <p:nvPr/>
          </p:nvSpPr>
          <p:spPr bwMode="auto">
            <a:xfrm>
              <a:off x="1576225" y="755642"/>
              <a:ext cx="566679" cy="566731"/>
            </a:xfrm>
            <a:custGeom>
              <a:avLst/>
              <a:gdLst>
                <a:gd name="T0" fmla="*/ 283325 w 19679"/>
                <a:gd name="T1" fmla="*/ 311027 h 19679"/>
                <a:gd name="T2" fmla="*/ 283325 w 19679"/>
                <a:gd name="T3" fmla="*/ 311027 h 19679"/>
                <a:gd name="T4" fmla="*/ 283325 w 19679"/>
                <a:gd name="T5" fmla="*/ 311027 h 19679"/>
                <a:gd name="T6" fmla="*/ 283325 w 19679"/>
                <a:gd name="T7" fmla="*/ 311027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0" name="AutoShape 8"/>
            <p:cNvSpPr/>
            <p:nvPr/>
          </p:nvSpPr>
          <p:spPr bwMode="auto">
            <a:xfrm>
              <a:off x="3175" y="0"/>
              <a:ext cx="4814391" cy="3544850"/>
            </a:xfrm>
            <a:custGeom>
              <a:avLst/>
              <a:gdLst>
                <a:gd name="T0" fmla="*/ 2407196 w 21600"/>
                <a:gd name="T1" fmla="*/ 1772339 h 20595"/>
                <a:gd name="T2" fmla="*/ 2407196 w 21600"/>
                <a:gd name="T3" fmla="*/ 1772339 h 20595"/>
                <a:gd name="T4" fmla="*/ 2407196 w 21600"/>
                <a:gd name="T5" fmla="*/ 1772339 h 20595"/>
                <a:gd name="T6" fmla="*/ 2407196 w 21600"/>
                <a:gd name="T7" fmla="*/ 1772339 h 205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0595">
                  <a:moveTo>
                    <a:pt x="10800" y="0"/>
                  </a:moveTo>
                  <a:cubicBezTo>
                    <a:pt x="8035" y="0"/>
                    <a:pt x="5271" y="1005"/>
                    <a:pt x="3162" y="3016"/>
                  </a:cubicBezTo>
                  <a:cubicBezTo>
                    <a:pt x="1053" y="5026"/>
                    <a:pt x="0" y="7662"/>
                    <a:pt x="0" y="10297"/>
                  </a:cubicBezTo>
                  <a:cubicBezTo>
                    <a:pt x="0" y="8930"/>
                    <a:pt x="1053" y="7563"/>
                    <a:pt x="3162" y="6520"/>
                  </a:cubicBezTo>
                  <a:cubicBezTo>
                    <a:pt x="7380" y="4434"/>
                    <a:pt x="14219" y="4434"/>
                    <a:pt x="18437" y="6520"/>
                  </a:cubicBezTo>
                  <a:cubicBezTo>
                    <a:pt x="20546" y="7563"/>
                    <a:pt x="21599" y="8930"/>
                    <a:pt x="21599" y="10297"/>
                  </a:cubicBezTo>
                  <a:cubicBezTo>
                    <a:pt x="21599" y="7662"/>
                    <a:pt x="20546" y="5026"/>
                    <a:pt x="18437" y="3016"/>
                  </a:cubicBezTo>
                  <a:cubicBezTo>
                    <a:pt x="16328" y="1005"/>
                    <a:pt x="13564" y="0"/>
                    <a:pt x="10800" y="0"/>
                  </a:cubicBezTo>
                  <a:close/>
                  <a:moveTo>
                    <a:pt x="21599" y="10297"/>
                  </a:moveTo>
                  <a:cubicBezTo>
                    <a:pt x="21599" y="11664"/>
                    <a:pt x="20546" y="13031"/>
                    <a:pt x="18437" y="14074"/>
                  </a:cubicBezTo>
                  <a:cubicBezTo>
                    <a:pt x="14219" y="16159"/>
                    <a:pt x="7380" y="16159"/>
                    <a:pt x="3162" y="14074"/>
                  </a:cubicBezTo>
                  <a:cubicBezTo>
                    <a:pt x="1053" y="13031"/>
                    <a:pt x="0" y="11664"/>
                    <a:pt x="0" y="10297"/>
                  </a:cubicBezTo>
                  <a:cubicBezTo>
                    <a:pt x="0" y="12932"/>
                    <a:pt x="1053" y="15567"/>
                    <a:pt x="3162" y="17578"/>
                  </a:cubicBezTo>
                  <a:cubicBezTo>
                    <a:pt x="7380" y="21600"/>
                    <a:pt x="14219" y="21599"/>
                    <a:pt x="18437" y="17578"/>
                  </a:cubicBezTo>
                  <a:cubicBezTo>
                    <a:pt x="20546" y="15567"/>
                    <a:pt x="21599" y="12932"/>
                    <a:pt x="21599" y="10297"/>
                  </a:cubicBezTo>
                  <a:close/>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sp>
        <p:nvSpPr>
          <p:cNvPr id="54284" name="Line 12"/>
          <p:cNvSpPr>
            <a:spLocks noChangeShapeType="1"/>
          </p:cNvSpPr>
          <p:nvPr/>
        </p:nvSpPr>
        <p:spPr bwMode="auto">
          <a:xfrm flipH="1" flipV="1">
            <a:off x="5084564" y="3298288"/>
            <a:ext cx="419813" cy="419837"/>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5" name="Line 13"/>
          <p:cNvSpPr>
            <a:spLocks noChangeShapeType="1"/>
          </p:cNvSpPr>
          <p:nvPr/>
        </p:nvSpPr>
        <p:spPr bwMode="auto">
          <a:xfrm flipV="1">
            <a:off x="6742392" y="3349080"/>
            <a:ext cx="385691" cy="386504"/>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6" name="Line 14"/>
          <p:cNvSpPr>
            <a:spLocks noChangeShapeType="1"/>
          </p:cNvSpPr>
          <p:nvPr/>
        </p:nvSpPr>
        <p:spPr bwMode="auto">
          <a:xfrm flipV="1">
            <a:off x="6104337" y="2828454"/>
            <a:ext cx="0" cy="823005"/>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7" name="Line 15"/>
          <p:cNvSpPr>
            <a:spLocks noChangeShapeType="1"/>
          </p:cNvSpPr>
          <p:nvPr/>
        </p:nvSpPr>
        <p:spPr bwMode="auto">
          <a:xfrm flipH="1">
            <a:off x="4237794" y="4185181"/>
            <a:ext cx="617420" cy="0"/>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8" name="Line 16"/>
          <p:cNvSpPr>
            <a:spLocks noChangeShapeType="1"/>
          </p:cNvSpPr>
          <p:nvPr/>
        </p:nvSpPr>
        <p:spPr bwMode="auto">
          <a:xfrm flipH="1">
            <a:off x="4237794" y="5167316"/>
            <a:ext cx="617420" cy="0"/>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9" name="Line 17"/>
          <p:cNvSpPr>
            <a:spLocks noChangeShapeType="1"/>
          </p:cNvSpPr>
          <p:nvPr/>
        </p:nvSpPr>
        <p:spPr bwMode="auto">
          <a:xfrm flipH="1">
            <a:off x="7435206" y="4185181"/>
            <a:ext cx="617420" cy="0"/>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90" name="Line 18"/>
          <p:cNvSpPr>
            <a:spLocks noChangeShapeType="1"/>
          </p:cNvSpPr>
          <p:nvPr/>
        </p:nvSpPr>
        <p:spPr bwMode="auto">
          <a:xfrm flipH="1">
            <a:off x="7435206" y="5167316"/>
            <a:ext cx="617420" cy="0"/>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91" name="AutoShape 19"/>
          <p:cNvSpPr/>
          <p:nvPr/>
        </p:nvSpPr>
        <p:spPr bwMode="auto">
          <a:xfrm>
            <a:off x="4424287" y="2636389"/>
            <a:ext cx="670592"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4F81BD"/>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292" name="AutoShape 20"/>
          <p:cNvSpPr/>
          <p:nvPr/>
        </p:nvSpPr>
        <p:spPr bwMode="auto">
          <a:xfrm>
            <a:off x="4537376" y="2803851"/>
            <a:ext cx="444416" cy="334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03</a:t>
            </a:r>
          </a:p>
        </p:txBody>
      </p:sp>
      <p:sp>
        <p:nvSpPr>
          <p:cNvPr id="54293" name="AutoShape 21"/>
          <p:cNvSpPr/>
          <p:nvPr/>
        </p:nvSpPr>
        <p:spPr bwMode="auto">
          <a:xfrm>
            <a:off x="7109035" y="2699880"/>
            <a:ext cx="670592"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4F81BD"/>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294" name="AutoShape 22"/>
          <p:cNvSpPr/>
          <p:nvPr/>
        </p:nvSpPr>
        <p:spPr bwMode="auto">
          <a:xfrm>
            <a:off x="7222123" y="2853055"/>
            <a:ext cx="444416" cy="335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05</a:t>
            </a:r>
          </a:p>
        </p:txBody>
      </p:sp>
      <p:sp>
        <p:nvSpPr>
          <p:cNvPr id="54295" name="AutoShape 23"/>
          <p:cNvSpPr/>
          <p:nvPr/>
        </p:nvSpPr>
        <p:spPr bwMode="auto">
          <a:xfrm>
            <a:off x="7906603" y="2970514"/>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a:lnSpc>
                <a:spcPct val="120000"/>
              </a:lnSpc>
              <a:defRPr sz="1800">
                <a:solidFill>
                  <a:srgbClr val="000000"/>
                </a:solidFill>
              </a:defRPr>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p>
        </p:txBody>
      </p:sp>
      <p:sp>
        <p:nvSpPr>
          <p:cNvPr id="54296" name="AutoShape 24"/>
          <p:cNvSpPr/>
          <p:nvPr/>
        </p:nvSpPr>
        <p:spPr bwMode="auto">
          <a:xfrm>
            <a:off x="7906601" y="2686389"/>
            <a:ext cx="1434033" cy="190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54297" name="AutoShape 25"/>
          <p:cNvSpPr/>
          <p:nvPr/>
        </p:nvSpPr>
        <p:spPr bwMode="auto">
          <a:xfrm>
            <a:off x="2658426" y="2932418"/>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850"/>
              </a:spcBef>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a:p>
            <a:pPr algn="r" eaLnBrk="1">
              <a:lnSpc>
                <a:spcPct val="120000"/>
              </a:lnSpc>
              <a:spcBef>
                <a:spcPts val="850"/>
              </a:spcBef>
            </a:pPr>
            <a:r>
              <a:rPr lang="en-US" altLang="zh-CN" sz="800" b="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a:t>
            </a:r>
            <a:endParaRPr lang="es-ES" altLang="zh-CN" sz="800" b="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54298" name="AutoShape 26"/>
          <p:cNvSpPr/>
          <p:nvPr/>
        </p:nvSpPr>
        <p:spPr bwMode="auto">
          <a:xfrm>
            <a:off x="2921212" y="2648293"/>
            <a:ext cx="1366579" cy="2047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54299" name="AutoShape 27"/>
          <p:cNvSpPr/>
          <p:nvPr/>
        </p:nvSpPr>
        <p:spPr bwMode="auto">
          <a:xfrm>
            <a:off x="5767059" y="1952268"/>
            <a:ext cx="669799"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0070C0"/>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00" name="AutoShape 28"/>
          <p:cNvSpPr/>
          <p:nvPr/>
        </p:nvSpPr>
        <p:spPr bwMode="auto">
          <a:xfrm>
            <a:off x="5879749" y="2118935"/>
            <a:ext cx="444416" cy="334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04</a:t>
            </a:r>
          </a:p>
        </p:txBody>
      </p:sp>
      <p:sp>
        <p:nvSpPr>
          <p:cNvPr id="54301" name="AutoShape 29"/>
          <p:cNvSpPr/>
          <p:nvPr/>
        </p:nvSpPr>
        <p:spPr bwMode="auto">
          <a:xfrm>
            <a:off x="3401643" y="4832401"/>
            <a:ext cx="669799"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C6D9F1"/>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02" name="AutoShape 30"/>
          <p:cNvSpPr/>
          <p:nvPr/>
        </p:nvSpPr>
        <p:spPr bwMode="auto">
          <a:xfrm>
            <a:off x="3514332" y="4999861"/>
            <a:ext cx="444416" cy="334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01</a:t>
            </a:r>
          </a:p>
        </p:txBody>
      </p:sp>
      <p:sp>
        <p:nvSpPr>
          <p:cNvPr id="54303" name="AutoShape 31"/>
          <p:cNvSpPr/>
          <p:nvPr/>
        </p:nvSpPr>
        <p:spPr bwMode="auto">
          <a:xfrm>
            <a:off x="3401643" y="3849870"/>
            <a:ext cx="669799" cy="670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EB4E3"/>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04" name="AutoShape 32"/>
          <p:cNvSpPr/>
          <p:nvPr/>
        </p:nvSpPr>
        <p:spPr bwMode="auto">
          <a:xfrm>
            <a:off x="3514332" y="4017330"/>
            <a:ext cx="444416" cy="335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02</a:t>
            </a:r>
          </a:p>
        </p:txBody>
      </p:sp>
      <p:sp>
        <p:nvSpPr>
          <p:cNvPr id="54309" name="AutoShape 37"/>
          <p:cNvSpPr/>
          <p:nvPr/>
        </p:nvSpPr>
        <p:spPr bwMode="auto">
          <a:xfrm>
            <a:off x="8184365" y="4832401"/>
            <a:ext cx="669799"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C6D9F1"/>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10" name="AutoShape 38"/>
          <p:cNvSpPr/>
          <p:nvPr/>
        </p:nvSpPr>
        <p:spPr bwMode="auto">
          <a:xfrm>
            <a:off x="8184365" y="3849870"/>
            <a:ext cx="669799" cy="670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EB4E3"/>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11" name="AutoShape 39"/>
          <p:cNvSpPr/>
          <p:nvPr/>
        </p:nvSpPr>
        <p:spPr bwMode="auto">
          <a:xfrm>
            <a:off x="8297053" y="4017330"/>
            <a:ext cx="444416" cy="335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06</a:t>
            </a:r>
          </a:p>
        </p:txBody>
      </p:sp>
      <p:sp>
        <p:nvSpPr>
          <p:cNvPr id="54312" name="AutoShape 40"/>
          <p:cNvSpPr/>
          <p:nvPr/>
        </p:nvSpPr>
        <p:spPr bwMode="auto">
          <a:xfrm>
            <a:off x="8297053" y="4999861"/>
            <a:ext cx="444416" cy="334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07</a:t>
            </a:r>
          </a:p>
        </p:txBody>
      </p:sp>
      <p:sp>
        <p:nvSpPr>
          <p:cNvPr id="40" name="AutoShape 25"/>
          <p:cNvSpPr/>
          <p:nvPr/>
        </p:nvSpPr>
        <p:spPr bwMode="auto">
          <a:xfrm>
            <a:off x="1610959" y="4124430"/>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850"/>
              </a:spcBef>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a:p>
            <a:pPr algn="r" eaLnBrk="1">
              <a:lnSpc>
                <a:spcPct val="120000"/>
              </a:lnSpc>
              <a:spcBef>
                <a:spcPts val="850"/>
              </a:spcBef>
            </a:pPr>
            <a:r>
              <a:rPr lang="en-US" altLang="zh-CN" sz="800" b="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a:t>
            </a:r>
            <a:endParaRPr lang="es-ES" altLang="zh-CN" sz="800" b="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41" name="AutoShape 26"/>
          <p:cNvSpPr/>
          <p:nvPr/>
        </p:nvSpPr>
        <p:spPr bwMode="auto">
          <a:xfrm>
            <a:off x="1873743" y="3840305"/>
            <a:ext cx="1366579" cy="2047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42" name="AutoShape 25"/>
          <p:cNvSpPr/>
          <p:nvPr/>
        </p:nvSpPr>
        <p:spPr bwMode="auto">
          <a:xfrm>
            <a:off x="1610959" y="5153893"/>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a:lnSpc>
                <a:spcPct val="120000"/>
              </a:lnSpc>
              <a:defRPr sz="1800">
                <a:solidFill>
                  <a:srgbClr val="000000"/>
                </a:solidFill>
              </a:defRPr>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p>
        </p:txBody>
      </p:sp>
      <p:sp>
        <p:nvSpPr>
          <p:cNvPr id="43" name="AutoShape 26"/>
          <p:cNvSpPr/>
          <p:nvPr/>
        </p:nvSpPr>
        <p:spPr bwMode="auto">
          <a:xfrm>
            <a:off x="1873743" y="4869768"/>
            <a:ext cx="1366579" cy="2047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44" name="AutoShape 23"/>
          <p:cNvSpPr/>
          <p:nvPr/>
        </p:nvSpPr>
        <p:spPr bwMode="auto">
          <a:xfrm>
            <a:off x="8972130" y="4126404"/>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a:lnSpc>
                <a:spcPct val="120000"/>
              </a:lnSpc>
              <a:defRPr sz="1800">
                <a:solidFill>
                  <a:srgbClr val="000000"/>
                </a:solidFill>
              </a:defRPr>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p>
        </p:txBody>
      </p:sp>
      <p:sp>
        <p:nvSpPr>
          <p:cNvPr id="45" name="AutoShape 24"/>
          <p:cNvSpPr/>
          <p:nvPr/>
        </p:nvSpPr>
        <p:spPr bwMode="auto">
          <a:xfrm>
            <a:off x="8972130" y="3842277"/>
            <a:ext cx="1434033" cy="190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46" name="AutoShape 23"/>
          <p:cNvSpPr/>
          <p:nvPr/>
        </p:nvSpPr>
        <p:spPr bwMode="auto">
          <a:xfrm>
            <a:off x="8972130" y="5119745"/>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a:lnSpc>
                <a:spcPct val="120000"/>
              </a:lnSpc>
              <a:defRPr sz="1800">
                <a:solidFill>
                  <a:srgbClr val="000000"/>
                </a:solidFill>
              </a:defRPr>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p>
        </p:txBody>
      </p:sp>
      <p:sp>
        <p:nvSpPr>
          <p:cNvPr id="47" name="AutoShape 24"/>
          <p:cNvSpPr/>
          <p:nvPr/>
        </p:nvSpPr>
        <p:spPr bwMode="auto">
          <a:xfrm>
            <a:off x="8972130" y="4835621"/>
            <a:ext cx="1434033" cy="190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pic>
        <p:nvPicPr>
          <p:cNvPr id="4" name="图片 3" descr="5"/>
          <p:cNvPicPr>
            <a:picLocks noChangeAspect="1"/>
          </p:cNvPicPr>
          <p:nvPr/>
        </p:nvPicPr>
        <p:blipFill>
          <a:blip r:embed="rId5"/>
          <a:stretch>
            <a:fillRect/>
          </a:stretch>
        </p:blipFill>
        <p:spPr>
          <a:xfrm flipH="1">
            <a:off x="-17780" y="-4445"/>
            <a:ext cx="535940" cy="691515"/>
          </a:xfrm>
          <a:prstGeom prst="rect">
            <a:avLst/>
          </a:prstGeom>
        </p:spPr>
      </p:pic>
      <p:grpSp>
        <p:nvGrpSpPr>
          <p:cNvPr id="9" name="组合 8"/>
          <p:cNvGrpSpPr/>
          <p:nvPr/>
        </p:nvGrpSpPr>
        <p:grpSpPr>
          <a:xfrm>
            <a:off x="6037579" y="470535"/>
            <a:ext cx="2466975" cy="1009651"/>
            <a:chOff x="9725024" y="5848350"/>
            <a:chExt cx="2466975" cy="1009651"/>
          </a:xfrm>
        </p:grpSpPr>
        <p:cxnSp>
          <p:nvCxnSpPr>
            <p:cNvPr id="10" name="直接连接符 9"/>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2" name="文本框 11"/>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13" name="直接连接符 12"/>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10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p:stCondLst>
                              <p:cond delay="600"/>
                            </p:stCondLst>
                            <p:childTnLst>
                              <p:par>
                                <p:cTn id="9" presetID="22" presetClass="entr" presetSubtype="4" fill="hold" nodeType="afterEffect">
                                  <p:stCondLst>
                                    <p:cond delay="100"/>
                                  </p:stCondLst>
                                  <p:childTnLst>
                                    <p:set>
                                      <p:cBhvr>
                                        <p:cTn id="10" dur="1" fill="hold">
                                          <p:stCondLst>
                                            <p:cond delay="0"/>
                                          </p:stCondLst>
                                        </p:cTn>
                                        <p:tgtEl>
                                          <p:spTgt spid="54286"/>
                                        </p:tgtEl>
                                        <p:attrNameLst>
                                          <p:attrName>style.visibility</p:attrName>
                                        </p:attrNameLst>
                                      </p:cBhvr>
                                      <p:to>
                                        <p:strVal val="visible"/>
                                      </p:to>
                                    </p:set>
                                    <p:animEffect transition="in" filter="wipe(down)">
                                      <p:cBhvr>
                                        <p:cTn id="11" dur="500"/>
                                        <p:tgtEl>
                                          <p:spTgt spid="54286"/>
                                        </p:tgtEl>
                                      </p:cBhvr>
                                    </p:animEffect>
                                  </p:childTnLst>
                                </p:cTn>
                              </p:par>
                            </p:childTnLst>
                          </p:cTn>
                        </p:par>
                        <p:par>
                          <p:cTn id="12" fill="hold">
                            <p:stCondLst>
                              <p:cond delay="1200"/>
                            </p:stCondLst>
                            <p:childTnLst>
                              <p:par>
                                <p:cTn id="13" presetID="22" presetClass="entr" presetSubtype="4" fill="hold" nodeType="afterEffect">
                                  <p:stCondLst>
                                    <p:cond delay="100"/>
                                  </p:stCondLst>
                                  <p:childTnLst>
                                    <p:set>
                                      <p:cBhvr>
                                        <p:cTn id="14" dur="1" fill="hold">
                                          <p:stCondLst>
                                            <p:cond delay="0"/>
                                          </p:stCondLst>
                                        </p:cTn>
                                        <p:tgtEl>
                                          <p:spTgt spid="54284"/>
                                        </p:tgtEl>
                                        <p:attrNameLst>
                                          <p:attrName>style.visibility</p:attrName>
                                        </p:attrNameLst>
                                      </p:cBhvr>
                                      <p:to>
                                        <p:strVal val="visible"/>
                                      </p:to>
                                    </p:set>
                                    <p:animEffect transition="in" filter="wipe(down)">
                                      <p:cBhvr>
                                        <p:cTn id="15" dur="500"/>
                                        <p:tgtEl>
                                          <p:spTgt spid="54284"/>
                                        </p:tgtEl>
                                      </p:cBhvr>
                                    </p:animEffect>
                                  </p:childTnLst>
                                </p:cTn>
                              </p:par>
                            </p:childTnLst>
                          </p:cTn>
                        </p:par>
                        <p:par>
                          <p:cTn id="16" fill="hold">
                            <p:stCondLst>
                              <p:cond delay="1800"/>
                            </p:stCondLst>
                            <p:childTnLst>
                              <p:par>
                                <p:cTn id="17" presetID="22" presetClass="entr" presetSubtype="4" fill="hold" nodeType="afterEffect">
                                  <p:stCondLst>
                                    <p:cond delay="100"/>
                                  </p:stCondLst>
                                  <p:childTnLst>
                                    <p:set>
                                      <p:cBhvr>
                                        <p:cTn id="18" dur="1" fill="hold">
                                          <p:stCondLst>
                                            <p:cond delay="0"/>
                                          </p:stCondLst>
                                        </p:cTn>
                                        <p:tgtEl>
                                          <p:spTgt spid="54285"/>
                                        </p:tgtEl>
                                        <p:attrNameLst>
                                          <p:attrName>style.visibility</p:attrName>
                                        </p:attrNameLst>
                                      </p:cBhvr>
                                      <p:to>
                                        <p:strVal val="visible"/>
                                      </p:to>
                                    </p:set>
                                    <p:animEffect transition="in" filter="wipe(down)">
                                      <p:cBhvr>
                                        <p:cTn id="19" dur="500"/>
                                        <p:tgtEl>
                                          <p:spTgt spid="54285"/>
                                        </p:tgtEl>
                                      </p:cBhvr>
                                    </p:animEffect>
                                  </p:childTnLst>
                                </p:cTn>
                              </p:par>
                            </p:childTnLst>
                          </p:cTn>
                        </p:par>
                        <p:par>
                          <p:cTn id="20" fill="hold">
                            <p:stCondLst>
                              <p:cond delay="2400"/>
                            </p:stCondLst>
                            <p:childTnLst>
                              <p:par>
                                <p:cTn id="21" presetID="22" presetClass="entr" presetSubtype="2" fill="hold" nodeType="afterEffect">
                                  <p:stCondLst>
                                    <p:cond delay="100"/>
                                  </p:stCondLst>
                                  <p:childTnLst>
                                    <p:set>
                                      <p:cBhvr>
                                        <p:cTn id="22" dur="1" fill="hold">
                                          <p:stCondLst>
                                            <p:cond delay="0"/>
                                          </p:stCondLst>
                                        </p:cTn>
                                        <p:tgtEl>
                                          <p:spTgt spid="54287"/>
                                        </p:tgtEl>
                                        <p:attrNameLst>
                                          <p:attrName>style.visibility</p:attrName>
                                        </p:attrNameLst>
                                      </p:cBhvr>
                                      <p:to>
                                        <p:strVal val="visible"/>
                                      </p:to>
                                    </p:set>
                                    <p:animEffect transition="in" filter="wipe(right)">
                                      <p:cBhvr>
                                        <p:cTn id="23" dur="500"/>
                                        <p:tgtEl>
                                          <p:spTgt spid="54287"/>
                                        </p:tgtEl>
                                      </p:cBhvr>
                                    </p:animEffect>
                                  </p:childTnLst>
                                </p:cTn>
                              </p:par>
                            </p:childTnLst>
                          </p:cTn>
                        </p:par>
                        <p:par>
                          <p:cTn id="24" fill="hold">
                            <p:stCondLst>
                              <p:cond delay="3000"/>
                            </p:stCondLst>
                            <p:childTnLst>
                              <p:par>
                                <p:cTn id="25" presetID="22" presetClass="entr" presetSubtype="8" fill="hold" nodeType="afterEffect">
                                  <p:stCondLst>
                                    <p:cond delay="100"/>
                                  </p:stCondLst>
                                  <p:childTnLst>
                                    <p:set>
                                      <p:cBhvr>
                                        <p:cTn id="26" dur="1" fill="hold">
                                          <p:stCondLst>
                                            <p:cond delay="0"/>
                                          </p:stCondLst>
                                        </p:cTn>
                                        <p:tgtEl>
                                          <p:spTgt spid="54289"/>
                                        </p:tgtEl>
                                        <p:attrNameLst>
                                          <p:attrName>style.visibility</p:attrName>
                                        </p:attrNameLst>
                                      </p:cBhvr>
                                      <p:to>
                                        <p:strVal val="visible"/>
                                      </p:to>
                                    </p:set>
                                    <p:animEffect transition="in" filter="wipe(left)">
                                      <p:cBhvr>
                                        <p:cTn id="27" dur="500"/>
                                        <p:tgtEl>
                                          <p:spTgt spid="54289"/>
                                        </p:tgtEl>
                                      </p:cBhvr>
                                    </p:animEffect>
                                  </p:childTnLst>
                                </p:cTn>
                              </p:par>
                            </p:childTnLst>
                          </p:cTn>
                        </p:par>
                        <p:par>
                          <p:cTn id="28" fill="hold">
                            <p:stCondLst>
                              <p:cond delay="3600"/>
                            </p:stCondLst>
                            <p:childTnLst>
                              <p:par>
                                <p:cTn id="29" presetID="22" presetClass="entr" presetSubtype="2" fill="hold" nodeType="afterEffect">
                                  <p:stCondLst>
                                    <p:cond delay="100"/>
                                  </p:stCondLst>
                                  <p:childTnLst>
                                    <p:set>
                                      <p:cBhvr>
                                        <p:cTn id="30" dur="1" fill="hold">
                                          <p:stCondLst>
                                            <p:cond delay="0"/>
                                          </p:stCondLst>
                                        </p:cTn>
                                        <p:tgtEl>
                                          <p:spTgt spid="54288"/>
                                        </p:tgtEl>
                                        <p:attrNameLst>
                                          <p:attrName>style.visibility</p:attrName>
                                        </p:attrNameLst>
                                      </p:cBhvr>
                                      <p:to>
                                        <p:strVal val="visible"/>
                                      </p:to>
                                    </p:set>
                                    <p:animEffect transition="in" filter="wipe(right)">
                                      <p:cBhvr>
                                        <p:cTn id="31" dur="500"/>
                                        <p:tgtEl>
                                          <p:spTgt spid="54288"/>
                                        </p:tgtEl>
                                      </p:cBhvr>
                                    </p:animEffect>
                                  </p:childTnLst>
                                </p:cTn>
                              </p:par>
                            </p:childTnLst>
                          </p:cTn>
                        </p:par>
                        <p:par>
                          <p:cTn id="32" fill="hold">
                            <p:stCondLst>
                              <p:cond delay="4200"/>
                            </p:stCondLst>
                            <p:childTnLst>
                              <p:par>
                                <p:cTn id="33" presetID="22" presetClass="entr" presetSubtype="8" fill="hold" nodeType="afterEffect">
                                  <p:stCondLst>
                                    <p:cond delay="100"/>
                                  </p:stCondLst>
                                  <p:childTnLst>
                                    <p:set>
                                      <p:cBhvr>
                                        <p:cTn id="34" dur="1" fill="hold">
                                          <p:stCondLst>
                                            <p:cond delay="0"/>
                                          </p:stCondLst>
                                        </p:cTn>
                                        <p:tgtEl>
                                          <p:spTgt spid="54290"/>
                                        </p:tgtEl>
                                        <p:attrNameLst>
                                          <p:attrName>style.visibility</p:attrName>
                                        </p:attrNameLst>
                                      </p:cBhvr>
                                      <p:to>
                                        <p:strVal val="visible"/>
                                      </p:to>
                                    </p:set>
                                    <p:animEffect transition="in" filter="wipe(left)">
                                      <p:cBhvr>
                                        <p:cTn id="35" dur="500"/>
                                        <p:tgtEl>
                                          <p:spTgt spid="54290"/>
                                        </p:tgtEl>
                                      </p:cBhvr>
                                    </p:animEffect>
                                  </p:childTnLst>
                                </p:cTn>
                              </p:par>
                            </p:childTnLst>
                          </p:cTn>
                        </p:par>
                        <p:par>
                          <p:cTn id="36" fill="hold">
                            <p:stCondLst>
                              <p:cond delay="4800"/>
                            </p:stCondLst>
                            <p:childTnLst>
                              <p:par>
                                <p:cTn id="37" presetID="9" presetClass="entr" presetSubtype="0" fill="hold" nodeType="afterEffect">
                                  <p:stCondLst>
                                    <p:cond delay="100"/>
                                  </p:stCondLst>
                                  <p:childTnLst>
                                    <p:set>
                                      <p:cBhvr>
                                        <p:cTn id="38" dur="1" fill="hold">
                                          <p:stCondLst>
                                            <p:cond delay="0"/>
                                          </p:stCondLst>
                                        </p:cTn>
                                        <p:tgtEl>
                                          <p:spTgt spid="54291"/>
                                        </p:tgtEl>
                                        <p:attrNameLst>
                                          <p:attrName>style.visibility</p:attrName>
                                        </p:attrNameLst>
                                      </p:cBhvr>
                                      <p:to>
                                        <p:strVal val="visible"/>
                                      </p:to>
                                    </p:set>
                                    <p:animEffect transition="in" filter="dissolve">
                                      <p:cBhvr>
                                        <p:cTn id="39" dur="500"/>
                                        <p:tgtEl>
                                          <p:spTgt spid="54291"/>
                                        </p:tgtEl>
                                      </p:cBhvr>
                                    </p:animEffect>
                                  </p:childTnLst>
                                </p:cTn>
                              </p:par>
                            </p:childTnLst>
                          </p:cTn>
                        </p:par>
                        <p:par>
                          <p:cTn id="40" fill="hold">
                            <p:stCondLst>
                              <p:cond delay="5400"/>
                            </p:stCondLst>
                            <p:childTnLst>
                              <p:par>
                                <p:cTn id="41" presetID="9" presetClass="entr" presetSubtype="0" fill="hold" grpId="0" nodeType="afterEffect">
                                  <p:stCondLst>
                                    <p:cond delay="100"/>
                                  </p:stCondLst>
                                  <p:childTnLst>
                                    <p:set>
                                      <p:cBhvr>
                                        <p:cTn id="42" dur="1" fill="hold">
                                          <p:stCondLst>
                                            <p:cond delay="0"/>
                                          </p:stCondLst>
                                        </p:cTn>
                                        <p:tgtEl>
                                          <p:spTgt spid="54292"/>
                                        </p:tgtEl>
                                        <p:attrNameLst>
                                          <p:attrName>style.visibility</p:attrName>
                                        </p:attrNameLst>
                                      </p:cBhvr>
                                      <p:to>
                                        <p:strVal val="visible"/>
                                      </p:to>
                                    </p:set>
                                    <p:animEffect transition="in" filter="dissolve">
                                      <p:cBhvr>
                                        <p:cTn id="43" dur="500"/>
                                        <p:tgtEl>
                                          <p:spTgt spid="54292"/>
                                        </p:tgtEl>
                                      </p:cBhvr>
                                    </p:animEffect>
                                  </p:childTnLst>
                                </p:cTn>
                              </p:par>
                            </p:childTnLst>
                          </p:cTn>
                        </p:par>
                        <p:par>
                          <p:cTn id="44" fill="hold">
                            <p:stCondLst>
                              <p:cond delay="6000"/>
                            </p:stCondLst>
                            <p:childTnLst>
                              <p:par>
                                <p:cTn id="45" presetID="9" presetClass="entr" presetSubtype="0" fill="hold" nodeType="afterEffect">
                                  <p:stCondLst>
                                    <p:cond delay="100"/>
                                  </p:stCondLst>
                                  <p:childTnLst>
                                    <p:set>
                                      <p:cBhvr>
                                        <p:cTn id="46" dur="1" fill="hold">
                                          <p:stCondLst>
                                            <p:cond delay="0"/>
                                          </p:stCondLst>
                                        </p:cTn>
                                        <p:tgtEl>
                                          <p:spTgt spid="54293"/>
                                        </p:tgtEl>
                                        <p:attrNameLst>
                                          <p:attrName>style.visibility</p:attrName>
                                        </p:attrNameLst>
                                      </p:cBhvr>
                                      <p:to>
                                        <p:strVal val="visible"/>
                                      </p:to>
                                    </p:set>
                                    <p:animEffect transition="in" filter="dissolve">
                                      <p:cBhvr>
                                        <p:cTn id="47" dur="500"/>
                                        <p:tgtEl>
                                          <p:spTgt spid="54293"/>
                                        </p:tgtEl>
                                      </p:cBhvr>
                                    </p:animEffect>
                                  </p:childTnLst>
                                </p:cTn>
                              </p:par>
                            </p:childTnLst>
                          </p:cTn>
                        </p:par>
                        <p:par>
                          <p:cTn id="48" fill="hold">
                            <p:stCondLst>
                              <p:cond delay="6600"/>
                            </p:stCondLst>
                            <p:childTnLst>
                              <p:par>
                                <p:cTn id="49" presetID="9" presetClass="entr" presetSubtype="0" fill="hold" grpId="0" nodeType="afterEffect">
                                  <p:stCondLst>
                                    <p:cond delay="100"/>
                                  </p:stCondLst>
                                  <p:childTnLst>
                                    <p:set>
                                      <p:cBhvr>
                                        <p:cTn id="50" dur="1" fill="hold">
                                          <p:stCondLst>
                                            <p:cond delay="0"/>
                                          </p:stCondLst>
                                        </p:cTn>
                                        <p:tgtEl>
                                          <p:spTgt spid="54294"/>
                                        </p:tgtEl>
                                        <p:attrNameLst>
                                          <p:attrName>style.visibility</p:attrName>
                                        </p:attrNameLst>
                                      </p:cBhvr>
                                      <p:to>
                                        <p:strVal val="visible"/>
                                      </p:to>
                                    </p:set>
                                    <p:animEffect transition="in" filter="dissolve">
                                      <p:cBhvr>
                                        <p:cTn id="51" dur="500"/>
                                        <p:tgtEl>
                                          <p:spTgt spid="54294"/>
                                        </p:tgtEl>
                                      </p:cBhvr>
                                    </p:animEffect>
                                  </p:childTnLst>
                                </p:cTn>
                              </p:par>
                            </p:childTnLst>
                          </p:cTn>
                        </p:par>
                        <p:par>
                          <p:cTn id="52" fill="hold">
                            <p:stCondLst>
                              <p:cond delay="7200"/>
                            </p:stCondLst>
                            <p:childTnLst>
                              <p:par>
                                <p:cTn id="53" presetID="2" presetClass="entr" presetSubtype="4" fill="hold" grpId="0" nodeType="afterEffect">
                                  <p:stCondLst>
                                    <p:cond delay="100"/>
                                  </p:stCondLst>
                                  <p:childTnLst>
                                    <p:set>
                                      <p:cBhvr>
                                        <p:cTn id="54" dur="1" fill="hold">
                                          <p:stCondLst>
                                            <p:cond delay="0"/>
                                          </p:stCondLst>
                                        </p:cTn>
                                        <p:tgtEl>
                                          <p:spTgt spid="54296"/>
                                        </p:tgtEl>
                                        <p:attrNameLst>
                                          <p:attrName>style.visibility</p:attrName>
                                        </p:attrNameLst>
                                      </p:cBhvr>
                                      <p:to>
                                        <p:strVal val="visible"/>
                                      </p:to>
                                    </p:set>
                                    <p:anim calcmode="lin" valueType="num">
                                      <p:cBhvr additive="base">
                                        <p:cTn id="55" dur="500" fill="hold"/>
                                        <p:tgtEl>
                                          <p:spTgt spid="54296"/>
                                        </p:tgtEl>
                                        <p:attrNameLst>
                                          <p:attrName>ppt_x</p:attrName>
                                        </p:attrNameLst>
                                      </p:cBhvr>
                                      <p:tavLst>
                                        <p:tav tm="0">
                                          <p:val>
                                            <p:strVal val="#ppt_x"/>
                                          </p:val>
                                        </p:tav>
                                        <p:tav tm="100000">
                                          <p:val>
                                            <p:strVal val="#ppt_x"/>
                                          </p:val>
                                        </p:tav>
                                      </p:tavLst>
                                    </p:anim>
                                    <p:anim calcmode="lin" valueType="num">
                                      <p:cBhvr additive="base">
                                        <p:cTn id="56" dur="500" fill="hold"/>
                                        <p:tgtEl>
                                          <p:spTgt spid="54296"/>
                                        </p:tgtEl>
                                        <p:attrNameLst>
                                          <p:attrName>ppt_y</p:attrName>
                                        </p:attrNameLst>
                                      </p:cBhvr>
                                      <p:tavLst>
                                        <p:tav tm="0">
                                          <p:val>
                                            <p:strVal val="1+#ppt_h/2"/>
                                          </p:val>
                                        </p:tav>
                                        <p:tav tm="100000">
                                          <p:val>
                                            <p:strVal val="#ppt_y"/>
                                          </p:val>
                                        </p:tav>
                                      </p:tavLst>
                                    </p:anim>
                                  </p:childTnLst>
                                </p:cTn>
                              </p:par>
                            </p:childTnLst>
                          </p:cTn>
                        </p:par>
                        <p:par>
                          <p:cTn id="57" fill="hold">
                            <p:stCondLst>
                              <p:cond delay="7800"/>
                            </p:stCondLst>
                            <p:childTnLst>
                              <p:par>
                                <p:cTn id="58" presetID="2" presetClass="entr" presetSubtype="2" fill="hold" grpId="0" nodeType="afterEffect">
                                  <p:stCondLst>
                                    <p:cond delay="100"/>
                                  </p:stCondLst>
                                  <p:childTnLst>
                                    <p:set>
                                      <p:cBhvr>
                                        <p:cTn id="59" dur="1" fill="hold">
                                          <p:stCondLst>
                                            <p:cond delay="0"/>
                                          </p:stCondLst>
                                        </p:cTn>
                                        <p:tgtEl>
                                          <p:spTgt spid="54295"/>
                                        </p:tgtEl>
                                        <p:attrNameLst>
                                          <p:attrName>style.visibility</p:attrName>
                                        </p:attrNameLst>
                                      </p:cBhvr>
                                      <p:to>
                                        <p:strVal val="visible"/>
                                      </p:to>
                                    </p:set>
                                    <p:anim calcmode="lin" valueType="num">
                                      <p:cBhvr additive="base">
                                        <p:cTn id="60" dur="500" fill="hold"/>
                                        <p:tgtEl>
                                          <p:spTgt spid="54295"/>
                                        </p:tgtEl>
                                        <p:attrNameLst>
                                          <p:attrName>ppt_x</p:attrName>
                                        </p:attrNameLst>
                                      </p:cBhvr>
                                      <p:tavLst>
                                        <p:tav tm="0">
                                          <p:val>
                                            <p:strVal val="1+#ppt_w/2"/>
                                          </p:val>
                                        </p:tav>
                                        <p:tav tm="100000">
                                          <p:val>
                                            <p:strVal val="#ppt_x"/>
                                          </p:val>
                                        </p:tav>
                                      </p:tavLst>
                                    </p:anim>
                                    <p:anim calcmode="lin" valueType="num">
                                      <p:cBhvr additive="base">
                                        <p:cTn id="61" dur="500" fill="hold"/>
                                        <p:tgtEl>
                                          <p:spTgt spid="54295"/>
                                        </p:tgtEl>
                                        <p:attrNameLst>
                                          <p:attrName>ppt_y</p:attrName>
                                        </p:attrNameLst>
                                      </p:cBhvr>
                                      <p:tavLst>
                                        <p:tav tm="0">
                                          <p:val>
                                            <p:strVal val="#ppt_y"/>
                                          </p:val>
                                        </p:tav>
                                        <p:tav tm="100000">
                                          <p:val>
                                            <p:strVal val="#ppt_y"/>
                                          </p:val>
                                        </p:tav>
                                      </p:tavLst>
                                    </p:anim>
                                  </p:childTnLst>
                                </p:cTn>
                              </p:par>
                            </p:childTnLst>
                          </p:cTn>
                        </p:par>
                        <p:par>
                          <p:cTn id="62" fill="hold">
                            <p:stCondLst>
                              <p:cond delay="8400"/>
                            </p:stCondLst>
                            <p:childTnLst>
                              <p:par>
                                <p:cTn id="63" presetID="2" presetClass="entr" presetSubtype="8" fill="hold" grpId="0" nodeType="afterEffect">
                                  <p:stCondLst>
                                    <p:cond delay="100"/>
                                  </p:stCondLst>
                                  <p:childTnLst>
                                    <p:set>
                                      <p:cBhvr>
                                        <p:cTn id="64" dur="1" fill="hold">
                                          <p:stCondLst>
                                            <p:cond delay="0"/>
                                          </p:stCondLst>
                                        </p:cTn>
                                        <p:tgtEl>
                                          <p:spTgt spid="54298"/>
                                        </p:tgtEl>
                                        <p:attrNameLst>
                                          <p:attrName>style.visibility</p:attrName>
                                        </p:attrNameLst>
                                      </p:cBhvr>
                                      <p:to>
                                        <p:strVal val="visible"/>
                                      </p:to>
                                    </p:set>
                                    <p:anim calcmode="lin" valueType="num">
                                      <p:cBhvr additive="base">
                                        <p:cTn id="65" dur="500" fill="hold"/>
                                        <p:tgtEl>
                                          <p:spTgt spid="54298"/>
                                        </p:tgtEl>
                                        <p:attrNameLst>
                                          <p:attrName>ppt_x</p:attrName>
                                        </p:attrNameLst>
                                      </p:cBhvr>
                                      <p:tavLst>
                                        <p:tav tm="0">
                                          <p:val>
                                            <p:strVal val="0-#ppt_w/2"/>
                                          </p:val>
                                        </p:tav>
                                        <p:tav tm="100000">
                                          <p:val>
                                            <p:strVal val="#ppt_x"/>
                                          </p:val>
                                        </p:tav>
                                      </p:tavLst>
                                    </p:anim>
                                    <p:anim calcmode="lin" valueType="num">
                                      <p:cBhvr additive="base">
                                        <p:cTn id="66" dur="500" fill="hold"/>
                                        <p:tgtEl>
                                          <p:spTgt spid="54298"/>
                                        </p:tgtEl>
                                        <p:attrNameLst>
                                          <p:attrName>ppt_y</p:attrName>
                                        </p:attrNameLst>
                                      </p:cBhvr>
                                      <p:tavLst>
                                        <p:tav tm="0">
                                          <p:val>
                                            <p:strVal val="#ppt_y"/>
                                          </p:val>
                                        </p:tav>
                                        <p:tav tm="100000">
                                          <p:val>
                                            <p:strVal val="#ppt_y"/>
                                          </p:val>
                                        </p:tav>
                                      </p:tavLst>
                                    </p:anim>
                                  </p:childTnLst>
                                </p:cTn>
                              </p:par>
                            </p:childTnLst>
                          </p:cTn>
                        </p:par>
                        <p:par>
                          <p:cTn id="67" fill="hold">
                            <p:stCondLst>
                              <p:cond delay="9000"/>
                            </p:stCondLst>
                            <p:childTnLst>
                              <p:par>
                                <p:cTn id="68" presetID="2" presetClass="entr" presetSubtype="8" fill="hold" grpId="0" nodeType="afterEffect">
                                  <p:stCondLst>
                                    <p:cond delay="100"/>
                                  </p:stCondLst>
                                  <p:childTnLst>
                                    <p:set>
                                      <p:cBhvr>
                                        <p:cTn id="69" dur="1" fill="hold">
                                          <p:stCondLst>
                                            <p:cond delay="0"/>
                                          </p:stCondLst>
                                        </p:cTn>
                                        <p:tgtEl>
                                          <p:spTgt spid="54297"/>
                                        </p:tgtEl>
                                        <p:attrNameLst>
                                          <p:attrName>style.visibility</p:attrName>
                                        </p:attrNameLst>
                                      </p:cBhvr>
                                      <p:to>
                                        <p:strVal val="visible"/>
                                      </p:to>
                                    </p:set>
                                    <p:anim calcmode="lin" valueType="num">
                                      <p:cBhvr additive="base">
                                        <p:cTn id="70" dur="500" fill="hold"/>
                                        <p:tgtEl>
                                          <p:spTgt spid="54297"/>
                                        </p:tgtEl>
                                        <p:attrNameLst>
                                          <p:attrName>ppt_x</p:attrName>
                                        </p:attrNameLst>
                                      </p:cBhvr>
                                      <p:tavLst>
                                        <p:tav tm="0">
                                          <p:val>
                                            <p:strVal val="0-#ppt_w/2"/>
                                          </p:val>
                                        </p:tav>
                                        <p:tav tm="100000">
                                          <p:val>
                                            <p:strVal val="#ppt_x"/>
                                          </p:val>
                                        </p:tav>
                                      </p:tavLst>
                                    </p:anim>
                                    <p:anim calcmode="lin" valueType="num">
                                      <p:cBhvr additive="base">
                                        <p:cTn id="71" dur="500" fill="hold"/>
                                        <p:tgtEl>
                                          <p:spTgt spid="54297"/>
                                        </p:tgtEl>
                                        <p:attrNameLst>
                                          <p:attrName>ppt_y</p:attrName>
                                        </p:attrNameLst>
                                      </p:cBhvr>
                                      <p:tavLst>
                                        <p:tav tm="0">
                                          <p:val>
                                            <p:strVal val="#ppt_y"/>
                                          </p:val>
                                        </p:tav>
                                        <p:tav tm="100000">
                                          <p:val>
                                            <p:strVal val="#ppt_y"/>
                                          </p:val>
                                        </p:tav>
                                      </p:tavLst>
                                    </p:anim>
                                  </p:childTnLst>
                                </p:cTn>
                              </p:par>
                            </p:childTnLst>
                          </p:cTn>
                        </p:par>
                        <p:par>
                          <p:cTn id="72" fill="hold">
                            <p:stCondLst>
                              <p:cond delay="9600"/>
                            </p:stCondLst>
                            <p:childTnLst>
                              <p:par>
                                <p:cTn id="73" presetID="9" presetClass="entr" presetSubtype="0" fill="hold" grpId="0" nodeType="afterEffect">
                                  <p:stCondLst>
                                    <p:cond delay="100"/>
                                  </p:stCondLst>
                                  <p:childTnLst>
                                    <p:set>
                                      <p:cBhvr>
                                        <p:cTn id="74" dur="1" fill="hold">
                                          <p:stCondLst>
                                            <p:cond delay="0"/>
                                          </p:stCondLst>
                                        </p:cTn>
                                        <p:tgtEl>
                                          <p:spTgt spid="54300"/>
                                        </p:tgtEl>
                                        <p:attrNameLst>
                                          <p:attrName>style.visibility</p:attrName>
                                        </p:attrNameLst>
                                      </p:cBhvr>
                                      <p:to>
                                        <p:strVal val="visible"/>
                                      </p:to>
                                    </p:set>
                                    <p:animEffect transition="in" filter="dissolve">
                                      <p:cBhvr>
                                        <p:cTn id="75" dur="500"/>
                                        <p:tgtEl>
                                          <p:spTgt spid="54300"/>
                                        </p:tgtEl>
                                      </p:cBhvr>
                                    </p:animEffect>
                                  </p:childTnLst>
                                </p:cTn>
                              </p:par>
                            </p:childTnLst>
                          </p:cTn>
                        </p:par>
                        <p:par>
                          <p:cTn id="76" fill="hold">
                            <p:stCondLst>
                              <p:cond delay="10200"/>
                            </p:stCondLst>
                            <p:childTnLst>
                              <p:par>
                                <p:cTn id="77" presetID="9" presetClass="entr" presetSubtype="0" fill="hold" nodeType="afterEffect">
                                  <p:stCondLst>
                                    <p:cond delay="100"/>
                                  </p:stCondLst>
                                  <p:childTnLst>
                                    <p:set>
                                      <p:cBhvr>
                                        <p:cTn id="78" dur="1" fill="hold">
                                          <p:stCondLst>
                                            <p:cond delay="0"/>
                                          </p:stCondLst>
                                        </p:cTn>
                                        <p:tgtEl>
                                          <p:spTgt spid="54299"/>
                                        </p:tgtEl>
                                        <p:attrNameLst>
                                          <p:attrName>style.visibility</p:attrName>
                                        </p:attrNameLst>
                                      </p:cBhvr>
                                      <p:to>
                                        <p:strVal val="visible"/>
                                      </p:to>
                                    </p:set>
                                    <p:animEffect transition="in" filter="dissolve">
                                      <p:cBhvr>
                                        <p:cTn id="79" dur="500"/>
                                        <p:tgtEl>
                                          <p:spTgt spid="54299"/>
                                        </p:tgtEl>
                                      </p:cBhvr>
                                    </p:animEffect>
                                  </p:childTnLst>
                                </p:cTn>
                              </p:par>
                            </p:childTnLst>
                          </p:cTn>
                        </p:par>
                        <p:par>
                          <p:cTn id="80" fill="hold">
                            <p:stCondLst>
                              <p:cond delay="10800"/>
                            </p:stCondLst>
                            <p:childTnLst>
                              <p:par>
                                <p:cTn id="81" presetID="9" presetClass="entr" presetSubtype="0" fill="hold" nodeType="afterEffect">
                                  <p:stCondLst>
                                    <p:cond delay="100"/>
                                  </p:stCondLst>
                                  <p:childTnLst>
                                    <p:set>
                                      <p:cBhvr>
                                        <p:cTn id="82" dur="1" fill="hold">
                                          <p:stCondLst>
                                            <p:cond delay="0"/>
                                          </p:stCondLst>
                                        </p:cTn>
                                        <p:tgtEl>
                                          <p:spTgt spid="54301"/>
                                        </p:tgtEl>
                                        <p:attrNameLst>
                                          <p:attrName>style.visibility</p:attrName>
                                        </p:attrNameLst>
                                      </p:cBhvr>
                                      <p:to>
                                        <p:strVal val="visible"/>
                                      </p:to>
                                    </p:set>
                                    <p:animEffect transition="in" filter="dissolve">
                                      <p:cBhvr>
                                        <p:cTn id="83" dur="500"/>
                                        <p:tgtEl>
                                          <p:spTgt spid="54301"/>
                                        </p:tgtEl>
                                      </p:cBhvr>
                                    </p:animEffect>
                                  </p:childTnLst>
                                </p:cTn>
                              </p:par>
                            </p:childTnLst>
                          </p:cTn>
                        </p:par>
                        <p:par>
                          <p:cTn id="84" fill="hold">
                            <p:stCondLst>
                              <p:cond delay="11400"/>
                            </p:stCondLst>
                            <p:childTnLst>
                              <p:par>
                                <p:cTn id="85" presetID="9" presetClass="entr" presetSubtype="0" fill="hold" grpId="0" nodeType="afterEffect">
                                  <p:stCondLst>
                                    <p:cond delay="200"/>
                                  </p:stCondLst>
                                  <p:childTnLst>
                                    <p:set>
                                      <p:cBhvr>
                                        <p:cTn id="86" dur="1" fill="hold">
                                          <p:stCondLst>
                                            <p:cond delay="0"/>
                                          </p:stCondLst>
                                        </p:cTn>
                                        <p:tgtEl>
                                          <p:spTgt spid="54302"/>
                                        </p:tgtEl>
                                        <p:attrNameLst>
                                          <p:attrName>style.visibility</p:attrName>
                                        </p:attrNameLst>
                                      </p:cBhvr>
                                      <p:to>
                                        <p:strVal val="visible"/>
                                      </p:to>
                                    </p:set>
                                    <p:animEffect transition="in" filter="dissolve">
                                      <p:cBhvr>
                                        <p:cTn id="87" dur="500"/>
                                        <p:tgtEl>
                                          <p:spTgt spid="54302"/>
                                        </p:tgtEl>
                                      </p:cBhvr>
                                    </p:animEffect>
                                  </p:childTnLst>
                                </p:cTn>
                              </p:par>
                            </p:childTnLst>
                          </p:cTn>
                        </p:par>
                        <p:par>
                          <p:cTn id="88" fill="hold">
                            <p:stCondLst>
                              <p:cond delay="12100"/>
                            </p:stCondLst>
                            <p:childTnLst>
                              <p:par>
                                <p:cTn id="89" presetID="9" presetClass="entr" presetSubtype="0" fill="hold" nodeType="afterEffect">
                                  <p:stCondLst>
                                    <p:cond delay="100"/>
                                  </p:stCondLst>
                                  <p:childTnLst>
                                    <p:set>
                                      <p:cBhvr>
                                        <p:cTn id="90" dur="1" fill="hold">
                                          <p:stCondLst>
                                            <p:cond delay="0"/>
                                          </p:stCondLst>
                                        </p:cTn>
                                        <p:tgtEl>
                                          <p:spTgt spid="54303"/>
                                        </p:tgtEl>
                                        <p:attrNameLst>
                                          <p:attrName>style.visibility</p:attrName>
                                        </p:attrNameLst>
                                      </p:cBhvr>
                                      <p:to>
                                        <p:strVal val="visible"/>
                                      </p:to>
                                    </p:set>
                                    <p:animEffect transition="in" filter="dissolve">
                                      <p:cBhvr>
                                        <p:cTn id="91" dur="500"/>
                                        <p:tgtEl>
                                          <p:spTgt spid="54303"/>
                                        </p:tgtEl>
                                      </p:cBhvr>
                                    </p:animEffect>
                                  </p:childTnLst>
                                </p:cTn>
                              </p:par>
                            </p:childTnLst>
                          </p:cTn>
                        </p:par>
                        <p:par>
                          <p:cTn id="92" fill="hold">
                            <p:stCondLst>
                              <p:cond delay="12700"/>
                            </p:stCondLst>
                            <p:childTnLst>
                              <p:par>
                                <p:cTn id="93" presetID="9" presetClass="entr" presetSubtype="0" fill="hold" grpId="0" nodeType="afterEffect">
                                  <p:stCondLst>
                                    <p:cond delay="200"/>
                                  </p:stCondLst>
                                  <p:childTnLst>
                                    <p:set>
                                      <p:cBhvr>
                                        <p:cTn id="94" dur="1" fill="hold">
                                          <p:stCondLst>
                                            <p:cond delay="0"/>
                                          </p:stCondLst>
                                        </p:cTn>
                                        <p:tgtEl>
                                          <p:spTgt spid="54304"/>
                                        </p:tgtEl>
                                        <p:attrNameLst>
                                          <p:attrName>style.visibility</p:attrName>
                                        </p:attrNameLst>
                                      </p:cBhvr>
                                      <p:to>
                                        <p:strVal val="visible"/>
                                      </p:to>
                                    </p:set>
                                    <p:animEffect transition="in" filter="dissolve">
                                      <p:cBhvr>
                                        <p:cTn id="95" dur="500"/>
                                        <p:tgtEl>
                                          <p:spTgt spid="54304"/>
                                        </p:tgtEl>
                                      </p:cBhvr>
                                    </p:animEffect>
                                  </p:childTnLst>
                                </p:cTn>
                              </p:par>
                            </p:childTnLst>
                          </p:cTn>
                        </p:par>
                        <p:par>
                          <p:cTn id="96" fill="hold">
                            <p:stCondLst>
                              <p:cond delay="13400"/>
                            </p:stCondLst>
                            <p:childTnLst>
                              <p:par>
                                <p:cTn id="97" presetID="9" presetClass="entr" presetSubtype="0" fill="hold" nodeType="afterEffect">
                                  <p:stCondLst>
                                    <p:cond delay="100"/>
                                  </p:stCondLst>
                                  <p:childTnLst>
                                    <p:set>
                                      <p:cBhvr>
                                        <p:cTn id="98" dur="1" fill="hold">
                                          <p:stCondLst>
                                            <p:cond delay="0"/>
                                          </p:stCondLst>
                                        </p:cTn>
                                        <p:tgtEl>
                                          <p:spTgt spid="54309"/>
                                        </p:tgtEl>
                                        <p:attrNameLst>
                                          <p:attrName>style.visibility</p:attrName>
                                        </p:attrNameLst>
                                      </p:cBhvr>
                                      <p:to>
                                        <p:strVal val="visible"/>
                                      </p:to>
                                    </p:set>
                                    <p:animEffect transition="in" filter="dissolve">
                                      <p:cBhvr>
                                        <p:cTn id="99" dur="500"/>
                                        <p:tgtEl>
                                          <p:spTgt spid="54309"/>
                                        </p:tgtEl>
                                      </p:cBhvr>
                                    </p:animEffect>
                                  </p:childTnLst>
                                </p:cTn>
                              </p:par>
                            </p:childTnLst>
                          </p:cTn>
                        </p:par>
                        <p:par>
                          <p:cTn id="100" fill="hold">
                            <p:stCondLst>
                              <p:cond delay="14000"/>
                            </p:stCondLst>
                            <p:childTnLst>
                              <p:par>
                                <p:cTn id="101" presetID="9" presetClass="entr" presetSubtype="0" fill="hold" nodeType="afterEffect">
                                  <p:stCondLst>
                                    <p:cond delay="100"/>
                                  </p:stCondLst>
                                  <p:childTnLst>
                                    <p:set>
                                      <p:cBhvr>
                                        <p:cTn id="102" dur="1" fill="hold">
                                          <p:stCondLst>
                                            <p:cond delay="0"/>
                                          </p:stCondLst>
                                        </p:cTn>
                                        <p:tgtEl>
                                          <p:spTgt spid="54310"/>
                                        </p:tgtEl>
                                        <p:attrNameLst>
                                          <p:attrName>style.visibility</p:attrName>
                                        </p:attrNameLst>
                                      </p:cBhvr>
                                      <p:to>
                                        <p:strVal val="visible"/>
                                      </p:to>
                                    </p:set>
                                    <p:animEffect transition="in" filter="dissolve">
                                      <p:cBhvr>
                                        <p:cTn id="103" dur="500"/>
                                        <p:tgtEl>
                                          <p:spTgt spid="54310"/>
                                        </p:tgtEl>
                                      </p:cBhvr>
                                    </p:animEffect>
                                  </p:childTnLst>
                                </p:cTn>
                              </p:par>
                            </p:childTnLst>
                          </p:cTn>
                        </p:par>
                        <p:par>
                          <p:cTn id="104" fill="hold">
                            <p:stCondLst>
                              <p:cond delay="14600"/>
                            </p:stCondLst>
                            <p:childTnLst>
                              <p:par>
                                <p:cTn id="105" presetID="9" presetClass="entr" presetSubtype="0" fill="hold" grpId="0" nodeType="afterEffect">
                                  <p:stCondLst>
                                    <p:cond delay="200"/>
                                  </p:stCondLst>
                                  <p:childTnLst>
                                    <p:set>
                                      <p:cBhvr>
                                        <p:cTn id="106" dur="1" fill="hold">
                                          <p:stCondLst>
                                            <p:cond delay="0"/>
                                          </p:stCondLst>
                                        </p:cTn>
                                        <p:tgtEl>
                                          <p:spTgt spid="54311"/>
                                        </p:tgtEl>
                                        <p:attrNameLst>
                                          <p:attrName>style.visibility</p:attrName>
                                        </p:attrNameLst>
                                      </p:cBhvr>
                                      <p:to>
                                        <p:strVal val="visible"/>
                                      </p:to>
                                    </p:set>
                                    <p:animEffect transition="in" filter="dissolve">
                                      <p:cBhvr>
                                        <p:cTn id="107" dur="500"/>
                                        <p:tgtEl>
                                          <p:spTgt spid="54311"/>
                                        </p:tgtEl>
                                      </p:cBhvr>
                                    </p:animEffect>
                                  </p:childTnLst>
                                </p:cTn>
                              </p:par>
                            </p:childTnLst>
                          </p:cTn>
                        </p:par>
                        <p:par>
                          <p:cTn id="108" fill="hold">
                            <p:stCondLst>
                              <p:cond delay="15300"/>
                            </p:stCondLst>
                            <p:childTnLst>
                              <p:par>
                                <p:cTn id="109" presetID="9" presetClass="entr" presetSubtype="0" fill="hold" grpId="0" nodeType="afterEffect">
                                  <p:stCondLst>
                                    <p:cond delay="200"/>
                                  </p:stCondLst>
                                  <p:childTnLst>
                                    <p:set>
                                      <p:cBhvr>
                                        <p:cTn id="110" dur="1" fill="hold">
                                          <p:stCondLst>
                                            <p:cond delay="0"/>
                                          </p:stCondLst>
                                        </p:cTn>
                                        <p:tgtEl>
                                          <p:spTgt spid="54312"/>
                                        </p:tgtEl>
                                        <p:attrNameLst>
                                          <p:attrName>style.visibility</p:attrName>
                                        </p:attrNameLst>
                                      </p:cBhvr>
                                      <p:to>
                                        <p:strVal val="visible"/>
                                      </p:to>
                                    </p:set>
                                    <p:animEffect transition="in" filter="dissolve">
                                      <p:cBhvr>
                                        <p:cTn id="111" dur="500"/>
                                        <p:tgtEl>
                                          <p:spTgt spid="54312"/>
                                        </p:tgtEl>
                                      </p:cBhvr>
                                    </p:animEffect>
                                  </p:childTnLst>
                                </p:cTn>
                              </p:par>
                            </p:childTnLst>
                          </p:cTn>
                        </p:par>
                        <p:par>
                          <p:cTn id="112" fill="hold">
                            <p:stCondLst>
                              <p:cond delay="16000"/>
                            </p:stCondLst>
                            <p:childTnLst>
                              <p:par>
                                <p:cTn id="113" presetID="2" presetClass="entr" presetSubtype="8" fill="hold" grpId="0" nodeType="afterEffect">
                                  <p:stCondLst>
                                    <p:cond delay="10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500" fill="hold"/>
                                        <p:tgtEl>
                                          <p:spTgt spid="41"/>
                                        </p:tgtEl>
                                        <p:attrNameLst>
                                          <p:attrName>ppt_x</p:attrName>
                                        </p:attrNameLst>
                                      </p:cBhvr>
                                      <p:tavLst>
                                        <p:tav tm="0">
                                          <p:val>
                                            <p:strVal val="0-#ppt_w/2"/>
                                          </p:val>
                                        </p:tav>
                                        <p:tav tm="100000">
                                          <p:val>
                                            <p:strVal val="#ppt_x"/>
                                          </p:val>
                                        </p:tav>
                                      </p:tavLst>
                                    </p:anim>
                                    <p:anim calcmode="lin" valueType="num">
                                      <p:cBhvr additive="base">
                                        <p:cTn id="116" dur="500" fill="hold"/>
                                        <p:tgtEl>
                                          <p:spTgt spid="41"/>
                                        </p:tgtEl>
                                        <p:attrNameLst>
                                          <p:attrName>ppt_y</p:attrName>
                                        </p:attrNameLst>
                                      </p:cBhvr>
                                      <p:tavLst>
                                        <p:tav tm="0">
                                          <p:val>
                                            <p:strVal val="#ppt_y"/>
                                          </p:val>
                                        </p:tav>
                                        <p:tav tm="100000">
                                          <p:val>
                                            <p:strVal val="#ppt_y"/>
                                          </p:val>
                                        </p:tav>
                                      </p:tavLst>
                                    </p:anim>
                                  </p:childTnLst>
                                </p:cTn>
                              </p:par>
                            </p:childTnLst>
                          </p:cTn>
                        </p:par>
                        <p:par>
                          <p:cTn id="117" fill="hold">
                            <p:stCondLst>
                              <p:cond delay="16600"/>
                            </p:stCondLst>
                            <p:childTnLst>
                              <p:par>
                                <p:cTn id="118" presetID="2" presetClass="entr" presetSubtype="8" fill="hold" grpId="0" nodeType="afterEffect">
                                  <p:stCondLst>
                                    <p:cond delay="100"/>
                                  </p:stCondLst>
                                  <p:childTnLst>
                                    <p:set>
                                      <p:cBhvr>
                                        <p:cTn id="119" dur="1" fill="hold">
                                          <p:stCondLst>
                                            <p:cond delay="0"/>
                                          </p:stCondLst>
                                        </p:cTn>
                                        <p:tgtEl>
                                          <p:spTgt spid="40"/>
                                        </p:tgtEl>
                                        <p:attrNameLst>
                                          <p:attrName>style.visibility</p:attrName>
                                        </p:attrNameLst>
                                      </p:cBhvr>
                                      <p:to>
                                        <p:strVal val="visible"/>
                                      </p:to>
                                    </p:set>
                                    <p:anim calcmode="lin" valueType="num">
                                      <p:cBhvr additive="base">
                                        <p:cTn id="120" dur="500" fill="hold"/>
                                        <p:tgtEl>
                                          <p:spTgt spid="40"/>
                                        </p:tgtEl>
                                        <p:attrNameLst>
                                          <p:attrName>ppt_x</p:attrName>
                                        </p:attrNameLst>
                                      </p:cBhvr>
                                      <p:tavLst>
                                        <p:tav tm="0">
                                          <p:val>
                                            <p:strVal val="0-#ppt_w/2"/>
                                          </p:val>
                                        </p:tav>
                                        <p:tav tm="100000">
                                          <p:val>
                                            <p:strVal val="#ppt_x"/>
                                          </p:val>
                                        </p:tav>
                                      </p:tavLst>
                                    </p:anim>
                                    <p:anim calcmode="lin" valueType="num">
                                      <p:cBhvr additive="base">
                                        <p:cTn id="121" dur="500" fill="hold"/>
                                        <p:tgtEl>
                                          <p:spTgt spid="40"/>
                                        </p:tgtEl>
                                        <p:attrNameLst>
                                          <p:attrName>ppt_y</p:attrName>
                                        </p:attrNameLst>
                                      </p:cBhvr>
                                      <p:tavLst>
                                        <p:tav tm="0">
                                          <p:val>
                                            <p:strVal val="#ppt_y"/>
                                          </p:val>
                                        </p:tav>
                                        <p:tav tm="100000">
                                          <p:val>
                                            <p:strVal val="#ppt_y"/>
                                          </p:val>
                                        </p:tav>
                                      </p:tavLst>
                                    </p:anim>
                                  </p:childTnLst>
                                </p:cTn>
                              </p:par>
                            </p:childTnLst>
                          </p:cTn>
                        </p:par>
                        <p:par>
                          <p:cTn id="122" fill="hold">
                            <p:stCondLst>
                              <p:cond delay="17200"/>
                            </p:stCondLst>
                            <p:childTnLst>
                              <p:par>
                                <p:cTn id="123" presetID="2" presetClass="entr" presetSubtype="8" fill="hold" grpId="0" nodeType="afterEffect">
                                  <p:stCondLst>
                                    <p:cond delay="100"/>
                                  </p:stCondLst>
                                  <p:childTnLst>
                                    <p:set>
                                      <p:cBhvr>
                                        <p:cTn id="124" dur="1" fill="hold">
                                          <p:stCondLst>
                                            <p:cond delay="0"/>
                                          </p:stCondLst>
                                        </p:cTn>
                                        <p:tgtEl>
                                          <p:spTgt spid="43"/>
                                        </p:tgtEl>
                                        <p:attrNameLst>
                                          <p:attrName>style.visibility</p:attrName>
                                        </p:attrNameLst>
                                      </p:cBhvr>
                                      <p:to>
                                        <p:strVal val="visible"/>
                                      </p:to>
                                    </p:set>
                                    <p:anim calcmode="lin" valueType="num">
                                      <p:cBhvr additive="base">
                                        <p:cTn id="125" dur="500" fill="hold"/>
                                        <p:tgtEl>
                                          <p:spTgt spid="43"/>
                                        </p:tgtEl>
                                        <p:attrNameLst>
                                          <p:attrName>ppt_x</p:attrName>
                                        </p:attrNameLst>
                                      </p:cBhvr>
                                      <p:tavLst>
                                        <p:tav tm="0">
                                          <p:val>
                                            <p:strVal val="0-#ppt_w/2"/>
                                          </p:val>
                                        </p:tav>
                                        <p:tav tm="100000">
                                          <p:val>
                                            <p:strVal val="#ppt_x"/>
                                          </p:val>
                                        </p:tav>
                                      </p:tavLst>
                                    </p:anim>
                                    <p:anim calcmode="lin" valueType="num">
                                      <p:cBhvr additive="base">
                                        <p:cTn id="126" dur="500" fill="hold"/>
                                        <p:tgtEl>
                                          <p:spTgt spid="43"/>
                                        </p:tgtEl>
                                        <p:attrNameLst>
                                          <p:attrName>ppt_y</p:attrName>
                                        </p:attrNameLst>
                                      </p:cBhvr>
                                      <p:tavLst>
                                        <p:tav tm="0">
                                          <p:val>
                                            <p:strVal val="#ppt_y"/>
                                          </p:val>
                                        </p:tav>
                                        <p:tav tm="100000">
                                          <p:val>
                                            <p:strVal val="#ppt_y"/>
                                          </p:val>
                                        </p:tav>
                                      </p:tavLst>
                                    </p:anim>
                                  </p:childTnLst>
                                </p:cTn>
                              </p:par>
                            </p:childTnLst>
                          </p:cTn>
                        </p:par>
                        <p:par>
                          <p:cTn id="127" fill="hold">
                            <p:stCondLst>
                              <p:cond delay="17800"/>
                            </p:stCondLst>
                            <p:childTnLst>
                              <p:par>
                                <p:cTn id="128" presetID="2" presetClass="entr" presetSubtype="8" fill="hold" grpId="0" nodeType="afterEffect">
                                  <p:stCondLst>
                                    <p:cond delay="100"/>
                                  </p:stCondLst>
                                  <p:childTnLst>
                                    <p:set>
                                      <p:cBhvr>
                                        <p:cTn id="129" dur="1" fill="hold">
                                          <p:stCondLst>
                                            <p:cond delay="0"/>
                                          </p:stCondLst>
                                        </p:cTn>
                                        <p:tgtEl>
                                          <p:spTgt spid="42"/>
                                        </p:tgtEl>
                                        <p:attrNameLst>
                                          <p:attrName>style.visibility</p:attrName>
                                        </p:attrNameLst>
                                      </p:cBhvr>
                                      <p:to>
                                        <p:strVal val="visible"/>
                                      </p:to>
                                    </p:set>
                                    <p:anim calcmode="lin" valueType="num">
                                      <p:cBhvr additive="base">
                                        <p:cTn id="130" dur="500" fill="hold"/>
                                        <p:tgtEl>
                                          <p:spTgt spid="42"/>
                                        </p:tgtEl>
                                        <p:attrNameLst>
                                          <p:attrName>ppt_x</p:attrName>
                                        </p:attrNameLst>
                                      </p:cBhvr>
                                      <p:tavLst>
                                        <p:tav tm="0">
                                          <p:val>
                                            <p:strVal val="0-#ppt_w/2"/>
                                          </p:val>
                                        </p:tav>
                                        <p:tav tm="100000">
                                          <p:val>
                                            <p:strVal val="#ppt_x"/>
                                          </p:val>
                                        </p:tav>
                                      </p:tavLst>
                                    </p:anim>
                                    <p:anim calcmode="lin" valueType="num">
                                      <p:cBhvr additive="base">
                                        <p:cTn id="131" dur="500" fill="hold"/>
                                        <p:tgtEl>
                                          <p:spTgt spid="42"/>
                                        </p:tgtEl>
                                        <p:attrNameLst>
                                          <p:attrName>ppt_y</p:attrName>
                                        </p:attrNameLst>
                                      </p:cBhvr>
                                      <p:tavLst>
                                        <p:tav tm="0">
                                          <p:val>
                                            <p:strVal val="#ppt_y"/>
                                          </p:val>
                                        </p:tav>
                                        <p:tav tm="100000">
                                          <p:val>
                                            <p:strVal val="#ppt_y"/>
                                          </p:val>
                                        </p:tav>
                                      </p:tavLst>
                                    </p:anim>
                                  </p:childTnLst>
                                </p:cTn>
                              </p:par>
                            </p:childTnLst>
                          </p:cTn>
                        </p:par>
                        <p:par>
                          <p:cTn id="132" fill="hold">
                            <p:stCondLst>
                              <p:cond delay="18400"/>
                            </p:stCondLst>
                            <p:childTnLst>
                              <p:par>
                                <p:cTn id="133" presetID="2" presetClass="entr" presetSubtype="4" fill="hold" grpId="0" nodeType="afterEffect">
                                  <p:stCondLst>
                                    <p:cond delay="100"/>
                                  </p:stCondLst>
                                  <p:childTnLst>
                                    <p:set>
                                      <p:cBhvr>
                                        <p:cTn id="134" dur="1" fill="hold">
                                          <p:stCondLst>
                                            <p:cond delay="0"/>
                                          </p:stCondLst>
                                        </p:cTn>
                                        <p:tgtEl>
                                          <p:spTgt spid="45"/>
                                        </p:tgtEl>
                                        <p:attrNameLst>
                                          <p:attrName>style.visibility</p:attrName>
                                        </p:attrNameLst>
                                      </p:cBhvr>
                                      <p:to>
                                        <p:strVal val="visible"/>
                                      </p:to>
                                    </p:set>
                                    <p:anim calcmode="lin" valueType="num">
                                      <p:cBhvr additive="base">
                                        <p:cTn id="135" dur="500" fill="hold"/>
                                        <p:tgtEl>
                                          <p:spTgt spid="45"/>
                                        </p:tgtEl>
                                        <p:attrNameLst>
                                          <p:attrName>ppt_x</p:attrName>
                                        </p:attrNameLst>
                                      </p:cBhvr>
                                      <p:tavLst>
                                        <p:tav tm="0">
                                          <p:val>
                                            <p:strVal val="#ppt_x"/>
                                          </p:val>
                                        </p:tav>
                                        <p:tav tm="100000">
                                          <p:val>
                                            <p:strVal val="#ppt_x"/>
                                          </p:val>
                                        </p:tav>
                                      </p:tavLst>
                                    </p:anim>
                                    <p:anim calcmode="lin" valueType="num">
                                      <p:cBhvr additive="base">
                                        <p:cTn id="136" dur="500" fill="hold"/>
                                        <p:tgtEl>
                                          <p:spTgt spid="45"/>
                                        </p:tgtEl>
                                        <p:attrNameLst>
                                          <p:attrName>ppt_y</p:attrName>
                                        </p:attrNameLst>
                                      </p:cBhvr>
                                      <p:tavLst>
                                        <p:tav tm="0">
                                          <p:val>
                                            <p:strVal val="1+#ppt_h/2"/>
                                          </p:val>
                                        </p:tav>
                                        <p:tav tm="100000">
                                          <p:val>
                                            <p:strVal val="#ppt_y"/>
                                          </p:val>
                                        </p:tav>
                                      </p:tavLst>
                                    </p:anim>
                                  </p:childTnLst>
                                </p:cTn>
                              </p:par>
                            </p:childTnLst>
                          </p:cTn>
                        </p:par>
                        <p:par>
                          <p:cTn id="137" fill="hold">
                            <p:stCondLst>
                              <p:cond delay="19000"/>
                            </p:stCondLst>
                            <p:childTnLst>
                              <p:par>
                                <p:cTn id="138" presetID="2" presetClass="entr" presetSubtype="2" fill="hold" grpId="0" nodeType="afterEffect">
                                  <p:stCondLst>
                                    <p:cond delay="100"/>
                                  </p:stCondLst>
                                  <p:childTnLst>
                                    <p:set>
                                      <p:cBhvr>
                                        <p:cTn id="139" dur="1" fill="hold">
                                          <p:stCondLst>
                                            <p:cond delay="0"/>
                                          </p:stCondLst>
                                        </p:cTn>
                                        <p:tgtEl>
                                          <p:spTgt spid="44"/>
                                        </p:tgtEl>
                                        <p:attrNameLst>
                                          <p:attrName>style.visibility</p:attrName>
                                        </p:attrNameLst>
                                      </p:cBhvr>
                                      <p:to>
                                        <p:strVal val="visible"/>
                                      </p:to>
                                    </p:set>
                                    <p:anim calcmode="lin" valueType="num">
                                      <p:cBhvr additive="base">
                                        <p:cTn id="140" dur="500" fill="hold"/>
                                        <p:tgtEl>
                                          <p:spTgt spid="44"/>
                                        </p:tgtEl>
                                        <p:attrNameLst>
                                          <p:attrName>ppt_x</p:attrName>
                                        </p:attrNameLst>
                                      </p:cBhvr>
                                      <p:tavLst>
                                        <p:tav tm="0">
                                          <p:val>
                                            <p:strVal val="1+#ppt_w/2"/>
                                          </p:val>
                                        </p:tav>
                                        <p:tav tm="100000">
                                          <p:val>
                                            <p:strVal val="#ppt_x"/>
                                          </p:val>
                                        </p:tav>
                                      </p:tavLst>
                                    </p:anim>
                                    <p:anim calcmode="lin" valueType="num">
                                      <p:cBhvr additive="base">
                                        <p:cTn id="141" dur="500" fill="hold"/>
                                        <p:tgtEl>
                                          <p:spTgt spid="44"/>
                                        </p:tgtEl>
                                        <p:attrNameLst>
                                          <p:attrName>ppt_y</p:attrName>
                                        </p:attrNameLst>
                                      </p:cBhvr>
                                      <p:tavLst>
                                        <p:tav tm="0">
                                          <p:val>
                                            <p:strVal val="#ppt_y"/>
                                          </p:val>
                                        </p:tav>
                                        <p:tav tm="100000">
                                          <p:val>
                                            <p:strVal val="#ppt_y"/>
                                          </p:val>
                                        </p:tav>
                                      </p:tavLst>
                                    </p:anim>
                                  </p:childTnLst>
                                </p:cTn>
                              </p:par>
                            </p:childTnLst>
                          </p:cTn>
                        </p:par>
                        <p:par>
                          <p:cTn id="142" fill="hold">
                            <p:stCondLst>
                              <p:cond delay="19600"/>
                            </p:stCondLst>
                            <p:childTnLst>
                              <p:par>
                                <p:cTn id="143" presetID="2" presetClass="entr" presetSubtype="4" fill="hold" grpId="0" nodeType="afterEffect">
                                  <p:stCondLst>
                                    <p:cond delay="100"/>
                                  </p:stCondLst>
                                  <p:childTnLst>
                                    <p:set>
                                      <p:cBhvr>
                                        <p:cTn id="144" dur="1" fill="hold">
                                          <p:stCondLst>
                                            <p:cond delay="0"/>
                                          </p:stCondLst>
                                        </p:cTn>
                                        <p:tgtEl>
                                          <p:spTgt spid="47"/>
                                        </p:tgtEl>
                                        <p:attrNameLst>
                                          <p:attrName>style.visibility</p:attrName>
                                        </p:attrNameLst>
                                      </p:cBhvr>
                                      <p:to>
                                        <p:strVal val="visible"/>
                                      </p:to>
                                    </p:set>
                                    <p:anim calcmode="lin" valueType="num">
                                      <p:cBhvr additive="base">
                                        <p:cTn id="145" dur="500" fill="hold"/>
                                        <p:tgtEl>
                                          <p:spTgt spid="47"/>
                                        </p:tgtEl>
                                        <p:attrNameLst>
                                          <p:attrName>ppt_x</p:attrName>
                                        </p:attrNameLst>
                                      </p:cBhvr>
                                      <p:tavLst>
                                        <p:tav tm="0">
                                          <p:val>
                                            <p:strVal val="#ppt_x"/>
                                          </p:val>
                                        </p:tav>
                                        <p:tav tm="100000">
                                          <p:val>
                                            <p:strVal val="#ppt_x"/>
                                          </p:val>
                                        </p:tav>
                                      </p:tavLst>
                                    </p:anim>
                                    <p:anim calcmode="lin" valueType="num">
                                      <p:cBhvr additive="base">
                                        <p:cTn id="146" dur="500" fill="hold"/>
                                        <p:tgtEl>
                                          <p:spTgt spid="47"/>
                                        </p:tgtEl>
                                        <p:attrNameLst>
                                          <p:attrName>ppt_y</p:attrName>
                                        </p:attrNameLst>
                                      </p:cBhvr>
                                      <p:tavLst>
                                        <p:tav tm="0">
                                          <p:val>
                                            <p:strVal val="1+#ppt_h/2"/>
                                          </p:val>
                                        </p:tav>
                                        <p:tav tm="100000">
                                          <p:val>
                                            <p:strVal val="#ppt_y"/>
                                          </p:val>
                                        </p:tav>
                                      </p:tavLst>
                                    </p:anim>
                                  </p:childTnLst>
                                </p:cTn>
                              </p:par>
                            </p:childTnLst>
                          </p:cTn>
                        </p:par>
                        <p:par>
                          <p:cTn id="147" fill="hold">
                            <p:stCondLst>
                              <p:cond delay="20200"/>
                            </p:stCondLst>
                            <p:childTnLst>
                              <p:par>
                                <p:cTn id="148" presetID="2" presetClass="entr" presetSubtype="2" fill="hold" grpId="0" nodeType="afterEffect">
                                  <p:stCondLst>
                                    <p:cond delay="100"/>
                                  </p:stCondLst>
                                  <p:childTnLst>
                                    <p:set>
                                      <p:cBhvr>
                                        <p:cTn id="149" dur="1" fill="hold">
                                          <p:stCondLst>
                                            <p:cond delay="0"/>
                                          </p:stCondLst>
                                        </p:cTn>
                                        <p:tgtEl>
                                          <p:spTgt spid="46"/>
                                        </p:tgtEl>
                                        <p:attrNameLst>
                                          <p:attrName>style.visibility</p:attrName>
                                        </p:attrNameLst>
                                      </p:cBhvr>
                                      <p:to>
                                        <p:strVal val="visible"/>
                                      </p:to>
                                    </p:set>
                                    <p:anim calcmode="lin" valueType="num">
                                      <p:cBhvr additive="base">
                                        <p:cTn id="150" dur="500" fill="hold"/>
                                        <p:tgtEl>
                                          <p:spTgt spid="46"/>
                                        </p:tgtEl>
                                        <p:attrNameLst>
                                          <p:attrName>ppt_x</p:attrName>
                                        </p:attrNameLst>
                                      </p:cBhvr>
                                      <p:tavLst>
                                        <p:tav tm="0">
                                          <p:val>
                                            <p:strVal val="1+#ppt_w/2"/>
                                          </p:val>
                                        </p:tav>
                                        <p:tav tm="100000">
                                          <p:val>
                                            <p:strVal val="#ppt_x"/>
                                          </p:val>
                                        </p:tav>
                                      </p:tavLst>
                                    </p:anim>
                                    <p:anim calcmode="lin" valueType="num">
                                      <p:cBhvr additive="base">
                                        <p:cTn id="151" dur="500" fill="hold"/>
                                        <p:tgtEl>
                                          <p:spTgt spid="46"/>
                                        </p:tgtEl>
                                        <p:attrNameLst>
                                          <p:attrName>ppt_y</p:attrName>
                                        </p:attrNameLst>
                                      </p:cBhvr>
                                      <p:tavLst>
                                        <p:tav tm="0">
                                          <p:val>
                                            <p:strVal val="#ppt_y"/>
                                          </p:val>
                                        </p:tav>
                                        <p:tav tm="100000">
                                          <p:val>
                                            <p:strVal val="#ppt_y"/>
                                          </p:val>
                                        </p:tav>
                                      </p:tavLst>
                                    </p:anim>
                                  </p:childTnLst>
                                </p:cTn>
                              </p:par>
                            </p:childTnLst>
                          </p:cTn>
                        </p:par>
                        <p:par>
                          <p:cTn id="152" fill="hold">
                            <p:stCondLst>
                              <p:cond delay="20800"/>
                            </p:stCondLst>
                            <p:childTnLst>
                              <p:par>
                                <p:cTn id="153" presetID="3" presetClass="entr" presetSubtype="10" fill="hold" nodeType="afterEffect">
                                  <p:stCondLst>
                                    <p:cond delay="0"/>
                                  </p:stCondLst>
                                  <p:childTnLst>
                                    <p:set>
                                      <p:cBhvr>
                                        <p:cTn id="154" dur="1" fill="hold">
                                          <p:stCondLst>
                                            <p:cond delay="0"/>
                                          </p:stCondLst>
                                        </p:cTn>
                                        <p:tgtEl>
                                          <p:spTgt spid="4"/>
                                        </p:tgtEl>
                                        <p:attrNameLst>
                                          <p:attrName>style.visibility</p:attrName>
                                        </p:attrNameLst>
                                      </p:cBhvr>
                                      <p:to>
                                        <p:strVal val="visible"/>
                                      </p:to>
                                    </p:set>
                                    <p:animEffect transition="in" filter="blinds(horizontal)">
                                      <p:cBhvr>
                                        <p:cTn id="155" dur="500"/>
                                        <p:tgtEl>
                                          <p:spTgt spid="4"/>
                                        </p:tgtEl>
                                      </p:cBhvr>
                                    </p:animEffect>
                                  </p:childTnLst>
                                </p:cTn>
                              </p:par>
                            </p:childTnLst>
                          </p:cTn>
                        </p:par>
                        <p:par>
                          <p:cTn id="156" fill="hold">
                            <p:stCondLst>
                              <p:cond delay="21300"/>
                            </p:stCondLst>
                            <p:childTnLst>
                              <p:par>
                                <p:cTn id="157" presetID="12" presetClass="entr" presetSubtype="4" fill="hold" nodeType="afterEffect">
                                  <p:stCondLst>
                                    <p:cond delay="0"/>
                                  </p:stCondLst>
                                  <p:childTnLst>
                                    <p:set>
                                      <p:cBhvr>
                                        <p:cTn id="158" dur="1" fill="hold">
                                          <p:stCondLst>
                                            <p:cond delay="0"/>
                                          </p:stCondLst>
                                        </p:cTn>
                                        <p:tgtEl>
                                          <p:spTgt spid="9"/>
                                        </p:tgtEl>
                                        <p:attrNameLst>
                                          <p:attrName>style.visibility</p:attrName>
                                        </p:attrNameLst>
                                      </p:cBhvr>
                                      <p:to>
                                        <p:strVal val="visible"/>
                                      </p:to>
                                    </p:set>
                                    <p:anim calcmode="lin" valueType="num">
                                      <p:cBhvr additive="base">
                                        <p:cTn id="159" dur="500"/>
                                        <p:tgtEl>
                                          <p:spTgt spid="9"/>
                                        </p:tgtEl>
                                        <p:attrNameLst>
                                          <p:attrName>ppt_y</p:attrName>
                                        </p:attrNameLst>
                                      </p:cBhvr>
                                      <p:tavLst>
                                        <p:tav tm="0">
                                          <p:val>
                                            <p:strVal val="#ppt_y+#ppt_h*1.125000"/>
                                          </p:val>
                                        </p:tav>
                                        <p:tav tm="100000">
                                          <p:val>
                                            <p:strVal val="#ppt_y"/>
                                          </p:val>
                                        </p:tav>
                                      </p:tavLst>
                                    </p:anim>
                                    <p:animEffect transition="in" filter="wipe(up)">
                                      <p:cBhvr>
                                        <p:cTn id="160" dur="500"/>
                                        <p:tgtEl>
                                          <p:spTgt spid="9"/>
                                        </p:tgtEl>
                                      </p:cBhvr>
                                    </p:animEffect>
                                  </p:childTnLst>
                                </p:cTn>
                              </p:par>
                              <p:par>
                                <p:cTn id="161" presetID="12" presetClass="entr" presetSubtype="4" fill="hold" grpId="0" nodeType="withEffect">
                                  <p:stCondLst>
                                    <p:cond delay="0"/>
                                  </p:stCondLst>
                                  <p:childTnLst>
                                    <p:set>
                                      <p:cBhvr>
                                        <p:cTn id="162" dur="1" fill="hold">
                                          <p:stCondLst>
                                            <p:cond delay="0"/>
                                          </p:stCondLst>
                                        </p:cTn>
                                        <p:tgtEl>
                                          <p:spTgt spid="12"/>
                                        </p:tgtEl>
                                        <p:attrNameLst>
                                          <p:attrName>style.visibility</p:attrName>
                                        </p:attrNameLst>
                                      </p:cBhvr>
                                      <p:to>
                                        <p:strVal val="visible"/>
                                      </p:to>
                                    </p:set>
                                    <p:anim calcmode="lin" valueType="num">
                                      <p:cBhvr additive="base">
                                        <p:cTn id="163" dur="500"/>
                                        <p:tgtEl>
                                          <p:spTgt spid="12"/>
                                        </p:tgtEl>
                                        <p:attrNameLst>
                                          <p:attrName>ppt_y</p:attrName>
                                        </p:attrNameLst>
                                      </p:cBhvr>
                                      <p:tavLst>
                                        <p:tav tm="0">
                                          <p:val>
                                            <p:strVal val="#ppt_y+#ppt_h*1.125000"/>
                                          </p:val>
                                        </p:tav>
                                        <p:tav tm="100000">
                                          <p:val>
                                            <p:strVal val="#ppt_y"/>
                                          </p:val>
                                        </p:tav>
                                      </p:tavLst>
                                    </p:anim>
                                    <p:animEffect transition="in" filter="wipe(up)">
                                      <p:cBhvr>
                                        <p:cTn id="16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2" grpId="0" bldLvl="0" animBg="1" autoUpdateAnimBg="0"/>
      <p:bldP spid="54294" grpId="0" bldLvl="0" animBg="1" autoUpdateAnimBg="0"/>
      <p:bldP spid="54295" grpId="0" bldLvl="0" animBg="1" autoUpdateAnimBg="0"/>
      <p:bldP spid="54296" grpId="0" bldLvl="0" animBg="1" autoUpdateAnimBg="0"/>
      <p:bldP spid="54297" grpId="0" bldLvl="0" animBg="1" autoUpdateAnimBg="0"/>
      <p:bldP spid="54298" grpId="0" bldLvl="0" animBg="1" autoUpdateAnimBg="0"/>
      <p:bldP spid="54300" grpId="0" bldLvl="0" animBg="1" autoUpdateAnimBg="0"/>
      <p:bldP spid="54302" grpId="0" bldLvl="0" animBg="1" autoUpdateAnimBg="0"/>
      <p:bldP spid="54304" grpId="0" bldLvl="0" animBg="1" autoUpdateAnimBg="0"/>
      <p:bldP spid="54311" grpId="0" bldLvl="0" animBg="1" autoUpdateAnimBg="0"/>
      <p:bldP spid="54312" grpId="0" bldLvl="0" animBg="1" autoUpdateAnimBg="0"/>
      <p:bldP spid="40" grpId="0" bldLvl="0" animBg="1" autoUpdateAnimBg="0"/>
      <p:bldP spid="41" grpId="0" bldLvl="0" animBg="1" autoUpdateAnimBg="0"/>
      <p:bldP spid="42" grpId="0" bldLvl="0" animBg="1" autoUpdateAnimBg="0"/>
      <p:bldP spid="43" grpId="0" bldLvl="0" animBg="1" autoUpdateAnimBg="0"/>
      <p:bldP spid="44" grpId="0" bldLvl="0" animBg="1" autoUpdateAnimBg="0"/>
      <p:bldP spid="45" grpId="0" bldLvl="0" animBg="1" autoUpdateAnimBg="0"/>
      <p:bldP spid="46" grpId="0" bldLvl="0" animBg="1" autoUpdateAnimBg="0"/>
      <p:bldP spid="47" grpId="0" bldLvl="0" animBg="1" autoUpdateAnimBg="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10.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1.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2.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3.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4.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5.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6.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3.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4.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5.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9.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1019</Words>
  <Application>Microsoft Office PowerPoint</Application>
  <PresentationFormat>宽屏</PresentationFormat>
  <Paragraphs>180</Paragraphs>
  <Slides>16</Slides>
  <Notes>16</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16</vt:i4>
      </vt:variant>
    </vt:vector>
  </HeadingPairs>
  <TitlesOfParts>
    <vt:vector size="33" baseType="lpstr">
      <vt:lpstr>Bebas Neue</vt:lpstr>
      <vt:lpstr>Gill Sans</vt:lpstr>
      <vt:lpstr>Lato Regular</vt:lpstr>
      <vt:lpstr>League Gothic Regular</vt:lpstr>
      <vt:lpstr>MS PGothic</vt:lpstr>
      <vt:lpstr>Open Sans Extrabold</vt:lpstr>
      <vt:lpstr>Source Sans Pro</vt:lpstr>
      <vt:lpstr>Source Sans Pro Bold</vt:lpstr>
      <vt:lpstr>阿里巴巴普惠体 B</vt:lpstr>
      <vt:lpstr>阿里巴巴普惠体 R</vt:lpstr>
      <vt:lpstr>黑体</vt:lpstr>
      <vt:lpstr>宋体</vt:lpstr>
      <vt:lpstr>Arial</vt:lpstr>
      <vt:lpstr>Arial Black</vt:lpstr>
      <vt:lpstr>Helvetica</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2021-07-01T01:42:02Z</dcterms:created>
  <dcterms:modified xsi:type="dcterms:W3CDTF">2023-01-11T01:06:02Z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94585C8EB62843A4B874C531B9CD3EDB</vt:lpwstr>
  </property>
  <property fmtid="{A09F084E-AD41-489F-8076-AA5BE3082BCA}" pid="100">
    <vt:ui4>5</vt:ui4>
  </property>
  <property fmtid="{64440492-4C8B-11D1-8B70-080036B11A03}" pid="11">
    <vt:lpwstr>www.2ppt.com-爱PPT提供资源下载</vt:lpwstr>
  </property>
</Properties>
</file>