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456" r:id="rId2"/>
    <p:sldId id="457" r:id="rId3"/>
    <p:sldId id="458" r:id="rId4"/>
    <p:sldId id="459" r:id="rId5"/>
    <p:sldId id="463" r:id="rId6"/>
    <p:sldId id="464" r:id="rId7"/>
    <p:sldId id="465" r:id="rId8"/>
    <p:sldId id="466" r:id="rId9"/>
    <p:sldId id="479" r:id="rId10"/>
    <p:sldId id="467" r:id="rId11"/>
    <p:sldId id="468" r:id="rId12"/>
    <p:sldId id="480" r:id="rId13"/>
    <p:sldId id="469" r:id="rId14"/>
    <p:sldId id="470" r:id="rId15"/>
    <p:sldId id="471" r:id="rId16"/>
    <p:sldId id="482" r:id="rId17"/>
    <p:sldId id="472" r:id="rId18"/>
    <p:sldId id="473" r:id="rId19"/>
    <p:sldId id="475" r:id="rId20"/>
    <p:sldId id="476" r:id="rId21"/>
    <p:sldId id="481" r:id="rId22"/>
    <p:sldId id="477" r:id="rId23"/>
    <p:sldId id="478"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6">
          <p15:clr>
            <a:srgbClr val="A4A3A4"/>
          </p15:clr>
        </p15:guide>
        <p15:guide id="2" pos="2792">
          <p15:clr>
            <a:srgbClr val="A4A3A4"/>
          </p15:clr>
        </p15:guide>
      </p15:sldGuideLst>
    </p:ext>
    <p:ext uri="{2D200454-40CA-4A62-9FC3-DE9A4176ACB9}">
      <p15:notesGuideLst xmlns:p15="http://schemas.microsoft.com/office/powerpoint/2012/main">
        <p15:guide id="1" orient="horz" pos="2621">
          <p15:clr>
            <a:srgbClr val="A4A3A4"/>
          </p15:clr>
        </p15:guide>
        <p15:guide id="2" pos="209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0A9F"/>
    <a:srgbClr val="9020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12" autoAdjust="0"/>
    <p:restoredTop sz="94660"/>
  </p:normalViewPr>
  <p:slideViewPr>
    <p:cSldViewPr>
      <p:cViewPr>
        <p:scale>
          <a:sx n="100" d="100"/>
          <a:sy n="100" d="100"/>
        </p:scale>
        <p:origin x="-516" y="-264"/>
      </p:cViewPr>
      <p:guideLst>
        <p:guide orient="horz" pos="1966"/>
        <p:guide pos="2792"/>
      </p:guideLst>
    </p:cSldViewPr>
  </p:slideViewPr>
  <p:notesTextViewPr>
    <p:cViewPr>
      <p:scale>
        <a:sx n="100" d="100"/>
        <a:sy n="100" d="100"/>
      </p:scale>
      <p:origin x="0" y="0"/>
    </p:cViewPr>
  </p:notesTextViewPr>
  <p:sorterViewPr>
    <p:cViewPr>
      <p:scale>
        <a:sx n="124" d="100"/>
        <a:sy n="124" d="100"/>
      </p:scale>
      <p:origin x="0" y="0"/>
    </p:cViewPr>
  </p:sorterViewPr>
  <p:notesViewPr>
    <p:cSldViewPr>
      <p:cViewPr varScale="1">
        <p:scale>
          <a:sx n="78" d="100"/>
          <a:sy n="78" d="100"/>
        </p:scale>
        <p:origin x="-3246" y="-102"/>
      </p:cViewPr>
      <p:guideLst>
        <p:guide orient="horz" pos="2621"/>
        <p:guide pos="209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haroni" panose="02010803020104030203" charset="0"/>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haroni" panose="02010803020104030203" charset="0"/>
              </a:defRPr>
            </a:lvl1pPr>
          </a:lstStyle>
          <a:p>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haroni" panose="02010803020104030203" charset="0"/>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haroni" panose="02010803020104030203" charset="0"/>
              </a:defRPr>
            </a:lvl1pPr>
          </a:lstStyle>
          <a:p>
            <a:fld id="{126FEB5E-BC6D-41BE-BB09-784541D8D48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haroni" panose="02010803020104030203" charset="0"/>
        <a:ea typeface="+mn-ea"/>
        <a:cs typeface="+mn-cs"/>
      </a:defRPr>
    </a:lvl1pPr>
    <a:lvl2pPr marL="457200" algn="l" defTabSz="914400" rtl="0" eaLnBrk="1" latinLnBrk="0" hangingPunct="1">
      <a:defRPr sz="1200" kern="1200">
        <a:solidFill>
          <a:schemeClr val="tx1"/>
        </a:solidFill>
        <a:latin typeface="Aharoni" panose="02010803020104030203" charset="0"/>
        <a:ea typeface="+mn-ea"/>
        <a:cs typeface="+mn-cs"/>
      </a:defRPr>
    </a:lvl2pPr>
    <a:lvl3pPr marL="914400" algn="l" defTabSz="914400" rtl="0" eaLnBrk="1" latinLnBrk="0" hangingPunct="1">
      <a:defRPr sz="1200" kern="1200">
        <a:solidFill>
          <a:schemeClr val="tx1"/>
        </a:solidFill>
        <a:latin typeface="Aharoni" panose="02010803020104030203" charset="0"/>
        <a:ea typeface="+mn-ea"/>
        <a:cs typeface="+mn-cs"/>
      </a:defRPr>
    </a:lvl3pPr>
    <a:lvl4pPr marL="1371600" algn="l" defTabSz="914400" rtl="0" eaLnBrk="1" latinLnBrk="0" hangingPunct="1">
      <a:defRPr sz="1200" kern="1200">
        <a:solidFill>
          <a:schemeClr val="tx1"/>
        </a:solidFill>
        <a:latin typeface="Aharoni" panose="02010803020104030203" charset="0"/>
        <a:ea typeface="+mn-ea"/>
        <a:cs typeface="+mn-cs"/>
      </a:defRPr>
    </a:lvl4pPr>
    <a:lvl5pPr marL="1828800" algn="l" defTabSz="914400" rtl="0" eaLnBrk="1" latinLnBrk="0" hangingPunct="1">
      <a:defRPr sz="1200" kern="1200">
        <a:solidFill>
          <a:schemeClr val="tx1"/>
        </a:solidFill>
        <a:latin typeface="Aharoni" panose="02010803020104030203"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p:sp>
      <p:sp>
        <p:nvSpPr>
          <p:cNvPr id="34819" name="备注占位符 2"/>
          <p:cNvSpPr>
            <a:spLocks noGrp="1"/>
          </p:cNvSpPr>
          <p:nvPr>
            <p:ph type="body" idx="1"/>
          </p:nvPr>
        </p:nvSpPr>
        <p:spPr/>
        <p:txBody>
          <a:bodyPr wrap="square" lIns="91440" tIns="45720" rIns="91440" bIns="45720" anchor="ctr"/>
          <a:lstStyle/>
          <a:p>
            <a:pPr lvl="0"/>
            <a:endParaRPr lang="zh-CN" altLang="en-US" dirty="0">
              <a:ea typeface="宋体" panose="02010600030101010101" pitchFamily="2" charset="-122"/>
            </a:endParaRPr>
          </a:p>
        </p:txBody>
      </p:sp>
      <p:sp>
        <p:nvSpPr>
          <p:cNvPr id="3482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t>2</a:t>
            </a:fld>
            <a:endParaRPr lang="en-US" altLang="zh-CN"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p:sp>
      <p:sp>
        <p:nvSpPr>
          <p:cNvPr id="35843" name="备注占位符 2"/>
          <p:cNvSpPr>
            <a:spLocks noGrp="1"/>
          </p:cNvSpPr>
          <p:nvPr>
            <p:ph type="body" idx="1"/>
          </p:nvPr>
        </p:nvSpPr>
        <p:spPr/>
        <p:txBody>
          <a:bodyPr wrap="square" lIns="91440" tIns="45720" rIns="91440" bIns="45720" anchor="ctr"/>
          <a:lstStyle/>
          <a:p>
            <a:pPr lvl="0"/>
            <a:endParaRPr lang="zh-CN" altLang="en-US" dirty="0">
              <a:ea typeface="宋体" panose="02010600030101010101" pitchFamily="2" charset="-122"/>
            </a:endParaRPr>
          </a:p>
        </p:txBody>
      </p:sp>
      <p:sp>
        <p:nvSpPr>
          <p:cNvPr id="3584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t>3</a:t>
            </a:fld>
            <a:endParaRPr lang="en-US" altLang="zh-CN"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p:sp>
      <p:sp>
        <p:nvSpPr>
          <p:cNvPr id="36867" name="备注占位符 2"/>
          <p:cNvSpPr>
            <a:spLocks noGrp="1"/>
          </p:cNvSpPr>
          <p:nvPr>
            <p:ph type="body" idx="1"/>
          </p:nvPr>
        </p:nvSpPr>
        <p:spPr/>
        <p:txBody>
          <a:bodyPr wrap="square" lIns="91440" tIns="45720" rIns="91440" bIns="45720" anchor="ctr"/>
          <a:lstStyle/>
          <a:p>
            <a:pPr lvl="0"/>
            <a:endParaRPr lang="zh-CN" altLang="en-US" dirty="0">
              <a:ea typeface="宋体" panose="02010600030101010101" pitchFamily="2" charset="-122"/>
            </a:endParaRPr>
          </a:p>
        </p:txBody>
      </p:sp>
      <p:sp>
        <p:nvSpPr>
          <p:cNvPr id="3686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t>4</a:t>
            </a:fld>
            <a:endParaRPr lang="en-US" altLang="zh-CN"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sz="quarter"/>
          </p:nvPr>
        </p:nvSpPr>
        <p:spPr>
          <a:xfrm>
            <a:off x="685800" y="2130425"/>
            <a:ext cx="7772400" cy="1470025"/>
          </a:xfrm>
        </p:spPr>
        <p:txBody>
          <a:bodyPr/>
          <a:lstStyle>
            <a:lvl1pPr marL="0" indent="0" algn="ctr">
              <a:defRPr sz="4000" b="1"/>
            </a:lvl1pPr>
          </a:lstStyle>
          <a:p>
            <a:pPr lvl="0"/>
            <a:r>
              <a:rPr lang="zh-CN" altLang="en-US" noProof="0" smtClean="0">
                <a:sym typeface="MS PGothic" panose="020B0600070205080204" pitchFamily="34" charset="-128"/>
              </a:rPr>
              <a:t>单击此处编辑母版标题样式</a:t>
            </a:r>
          </a:p>
        </p:txBody>
      </p:sp>
      <p:sp>
        <p:nvSpPr>
          <p:cNvPr id="7171" name="Rectangle 3"/>
          <p:cNvSpPr>
            <a:spLocks noGrp="1" noChangeArrowheads="1"/>
          </p:cNvSpPr>
          <p:nvPr>
            <p:ph type="subTitle" sz="quarter" idx="1"/>
          </p:nvPr>
        </p:nvSpPr>
        <p:spPr>
          <a:xfrm>
            <a:off x="1371600" y="3886200"/>
            <a:ext cx="6400800" cy="1090613"/>
          </a:xfrm>
        </p:spPr>
        <p:txBody>
          <a:bodyPr/>
          <a:lstStyle>
            <a:lvl1pPr marL="0" indent="0" algn="ctr">
              <a:buFont typeface="Arial" panose="020B0604020202020204" pitchFamily="34" charset="0"/>
              <a:buNone/>
              <a:defRPr sz="3200"/>
            </a:lvl1pPr>
          </a:lstStyle>
          <a:p>
            <a:pPr lvl="0"/>
            <a:r>
              <a:rPr lang="zh-CN" altLang="en-US" noProof="0" smtClean="0">
                <a:sym typeface="MS PGothic" panose="020B0600070205080204" pitchFamily="34" charset="-128"/>
              </a:rPr>
              <a:t>单击此处编辑母版副标题样式</a:t>
            </a:r>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Tree>
  </p:cSld>
  <p:clrMapOvr>
    <a:masterClrMapping/>
  </p:clrMapOvr>
  <p:transition>
    <p:blind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节标题">
    <p:spTree>
      <p:nvGrpSpPr>
        <p:cNvPr id="1" name=""/>
        <p:cNvGrpSpPr/>
        <p:nvPr/>
      </p:nvGrpSpPr>
      <p:grpSpPr>
        <a:xfrm>
          <a:off x="0" y="0"/>
          <a:ext cx="0" cy="0"/>
          <a:chOff x="0" y="0"/>
          <a:chExt cx="0" cy="0"/>
        </a:xfrm>
      </p:grpSpPr>
    </p:spTree>
  </p:cSld>
  <p:clrMapOvr>
    <a:masterClrMapping/>
  </p:clrMapOvr>
  <p:transition>
    <p:blinds/>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节标题">
    <p:spTree>
      <p:nvGrpSpPr>
        <p:cNvPr id="1" name=""/>
        <p:cNvGrpSpPr/>
        <p:nvPr/>
      </p:nvGrpSpPr>
      <p:grpSpPr>
        <a:xfrm>
          <a:off x="0" y="0"/>
          <a:ext cx="0" cy="0"/>
          <a:chOff x="0" y="0"/>
          <a:chExt cx="0" cy="0"/>
        </a:xfrm>
      </p:grpSpPr>
    </p:spTree>
  </p:cSld>
  <p:clrMapOvr>
    <a:masterClrMapping/>
  </p:clrMapOvr>
  <p:transition>
    <p:blinds/>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节标题">
    <p:spTree>
      <p:nvGrpSpPr>
        <p:cNvPr id="1" name=""/>
        <p:cNvGrpSpPr/>
        <p:nvPr/>
      </p:nvGrpSpPr>
      <p:grpSpPr>
        <a:xfrm>
          <a:off x="0" y="0"/>
          <a:ext cx="0" cy="0"/>
          <a:chOff x="0" y="0"/>
          <a:chExt cx="0" cy="0"/>
        </a:xfrm>
      </p:grpSpPr>
    </p:spTree>
  </p:cSld>
  <p:clrMapOvr>
    <a:masterClrMapping/>
  </p:clrMapOvr>
  <p:transition>
    <p:blinds/>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标题幻灯片">
    <p:spTree>
      <p:nvGrpSpPr>
        <p:cNvPr id="1" name=""/>
        <p:cNvGrpSpPr/>
        <p:nvPr/>
      </p:nvGrpSpPr>
      <p:grpSpPr>
        <a:xfrm>
          <a:off x="0" y="0"/>
          <a:ext cx="0" cy="0"/>
          <a:chOff x="0" y="0"/>
          <a:chExt cx="0" cy="0"/>
        </a:xfrm>
      </p:grpSpPr>
    </p:spTree>
  </p:cSld>
  <p:clrMapOvr>
    <a:masterClrMapping/>
  </p:clrMapOvr>
  <p:transition>
    <p:blinds/>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3_标题幻灯片">
    <p:spTree>
      <p:nvGrpSpPr>
        <p:cNvPr id="1" name=""/>
        <p:cNvGrpSpPr/>
        <p:nvPr/>
      </p:nvGrpSpPr>
      <p:grpSpPr>
        <a:xfrm>
          <a:off x="0" y="0"/>
          <a:ext cx="0" cy="0"/>
          <a:chOff x="0" y="0"/>
          <a:chExt cx="0" cy="0"/>
        </a:xfrm>
      </p:grpSpPr>
    </p:spTree>
  </p:cSld>
  <p:clrMapOvr>
    <a:masterClrMapping/>
  </p:clrMapOvr>
  <p:transition>
    <p:blinds/>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4_标题幻灯片">
    <p:spTree>
      <p:nvGrpSpPr>
        <p:cNvPr id="1" name=""/>
        <p:cNvGrpSpPr/>
        <p:nvPr/>
      </p:nvGrpSpPr>
      <p:grpSpPr>
        <a:xfrm>
          <a:off x="0" y="0"/>
          <a:ext cx="0" cy="0"/>
          <a:chOff x="0" y="0"/>
          <a:chExt cx="0" cy="0"/>
        </a:xfrm>
      </p:grpSpPr>
    </p:spTree>
  </p:cSld>
  <p:clrMapOvr>
    <a:masterClrMapping/>
  </p:clrMapOvr>
  <p:transition>
    <p:blinds/>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5_标题幻灯片">
    <p:spTree>
      <p:nvGrpSpPr>
        <p:cNvPr id="1" name=""/>
        <p:cNvGrpSpPr/>
        <p:nvPr/>
      </p:nvGrpSpPr>
      <p:grpSpPr>
        <a:xfrm>
          <a:off x="0" y="0"/>
          <a:ext cx="0" cy="0"/>
          <a:chOff x="0" y="0"/>
          <a:chExt cx="0" cy="0"/>
        </a:xfrm>
      </p:grpSpPr>
    </p:spTree>
  </p:cSld>
  <p:clrMapOvr>
    <a:masterClrMapping/>
  </p:clrMapOvr>
  <p:transition>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6_标题幻灯片">
    <p:spTree>
      <p:nvGrpSpPr>
        <p:cNvPr id="1" name=""/>
        <p:cNvGrpSpPr/>
        <p:nvPr/>
      </p:nvGrpSpPr>
      <p:grpSpPr>
        <a:xfrm>
          <a:off x="0" y="0"/>
          <a:ext cx="0" cy="0"/>
          <a:chOff x="0" y="0"/>
          <a:chExt cx="0" cy="0"/>
        </a:xfrm>
      </p:grpSpPr>
    </p:spTree>
  </p:cSld>
  <p:clrMapOvr>
    <a:masterClrMapping/>
  </p:clrMapOvr>
  <p:transition>
    <p:blinds/>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7_标题幻灯片">
    <p:spTree>
      <p:nvGrpSpPr>
        <p:cNvPr id="1" name=""/>
        <p:cNvGrpSpPr/>
        <p:nvPr/>
      </p:nvGrpSpPr>
      <p:grpSpPr>
        <a:xfrm>
          <a:off x="0" y="0"/>
          <a:ext cx="0" cy="0"/>
          <a:chOff x="0" y="0"/>
          <a:chExt cx="0" cy="0"/>
        </a:xfrm>
      </p:grpSpPr>
    </p:spTree>
  </p:cSld>
  <p:clrMapOvr>
    <a:masterClrMapping/>
  </p:clrMapOvr>
  <p:transition>
    <p:blinds/>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8_标题幻灯片">
    <p:spTree>
      <p:nvGrpSpPr>
        <p:cNvPr id="1" name=""/>
        <p:cNvGrpSpPr/>
        <p:nvPr/>
      </p:nvGrpSpPr>
      <p:grpSpPr>
        <a:xfrm>
          <a:off x="0" y="0"/>
          <a:ext cx="0" cy="0"/>
          <a:chOff x="0" y="0"/>
          <a:chExt cx="0" cy="0"/>
        </a:xfrm>
      </p:grpSpPr>
    </p:spTree>
  </p:cSld>
  <p:clrMapOvr>
    <a:masterClrMapping/>
  </p:clrMapOvr>
  <p:transition>
    <p:blinds/>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9_标题幻灯片">
    <p:spTree>
      <p:nvGrpSpPr>
        <p:cNvPr id="1" name=""/>
        <p:cNvGrpSpPr/>
        <p:nvPr/>
      </p:nvGrpSpPr>
      <p:grpSpPr>
        <a:xfrm>
          <a:off x="0" y="0"/>
          <a:ext cx="0" cy="0"/>
          <a:chOff x="0" y="0"/>
          <a:chExt cx="0" cy="0"/>
        </a:xfrm>
      </p:grpSpPr>
    </p:spTree>
  </p:cSld>
  <p:clrMapOvr>
    <a:masterClrMapping/>
  </p:clrMapOvr>
  <p:transition>
    <p:blinds/>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0_标题幻灯片">
    <p:spTree>
      <p:nvGrpSpPr>
        <p:cNvPr id="1" name=""/>
        <p:cNvGrpSpPr/>
        <p:nvPr/>
      </p:nvGrpSpPr>
      <p:grpSpPr>
        <a:xfrm>
          <a:off x="0" y="0"/>
          <a:ext cx="0" cy="0"/>
          <a:chOff x="0" y="0"/>
          <a:chExt cx="0" cy="0"/>
        </a:xfrm>
      </p:grpSpPr>
    </p:spTree>
  </p:cSld>
  <p:clrMapOvr>
    <a:masterClrMapping/>
  </p:clrMapOvr>
  <p:transition>
    <p:blinds/>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1_标题幻灯片">
    <p:spTree>
      <p:nvGrpSpPr>
        <p:cNvPr id="1" name=""/>
        <p:cNvGrpSpPr/>
        <p:nvPr/>
      </p:nvGrpSpPr>
      <p:grpSpPr>
        <a:xfrm>
          <a:off x="0" y="0"/>
          <a:ext cx="0" cy="0"/>
          <a:chOff x="0" y="0"/>
          <a:chExt cx="0" cy="0"/>
        </a:xfrm>
      </p:grpSpPr>
    </p:spTree>
  </p:cSld>
  <p:clrMapOvr>
    <a:masterClrMapping/>
  </p:clrMapOvr>
  <p:transition>
    <p:blinds/>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2_标题幻灯片">
    <p:spTree>
      <p:nvGrpSpPr>
        <p:cNvPr id="1" name=""/>
        <p:cNvGrpSpPr/>
        <p:nvPr/>
      </p:nvGrpSpPr>
      <p:grpSpPr>
        <a:xfrm>
          <a:off x="0" y="0"/>
          <a:ext cx="0" cy="0"/>
          <a:chOff x="0" y="0"/>
          <a:chExt cx="0" cy="0"/>
        </a:xfrm>
      </p:grpSpPr>
    </p:spTree>
  </p:cSld>
  <p:clrMapOvr>
    <a:masterClrMapping/>
  </p:clrMapOvr>
  <p:transition>
    <p:blinds/>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cSld>
  <p:clrMapOvr>
    <a:masterClrMapping/>
  </p:clrMapOvr>
  <p:transition>
    <p:blinds/>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3_标题幻灯片">
    <p:spTree>
      <p:nvGrpSpPr>
        <p:cNvPr id="1" name=""/>
        <p:cNvGrpSpPr/>
        <p:nvPr/>
      </p:nvGrpSpPr>
      <p:grpSpPr>
        <a:xfrm>
          <a:off x="0" y="0"/>
          <a:ext cx="0" cy="0"/>
          <a:chOff x="0" y="0"/>
          <a:chExt cx="0" cy="0"/>
        </a:xfrm>
      </p:grpSpPr>
    </p:spTree>
  </p:cSld>
  <p:clrMapOvr>
    <a:masterClrMapping/>
  </p:clrMapOvr>
  <p:transition>
    <p:blinds/>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4_节标题">
    <p:spTree>
      <p:nvGrpSpPr>
        <p:cNvPr id="1" name=""/>
        <p:cNvGrpSpPr/>
        <p:nvPr/>
      </p:nvGrpSpPr>
      <p:grpSpPr>
        <a:xfrm>
          <a:off x="0" y="0"/>
          <a:ext cx="0" cy="0"/>
          <a:chOff x="0" y="0"/>
          <a:chExt cx="0" cy="0"/>
        </a:xfrm>
      </p:grpSpPr>
    </p:spTree>
  </p:cSld>
  <p:clrMapOvr>
    <a:masterClrMapping/>
  </p:clrMapOvr>
  <p:transition>
    <p:blind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spd="med">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5_标题幻灯片">
    <p:spTree>
      <p:nvGrpSpPr>
        <p:cNvPr id="1" name=""/>
        <p:cNvGrpSpPr/>
        <p:nvPr/>
      </p:nvGrpSpPr>
      <p:grpSpPr>
        <a:xfrm>
          <a:off x="0" y="0"/>
          <a:ext cx="0" cy="0"/>
          <a:chOff x="0" y="0"/>
          <a:chExt cx="0" cy="0"/>
        </a:xfrm>
      </p:grpSpPr>
    </p:spTree>
  </p:cSld>
  <p:clrMapOvr>
    <a:masterClrMapping/>
  </p:clrMapOvr>
  <p:transition>
    <p:blinds/>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6_标题幻灯片">
    <p:spTree>
      <p:nvGrpSpPr>
        <p:cNvPr id="1" name=""/>
        <p:cNvGrpSpPr/>
        <p:nvPr/>
      </p:nvGrpSpPr>
      <p:grpSpPr>
        <a:xfrm>
          <a:off x="0" y="0"/>
          <a:ext cx="0" cy="0"/>
          <a:chOff x="0" y="0"/>
          <a:chExt cx="0" cy="0"/>
        </a:xfrm>
      </p:grpSpPr>
    </p:spTree>
  </p:cSld>
  <p:clrMapOvr>
    <a:masterClrMapping/>
  </p:clrMapOvr>
  <p:transition>
    <p:blinds/>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7_标题幻灯片">
    <p:spTree>
      <p:nvGrpSpPr>
        <p:cNvPr id="1" name=""/>
        <p:cNvGrpSpPr/>
        <p:nvPr/>
      </p:nvGrpSpPr>
      <p:grpSpPr>
        <a:xfrm>
          <a:off x="0" y="0"/>
          <a:ext cx="0" cy="0"/>
          <a:chOff x="0" y="0"/>
          <a:chExt cx="0" cy="0"/>
        </a:xfrm>
      </p:grpSpPr>
    </p:spTree>
  </p:cSld>
  <p:clrMapOvr>
    <a:masterClrMapping/>
  </p:clrMapOvr>
  <p:transition>
    <p:blinds/>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8_标题幻灯片">
    <p:spTree>
      <p:nvGrpSpPr>
        <p:cNvPr id="1" name=""/>
        <p:cNvGrpSpPr/>
        <p:nvPr/>
      </p:nvGrpSpPr>
      <p:grpSpPr>
        <a:xfrm>
          <a:off x="0" y="0"/>
          <a:ext cx="0" cy="0"/>
          <a:chOff x="0" y="0"/>
          <a:chExt cx="0" cy="0"/>
        </a:xfrm>
      </p:grpSpPr>
    </p:spTree>
  </p:cSld>
  <p:clrMapOvr>
    <a:masterClrMapping/>
  </p:clrMapOvr>
  <p:transition>
    <p:blinds/>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9_标题幻灯片">
    <p:spTree>
      <p:nvGrpSpPr>
        <p:cNvPr id="1" name=""/>
        <p:cNvGrpSpPr/>
        <p:nvPr/>
      </p:nvGrpSpPr>
      <p:grpSpPr>
        <a:xfrm>
          <a:off x="0" y="0"/>
          <a:ext cx="0" cy="0"/>
          <a:chOff x="0" y="0"/>
          <a:chExt cx="0" cy="0"/>
        </a:xfrm>
      </p:grpSpPr>
    </p:spTree>
  </p:cSld>
  <p:clrMapOvr>
    <a:masterClrMapping/>
  </p:clrMapOvr>
  <p:transition>
    <p:blind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36" cstate="email"/>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sym typeface="MS PGothic" panose="020B0600070205080204" pitchFamily="34" charset="-128"/>
              </a:rPr>
              <a:t>单击此处编辑母版标题样式</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sym typeface="MS PGothic" panose="020B0600070205080204" pitchFamily="34" charset="-128"/>
              </a:rPr>
              <a:t>单击此处编辑母版文本样式</a:t>
            </a:r>
          </a:p>
          <a:p>
            <a:pPr lvl="1"/>
            <a:r>
              <a:rPr lang="zh-CN" altLang="en-US" smtClean="0">
                <a:sym typeface="MS PGothic" panose="020B0600070205080204" pitchFamily="34" charset="-128"/>
              </a:rPr>
              <a:t>第二级</a:t>
            </a:r>
          </a:p>
          <a:p>
            <a:pPr lvl="2"/>
            <a:r>
              <a:rPr lang="zh-CN" altLang="en-US" smtClean="0">
                <a:sym typeface="MS PGothic" panose="020B0600070205080204" pitchFamily="34" charset="-128"/>
              </a:rPr>
              <a:t>第三级</a:t>
            </a:r>
          </a:p>
          <a:p>
            <a:pPr lvl="3"/>
            <a:r>
              <a:rPr lang="zh-CN" altLang="en-US" smtClean="0">
                <a:sym typeface="MS PGothic" panose="020B0600070205080204" pitchFamily="34" charset="-128"/>
              </a:rPr>
              <a:t>第四级</a:t>
            </a:r>
          </a:p>
          <a:p>
            <a:pPr lvl="4"/>
            <a:r>
              <a:rPr lang="zh-CN" altLang="en-US" smtClean="0">
                <a:sym typeface="MS PGothic" panose="020B0600070205080204" pitchFamily="34" charset="-128"/>
              </a:rPr>
              <a:t>第五级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Lst>
  <p:transition spd="med">
    <p:fade thruBlk="1"/>
  </p:transition>
  <p:txStyles>
    <p:titleStyle>
      <a:lvl1pPr marL="914400" indent="-914400" algn="l" rtl="0" eaLnBrk="1" fontAlgn="base" hangingPunct="1">
        <a:spcBef>
          <a:spcPct val="0"/>
        </a:spcBef>
        <a:spcAft>
          <a:spcPct val="0"/>
        </a:spcAft>
        <a:defRPr sz="3200">
          <a:solidFill>
            <a:schemeClr val="tx1"/>
          </a:solidFill>
          <a:latin typeface="+mj-lt"/>
          <a:ea typeface="+mj-ea"/>
          <a:cs typeface="+mj-cs"/>
          <a:sym typeface="MS PGothic" panose="020B0600070205080204" pitchFamily="34" charset="-128"/>
        </a:defRPr>
      </a:lvl1pPr>
      <a:lvl2pPr marL="914400" indent="-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sym typeface="MS PGothic" panose="020B0600070205080204" pitchFamily="34" charset="-128"/>
        </a:defRPr>
      </a:lvl2pPr>
      <a:lvl3pPr marL="914400" indent="-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sym typeface="MS PGothic" panose="020B0600070205080204" pitchFamily="34" charset="-128"/>
        </a:defRPr>
      </a:lvl3pPr>
      <a:lvl4pPr marL="914400" indent="-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sym typeface="MS PGothic" panose="020B0600070205080204" pitchFamily="34" charset="-128"/>
        </a:defRPr>
      </a:lvl4pPr>
      <a:lvl5pPr marL="914400" indent="-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sym typeface="MS PGothic" panose="020B0600070205080204" pitchFamily="34" charset="-128"/>
        </a:defRPr>
      </a:lvl5pPr>
      <a:lvl6pPr marL="1371600" indent="-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sym typeface="MS PGothic" panose="020B0600070205080204" pitchFamily="34" charset="-128"/>
        </a:defRPr>
      </a:lvl6pPr>
      <a:lvl7pPr marL="1828800" indent="-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sym typeface="MS PGothic" panose="020B0600070205080204" pitchFamily="34" charset="-128"/>
        </a:defRPr>
      </a:lvl7pPr>
      <a:lvl8pPr marL="2286000" indent="-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sym typeface="MS PGothic" panose="020B0600070205080204" pitchFamily="34" charset="-128"/>
        </a:defRPr>
      </a:lvl8pPr>
      <a:lvl9pPr marL="2743200" indent="-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sym typeface="MS PGothic" panose="020B0600070205080204" pitchFamily="34" charset="-128"/>
        </a:defRPr>
      </a:lvl9pPr>
    </p:titleStyle>
    <p:bodyStyle>
      <a:lvl1pPr marL="342900" indent="-342900" algn="l" rtl="0" eaLnBrk="1" fontAlgn="base" hangingPunct="1">
        <a:spcBef>
          <a:spcPct val="20000"/>
        </a:spcBef>
        <a:spcAft>
          <a:spcPct val="0"/>
        </a:spcAft>
        <a:buFont typeface="Arial" panose="020B0604020202020204" pitchFamily="34" charset="0"/>
        <a:buChar char="•"/>
        <a:defRPr sz="2400">
          <a:solidFill>
            <a:schemeClr val="tx1"/>
          </a:solidFill>
          <a:latin typeface="+mn-lt"/>
          <a:ea typeface="+mn-ea"/>
          <a:cs typeface="+mn-cs"/>
          <a:sym typeface="MS PGothic" panose="020B0600070205080204" pitchFamily="34" charset="-128"/>
        </a:defRPr>
      </a:lvl1pPr>
      <a:lvl2pPr marL="742950" indent="-285750" algn="l" rtl="0" eaLnBrk="1" fontAlgn="base" hangingPunct="1">
        <a:spcBef>
          <a:spcPct val="20000"/>
        </a:spcBef>
        <a:spcAft>
          <a:spcPct val="0"/>
        </a:spcAft>
        <a:buFont typeface="Arial" panose="020B0604020202020204" pitchFamily="34" charset="0"/>
        <a:buChar char="–"/>
        <a:defRPr sz="2000">
          <a:solidFill>
            <a:schemeClr val="tx1"/>
          </a:solidFill>
          <a:latin typeface="+mn-lt"/>
          <a:ea typeface="+mn-ea"/>
          <a:sym typeface="MS PGothic" panose="020B0600070205080204" pitchFamily="34" charset="-128"/>
        </a:defRPr>
      </a:lvl2pPr>
      <a:lvl3pPr marL="1143000" indent="-228600" algn="l" rtl="0" eaLnBrk="1" fontAlgn="base" hangingPunct="1">
        <a:spcBef>
          <a:spcPct val="20000"/>
        </a:spcBef>
        <a:spcAft>
          <a:spcPct val="0"/>
        </a:spcAft>
        <a:buFont typeface="Arial" panose="020B0604020202020204" pitchFamily="34" charset="0"/>
        <a:buChar char="•"/>
        <a:defRPr>
          <a:solidFill>
            <a:schemeClr val="tx1"/>
          </a:solidFill>
          <a:latin typeface="+mn-lt"/>
          <a:ea typeface="+mn-ea"/>
          <a:sym typeface="MS PGothic" panose="020B0600070205080204" pitchFamily="34" charset="-128"/>
        </a:defRPr>
      </a:lvl3pPr>
      <a:lvl4pPr marL="16002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sym typeface="MS PGothic" panose="020B0600070205080204" pitchFamily="34" charset="-128"/>
        </a:defRPr>
      </a:lvl4pPr>
      <a:lvl5pPr marL="20574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sym typeface="MS PGothic" panose="020B0600070205080204" pitchFamily="34" charset="-128"/>
        </a:defRPr>
      </a:lvl5pPr>
      <a:lvl6pPr marL="25146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sym typeface="MS PGothic" panose="020B0600070205080204" pitchFamily="34" charset="-128"/>
        </a:defRPr>
      </a:lvl6pPr>
      <a:lvl7pPr marL="29718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sym typeface="MS PGothic" panose="020B0600070205080204" pitchFamily="34" charset="-128"/>
        </a:defRPr>
      </a:lvl7pPr>
      <a:lvl8pPr marL="34290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sym typeface="MS PGothic" panose="020B0600070205080204" pitchFamily="34" charset="-128"/>
        </a:defRPr>
      </a:lvl8pPr>
      <a:lvl9pPr marL="38862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sym typeface="MS PGothic" panose="020B0600070205080204" pitchFamily="34" charset="-128"/>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file:///F:\&#35838;&#20214;\&#12298;&#35299;&#35835;&#12299;&#25945;&#24072;&#29992;&#20070;\&#20864;&#25945;\&#20061;&#19979;\&#20864;&#25945;&#33521;&#35821;&#20061;&#24180;&#32423;&#19979;&#20876;&#31532;&#20843;&#21333;&#20803;\&#20864;&#25945;&#33521;&#35821;&#20061;&#24180;&#32423;&#19979;&#20876;&#31532;&#20843;&#21333;&#20803;&#31532;&#20845;&#35838;&#26102;\Lesson48_&#35838;&#25991;&#24405;&#38899;_128k.mp3" TargetMode="External"/><Relationship Id="rId1" Type="http://schemas.microsoft.com/office/2007/relationships/media" Target="file:///F:\&#35838;&#20214;\&#12298;&#35299;&#35835;&#12299;&#25945;&#24072;&#29992;&#20070;\&#20864;&#25945;\&#20061;&#19979;\&#20864;&#25945;&#33521;&#35821;&#20061;&#24180;&#32423;&#19979;&#20876;&#31532;&#20843;&#21333;&#20803;\&#20864;&#25945;&#33521;&#35821;&#20061;&#24180;&#32423;&#19979;&#20876;&#31532;&#20843;&#21333;&#20803;&#31532;&#20845;&#35838;&#26102;\Lesson48_&#35838;&#25991;&#24405;&#38899;_128k.mp3" TargetMode="Externa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22473" y="836712"/>
            <a:ext cx="9166473" cy="1178560"/>
          </a:xfrm>
          <a:prstGeom prst="rect">
            <a:avLst/>
          </a:prstGeom>
          <a:noFill/>
          <a:ln w="9525">
            <a:noFill/>
            <a:miter lim="800000"/>
          </a:ln>
          <a:effectLst>
            <a:outerShdw dist="35921" dir="2700000" algn="ctr" rotWithShape="0">
              <a:schemeClr val="bg1"/>
            </a:outerShdw>
          </a:effectLst>
        </p:spPr>
        <p:txBody>
          <a:bodyPr anchor="b"/>
          <a:lstStyle/>
          <a:p>
            <a:pPr algn="ctr">
              <a:defRPr/>
            </a:pPr>
            <a:r>
              <a:rPr lang="en-US" altLang="zh-CN" sz="3600" b="1" dirty="0">
                <a:solidFill>
                  <a:srgbClr val="FF0000"/>
                </a:solidFill>
                <a:latin typeface="Times New Roman" panose="02020603050405020304" pitchFamily="18" charset="0"/>
                <a:sym typeface="+mn-ea"/>
              </a:rPr>
              <a:t>Unit </a:t>
            </a:r>
            <a:r>
              <a:rPr lang="en-US" altLang="zh-CN" sz="3600" b="1" dirty="0" smtClean="0">
                <a:solidFill>
                  <a:srgbClr val="FF0000"/>
                </a:solidFill>
                <a:latin typeface="Times New Roman" panose="02020603050405020304" pitchFamily="18" charset="0"/>
                <a:sym typeface="+mn-ea"/>
              </a:rPr>
              <a:t>8 Culture </a:t>
            </a:r>
            <a:r>
              <a:rPr lang="en-US" altLang="zh-CN" sz="3600" b="1" dirty="0">
                <a:solidFill>
                  <a:srgbClr val="FF0000"/>
                </a:solidFill>
                <a:latin typeface="Times New Roman" panose="02020603050405020304" pitchFamily="18" charset="0"/>
                <a:sym typeface="+mn-ea"/>
              </a:rPr>
              <a:t>Shapes Us</a:t>
            </a:r>
          </a:p>
        </p:txBody>
      </p:sp>
      <p:sp>
        <p:nvSpPr>
          <p:cNvPr id="4" name="Text Box 6"/>
          <p:cNvSpPr txBox="1">
            <a:spLocks noChangeArrowheads="1"/>
          </p:cNvSpPr>
          <p:nvPr/>
        </p:nvSpPr>
        <p:spPr bwMode="auto">
          <a:xfrm>
            <a:off x="0" y="2564904"/>
            <a:ext cx="9144000" cy="682238"/>
          </a:xfrm>
          <a:prstGeom prst="rect">
            <a:avLst/>
          </a:prstGeom>
          <a:noFill/>
          <a:ln w="9525">
            <a:noFill/>
            <a:miter lim="800000"/>
          </a:ln>
        </p:spPr>
        <p:txBody>
          <a:bodyPr wrap="square">
            <a:spAutoFit/>
          </a:bodyPr>
          <a:lstStyle/>
          <a:p>
            <a:pPr algn="ctr" fontAlgn="auto">
              <a:lnSpc>
                <a:spcPts val="4560"/>
              </a:lnSpc>
              <a:spcBef>
                <a:spcPts val="0"/>
              </a:spcBef>
            </a:pPr>
            <a:r>
              <a:rPr kumimoji="1" lang="en-US" altLang="zh-CN" sz="4800" b="1" i="1" dirty="0" smtClean="0">
                <a:solidFill>
                  <a:srgbClr val="FF0000"/>
                </a:solidFill>
                <a:latin typeface="Times New Roman" panose="02020603050405020304" pitchFamily="18" charset="0"/>
              </a:rPr>
              <a:t>Supper </a:t>
            </a:r>
            <a:r>
              <a:rPr kumimoji="1" lang="en-US" altLang="zh-CN" sz="4800" b="1" i="1" dirty="0">
                <a:solidFill>
                  <a:srgbClr val="FF0000"/>
                </a:solidFill>
                <a:latin typeface="Times New Roman" panose="02020603050405020304" pitchFamily="18" charset="0"/>
              </a:rPr>
              <a:t>with the </a:t>
            </a:r>
            <a:r>
              <a:rPr kumimoji="1" lang="en-US" altLang="zh-CN" sz="4800" b="1" i="1" dirty="0" smtClean="0">
                <a:solidFill>
                  <a:srgbClr val="FF0000"/>
                </a:solidFill>
                <a:latin typeface="Times New Roman" panose="02020603050405020304" pitchFamily="18" charset="0"/>
              </a:rPr>
              <a:t>Bradshaws</a:t>
            </a:r>
            <a:endParaRPr kumimoji="1" lang="en-US" altLang="zh-CN" sz="7200" b="1" dirty="0">
              <a:solidFill>
                <a:srgbClr val="FF0000"/>
              </a:solidFill>
              <a:latin typeface="Times New Roman" panose="02020603050405020304" pitchFamily="18" charset="0"/>
            </a:endParaRPr>
          </a:p>
        </p:txBody>
      </p:sp>
      <p:sp>
        <p:nvSpPr>
          <p:cNvPr id="6" name="矩形 5"/>
          <p:cNvSpPr/>
          <p:nvPr/>
        </p:nvSpPr>
        <p:spPr>
          <a:xfrm>
            <a:off x="2913517" y="4869160"/>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 name="文本框 99"/>
          <p:cNvSpPr txBox="1"/>
          <p:nvPr/>
        </p:nvSpPr>
        <p:spPr>
          <a:xfrm>
            <a:off x="1460500" y="1085850"/>
            <a:ext cx="5080000" cy="3043555"/>
          </a:xfrm>
          <a:prstGeom prst="rect">
            <a:avLst/>
          </a:prstGeom>
          <a:solidFill>
            <a:schemeClr val="bg1"/>
          </a:solidFill>
          <a:ln w="9525">
            <a:solidFill>
              <a:srgbClr val="FF0000"/>
            </a:solidFill>
          </a:ln>
        </p:spPr>
        <p:txBody>
          <a:bodyPr>
            <a:spAutoFit/>
          </a:bodyPr>
          <a:lstStyle/>
          <a:p>
            <a:pPr marL="0" indent="0"/>
            <a:r>
              <a:rPr lang="zh-CN" altLang="en-US" sz="2400" b="1" u="none" dirty="0">
                <a:solidFill>
                  <a:srgbClr val="FF0000"/>
                </a:solidFill>
                <a:latin typeface="Times New Roman" panose="02020603050405020304" pitchFamily="18" charset="0"/>
                <a:ea typeface="NEU-BZ-S92" charset="0"/>
                <a:cs typeface="NEU-BZ-S92" charset="0"/>
              </a:rPr>
              <a:t>☆</a:t>
            </a:r>
            <a:r>
              <a:rPr lang="zh-CN" altLang="en-US" sz="2400" b="1" u="none" dirty="0">
                <a:solidFill>
                  <a:srgbClr val="FF0000"/>
                </a:solidFill>
                <a:latin typeface="Times New Roman" panose="02020603050405020304" pitchFamily="18" charset="0"/>
                <a:ea typeface="方正黑体_GBK" charset="0"/>
                <a:cs typeface="方正黑体_GBK" charset="0"/>
              </a:rPr>
              <a:t>教材解读</a:t>
            </a:r>
            <a:r>
              <a:rPr lang="zh-CN" altLang="en-US" sz="2400" b="1" u="none" dirty="0">
                <a:solidFill>
                  <a:srgbClr val="FF0000"/>
                </a:solidFill>
                <a:latin typeface="Times New Roman" panose="02020603050405020304" pitchFamily="18" charset="0"/>
                <a:ea typeface="NEU-BZ-S92" charset="0"/>
                <a:cs typeface="NEU-BZ-S92" charset="0"/>
              </a:rPr>
              <a:t>☆</a:t>
            </a:r>
          </a:p>
          <a:p>
            <a:pPr marL="0" indent="0"/>
            <a:r>
              <a:rPr lang="en-US" altLang="zh-CN" sz="2400" b="1" dirty="0" smtClean="0">
                <a:solidFill>
                  <a:srgbClr val="B60A9F"/>
                </a:solidFill>
                <a:latin typeface="Times New Roman" panose="02020603050405020304" pitchFamily="18" charset="0"/>
                <a:ea typeface="NEU-HZ-S92" charset="0"/>
                <a:cs typeface="NEU-HZ-S92" charset="0"/>
              </a:rPr>
              <a:t>    </a:t>
            </a:r>
            <a:r>
              <a:rPr lang="en-US" altLang="zh-CN" sz="2400" b="1" u="sng" dirty="0" smtClean="0">
                <a:solidFill>
                  <a:srgbClr val="B60A9F"/>
                </a:solidFill>
                <a:latin typeface="Times New Roman" panose="02020603050405020304" pitchFamily="18" charset="0"/>
                <a:ea typeface="NEU-HZ-S92" charset="0"/>
                <a:cs typeface="NEU-HZ-S92" charset="0"/>
              </a:rPr>
              <a:t>1.My</a:t>
            </a:r>
            <a:r>
              <a:rPr lang="en-US" altLang="zh-CN" sz="2400" b="1" u="sng" dirty="0" smtClean="0">
                <a:solidFill>
                  <a:srgbClr val="B60A9F"/>
                </a:solidFill>
                <a:latin typeface="Times New Roman" panose="02020603050405020304" pitchFamily="18" charset="0"/>
                <a:ea typeface="方正书宋_GBK" charset="0"/>
                <a:cs typeface="方正书宋_GBK" charset="0"/>
              </a:rPr>
              <a:t> </a:t>
            </a:r>
            <a:r>
              <a:rPr lang="en-US" altLang="zh-CN" sz="2400" b="1" u="sng" dirty="0">
                <a:solidFill>
                  <a:srgbClr val="B60A9F"/>
                </a:solidFill>
                <a:latin typeface="Times New Roman" panose="02020603050405020304" pitchFamily="18" charset="0"/>
                <a:ea typeface="NEU-HZ-S92" charset="0"/>
                <a:cs typeface="NEU-HZ-S92" charset="0"/>
              </a:rPr>
              <a:t>Australian</a:t>
            </a:r>
            <a:r>
              <a:rPr lang="en-US" altLang="zh-CN" sz="2400" b="1" u="sng" dirty="0">
                <a:solidFill>
                  <a:srgbClr val="B60A9F"/>
                </a:solidFill>
                <a:latin typeface="Times New Roman" panose="02020603050405020304" pitchFamily="18" charset="0"/>
                <a:ea typeface="方正书宋_GBK" charset="0"/>
                <a:cs typeface="方正书宋_GBK" charset="0"/>
              </a:rPr>
              <a:t> </a:t>
            </a:r>
            <a:r>
              <a:rPr lang="en-US" altLang="zh-CN" sz="2400" b="1" u="sng" dirty="0">
                <a:solidFill>
                  <a:srgbClr val="B60A9F"/>
                </a:solidFill>
                <a:latin typeface="Times New Roman" panose="02020603050405020304" pitchFamily="18" charset="0"/>
                <a:ea typeface="NEU-HZ-S92" charset="0"/>
                <a:cs typeface="NEU-HZ-S92" charset="0"/>
              </a:rPr>
              <a:t>pen</a:t>
            </a:r>
            <a:r>
              <a:rPr lang="en-US" altLang="zh-CN" sz="2400" b="1" u="sng" dirty="0">
                <a:solidFill>
                  <a:srgbClr val="B60A9F"/>
                </a:solidFill>
                <a:latin typeface="Times New Roman" panose="02020603050405020304" pitchFamily="18" charset="0"/>
                <a:ea typeface="方正书宋_GBK" charset="0"/>
                <a:cs typeface="方正书宋_GBK" charset="0"/>
              </a:rPr>
              <a:t> </a:t>
            </a:r>
            <a:r>
              <a:rPr lang="en-US" altLang="zh-CN" sz="2400" b="1" u="sng" dirty="0">
                <a:solidFill>
                  <a:srgbClr val="B60A9F"/>
                </a:solidFill>
                <a:latin typeface="Times New Roman" panose="02020603050405020304" pitchFamily="18" charset="0"/>
                <a:ea typeface="NEU-HZ-S92" charset="0"/>
                <a:cs typeface="NEU-HZ-S92" charset="0"/>
              </a:rPr>
              <a:t>pal</a:t>
            </a:r>
            <a:r>
              <a:rPr lang="en-US" altLang="zh-CN" sz="2400" b="1" u="sng" dirty="0">
                <a:solidFill>
                  <a:srgbClr val="B60A9F"/>
                </a:solidFill>
                <a:latin typeface="Times New Roman" panose="02020603050405020304" pitchFamily="18" charset="0"/>
                <a:ea typeface="方正书宋_GBK" charset="0"/>
                <a:cs typeface="方正书宋_GBK" charset="0"/>
              </a:rPr>
              <a:t>,</a:t>
            </a:r>
            <a:r>
              <a:rPr lang="en-US" altLang="zh-CN" sz="2400" b="1" u="sng" dirty="0">
                <a:solidFill>
                  <a:srgbClr val="B60A9F"/>
                </a:solidFill>
                <a:latin typeface="Times New Roman" panose="02020603050405020304" pitchFamily="18" charset="0"/>
                <a:ea typeface="NEU-HZ-S92" charset="0"/>
                <a:cs typeface="NEU-HZ-S92" charset="0"/>
              </a:rPr>
              <a:t>Bruce</a:t>
            </a:r>
            <a:r>
              <a:rPr lang="en-US" altLang="zh-CN" sz="2400" b="1" u="sng" dirty="0">
                <a:solidFill>
                  <a:srgbClr val="B60A9F"/>
                </a:solidFill>
                <a:latin typeface="Times New Roman" panose="02020603050405020304" pitchFamily="18" charset="0"/>
                <a:ea typeface="方正书宋_GBK" charset="0"/>
                <a:cs typeface="方正书宋_GBK" charset="0"/>
              </a:rPr>
              <a:t>,</a:t>
            </a:r>
            <a:r>
              <a:rPr lang="en-US" altLang="zh-CN" sz="2400" b="1" u="sng" dirty="0">
                <a:solidFill>
                  <a:srgbClr val="B60A9F"/>
                </a:solidFill>
                <a:latin typeface="Times New Roman" panose="02020603050405020304" pitchFamily="18" charset="0"/>
                <a:ea typeface="NEU-HZ-S92" charset="0"/>
                <a:cs typeface="NEU-HZ-S92" charset="0"/>
              </a:rPr>
              <a:t>and</a:t>
            </a:r>
            <a:r>
              <a:rPr lang="en-US" altLang="zh-CN" sz="2400" b="1" u="sng" dirty="0">
                <a:solidFill>
                  <a:srgbClr val="B60A9F"/>
                </a:solidFill>
                <a:latin typeface="Times New Roman" panose="02020603050405020304" pitchFamily="18" charset="0"/>
                <a:ea typeface="方正书宋_GBK" charset="0"/>
                <a:cs typeface="方正书宋_GBK" charset="0"/>
              </a:rPr>
              <a:t> </a:t>
            </a:r>
            <a:r>
              <a:rPr lang="en-US" altLang="zh-CN" sz="2400" b="1" u="sng" dirty="0">
                <a:solidFill>
                  <a:srgbClr val="B60A9F"/>
                </a:solidFill>
                <a:latin typeface="Times New Roman" panose="02020603050405020304" pitchFamily="18" charset="0"/>
                <a:ea typeface="NEU-HZ-S92" charset="0"/>
                <a:cs typeface="NEU-HZ-S92" charset="0"/>
              </a:rPr>
              <a:t>his</a:t>
            </a:r>
            <a:r>
              <a:rPr lang="en-US" altLang="zh-CN" sz="2400" b="1" u="sng" dirty="0">
                <a:solidFill>
                  <a:srgbClr val="B60A9F"/>
                </a:solidFill>
                <a:latin typeface="Times New Roman" panose="02020603050405020304" pitchFamily="18" charset="0"/>
                <a:ea typeface="方正书宋_GBK" charset="0"/>
                <a:cs typeface="方正书宋_GBK" charset="0"/>
              </a:rPr>
              <a:t> </a:t>
            </a:r>
            <a:r>
              <a:rPr lang="en-US" altLang="zh-CN" sz="2400" b="1" u="sng" dirty="0">
                <a:solidFill>
                  <a:srgbClr val="B60A9F"/>
                </a:solidFill>
                <a:latin typeface="Times New Roman" panose="02020603050405020304" pitchFamily="18" charset="0"/>
                <a:ea typeface="NEU-HZ-S92" charset="0"/>
                <a:cs typeface="NEU-HZ-S92" charset="0"/>
              </a:rPr>
              <a:t>father</a:t>
            </a:r>
            <a:r>
              <a:rPr lang="en-US" altLang="zh-CN" sz="2400" b="1" u="sng" dirty="0">
                <a:solidFill>
                  <a:srgbClr val="B60A9F"/>
                </a:solidFill>
                <a:latin typeface="Times New Roman" panose="02020603050405020304" pitchFamily="18" charset="0"/>
                <a:ea typeface="方正书宋_GBK" charset="0"/>
                <a:cs typeface="方正书宋_GBK" charset="0"/>
              </a:rPr>
              <a:t>,</a:t>
            </a:r>
            <a:r>
              <a:rPr lang="en-US" altLang="zh-CN" sz="2400" b="1" u="sng" dirty="0">
                <a:solidFill>
                  <a:srgbClr val="B60A9F"/>
                </a:solidFill>
                <a:latin typeface="Times New Roman" panose="02020603050405020304" pitchFamily="18" charset="0"/>
                <a:ea typeface="NEU-HZ-S92" charset="0"/>
                <a:cs typeface="NEU-HZ-S92" charset="0"/>
              </a:rPr>
              <a:t>came</a:t>
            </a:r>
            <a:r>
              <a:rPr lang="en-US" altLang="zh-CN" sz="2400" b="1" u="sng" dirty="0">
                <a:solidFill>
                  <a:srgbClr val="B60A9F"/>
                </a:solidFill>
                <a:latin typeface="Times New Roman" panose="02020603050405020304" pitchFamily="18" charset="0"/>
                <a:ea typeface="方正书宋_GBK" charset="0"/>
                <a:cs typeface="方正书宋_GBK" charset="0"/>
              </a:rPr>
              <a:t> </a:t>
            </a:r>
            <a:r>
              <a:rPr lang="en-US" altLang="zh-CN" sz="2400" b="1" u="sng" dirty="0">
                <a:solidFill>
                  <a:srgbClr val="B60A9F"/>
                </a:solidFill>
                <a:latin typeface="Times New Roman" panose="02020603050405020304" pitchFamily="18" charset="0"/>
                <a:ea typeface="NEU-HZ-S92" charset="0"/>
                <a:cs typeface="NEU-HZ-S92" charset="0"/>
              </a:rPr>
              <a:t>to</a:t>
            </a:r>
            <a:r>
              <a:rPr lang="en-US" altLang="zh-CN" sz="2400" b="1" u="sng" dirty="0">
                <a:solidFill>
                  <a:srgbClr val="B60A9F"/>
                </a:solidFill>
                <a:latin typeface="Times New Roman" panose="02020603050405020304" pitchFamily="18" charset="0"/>
                <a:ea typeface="方正书宋_GBK" charset="0"/>
                <a:cs typeface="方正书宋_GBK" charset="0"/>
              </a:rPr>
              <a:t> </a:t>
            </a:r>
            <a:r>
              <a:rPr lang="en-US" altLang="zh-CN" sz="2400" b="1" u="sng" dirty="0">
                <a:solidFill>
                  <a:srgbClr val="B60A9F"/>
                </a:solidFill>
                <a:latin typeface="Times New Roman" panose="02020603050405020304" pitchFamily="18" charset="0"/>
                <a:ea typeface="NEU-HZ-S92" charset="0"/>
                <a:cs typeface="NEU-HZ-S92" charset="0"/>
              </a:rPr>
              <a:t>visit</a:t>
            </a:r>
            <a:r>
              <a:rPr lang="en-US" altLang="zh-CN" sz="2400" b="1" u="sng" dirty="0">
                <a:solidFill>
                  <a:srgbClr val="B60A9F"/>
                </a:solidFill>
                <a:latin typeface="Times New Roman" panose="02020603050405020304" pitchFamily="18" charset="0"/>
                <a:ea typeface="方正书宋_GBK" charset="0"/>
                <a:cs typeface="方正书宋_GBK" charset="0"/>
              </a:rPr>
              <a:t> </a:t>
            </a:r>
            <a:r>
              <a:rPr lang="en-US" altLang="zh-CN" sz="2400" b="1" u="sng" dirty="0">
                <a:solidFill>
                  <a:srgbClr val="B60A9F"/>
                </a:solidFill>
                <a:latin typeface="Times New Roman" panose="02020603050405020304" pitchFamily="18" charset="0"/>
                <a:ea typeface="NEU-HZ-S92" charset="0"/>
                <a:cs typeface="NEU-HZ-S92" charset="0"/>
              </a:rPr>
              <a:t>me</a:t>
            </a:r>
            <a:r>
              <a:rPr lang="en-US" altLang="zh-CN" sz="2400" b="1" u="sng" dirty="0">
                <a:solidFill>
                  <a:srgbClr val="B60A9F"/>
                </a:solidFill>
                <a:latin typeface="Times New Roman" panose="02020603050405020304" pitchFamily="18" charset="0"/>
                <a:ea typeface="方正书宋_GBK" charset="0"/>
                <a:cs typeface="方正书宋_GBK" charset="0"/>
              </a:rPr>
              <a:t> </a:t>
            </a:r>
            <a:r>
              <a:rPr lang="en-US" altLang="zh-CN" sz="2400" b="1" u="sng" dirty="0">
                <a:solidFill>
                  <a:srgbClr val="B60A9F"/>
                </a:solidFill>
                <a:latin typeface="Times New Roman" panose="02020603050405020304" pitchFamily="18" charset="0"/>
                <a:ea typeface="NEU-HZ-S92" charset="0"/>
                <a:cs typeface="NEU-HZ-S92" charset="0"/>
              </a:rPr>
              <a:t>the</a:t>
            </a:r>
            <a:r>
              <a:rPr lang="en-US" altLang="zh-CN" sz="2400" b="1" u="sng" dirty="0">
                <a:solidFill>
                  <a:srgbClr val="B60A9F"/>
                </a:solidFill>
                <a:latin typeface="Times New Roman" panose="02020603050405020304" pitchFamily="18" charset="0"/>
                <a:ea typeface="方正书宋_GBK" charset="0"/>
                <a:cs typeface="方正书宋_GBK" charset="0"/>
              </a:rPr>
              <a:t> </a:t>
            </a:r>
            <a:r>
              <a:rPr lang="en-US" altLang="zh-CN" sz="2400" b="1" u="sng" dirty="0">
                <a:solidFill>
                  <a:srgbClr val="B60A9F"/>
                </a:solidFill>
                <a:latin typeface="Times New Roman" panose="02020603050405020304" pitchFamily="18" charset="0"/>
                <a:ea typeface="NEU-HZ-S92" charset="0"/>
                <a:cs typeface="NEU-HZ-S92" charset="0"/>
              </a:rPr>
              <a:t>day</a:t>
            </a:r>
            <a:r>
              <a:rPr lang="en-US" altLang="zh-CN" sz="2400" b="1" u="sng" dirty="0">
                <a:solidFill>
                  <a:srgbClr val="B60A9F"/>
                </a:solidFill>
                <a:latin typeface="Times New Roman" panose="02020603050405020304" pitchFamily="18" charset="0"/>
                <a:ea typeface="方正书宋_GBK" charset="0"/>
                <a:cs typeface="方正书宋_GBK" charset="0"/>
              </a:rPr>
              <a:t> </a:t>
            </a:r>
            <a:r>
              <a:rPr lang="en-US" altLang="zh-CN" sz="2400" b="1" u="sng" dirty="0">
                <a:solidFill>
                  <a:srgbClr val="B60A9F"/>
                </a:solidFill>
                <a:latin typeface="Times New Roman" panose="02020603050405020304" pitchFamily="18" charset="0"/>
                <a:ea typeface="NEU-HZ-S92" charset="0"/>
                <a:cs typeface="NEU-HZ-S92" charset="0"/>
              </a:rPr>
              <a:t>before</a:t>
            </a:r>
            <a:r>
              <a:rPr lang="en-US" altLang="zh-CN" sz="2400" b="1" u="sng" dirty="0">
                <a:solidFill>
                  <a:srgbClr val="B60A9F"/>
                </a:solidFill>
                <a:latin typeface="Times New Roman" panose="02020603050405020304" pitchFamily="18" charset="0"/>
                <a:ea typeface="方正书宋_GBK" charset="0"/>
                <a:cs typeface="方正书宋_GBK" charset="0"/>
              </a:rPr>
              <a:t> </a:t>
            </a:r>
            <a:r>
              <a:rPr lang="en-US" altLang="zh-CN" sz="2400" b="1" u="sng" dirty="0">
                <a:solidFill>
                  <a:srgbClr val="B60A9F"/>
                </a:solidFill>
                <a:latin typeface="Times New Roman" panose="02020603050405020304" pitchFamily="18" charset="0"/>
                <a:ea typeface="NEU-HZ-S92" charset="0"/>
                <a:cs typeface="NEU-HZ-S92" charset="0"/>
              </a:rPr>
              <a:t>yesterday. </a:t>
            </a:r>
          </a:p>
          <a:p>
            <a:r>
              <a:rPr lang="en-US" altLang="zh-CN" sz="2400" b="1" u="none" dirty="0" smtClean="0">
                <a:solidFill>
                  <a:srgbClr val="FF0000"/>
                </a:solidFill>
                <a:latin typeface="Times New Roman" panose="02020603050405020304" pitchFamily="18" charset="0"/>
                <a:ea typeface="NEU-BZ-S92" charset="0"/>
                <a:cs typeface="NEU-BZ-S92" charset="0"/>
              </a:rPr>
              <a:t>    the</a:t>
            </a:r>
            <a:r>
              <a:rPr lang="en-US" altLang="zh-CN" sz="2400" b="1" u="none" dirty="0" smtClean="0">
                <a:solidFill>
                  <a:srgbClr val="FF0000"/>
                </a:solidFill>
                <a:latin typeface="Times New Roman" panose="02020603050405020304" pitchFamily="18" charset="0"/>
                <a:ea typeface="方正书宋_GBK" charset="0"/>
                <a:cs typeface="方正书宋_GBK" charset="0"/>
              </a:rPr>
              <a:t> </a:t>
            </a:r>
            <a:r>
              <a:rPr lang="en-US" altLang="zh-CN" sz="2400" b="1" u="none" dirty="0">
                <a:solidFill>
                  <a:srgbClr val="FF0000"/>
                </a:solidFill>
                <a:latin typeface="Times New Roman" panose="02020603050405020304" pitchFamily="18" charset="0"/>
                <a:ea typeface="NEU-BZ-S92" charset="0"/>
                <a:cs typeface="NEU-BZ-S92" charset="0"/>
              </a:rPr>
              <a:t>day</a:t>
            </a:r>
            <a:r>
              <a:rPr lang="en-US" altLang="zh-CN" sz="2400" b="1" u="none" dirty="0">
                <a:solidFill>
                  <a:srgbClr val="FF0000"/>
                </a:solidFill>
                <a:latin typeface="Times New Roman" panose="02020603050405020304" pitchFamily="18" charset="0"/>
                <a:ea typeface="方正书宋_GBK" charset="0"/>
                <a:cs typeface="方正书宋_GBK" charset="0"/>
              </a:rPr>
              <a:t> </a:t>
            </a:r>
            <a:r>
              <a:rPr lang="zh-CN" altLang="en-US" sz="2400" b="1" u="none" dirty="0">
                <a:solidFill>
                  <a:srgbClr val="FF0000"/>
                </a:solidFill>
                <a:latin typeface="Times New Roman" panose="02020603050405020304" pitchFamily="18" charset="0"/>
                <a:ea typeface="方正黑体_GBK" charset="0"/>
                <a:cs typeface="方正黑体_GBK" charset="0"/>
              </a:rPr>
              <a:t>before </a:t>
            </a:r>
            <a:r>
              <a:rPr lang="en-US" altLang="zh-CN" sz="2400" b="1" u="none" dirty="0">
                <a:solidFill>
                  <a:srgbClr val="FF0000"/>
                </a:solidFill>
                <a:latin typeface="Times New Roman" panose="02020603050405020304" pitchFamily="18" charset="0"/>
                <a:ea typeface="NEU-BZ-S92" charset="0"/>
                <a:cs typeface="NEU-BZ-S92" charset="0"/>
              </a:rPr>
              <a:t>yesterday</a:t>
            </a:r>
            <a:r>
              <a:rPr lang="zh-CN" altLang="en-US" sz="2400" b="1" u="none" dirty="0">
                <a:solidFill>
                  <a:srgbClr val="000000"/>
                </a:solidFill>
                <a:latin typeface="Times New Roman" panose="02020603050405020304" pitchFamily="18" charset="0"/>
                <a:ea typeface="方正书宋_GBK" charset="0"/>
                <a:cs typeface="方正书宋_GBK" charset="0"/>
              </a:rPr>
              <a:t>前天。</a:t>
            </a:r>
          </a:p>
          <a:p>
            <a:r>
              <a:rPr lang="zh-CN" altLang="en-US" sz="2400" b="1" u="none" dirty="0" smtClean="0">
                <a:solidFill>
                  <a:srgbClr val="000000"/>
                </a:solidFill>
                <a:latin typeface="Times New Roman" panose="02020603050405020304" pitchFamily="18" charset="0"/>
                <a:ea typeface="方正书宋_GBK" charset="0"/>
                <a:cs typeface="方正书宋_GBK" charset="0"/>
              </a:rPr>
              <a:t>  【</a:t>
            </a:r>
            <a:r>
              <a:rPr lang="zh-CN" altLang="en-US" sz="2400" b="1" u="none" dirty="0" smtClean="0">
                <a:solidFill>
                  <a:srgbClr val="FF0000"/>
                </a:solidFill>
                <a:latin typeface="Times New Roman" panose="02020603050405020304" pitchFamily="18" charset="0"/>
                <a:ea typeface="方正书宋_GBK" charset="0"/>
                <a:cs typeface="方正书宋_GBK" charset="0"/>
              </a:rPr>
              <a:t>拓展</a:t>
            </a:r>
            <a:r>
              <a:rPr lang="zh-CN" altLang="en-US" sz="2400" b="1" u="none" dirty="0" smtClean="0">
                <a:solidFill>
                  <a:srgbClr val="000000"/>
                </a:solidFill>
                <a:latin typeface="Times New Roman" panose="02020603050405020304" pitchFamily="18" charset="0"/>
                <a:ea typeface="方正书宋_GBK" charset="0"/>
                <a:cs typeface="方正书宋_GBK" charset="0"/>
              </a:rPr>
              <a:t>】</a:t>
            </a:r>
            <a:r>
              <a:rPr lang="zh-CN" altLang="en-US" sz="2400" b="1" u="none" dirty="0">
                <a:solidFill>
                  <a:srgbClr val="000000"/>
                </a:solidFill>
                <a:latin typeface="Times New Roman" panose="02020603050405020304" pitchFamily="18" charset="0"/>
                <a:ea typeface="NEU-BZ-S92" charset="0"/>
                <a:cs typeface="NEU-BZ-S92" charset="0"/>
              </a:rPr>
              <a:t>　</a:t>
            </a:r>
            <a:r>
              <a:rPr lang="en-US" altLang="zh-CN" sz="2400" b="1" u="none" dirty="0">
                <a:solidFill>
                  <a:srgbClr val="000000"/>
                </a:solidFill>
                <a:latin typeface="Times New Roman" panose="02020603050405020304" pitchFamily="18" charset="0"/>
                <a:ea typeface="NEU-BZ-S92" charset="0"/>
                <a:cs typeface="NEU-BZ-S92" charset="0"/>
              </a:rPr>
              <a:t>yesterday</a:t>
            </a:r>
            <a:r>
              <a:rPr lang="zh-CN" altLang="en-US" sz="2400" b="1" u="none" dirty="0">
                <a:solidFill>
                  <a:srgbClr val="000000"/>
                </a:solidFill>
                <a:latin typeface="Times New Roman" panose="02020603050405020304" pitchFamily="18" charset="0"/>
                <a:ea typeface="方正书宋_GBK" charset="0"/>
                <a:cs typeface="方正书宋_GBK" charset="0"/>
              </a:rPr>
              <a:t>昨天</a:t>
            </a:r>
            <a:r>
              <a:rPr lang="en-US" altLang="zh-CN" sz="2400" b="1" u="none" dirty="0">
                <a:solidFill>
                  <a:srgbClr val="000000"/>
                </a:solidFill>
                <a:latin typeface="Times New Roman" panose="02020603050405020304" pitchFamily="18" charset="0"/>
                <a:ea typeface="方正书宋_GBK" charset="0"/>
                <a:cs typeface="方正书宋_GBK" charset="0"/>
              </a:rPr>
              <a:t>,</a:t>
            </a:r>
            <a:r>
              <a:rPr lang="en-US" altLang="zh-CN" sz="2400" b="1" u="none" dirty="0">
                <a:solidFill>
                  <a:srgbClr val="000000"/>
                </a:solidFill>
                <a:latin typeface="Times New Roman" panose="02020603050405020304" pitchFamily="18" charset="0"/>
                <a:ea typeface="NEU-BZ-S92" charset="0"/>
                <a:cs typeface="NEU-BZ-S92" charset="0"/>
              </a:rPr>
              <a:t>today</a:t>
            </a:r>
            <a:r>
              <a:rPr lang="zh-CN" altLang="en-US" sz="2400" b="1" u="none" dirty="0">
                <a:solidFill>
                  <a:srgbClr val="000000"/>
                </a:solidFill>
                <a:latin typeface="Times New Roman" panose="02020603050405020304" pitchFamily="18" charset="0"/>
                <a:ea typeface="方正书宋_GBK" charset="0"/>
                <a:cs typeface="方正书宋_GBK" charset="0"/>
              </a:rPr>
              <a:t>今天</a:t>
            </a:r>
            <a:r>
              <a:rPr lang="en-US" altLang="zh-CN" sz="2400" b="1" u="none" dirty="0">
                <a:solidFill>
                  <a:srgbClr val="000000"/>
                </a:solidFill>
                <a:latin typeface="Times New Roman" panose="02020603050405020304" pitchFamily="18" charset="0"/>
                <a:ea typeface="方正书宋_GBK" charset="0"/>
                <a:cs typeface="方正书宋_GBK" charset="0"/>
              </a:rPr>
              <a:t>,</a:t>
            </a:r>
            <a:r>
              <a:rPr lang="en-US" altLang="zh-CN" sz="2400" b="1" u="none" dirty="0">
                <a:solidFill>
                  <a:srgbClr val="000000"/>
                </a:solidFill>
                <a:latin typeface="Times New Roman" panose="02020603050405020304" pitchFamily="18" charset="0"/>
                <a:ea typeface="NEU-BZ-S92" charset="0"/>
                <a:cs typeface="NEU-BZ-S92" charset="0"/>
              </a:rPr>
              <a:t>tomorrow</a:t>
            </a:r>
            <a:r>
              <a:rPr lang="zh-CN" altLang="en-US" sz="2400" b="1" u="none" dirty="0">
                <a:solidFill>
                  <a:srgbClr val="000000"/>
                </a:solidFill>
                <a:latin typeface="Times New Roman" panose="02020603050405020304" pitchFamily="18" charset="0"/>
                <a:ea typeface="方正书宋_GBK" charset="0"/>
                <a:cs typeface="方正书宋_GBK" charset="0"/>
              </a:rPr>
              <a:t>明天</a:t>
            </a:r>
            <a:r>
              <a:rPr lang="en-US" altLang="zh-CN" sz="2400" b="1" u="none" dirty="0">
                <a:solidFill>
                  <a:srgbClr val="000000"/>
                </a:solidFill>
                <a:latin typeface="Times New Roman" panose="02020603050405020304" pitchFamily="18" charset="0"/>
                <a:ea typeface="方正书宋_GBK" charset="0"/>
                <a:cs typeface="方正书宋_GBK" charset="0"/>
              </a:rPr>
              <a:t>,</a:t>
            </a:r>
            <a:r>
              <a:rPr lang="en-US" altLang="zh-CN" sz="2400" b="1" u="none" dirty="0">
                <a:solidFill>
                  <a:srgbClr val="000000"/>
                </a:solidFill>
                <a:latin typeface="Times New Roman" panose="02020603050405020304" pitchFamily="18" charset="0"/>
                <a:ea typeface="NEU-BZ-S92" charset="0"/>
                <a:cs typeface="NEU-BZ-S92" charset="0"/>
              </a:rPr>
              <a:t>the</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day</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after</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tomorrow</a:t>
            </a:r>
            <a:r>
              <a:rPr lang="zh-CN" altLang="en-US" sz="2400" b="1" u="none" dirty="0">
                <a:solidFill>
                  <a:srgbClr val="000000"/>
                </a:solidFill>
                <a:latin typeface="Times New Roman" panose="02020603050405020304" pitchFamily="18" charset="0"/>
                <a:ea typeface="方正书宋_GBK" charset="0"/>
                <a:cs typeface="方正书宋_GBK" charset="0"/>
              </a:rPr>
              <a:t>后天</a:t>
            </a:r>
            <a:endParaRPr lang="zh-CN" altLang="en-US" sz="2400" b="1" dirty="0">
              <a:latin typeface="Times New Roman" panose="02020603050405020304" pitchFamily="18" charset="0"/>
            </a:endParaRPr>
          </a:p>
        </p:txBody>
      </p:sp>
      <p:pic>
        <p:nvPicPr>
          <p:cNvPr id="2" name="图片 1" descr="图片107"/>
          <p:cNvPicPr>
            <a:picLocks noChangeAspect="1"/>
          </p:cNvPicPr>
          <p:nvPr/>
        </p:nvPicPr>
        <p:blipFill>
          <a:blip r:embed="rId2" cstate="print"/>
          <a:stretch>
            <a:fillRect/>
          </a:stretch>
        </p:blipFill>
        <p:spPr>
          <a:xfrm>
            <a:off x="6351905" y="3049270"/>
            <a:ext cx="1905000" cy="1428750"/>
          </a:xfrm>
          <a:prstGeom prst="rect">
            <a:avLst/>
          </a:prstGeom>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00">
                                            <p:txEl>
                                              <p:pRg st="1" end="1"/>
                                            </p:txEl>
                                          </p:spTgt>
                                        </p:tgtEl>
                                        <p:attrNameLst>
                                          <p:attrName>style.visibility</p:attrName>
                                        </p:attrNameLst>
                                      </p:cBhvr>
                                      <p:to>
                                        <p:strVal val="visible"/>
                                      </p:to>
                                    </p:set>
                                    <p:anim calcmode="discrete" valueType="clr">
                                      <p:cBhvr override="childStyle">
                                        <p:cTn id="7" dur="80"/>
                                        <p:tgtEl>
                                          <p:spTgt spid="10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0">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100">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0">
                                            <p:txEl>
                                              <p:pRg st="2" end="2"/>
                                            </p:txEl>
                                          </p:spTgt>
                                        </p:tgtEl>
                                        <p:attrNameLst>
                                          <p:attrName>style.visibility</p:attrName>
                                        </p:attrNameLst>
                                      </p:cBhvr>
                                      <p:to>
                                        <p:strVal val="visible"/>
                                      </p:to>
                                    </p:set>
                                    <p:anim calcmode="lin" valueType="num">
                                      <p:cBhvr additive="base">
                                        <p:cTn id="14" dur="500" fill="hold"/>
                                        <p:tgtEl>
                                          <p:spTgt spid="100">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100">
                                            <p:txEl>
                                              <p:pRg st="3" end="3"/>
                                            </p:txEl>
                                          </p:spTgt>
                                        </p:tgtEl>
                                        <p:attrNameLst>
                                          <p:attrName>style.visibility</p:attrName>
                                        </p:attrNameLst>
                                      </p:cBhvr>
                                      <p:to>
                                        <p:strVal val="visible"/>
                                      </p:to>
                                    </p:set>
                                    <p:anim calcmode="lin" valueType="num">
                                      <p:cBhvr>
                                        <p:cTn id="20" dur="500" fill="hold"/>
                                        <p:tgtEl>
                                          <p:spTgt spid="100">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100">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 name="文本框 99"/>
          <p:cNvSpPr txBox="1"/>
          <p:nvPr/>
        </p:nvSpPr>
        <p:spPr>
          <a:xfrm>
            <a:off x="1070610" y="495935"/>
            <a:ext cx="5679440" cy="3785652"/>
          </a:xfrm>
          <a:prstGeom prst="rect">
            <a:avLst/>
          </a:prstGeom>
          <a:solidFill>
            <a:schemeClr val="bg1"/>
          </a:solidFill>
          <a:ln w="9525">
            <a:solidFill>
              <a:srgbClr val="FF0000"/>
            </a:solidFill>
          </a:ln>
        </p:spPr>
        <p:txBody>
          <a:bodyPr wrap="square">
            <a:spAutoFit/>
          </a:bodyPr>
          <a:lstStyle/>
          <a:p>
            <a:pPr marL="0" indent="228600"/>
            <a:r>
              <a:rPr lang="en-US" altLang="zh-CN" sz="2400" b="1" u="sng" dirty="0">
                <a:solidFill>
                  <a:srgbClr val="B60A9F"/>
                </a:solidFill>
                <a:latin typeface="Times New Roman" panose="02020603050405020304" pitchFamily="18" charset="0"/>
                <a:ea typeface="NEU-HZ-S92" charset="0"/>
                <a:cs typeface="NEU-HZ-S92" charset="0"/>
              </a:rPr>
              <a:t>2.At the end of the meal,Mr.Bradshaw opened a box of cookies he had brought from home. </a:t>
            </a:r>
            <a:endParaRPr lang="zh-CN" altLang="en-US" sz="2400" b="1" u="none" dirty="0">
              <a:solidFill>
                <a:srgbClr val="000000"/>
              </a:solidFill>
              <a:latin typeface="Times New Roman" panose="02020603050405020304" pitchFamily="18" charset="0"/>
              <a:ea typeface="方正黑体_GBK" charset="0"/>
              <a:cs typeface="方正黑体_GBK" charset="0"/>
            </a:endParaRPr>
          </a:p>
          <a:p>
            <a:r>
              <a:rPr lang="zh-CN" altLang="en-US" sz="2400" b="1" u="none" dirty="0" smtClean="0">
                <a:solidFill>
                  <a:srgbClr val="000000"/>
                </a:solidFill>
                <a:latin typeface="Times New Roman" panose="02020603050405020304" pitchFamily="18" charset="0"/>
                <a:ea typeface="方正黑体_GBK" charset="0"/>
                <a:cs typeface="方正黑体_GBK" charset="0"/>
              </a:rPr>
              <a:t>  ◆</a:t>
            </a:r>
            <a:r>
              <a:rPr lang="zh-CN" altLang="en-US" sz="2400" b="1" u="none" dirty="0">
                <a:solidFill>
                  <a:srgbClr val="FF0000"/>
                </a:solidFill>
                <a:latin typeface="Times New Roman" panose="02020603050405020304" pitchFamily="18" charset="0"/>
                <a:ea typeface="方正黑体_GBK" charset="0"/>
                <a:cs typeface="方正黑体_GBK" charset="0"/>
              </a:rPr>
              <a:t>at the end of </a:t>
            </a:r>
            <a:r>
              <a:rPr lang="zh-CN" altLang="en-US" sz="2400" b="1" u="none" dirty="0">
                <a:solidFill>
                  <a:srgbClr val="000000"/>
                </a:solidFill>
                <a:latin typeface="Times New Roman" panose="02020603050405020304" pitchFamily="18" charset="0"/>
                <a:ea typeface="方正黑体_GBK" charset="0"/>
                <a:cs typeface="方正黑体_GBK" charset="0"/>
              </a:rPr>
              <a:t>意为“在……尽头;在……结束时”,既可以指地点,也可以指时间。</a:t>
            </a:r>
          </a:p>
          <a:p>
            <a:r>
              <a:rPr lang="zh-CN" altLang="en-US" sz="2400" b="1" u="none" dirty="0" smtClean="0">
                <a:solidFill>
                  <a:srgbClr val="000000"/>
                </a:solidFill>
                <a:latin typeface="Times New Roman" panose="02020603050405020304" pitchFamily="18" charset="0"/>
                <a:ea typeface="方正黑体_GBK" charset="0"/>
                <a:cs typeface="方正黑体_GBK" charset="0"/>
              </a:rPr>
              <a:t> 【</a:t>
            </a:r>
            <a:r>
              <a:rPr lang="zh-CN" altLang="en-US" sz="2400" b="1" u="none" dirty="0" smtClean="0">
                <a:solidFill>
                  <a:srgbClr val="FF0000"/>
                </a:solidFill>
                <a:latin typeface="Times New Roman" panose="02020603050405020304" pitchFamily="18" charset="0"/>
                <a:ea typeface="方正黑体_GBK" charset="0"/>
                <a:cs typeface="方正黑体_GBK" charset="0"/>
              </a:rPr>
              <a:t>辨析</a:t>
            </a:r>
            <a:r>
              <a:rPr lang="zh-CN" altLang="en-US" sz="2400" b="1" u="none" dirty="0" smtClean="0">
                <a:solidFill>
                  <a:srgbClr val="000000"/>
                </a:solidFill>
                <a:latin typeface="Times New Roman" panose="02020603050405020304" pitchFamily="18" charset="0"/>
                <a:ea typeface="方正黑体_GBK" charset="0"/>
                <a:cs typeface="方正黑体_GBK" charset="0"/>
              </a:rPr>
              <a:t>】</a:t>
            </a:r>
            <a:r>
              <a:rPr lang="zh-CN" altLang="en-US" sz="2400" b="1" u="none" dirty="0">
                <a:solidFill>
                  <a:srgbClr val="000000"/>
                </a:solidFill>
                <a:latin typeface="Times New Roman" panose="02020603050405020304" pitchFamily="18" charset="0"/>
                <a:ea typeface="方正黑体_GBK" charset="0"/>
                <a:cs typeface="方正黑体_GBK" charset="0"/>
              </a:rPr>
              <a:t>　</a:t>
            </a:r>
            <a:r>
              <a:rPr lang="zh-CN" altLang="en-US" sz="2400" b="1" u="none" dirty="0">
                <a:solidFill>
                  <a:srgbClr val="FF0000"/>
                </a:solidFill>
                <a:latin typeface="Times New Roman" panose="02020603050405020304" pitchFamily="18" charset="0"/>
                <a:ea typeface="方正黑体_GBK" charset="0"/>
                <a:cs typeface="方正黑体_GBK" charset="0"/>
              </a:rPr>
              <a:t>at the end of</a:t>
            </a:r>
            <a:r>
              <a:rPr lang="zh-CN" altLang="en-US" sz="2400" b="1" u="none" dirty="0">
                <a:solidFill>
                  <a:srgbClr val="000000"/>
                </a:solidFill>
                <a:latin typeface="Times New Roman" panose="02020603050405020304" pitchFamily="18" charset="0"/>
                <a:ea typeface="方正黑体_GBK" charset="0"/>
                <a:cs typeface="方正黑体_GBK" charset="0"/>
              </a:rPr>
              <a:t>,</a:t>
            </a:r>
            <a:r>
              <a:rPr lang="zh-CN" altLang="en-US" sz="2400" b="1" u="none" dirty="0">
                <a:solidFill>
                  <a:srgbClr val="FF0000"/>
                </a:solidFill>
                <a:latin typeface="Times New Roman" panose="02020603050405020304" pitchFamily="18" charset="0"/>
                <a:ea typeface="方正黑体_GBK" charset="0"/>
                <a:cs typeface="方正黑体_GBK" charset="0"/>
              </a:rPr>
              <a:t>by the end of</a:t>
            </a:r>
          </a:p>
          <a:p>
            <a:r>
              <a:rPr lang="zh-CN" altLang="en-US" sz="2400" b="1" u="none" dirty="0" smtClean="0">
                <a:solidFill>
                  <a:srgbClr val="000000"/>
                </a:solidFill>
                <a:latin typeface="Times New Roman" panose="02020603050405020304" pitchFamily="18" charset="0"/>
                <a:ea typeface="方正黑体_GBK" charset="0"/>
                <a:cs typeface="方正黑体_GBK" charset="0"/>
              </a:rPr>
              <a:t>  (</a:t>
            </a:r>
            <a:r>
              <a:rPr lang="zh-CN" altLang="en-US" sz="2400" b="1" u="none" dirty="0">
                <a:solidFill>
                  <a:srgbClr val="000000"/>
                </a:solidFill>
                <a:latin typeface="Times New Roman" panose="02020603050405020304" pitchFamily="18" charset="0"/>
                <a:ea typeface="方正黑体_GBK" charset="0"/>
                <a:cs typeface="方正黑体_GBK" charset="0"/>
              </a:rPr>
              <a:t>1)</a:t>
            </a:r>
            <a:r>
              <a:rPr lang="zh-CN" altLang="en-US" sz="2400" b="1" u="none" dirty="0">
                <a:solidFill>
                  <a:srgbClr val="FF0000"/>
                </a:solidFill>
                <a:latin typeface="Times New Roman" panose="02020603050405020304" pitchFamily="18" charset="0"/>
                <a:ea typeface="方正黑体_GBK" charset="0"/>
                <a:cs typeface="方正黑体_GBK" charset="0"/>
              </a:rPr>
              <a:t>at the end of</a:t>
            </a:r>
            <a:r>
              <a:rPr lang="zh-CN" altLang="en-US" sz="2400" b="1" u="none" dirty="0">
                <a:solidFill>
                  <a:srgbClr val="000000"/>
                </a:solidFill>
                <a:latin typeface="Times New Roman" panose="02020603050405020304" pitchFamily="18" charset="0"/>
                <a:ea typeface="方正黑体_GBK" charset="0"/>
                <a:cs typeface="方正黑体_GBK" charset="0"/>
              </a:rPr>
              <a:t>在……尽头/末端,在……结束时,后面可接地点或时间,后接时间时,通常与一般过去时或一般将来时连用。</a:t>
            </a:r>
          </a:p>
          <a:p>
            <a:pPr marL="0" indent="228600"/>
            <a:endParaRPr lang="zh-CN" altLang="en-US" sz="2400" b="1" dirty="0">
              <a:solidFill>
                <a:srgbClr val="000000"/>
              </a:solidFill>
              <a:latin typeface="Times New Roman" panose="02020603050405020304" pitchFamily="18" charset="0"/>
              <a:ea typeface="方正黑体_GBK" charset="0"/>
              <a:cs typeface="方正黑体_GBK" charset="0"/>
            </a:endParaRPr>
          </a:p>
        </p:txBody>
      </p:sp>
      <p:pic>
        <p:nvPicPr>
          <p:cNvPr id="2" name="图片 1" descr="图片107"/>
          <p:cNvPicPr>
            <a:picLocks noChangeAspect="1"/>
          </p:cNvPicPr>
          <p:nvPr/>
        </p:nvPicPr>
        <p:blipFill>
          <a:blip r:embed="rId2" cstate="print"/>
          <a:stretch>
            <a:fillRect/>
          </a:stretch>
        </p:blipFill>
        <p:spPr>
          <a:xfrm>
            <a:off x="6574790" y="3383280"/>
            <a:ext cx="1905000" cy="1428750"/>
          </a:xfrm>
          <a:prstGeom prst="rect">
            <a:avLst/>
          </a:prstGeom>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00">
                                            <p:txEl>
                                              <p:pRg st="0" end="0"/>
                                            </p:txEl>
                                          </p:spTgt>
                                        </p:tgtEl>
                                        <p:attrNameLst>
                                          <p:attrName>style.visibility</p:attrName>
                                        </p:attrNameLst>
                                      </p:cBhvr>
                                      <p:to>
                                        <p:strVal val="visible"/>
                                      </p:to>
                                    </p:set>
                                    <p:anim calcmode="discrete" valueType="clr">
                                      <p:cBhvr override="childStyle">
                                        <p:cTn id="7" dur="80"/>
                                        <p:tgtEl>
                                          <p:spTgt spid="1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00">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0">
                                            <p:txEl>
                                              <p:pRg st="1" end="1"/>
                                            </p:txEl>
                                          </p:spTgt>
                                        </p:tgtEl>
                                        <p:attrNameLst>
                                          <p:attrName>style.visibility</p:attrName>
                                        </p:attrNameLst>
                                      </p:cBhvr>
                                      <p:to>
                                        <p:strVal val="visible"/>
                                      </p:to>
                                    </p:set>
                                    <p:animEffect transition="in" filter="wipe(down)">
                                      <p:cBhvr>
                                        <p:cTn id="14" dur="500"/>
                                        <p:tgtEl>
                                          <p:spTgt spid="10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0">
                                            <p:txEl>
                                              <p:pRg st="2" end="2"/>
                                            </p:txEl>
                                          </p:spTgt>
                                        </p:tgtEl>
                                        <p:attrNameLst>
                                          <p:attrName>style.visibility</p:attrName>
                                        </p:attrNameLst>
                                      </p:cBhvr>
                                      <p:to>
                                        <p:strVal val="visible"/>
                                      </p:to>
                                    </p:set>
                                    <p:animEffect transition="in" filter="wipe(down)">
                                      <p:cBhvr>
                                        <p:cTn id="19" dur="500"/>
                                        <p:tgtEl>
                                          <p:spTgt spid="100">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100">
                                            <p:txEl>
                                              <p:pRg st="3" end="3"/>
                                            </p:txEl>
                                          </p:spTgt>
                                        </p:tgtEl>
                                        <p:attrNameLst>
                                          <p:attrName>style.visibility</p:attrName>
                                        </p:attrNameLst>
                                      </p:cBhvr>
                                      <p:to>
                                        <p:strVal val="visible"/>
                                      </p:to>
                                    </p:set>
                                    <p:animEffect transition="in" filter="wipe(down)">
                                      <p:cBhvr>
                                        <p:cTn id="22" dur="500"/>
                                        <p:tgtEl>
                                          <p:spTgt spid="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789305" y="824230"/>
            <a:ext cx="5606415" cy="4872355"/>
          </a:xfrm>
          <a:prstGeom prst="rect">
            <a:avLst/>
          </a:prstGeom>
          <a:solidFill>
            <a:schemeClr val="bg1"/>
          </a:solidFill>
          <a:ln>
            <a:solidFill>
              <a:srgbClr val="FF0000"/>
            </a:solidFill>
          </a:ln>
        </p:spPr>
        <p:txBody>
          <a:bodyPr wrap="square" rtlCol="0" anchor="t">
            <a:spAutoFit/>
          </a:bodyPr>
          <a:lstStyle/>
          <a:p>
            <a:pPr indent="228600" algn="l"/>
            <a:r>
              <a:rPr lang="zh-CN" altLang="en-US" sz="2400" b="1" dirty="0">
                <a:solidFill>
                  <a:srgbClr val="000000"/>
                </a:solidFill>
                <a:latin typeface="Times New Roman" panose="02020603050405020304" pitchFamily="18" charset="0"/>
                <a:ea typeface="方正黑体_GBK" charset="0"/>
                <a:cs typeface="方正黑体_GBK" charset="0"/>
                <a:sym typeface="+mn-ea"/>
              </a:rPr>
              <a:t>(2)</a:t>
            </a:r>
            <a:r>
              <a:rPr lang="zh-CN" altLang="en-US" sz="2400" b="1" dirty="0">
                <a:solidFill>
                  <a:srgbClr val="FF0000"/>
                </a:solidFill>
                <a:latin typeface="Times New Roman" panose="02020603050405020304" pitchFamily="18" charset="0"/>
                <a:ea typeface="方正黑体_GBK" charset="0"/>
                <a:cs typeface="方正黑体_GBK" charset="0"/>
                <a:sym typeface="+mn-ea"/>
              </a:rPr>
              <a:t> </a:t>
            </a:r>
            <a:r>
              <a:rPr lang="zh-CN" altLang="en-US" sz="2400" b="1" dirty="0">
                <a:solidFill>
                  <a:srgbClr val="000000"/>
                </a:solidFill>
                <a:latin typeface="Times New Roman" panose="02020603050405020304" pitchFamily="18" charset="0"/>
                <a:ea typeface="方正黑体_GBK" charset="0"/>
                <a:cs typeface="方正黑体_GBK" charset="0"/>
                <a:sym typeface="+mn-ea"/>
              </a:rPr>
              <a:t>到……为止,仅指时间,指某一动作在某个时间点以前或到某一时间段为止就已发生或完成,多用于过去完成时;若后面接的是将来时间,句子要用将来完成时。</a:t>
            </a:r>
          </a:p>
          <a:p>
            <a:r>
              <a:rPr lang="zh-CN" altLang="en-US" sz="2400" b="1" dirty="0">
                <a:solidFill>
                  <a:srgbClr val="000000"/>
                </a:solidFill>
                <a:latin typeface="Times New Roman" panose="02020603050405020304" pitchFamily="18" charset="0"/>
                <a:ea typeface="方正黑体_GBK" charset="0"/>
                <a:cs typeface="方正黑体_GBK" charset="0"/>
                <a:sym typeface="+mn-ea"/>
              </a:rPr>
              <a:t>　</a:t>
            </a:r>
            <a:r>
              <a:rPr lang="zh-CN" altLang="en-US" sz="2400" b="1" dirty="0" smtClean="0">
                <a:solidFill>
                  <a:srgbClr val="000000"/>
                </a:solidFill>
                <a:latin typeface="Times New Roman" panose="02020603050405020304" pitchFamily="18" charset="0"/>
                <a:ea typeface="方正黑体_GBK" charset="0"/>
                <a:cs typeface="方正黑体_GBK" charset="0"/>
                <a:sym typeface="+mn-ea"/>
              </a:rPr>
              <a:t>◆</a:t>
            </a:r>
            <a:r>
              <a:rPr lang="zh-CN" altLang="en-US" sz="2400" b="1" dirty="0">
                <a:solidFill>
                  <a:srgbClr val="000000"/>
                </a:solidFill>
                <a:latin typeface="Times New Roman" panose="02020603050405020304" pitchFamily="18" charset="0"/>
                <a:ea typeface="方正黑体_GBK" charset="0"/>
                <a:cs typeface="方正黑体_GBK" charset="0"/>
                <a:sym typeface="+mn-ea"/>
              </a:rPr>
              <a:t>句子</a:t>
            </a:r>
            <a:r>
              <a:rPr lang="zh-CN" altLang="en-US" sz="2400" b="1" dirty="0">
                <a:solidFill>
                  <a:srgbClr val="FF0000"/>
                </a:solidFill>
                <a:latin typeface="Times New Roman" panose="02020603050405020304" pitchFamily="18" charset="0"/>
                <a:ea typeface="方正黑体_GBK" charset="0"/>
                <a:cs typeface="方正黑体_GBK" charset="0"/>
                <a:sym typeface="+mn-ea"/>
              </a:rPr>
              <a:t>he </a:t>
            </a:r>
            <a:r>
              <a:rPr lang="en-US" altLang="zh-CN" sz="2400" b="1" dirty="0" smtClean="0">
                <a:solidFill>
                  <a:srgbClr val="FF0000"/>
                </a:solidFill>
                <a:latin typeface="Times New Roman" panose="02020603050405020304" pitchFamily="18" charset="0"/>
                <a:ea typeface="方正黑体_GBK" charset="0"/>
                <a:cs typeface="方正黑体_GBK" charset="0"/>
                <a:sym typeface="+mn-ea"/>
              </a:rPr>
              <a:t>h</a:t>
            </a:r>
            <a:r>
              <a:rPr lang="zh-CN" altLang="en-US" sz="2400" b="1" dirty="0" smtClean="0">
                <a:solidFill>
                  <a:srgbClr val="FF0000"/>
                </a:solidFill>
                <a:latin typeface="Times New Roman" panose="02020603050405020304" pitchFamily="18" charset="0"/>
                <a:ea typeface="方正黑体_GBK" charset="0"/>
                <a:cs typeface="方正黑体_GBK" charset="0"/>
                <a:sym typeface="+mn-ea"/>
              </a:rPr>
              <a:t>ad </a:t>
            </a:r>
            <a:r>
              <a:rPr lang="zh-CN" altLang="en-US" sz="2400" b="1" dirty="0">
                <a:solidFill>
                  <a:srgbClr val="FF0000"/>
                </a:solidFill>
                <a:latin typeface="Times New Roman" panose="02020603050405020304" pitchFamily="18" charset="0"/>
                <a:ea typeface="方正黑体_GBK" charset="0"/>
                <a:cs typeface="方正黑体_GBK" charset="0"/>
                <a:sym typeface="+mn-ea"/>
              </a:rPr>
              <a:t>brought from home</a:t>
            </a:r>
            <a:r>
              <a:rPr lang="zh-CN" altLang="en-US" sz="2400" b="1" dirty="0">
                <a:solidFill>
                  <a:srgbClr val="000000"/>
                </a:solidFill>
                <a:latin typeface="Times New Roman" panose="02020603050405020304" pitchFamily="18" charset="0"/>
                <a:ea typeface="方正黑体_GBK" charset="0"/>
                <a:cs typeface="方正黑体_GBK" charset="0"/>
                <a:sym typeface="+mn-ea"/>
              </a:rPr>
              <a:t>运用了过去完成时,过去完成时由“had+过去分词”构成,其基本用法包括</a:t>
            </a:r>
            <a:r>
              <a:rPr lang="zh-CN" altLang="en-US" sz="2400" b="1" dirty="0" smtClean="0">
                <a:solidFill>
                  <a:srgbClr val="000000"/>
                </a:solidFill>
                <a:latin typeface="Times New Roman" panose="02020603050405020304" pitchFamily="18" charset="0"/>
                <a:ea typeface="方正黑体_GBK" charset="0"/>
                <a:cs typeface="方正黑体_GBK" charset="0"/>
                <a:sym typeface="+mn-ea"/>
              </a:rPr>
              <a:t>:</a:t>
            </a:r>
            <a:endParaRPr lang="en-US" altLang="zh-CN" sz="2400" b="1" dirty="0" smtClean="0">
              <a:solidFill>
                <a:srgbClr val="000000"/>
              </a:solidFill>
              <a:latin typeface="Times New Roman" panose="02020603050405020304" pitchFamily="18" charset="0"/>
              <a:ea typeface="方正黑体_GBK" charset="0"/>
              <a:cs typeface="方正黑体_GBK" charset="0"/>
              <a:sym typeface="+mn-ea"/>
            </a:endParaRPr>
          </a:p>
          <a:p>
            <a:r>
              <a:rPr lang="en-US" altLang="zh-CN" sz="2400" b="1" dirty="0" smtClean="0">
                <a:solidFill>
                  <a:srgbClr val="000000"/>
                </a:solidFill>
                <a:latin typeface="Times New Roman" panose="02020603050405020304" pitchFamily="18" charset="0"/>
                <a:ea typeface="方正黑体_GBK" charset="0"/>
                <a:cs typeface="方正黑体_GBK" charset="0"/>
                <a:sym typeface="+mn-ea"/>
              </a:rPr>
              <a:t>   </a:t>
            </a:r>
            <a:r>
              <a:rPr lang="zh-CN" altLang="en-US" sz="2400" b="1" dirty="0" smtClean="0">
                <a:solidFill>
                  <a:srgbClr val="000000"/>
                </a:solidFill>
                <a:latin typeface="Times New Roman" panose="02020603050405020304" pitchFamily="18" charset="0"/>
                <a:ea typeface="方正黑体_GBK" charset="0"/>
                <a:cs typeface="方正黑体_GBK" charset="0"/>
                <a:sym typeface="+mn-ea"/>
              </a:rPr>
              <a:t>(</a:t>
            </a:r>
            <a:r>
              <a:rPr lang="zh-CN" altLang="en-US" sz="2400" b="1" dirty="0">
                <a:solidFill>
                  <a:srgbClr val="000000"/>
                </a:solidFill>
                <a:latin typeface="Times New Roman" panose="02020603050405020304" pitchFamily="18" charset="0"/>
                <a:ea typeface="方正黑体_GBK" charset="0"/>
                <a:cs typeface="方正黑体_GBK" charset="0"/>
                <a:sym typeface="+mn-ea"/>
              </a:rPr>
              <a:t>1)表示在过去某一时间或某一动作之前已经完成了的动作或状态,动作发生的时间是“过去的过去”。</a:t>
            </a:r>
          </a:p>
          <a:p>
            <a:pPr indent="228600" algn="l"/>
            <a:r>
              <a:rPr lang="zh-CN" altLang="en-US" sz="2400" b="1" dirty="0">
                <a:solidFill>
                  <a:srgbClr val="000000"/>
                </a:solidFill>
                <a:latin typeface="Times New Roman" panose="02020603050405020304" pitchFamily="18" charset="0"/>
                <a:ea typeface="方正黑体_GBK" charset="0"/>
                <a:cs typeface="方正黑体_GBK" charset="0"/>
                <a:sym typeface="+mn-ea"/>
              </a:rPr>
              <a:t>(2)表示从较远的过去的某一时间开始一直延续到较近的过去的某一时间的动作或状态,往往与for或since连用。</a:t>
            </a:r>
            <a:endParaRPr lang="zh-CN" altLang="en-US" dirty="0"/>
          </a:p>
        </p:txBody>
      </p:sp>
      <p:pic>
        <p:nvPicPr>
          <p:cNvPr id="3" name="图片 2" descr="图片107"/>
          <p:cNvPicPr>
            <a:picLocks noChangeAspect="1"/>
          </p:cNvPicPr>
          <p:nvPr/>
        </p:nvPicPr>
        <p:blipFill>
          <a:blip r:embed="rId2" cstate="print"/>
          <a:stretch>
            <a:fillRect/>
          </a:stretch>
        </p:blipFill>
        <p:spPr>
          <a:xfrm>
            <a:off x="6184900" y="4568825"/>
            <a:ext cx="1905000" cy="1428750"/>
          </a:xfrm>
          <a:prstGeom prst="rect">
            <a:avLst/>
          </a:prstGeom>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 name="文本框 99"/>
          <p:cNvSpPr txBox="1"/>
          <p:nvPr/>
        </p:nvSpPr>
        <p:spPr>
          <a:xfrm>
            <a:off x="847725" y="767080"/>
            <a:ext cx="6640195" cy="4480560"/>
          </a:xfrm>
          <a:prstGeom prst="rect">
            <a:avLst/>
          </a:prstGeom>
          <a:solidFill>
            <a:schemeClr val="bg1"/>
          </a:solidFill>
          <a:ln w="9525">
            <a:solidFill>
              <a:srgbClr val="FF0000"/>
            </a:solidFill>
          </a:ln>
        </p:spPr>
        <p:txBody>
          <a:bodyPr wrap="square">
            <a:spAutoFit/>
          </a:bodyPr>
          <a:lstStyle/>
          <a:p>
            <a:pPr marL="0" indent="228600" algn="l"/>
            <a:r>
              <a:rPr lang="en-US" altLang="zh-CN" sz="2400" b="1" u="sng" dirty="0">
                <a:solidFill>
                  <a:srgbClr val="B60A9F"/>
                </a:solidFill>
                <a:latin typeface="Times New Roman" panose="02020603050405020304" pitchFamily="18" charset="0"/>
                <a:ea typeface="NEU-HZ-S92" charset="0"/>
                <a:cs typeface="NEU-HZ-S92" charset="0"/>
              </a:rPr>
              <a:t>3.We each took a cookie and ate it.</a:t>
            </a:r>
          </a:p>
          <a:p>
            <a:pPr marL="0" indent="228600" algn="l"/>
            <a:r>
              <a:rPr lang="zh-CN" altLang="en-US" sz="2400" b="1" u="none" dirty="0">
                <a:solidFill>
                  <a:srgbClr val="FF0000"/>
                </a:solidFill>
                <a:latin typeface="Times New Roman" panose="02020603050405020304" pitchFamily="18" charset="0"/>
                <a:ea typeface="方正黑体_GBK" charset="0"/>
                <a:cs typeface="方正黑体_GBK" charset="0"/>
              </a:rPr>
              <a:t>each</a:t>
            </a:r>
            <a:r>
              <a:rPr lang="zh-CN" altLang="en-US" sz="2400" b="1" u="none" dirty="0">
                <a:solidFill>
                  <a:srgbClr val="000000"/>
                </a:solidFill>
                <a:latin typeface="Times New Roman" panose="02020603050405020304" pitchFamily="18" charset="0"/>
                <a:ea typeface="方正黑体_GBK" charset="0"/>
                <a:cs typeface="方正黑体_GBK" charset="0"/>
              </a:rPr>
              <a:t>在本句中作We的同位语,此时谓语动词要与We保持一致。</a:t>
            </a:r>
          </a:p>
          <a:p>
            <a:pPr marL="0" indent="228600" algn="l"/>
            <a:r>
              <a:rPr lang="zh-CN" altLang="en-US" sz="2400" b="1" u="none" dirty="0">
                <a:solidFill>
                  <a:srgbClr val="000000"/>
                </a:solidFill>
                <a:latin typeface="Times New Roman" panose="02020603050405020304" pitchFamily="18" charset="0"/>
                <a:ea typeface="方正黑体_GBK" charset="0"/>
                <a:cs typeface="方正黑体_GBK" charset="0"/>
              </a:rPr>
              <a:t>【</a:t>
            </a:r>
            <a:r>
              <a:rPr lang="zh-CN" altLang="en-US" sz="2400" b="1" u="none" dirty="0">
                <a:solidFill>
                  <a:srgbClr val="FF0000"/>
                </a:solidFill>
                <a:latin typeface="Times New Roman" panose="02020603050405020304" pitchFamily="18" charset="0"/>
                <a:ea typeface="方正黑体_GBK" charset="0"/>
                <a:cs typeface="方正黑体_GBK" charset="0"/>
              </a:rPr>
              <a:t>拓展</a:t>
            </a:r>
            <a:r>
              <a:rPr lang="zh-CN" altLang="en-US" sz="2400" b="1" u="none" dirty="0">
                <a:solidFill>
                  <a:srgbClr val="000000"/>
                </a:solidFill>
                <a:latin typeface="Times New Roman" panose="02020603050405020304" pitchFamily="18" charset="0"/>
                <a:ea typeface="方正黑体_GBK" charset="0"/>
                <a:cs typeface="方正黑体_GBK" charset="0"/>
              </a:rPr>
              <a:t>】　(1)</a:t>
            </a:r>
            <a:r>
              <a:rPr lang="zh-CN" altLang="en-US" sz="2400" b="1" u="none" dirty="0">
                <a:solidFill>
                  <a:srgbClr val="FF0000"/>
                </a:solidFill>
                <a:latin typeface="Times New Roman" panose="02020603050405020304" pitchFamily="18" charset="0"/>
                <a:ea typeface="方正黑体_GBK" charset="0"/>
                <a:cs typeface="方正黑体_GBK" charset="0"/>
              </a:rPr>
              <a:t>each</a:t>
            </a:r>
            <a:r>
              <a:rPr lang="zh-CN" altLang="en-US" sz="2400" b="1" u="none" dirty="0">
                <a:solidFill>
                  <a:srgbClr val="000000"/>
                </a:solidFill>
                <a:latin typeface="Times New Roman" panose="02020603050405020304" pitchFamily="18" charset="0"/>
                <a:ea typeface="方正黑体_GBK" charset="0"/>
                <a:cs typeface="方正黑体_GBK" charset="0"/>
              </a:rPr>
              <a:t>单独作主语,谓语动词用单数形式。</a:t>
            </a:r>
          </a:p>
          <a:p>
            <a:pPr marL="0" indent="228600" algn="l"/>
            <a:r>
              <a:rPr lang="zh-CN" altLang="en-US" sz="2400" b="1" u="none" dirty="0">
                <a:solidFill>
                  <a:srgbClr val="000000"/>
                </a:solidFill>
                <a:latin typeface="Times New Roman" panose="02020603050405020304" pitchFamily="18" charset="0"/>
                <a:ea typeface="方正黑体_GBK" charset="0"/>
                <a:cs typeface="方正黑体_GBK" charset="0"/>
              </a:rPr>
              <a:t>(2)</a:t>
            </a:r>
            <a:r>
              <a:rPr lang="zh-CN" altLang="en-US" sz="2400" b="1" u="none" dirty="0">
                <a:solidFill>
                  <a:srgbClr val="FF0000"/>
                </a:solidFill>
                <a:latin typeface="Times New Roman" panose="02020603050405020304" pitchFamily="18" charset="0"/>
                <a:ea typeface="方正黑体_GBK" charset="0"/>
                <a:cs typeface="方正黑体_GBK" charset="0"/>
              </a:rPr>
              <a:t>each of</a:t>
            </a:r>
            <a:r>
              <a:rPr lang="zh-CN" altLang="en-US" sz="2400" b="1" u="none" dirty="0">
                <a:solidFill>
                  <a:srgbClr val="000000"/>
                </a:solidFill>
                <a:latin typeface="Times New Roman" panose="02020603050405020304" pitchFamily="18" charset="0"/>
                <a:ea typeface="方正黑体_GBK" charset="0"/>
                <a:cs typeface="方正黑体_GBK" charset="0"/>
              </a:rPr>
              <a:t>短语作主语,谓语动词用单数或复数形式都可以。</a:t>
            </a:r>
          </a:p>
          <a:p>
            <a:pPr marL="0" indent="228600" algn="l"/>
            <a:r>
              <a:rPr lang="en-US" altLang="zh-CN" sz="2400" b="1" u="sng" dirty="0">
                <a:solidFill>
                  <a:srgbClr val="B60A9F"/>
                </a:solidFill>
                <a:latin typeface="Times New Roman" panose="02020603050405020304" pitchFamily="18" charset="0"/>
                <a:ea typeface="NEU-HZ-S92" charset="0"/>
                <a:cs typeface="NEU-HZ-S92" charset="0"/>
              </a:rPr>
              <a:t>4.The cookie tasted like chalk to me!</a:t>
            </a:r>
          </a:p>
          <a:p>
            <a:pPr marL="0" indent="228600" algn="l"/>
            <a:r>
              <a:rPr lang="zh-CN" altLang="en-US" sz="2400" b="1" u="none" dirty="0">
                <a:solidFill>
                  <a:srgbClr val="000000"/>
                </a:solidFill>
                <a:latin typeface="Times New Roman" panose="02020603050405020304" pitchFamily="18" charset="0"/>
                <a:ea typeface="方正黑体_GBK" charset="0"/>
                <a:cs typeface="方正黑体_GBK" charset="0"/>
              </a:rPr>
              <a:t>本句中的</a:t>
            </a:r>
            <a:r>
              <a:rPr lang="zh-CN" altLang="en-US" sz="2400" b="1" u="none" dirty="0">
                <a:solidFill>
                  <a:srgbClr val="FF0000"/>
                </a:solidFill>
                <a:latin typeface="Times New Roman" panose="02020603050405020304" pitchFamily="18" charset="0"/>
                <a:ea typeface="方正黑体_GBK" charset="0"/>
                <a:cs typeface="方正黑体_GBK" charset="0"/>
              </a:rPr>
              <a:t>taste</a:t>
            </a:r>
            <a:r>
              <a:rPr lang="zh-CN" altLang="en-US" sz="2400" b="1" u="none" dirty="0">
                <a:solidFill>
                  <a:srgbClr val="000000"/>
                </a:solidFill>
                <a:latin typeface="Times New Roman" panose="02020603050405020304" pitchFamily="18" charset="0"/>
                <a:ea typeface="方正黑体_GBK" charset="0"/>
                <a:cs typeface="方正黑体_GBK" charset="0"/>
              </a:rPr>
              <a:t>用作系动词,意为“尝起来”,后面可接形容词。taste like意为“尝起来像</a:t>
            </a:r>
            <a:r>
              <a:rPr lang="zh-CN" altLang="en-US" sz="2400" b="1" u="none" dirty="0" smtClean="0">
                <a:solidFill>
                  <a:srgbClr val="000000"/>
                </a:solidFill>
                <a:latin typeface="Times New Roman" panose="02020603050405020304" pitchFamily="18" charset="0"/>
                <a:ea typeface="方正黑体_GBK" charset="0"/>
                <a:cs typeface="方正黑体_GBK" charset="0"/>
              </a:rPr>
              <a:t>”。</a:t>
            </a:r>
            <a:endParaRPr lang="en-US" altLang="zh-CN" sz="2400" b="1" u="none" dirty="0" smtClean="0">
              <a:solidFill>
                <a:srgbClr val="000000"/>
              </a:solidFill>
              <a:latin typeface="Times New Roman" panose="02020603050405020304" pitchFamily="18" charset="0"/>
              <a:ea typeface="方正黑体_GBK" charset="0"/>
              <a:cs typeface="方正黑体_GBK" charset="0"/>
            </a:endParaRPr>
          </a:p>
          <a:p>
            <a:pPr marL="0" indent="228600" algn="l"/>
            <a:r>
              <a:rPr lang="zh-CN" altLang="en-US" sz="2400" b="1" u="none" dirty="0" smtClean="0">
                <a:solidFill>
                  <a:srgbClr val="000000"/>
                </a:solidFill>
                <a:latin typeface="Times New Roman" panose="02020603050405020304" pitchFamily="18" charset="0"/>
                <a:ea typeface="方正黑体_GBK" charset="0"/>
                <a:cs typeface="方正黑体_GBK" charset="0"/>
              </a:rPr>
              <a:t>【</a:t>
            </a:r>
            <a:r>
              <a:rPr lang="zh-CN" altLang="en-US" sz="2400" b="1" u="none" dirty="0">
                <a:solidFill>
                  <a:srgbClr val="FF0000"/>
                </a:solidFill>
                <a:latin typeface="Times New Roman" panose="02020603050405020304" pitchFamily="18" charset="0"/>
                <a:ea typeface="方正黑体_GBK" charset="0"/>
                <a:cs typeface="方正黑体_GBK" charset="0"/>
              </a:rPr>
              <a:t>拓展</a:t>
            </a:r>
            <a:r>
              <a:rPr lang="zh-CN" altLang="en-US" sz="2400" b="1" u="none" dirty="0">
                <a:solidFill>
                  <a:srgbClr val="000000"/>
                </a:solidFill>
                <a:latin typeface="Times New Roman" panose="02020603050405020304" pitchFamily="18" charset="0"/>
                <a:ea typeface="方正黑体_GBK" charset="0"/>
                <a:cs typeface="方正黑体_GBK" charset="0"/>
              </a:rPr>
              <a:t>】　常用的系动词还有:</a:t>
            </a:r>
            <a:r>
              <a:rPr lang="zh-CN" altLang="en-US" sz="2400" b="1" u="none" dirty="0">
                <a:latin typeface="Times New Roman" panose="02020603050405020304" pitchFamily="18" charset="0"/>
                <a:ea typeface="方正黑体_GBK" charset="0"/>
                <a:cs typeface="方正黑体_GBK" charset="0"/>
              </a:rPr>
              <a:t>look</a:t>
            </a:r>
            <a:r>
              <a:rPr lang="zh-CN" altLang="en-US" sz="2400" b="1" u="none" dirty="0">
                <a:solidFill>
                  <a:srgbClr val="000000"/>
                </a:solidFill>
                <a:latin typeface="Times New Roman" panose="02020603050405020304" pitchFamily="18" charset="0"/>
                <a:ea typeface="方正黑体_GBK" charset="0"/>
                <a:cs typeface="方正黑体_GBK" charset="0"/>
              </a:rPr>
              <a:t>(看起来</a:t>
            </a:r>
            <a:r>
              <a:rPr lang="zh-CN" altLang="en-US" sz="2400" b="1" u="none" dirty="0" smtClean="0">
                <a:solidFill>
                  <a:srgbClr val="000000"/>
                </a:solidFill>
                <a:latin typeface="Times New Roman" panose="02020603050405020304" pitchFamily="18" charset="0"/>
                <a:ea typeface="方正黑体_GBK" charset="0"/>
                <a:cs typeface="方正黑体_GBK" charset="0"/>
              </a:rPr>
              <a:t>),</a:t>
            </a:r>
            <a:endParaRPr lang="en-US" altLang="zh-CN" sz="2400" b="1" dirty="0" smtClean="0">
              <a:solidFill>
                <a:srgbClr val="000000"/>
              </a:solidFill>
              <a:latin typeface="Times New Roman" panose="02020603050405020304" pitchFamily="18" charset="0"/>
              <a:ea typeface="方正黑体_GBK" charset="0"/>
              <a:cs typeface="方正黑体_GBK" charset="0"/>
            </a:endParaRPr>
          </a:p>
          <a:p>
            <a:pPr marL="0" indent="228600" algn="l"/>
            <a:r>
              <a:rPr lang="zh-CN" altLang="en-US" sz="2400" b="1" u="none" dirty="0" smtClean="0">
                <a:solidFill>
                  <a:srgbClr val="000000"/>
                </a:solidFill>
                <a:latin typeface="Times New Roman" panose="02020603050405020304" pitchFamily="18" charset="0"/>
                <a:ea typeface="方正黑体_GBK" charset="0"/>
                <a:cs typeface="方正黑体_GBK" charset="0"/>
              </a:rPr>
              <a:t>feel</a:t>
            </a:r>
            <a:r>
              <a:rPr lang="zh-CN" altLang="en-US" sz="2400" b="1" u="none" dirty="0">
                <a:solidFill>
                  <a:srgbClr val="000000"/>
                </a:solidFill>
                <a:latin typeface="Times New Roman" panose="02020603050405020304" pitchFamily="18" charset="0"/>
                <a:ea typeface="方正黑体_GBK" charset="0"/>
                <a:cs typeface="方正黑体_GBK" charset="0"/>
              </a:rPr>
              <a:t>(摸起来),smell(闻起来),sound(听起来)等。</a:t>
            </a:r>
            <a:endParaRPr lang="zh-CN" altLang="en-US" sz="2400" b="1" dirty="0">
              <a:solidFill>
                <a:srgbClr val="000000"/>
              </a:solidFill>
              <a:latin typeface="Times New Roman" panose="02020603050405020304" pitchFamily="18" charset="0"/>
              <a:ea typeface="方正黑体_GBK" charset="0"/>
              <a:cs typeface="方正黑体_GBK" charset="0"/>
            </a:endParaRPr>
          </a:p>
        </p:txBody>
      </p:sp>
      <p:pic>
        <p:nvPicPr>
          <p:cNvPr id="2" name="图片 1" descr="图片107"/>
          <p:cNvPicPr>
            <a:picLocks noChangeAspect="1"/>
          </p:cNvPicPr>
          <p:nvPr/>
        </p:nvPicPr>
        <p:blipFill>
          <a:blip r:embed="rId2" cstate="print"/>
          <a:stretch>
            <a:fillRect/>
          </a:stretch>
        </p:blipFill>
        <p:spPr>
          <a:xfrm>
            <a:off x="7174230" y="4178300"/>
            <a:ext cx="1905000" cy="1428750"/>
          </a:xfrm>
          <a:prstGeom prst="rect">
            <a:avLst/>
          </a:prstGeom>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00">
                                            <p:txEl>
                                              <p:pRg st="0" end="0"/>
                                            </p:txEl>
                                          </p:spTgt>
                                        </p:tgtEl>
                                        <p:attrNameLst>
                                          <p:attrName>style.visibility</p:attrName>
                                        </p:attrNameLst>
                                      </p:cBhvr>
                                      <p:to>
                                        <p:strVal val="visible"/>
                                      </p:to>
                                    </p:set>
                                    <p:anim calcmode="discrete" valueType="clr">
                                      <p:cBhvr override="childStyle">
                                        <p:cTn id="7" dur="80"/>
                                        <p:tgtEl>
                                          <p:spTgt spid="1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00">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0">
                                            <p:txEl>
                                              <p:pRg st="1" end="1"/>
                                            </p:txEl>
                                          </p:spTgt>
                                        </p:tgtEl>
                                        <p:attrNameLst>
                                          <p:attrName>style.visibility</p:attrName>
                                        </p:attrNameLst>
                                      </p:cBhvr>
                                      <p:to>
                                        <p:strVal val="visible"/>
                                      </p:to>
                                    </p:set>
                                    <p:anim calcmode="lin" valueType="num">
                                      <p:cBhvr additive="base">
                                        <p:cTn id="14"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0">
                                            <p:txEl>
                                              <p:pRg st="2" end="2"/>
                                            </p:txEl>
                                          </p:spTgt>
                                        </p:tgtEl>
                                        <p:attrNameLst>
                                          <p:attrName>style.visibility</p:attrName>
                                        </p:attrNameLst>
                                      </p:cBhvr>
                                      <p:to>
                                        <p:strVal val="visible"/>
                                      </p:to>
                                    </p:set>
                                    <p:anim calcmode="lin" valueType="num">
                                      <p:cBhvr additive="base">
                                        <p:cTn id="20" dur="500" fill="hold"/>
                                        <p:tgtEl>
                                          <p:spTgt spid="100">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0">
                                            <p:txEl>
                                              <p:pRg st="3" end="3"/>
                                            </p:txEl>
                                          </p:spTgt>
                                        </p:tgtEl>
                                        <p:attrNameLst>
                                          <p:attrName>style.visibility</p:attrName>
                                        </p:attrNameLst>
                                      </p:cBhvr>
                                      <p:to>
                                        <p:strVal val="visible"/>
                                      </p:to>
                                    </p:set>
                                    <p:anim calcmode="lin" valueType="num">
                                      <p:cBhvr additive="base">
                                        <p:cTn id="26" dur="500" fill="hold"/>
                                        <p:tgtEl>
                                          <p:spTgt spid="100">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7" presetClass="entr" presetSubtype="0" fill="hold" nodeType="clickEffect">
                                  <p:stCondLst>
                                    <p:cond delay="0"/>
                                  </p:stCondLst>
                                  <p:iterate type="lt">
                                    <p:tmPct val="50000"/>
                                  </p:iterate>
                                  <p:childTnLst>
                                    <p:set>
                                      <p:cBhvr>
                                        <p:cTn id="31" dur="1" fill="hold">
                                          <p:stCondLst>
                                            <p:cond delay="0"/>
                                          </p:stCondLst>
                                        </p:cTn>
                                        <p:tgtEl>
                                          <p:spTgt spid="100">
                                            <p:txEl>
                                              <p:pRg st="4" end="4"/>
                                            </p:txEl>
                                          </p:spTgt>
                                        </p:tgtEl>
                                        <p:attrNameLst>
                                          <p:attrName>style.visibility</p:attrName>
                                        </p:attrNameLst>
                                      </p:cBhvr>
                                      <p:to>
                                        <p:strVal val="visible"/>
                                      </p:to>
                                    </p:set>
                                    <p:anim calcmode="discrete" valueType="clr">
                                      <p:cBhvr override="childStyle">
                                        <p:cTn id="32" dur="80"/>
                                        <p:tgtEl>
                                          <p:spTgt spid="100">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00">
                                            <p:txEl>
                                              <p:pRg st="4" end="4"/>
                                            </p:txEl>
                                          </p:spTgt>
                                        </p:tgtEl>
                                        <p:attrNameLst>
                                          <p:attrName>fillcolor</p:attrName>
                                        </p:attrNameLst>
                                      </p:cBhvr>
                                      <p:tavLst>
                                        <p:tav tm="0">
                                          <p:val>
                                            <p:clrVal>
                                              <a:schemeClr val="accent2"/>
                                            </p:clrVal>
                                          </p:val>
                                        </p:tav>
                                        <p:tav tm="50000">
                                          <p:val>
                                            <p:clrVal>
                                              <a:schemeClr val="hlink"/>
                                            </p:clrVal>
                                          </p:val>
                                        </p:tav>
                                      </p:tavLst>
                                    </p:anim>
                                    <p:set>
                                      <p:cBhvr>
                                        <p:cTn id="34" dur="80"/>
                                        <p:tgtEl>
                                          <p:spTgt spid="100">
                                            <p:txEl>
                                              <p:pRg st="4" end="4"/>
                                            </p:txEl>
                                          </p:spTgt>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0">
                                            <p:txEl>
                                              <p:pRg st="5" end="5"/>
                                            </p:txEl>
                                          </p:spTgt>
                                        </p:tgtEl>
                                        <p:attrNameLst>
                                          <p:attrName>style.visibility</p:attrName>
                                        </p:attrNameLst>
                                      </p:cBhvr>
                                      <p:to>
                                        <p:strVal val="visible"/>
                                      </p:to>
                                    </p:set>
                                    <p:anim calcmode="lin" valueType="num">
                                      <p:cBhvr additive="base">
                                        <p:cTn id="39" dur="500" fill="hold"/>
                                        <p:tgtEl>
                                          <p:spTgt spid="100">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0">
                                            <p:txEl>
                                              <p:pRg st="6" end="6"/>
                                            </p:txEl>
                                          </p:spTgt>
                                        </p:tgtEl>
                                        <p:attrNameLst>
                                          <p:attrName>style.visibility</p:attrName>
                                        </p:attrNameLst>
                                      </p:cBhvr>
                                      <p:to>
                                        <p:strVal val="visible"/>
                                      </p:to>
                                    </p:set>
                                    <p:anim calcmode="lin" valueType="num">
                                      <p:cBhvr additive="base">
                                        <p:cTn id="45" dur="500" fill="hold"/>
                                        <p:tgtEl>
                                          <p:spTgt spid="100">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00">
                                            <p:txEl>
                                              <p:pRg st="7" end="7"/>
                                            </p:txEl>
                                          </p:spTgt>
                                        </p:tgtEl>
                                        <p:attrNameLst>
                                          <p:attrName>style.visibility</p:attrName>
                                        </p:attrNameLst>
                                      </p:cBhvr>
                                      <p:to>
                                        <p:strVal val="visible"/>
                                      </p:to>
                                    </p:set>
                                    <p:anim calcmode="lin" valueType="num">
                                      <p:cBhvr additive="base">
                                        <p:cTn id="51" dur="500" fill="hold"/>
                                        <p:tgtEl>
                                          <p:spTgt spid="100">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 name="文本框 99"/>
          <p:cNvSpPr txBox="1"/>
          <p:nvPr/>
        </p:nvSpPr>
        <p:spPr>
          <a:xfrm>
            <a:off x="1331640" y="548680"/>
            <a:ext cx="5080000" cy="5262979"/>
          </a:xfrm>
          <a:prstGeom prst="rect">
            <a:avLst/>
          </a:prstGeom>
          <a:solidFill>
            <a:schemeClr val="bg1"/>
          </a:solidFill>
          <a:ln w="9525">
            <a:solidFill>
              <a:srgbClr val="FF0000"/>
            </a:solidFill>
          </a:ln>
        </p:spPr>
        <p:txBody>
          <a:bodyPr>
            <a:spAutoFit/>
          </a:bodyPr>
          <a:lstStyle/>
          <a:p>
            <a:pPr marL="0" indent="0"/>
            <a:r>
              <a:rPr lang="en-US" altLang="zh-CN" sz="2400" b="1" dirty="0" smtClean="0">
                <a:solidFill>
                  <a:srgbClr val="B60A9F"/>
                </a:solidFill>
                <a:latin typeface="Times New Roman" panose="02020603050405020304" pitchFamily="18" charset="0"/>
                <a:ea typeface="NEU-HZ-S92" charset="0"/>
                <a:cs typeface="NEU-HZ-S92" charset="0"/>
              </a:rPr>
              <a:t>    </a:t>
            </a:r>
            <a:r>
              <a:rPr lang="en-US" altLang="zh-CN" sz="2400" b="1" u="sng" dirty="0" smtClean="0">
                <a:solidFill>
                  <a:srgbClr val="B60A9F"/>
                </a:solidFill>
                <a:latin typeface="Times New Roman" panose="02020603050405020304" pitchFamily="18" charset="0"/>
                <a:ea typeface="NEU-HZ-S92" charset="0"/>
                <a:cs typeface="NEU-HZ-S92" charset="0"/>
              </a:rPr>
              <a:t>5.But in good Chinese tradition,I told Mr.Bradshaw that I enjoyed it.</a:t>
            </a:r>
          </a:p>
          <a:p>
            <a:pPr marL="0" indent="0"/>
            <a:r>
              <a:rPr lang="zh-CN" altLang="en-US" sz="2400" b="1" u="none" dirty="0" smtClean="0">
                <a:solidFill>
                  <a:srgbClr val="FF0000"/>
                </a:solidFill>
                <a:latin typeface="Times New Roman" panose="02020603050405020304" pitchFamily="18" charset="0"/>
                <a:ea typeface="方正黑体_GBK" charset="0"/>
                <a:cs typeface="方正黑体_GBK" charset="0"/>
              </a:rPr>
              <a:t>    in</a:t>
            </a:r>
            <a:r>
              <a:rPr lang="zh-CN" altLang="en-US" sz="2400" b="1" u="none" dirty="0" smtClean="0">
                <a:solidFill>
                  <a:srgbClr val="000000"/>
                </a:solidFill>
                <a:latin typeface="Times New Roman" panose="02020603050405020304" pitchFamily="18" charset="0"/>
                <a:ea typeface="方正黑体_GBK" charset="0"/>
                <a:cs typeface="方正黑体_GBK" charset="0"/>
              </a:rPr>
              <a:t> </a:t>
            </a:r>
            <a:r>
              <a:rPr lang="zh-CN" altLang="en-US" sz="2400" b="1" u="none" dirty="0">
                <a:solidFill>
                  <a:srgbClr val="FF0000"/>
                </a:solidFill>
                <a:latin typeface="Times New Roman" panose="02020603050405020304" pitchFamily="18" charset="0"/>
                <a:ea typeface="方正黑体_GBK" charset="0"/>
                <a:cs typeface="方正黑体_GBK" charset="0"/>
              </a:rPr>
              <a:t>good tradition</a:t>
            </a:r>
            <a:r>
              <a:rPr lang="zh-CN" altLang="en-US" sz="2400" b="1" u="none" dirty="0">
                <a:solidFill>
                  <a:srgbClr val="000000"/>
                </a:solidFill>
                <a:latin typeface="Times New Roman" panose="02020603050405020304" pitchFamily="18" charset="0"/>
                <a:ea typeface="方正黑体_GBK" charset="0"/>
                <a:cs typeface="方正黑体_GBK" charset="0"/>
              </a:rPr>
              <a:t>意为“按照优良传统”。</a:t>
            </a:r>
          </a:p>
          <a:p>
            <a:pPr marL="0" indent="0"/>
            <a:r>
              <a:rPr lang="en-US" altLang="zh-CN" sz="2400" b="1" dirty="0" smtClean="0">
                <a:solidFill>
                  <a:srgbClr val="B60A9F"/>
                </a:solidFill>
                <a:latin typeface="Times New Roman" panose="02020603050405020304" pitchFamily="18" charset="0"/>
                <a:ea typeface="NEU-HZ-S92" charset="0"/>
                <a:cs typeface="NEU-HZ-S92" charset="0"/>
              </a:rPr>
              <a:t>   </a:t>
            </a:r>
            <a:r>
              <a:rPr lang="en-US" altLang="zh-CN" sz="2400" b="1" u="sng" dirty="0" smtClean="0">
                <a:solidFill>
                  <a:srgbClr val="B60A9F"/>
                </a:solidFill>
                <a:latin typeface="Times New Roman" panose="02020603050405020304" pitchFamily="18" charset="0"/>
                <a:ea typeface="NEU-HZ-S92" charset="0"/>
                <a:cs typeface="NEU-HZ-S92" charset="0"/>
              </a:rPr>
              <a:t>6.I </a:t>
            </a:r>
            <a:r>
              <a:rPr lang="en-US" altLang="zh-CN" sz="2400" b="1" u="sng" dirty="0">
                <a:solidFill>
                  <a:srgbClr val="B60A9F"/>
                </a:solidFill>
                <a:latin typeface="Times New Roman" panose="02020603050405020304" pitchFamily="18" charset="0"/>
                <a:ea typeface="NEU-HZ-S92" charset="0"/>
                <a:cs typeface="NEU-HZ-S92" charset="0"/>
              </a:rPr>
              <a:t>don’t know what we’ll do with them.</a:t>
            </a:r>
          </a:p>
          <a:p>
            <a:pPr marL="0" indent="0"/>
            <a:r>
              <a:rPr lang="zh-CN" altLang="en-US" sz="2400" b="1" u="none" dirty="0" smtClean="0">
                <a:solidFill>
                  <a:srgbClr val="FF0000"/>
                </a:solidFill>
                <a:latin typeface="Times New Roman" panose="02020603050405020304" pitchFamily="18" charset="0"/>
                <a:ea typeface="方正黑体_GBK" charset="0"/>
                <a:cs typeface="方正黑体_GBK" charset="0"/>
              </a:rPr>
              <a:t>   do </a:t>
            </a:r>
            <a:r>
              <a:rPr lang="zh-CN" altLang="en-US" sz="2400" b="1" u="none" dirty="0">
                <a:solidFill>
                  <a:srgbClr val="FF0000"/>
                </a:solidFill>
                <a:latin typeface="Times New Roman" panose="02020603050405020304" pitchFamily="18" charset="0"/>
                <a:ea typeface="方正黑体_GBK" charset="0"/>
                <a:cs typeface="方正黑体_GBK" charset="0"/>
              </a:rPr>
              <a:t>with</a:t>
            </a:r>
            <a:r>
              <a:rPr lang="zh-CN" altLang="en-US" sz="2400" b="1" u="none" dirty="0">
                <a:solidFill>
                  <a:srgbClr val="000000"/>
                </a:solidFill>
                <a:latin typeface="Times New Roman" panose="02020603050405020304" pitchFamily="18" charset="0"/>
                <a:ea typeface="方正黑体_GBK" charset="0"/>
                <a:cs typeface="方正黑体_GBK" charset="0"/>
              </a:rPr>
              <a:t>与</a:t>
            </a:r>
            <a:r>
              <a:rPr lang="zh-CN" altLang="en-US" sz="2400" b="1" u="none" dirty="0">
                <a:solidFill>
                  <a:srgbClr val="FF0000"/>
                </a:solidFill>
                <a:latin typeface="Times New Roman" panose="02020603050405020304" pitchFamily="18" charset="0"/>
                <a:ea typeface="方正黑体_GBK" charset="0"/>
                <a:cs typeface="方正黑体_GBK" charset="0"/>
              </a:rPr>
              <a:t>what</a:t>
            </a:r>
            <a:r>
              <a:rPr lang="zh-CN" altLang="en-US" sz="2400" b="1" u="none" dirty="0">
                <a:solidFill>
                  <a:srgbClr val="000000"/>
                </a:solidFill>
                <a:latin typeface="Times New Roman" panose="02020603050405020304" pitchFamily="18" charset="0"/>
                <a:ea typeface="方正黑体_GBK" charset="0"/>
                <a:cs typeface="方正黑体_GBK" charset="0"/>
              </a:rPr>
              <a:t>连用时,意为“对待;处理;利用”。</a:t>
            </a:r>
          </a:p>
          <a:p>
            <a:pPr marL="0" indent="0"/>
            <a:r>
              <a:rPr lang="zh-CN" altLang="en-US" sz="2400" b="1" u="none" dirty="0">
                <a:solidFill>
                  <a:srgbClr val="000000"/>
                </a:solidFill>
                <a:latin typeface="Times New Roman" panose="02020603050405020304" pitchFamily="18" charset="0"/>
                <a:ea typeface="方正黑体_GBK" charset="0"/>
                <a:cs typeface="方正黑体_GBK" charset="0"/>
              </a:rPr>
              <a:t>【</a:t>
            </a:r>
            <a:r>
              <a:rPr lang="zh-CN" altLang="en-US" sz="2400" b="1" u="none" dirty="0">
                <a:solidFill>
                  <a:srgbClr val="FF0000"/>
                </a:solidFill>
                <a:latin typeface="Times New Roman" panose="02020603050405020304" pitchFamily="18" charset="0"/>
                <a:ea typeface="方正黑体_GBK" charset="0"/>
                <a:cs typeface="方正黑体_GBK" charset="0"/>
              </a:rPr>
              <a:t>拓展</a:t>
            </a:r>
            <a:r>
              <a:rPr lang="zh-CN" altLang="en-US" sz="2400" b="1" u="none" dirty="0">
                <a:solidFill>
                  <a:srgbClr val="000000"/>
                </a:solidFill>
                <a:latin typeface="Times New Roman" panose="02020603050405020304" pitchFamily="18" charset="0"/>
                <a:ea typeface="方正黑体_GBK" charset="0"/>
                <a:cs typeface="方正黑体_GBK" charset="0"/>
              </a:rPr>
              <a:t>】　(1)</a:t>
            </a:r>
            <a:r>
              <a:rPr lang="zh-CN" altLang="en-US" sz="2400" b="1" u="none" dirty="0">
                <a:solidFill>
                  <a:srgbClr val="FF0000"/>
                </a:solidFill>
                <a:latin typeface="Times New Roman" panose="02020603050405020304" pitchFamily="18" charset="0"/>
                <a:ea typeface="方正黑体_GBK" charset="0"/>
                <a:cs typeface="方正黑体_GBK" charset="0"/>
              </a:rPr>
              <a:t>do with</a:t>
            </a:r>
            <a:r>
              <a:rPr lang="zh-CN" altLang="en-US" sz="2400" b="1" u="none" dirty="0">
                <a:solidFill>
                  <a:srgbClr val="000000"/>
                </a:solidFill>
                <a:latin typeface="Times New Roman" panose="02020603050405020304" pitchFamily="18" charset="0"/>
                <a:ea typeface="方正黑体_GBK" charset="0"/>
                <a:cs typeface="方正黑体_GBK" charset="0"/>
              </a:rPr>
              <a:t>与can或could连用时,意为“想要;需要”。</a:t>
            </a:r>
          </a:p>
          <a:p>
            <a:pPr marL="0" indent="0"/>
            <a:r>
              <a:rPr lang="zh-CN" altLang="en-US" sz="2400" b="1" u="none" dirty="0" smtClean="0">
                <a:solidFill>
                  <a:srgbClr val="000000"/>
                </a:solidFill>
                <a:latin typeface="Times New Roman" panose="02020603050405020304" pitchFamily="18" charset="0"/>
                <a:ea typeface="方正黑体_GBK" charset="0"/>
                <a:cs typeface="方正黑体_GBK" charset="0"/>
              </a:rPr>
              <a:t>  (</a:t>
            </a:r>
            <a:r>
              <a:rPr lang="zh-CN" altLang="en-US" sz="2400" b="1" u="none" dirty="0">
                <a:solidFill>
                  <a:srgbClr val="000000"/>
                </a:solidFill>
                <a:latin typeface="Times New Roman" panose="02020603050405020304" pitchFamily="18" charset="0"/>
                <a:ea typeface="方正黑体_GBK" charset="0"/>
                <a:cs typeface="方正黑体_GBK" charset="0"/>
              </a:rPr>
              <a:t>2)</a:t>
            </a:r>
            <a:r>
              <a:rPr lang="zh-CN" altLang="en-US" sz="2400" b="1" u="none" dirty="0">
                <a:solidFill>
                  <a:srgbClr val="FF0000"/>
                </a:solidFill>
                <a:latin typeface="Times New Roman" panose="02020603050405020304" pitchFamily="18" charset="0"/>
                <a:ea typeface="方正黑体_GBK" charset="0"/>
                <a:cs typeface="方正黑体_GBK" charset="0"/>
              </a:rPr>
              <a:t>do with</a:t>
            </a:r>
            <a:r>
              <a:rPr lang="zh-CN" altLang="en-US" sz="2400" b="1" u="none" dirty="0">
                <a:solidFill>
                  <a:srgbClr val="000000"/>
                </a:solidFill>
                <a:latin typeface="Times New Roman" panose="02020603050405020304" pitchFamily="18" charset="0"/>
                <a:ea typeface="方正黑体_GBK" charset="0"/>
                <a:cs typeface="方正黑体_GBK" charset="0"/>
              </a:rPr>
              <a:t>在否定句中,意为“容忍,忍受”</a:t>
            </a:r>
            <a:r>
              <a:rPr lang="zh-CN" altLang="en-US" sz="2400" b="1" u="none" dirty="0" smtClean="0">
                <a:solidFill>
                  <a:srgbClr val="000000"/>
                </a:solidFill>
                <a:latin typeface="Times New Roman" panose="02020603050405020304" pitchFamily="18" charset="0"/>
                <a:ea typeface="方正黑体_GBK" charset="0"/>
                <a:cs typeface="方正黑体_GBK" charset="0"/>
              </a:rPr>
              <a:t>。</a:t>
            </a:r>
            <a:endParaRPr lang="en-US" altLang="zh-CN" sz="2400" b="1" u="none" dirty="0" smtClean="0">
              <a:solidFill>
                <a:srgbClr val="000000"/>
              </a:solidFill>
              <a:latin typeface="Times New Roman" panose="02020603050405020304" pitchFamily="18" charset="0"/>
              <a:ea typeface="方正黑体_GBK" charset="0"/>
              <a:cs typeface="方正黑体_GBK" charset="0"/>
            </a:endParaRPr>
          </a:p>
          <a:p>
            <a:pPr marL="0" indent="0"/>
            <a:r>
              <a:rPr lang="zh-CN" altLang="en-US" sz="2400" b="1" u="none" dirty="0" smtClean="0">
                <a:solidFill>
                  <a:srgbClr val="000000"/>
                </a:solidFill>
                <a:latin typeface="Times New Roman" panose="02020603050405020304" pitchFamily="18" charset="0"/>
                <a:ea typeface="方正黑体_GBK" charset="0"/>
                <a:cs typeface="方正黑体_GBK" charset="0"/>
              </a:rPr>
              <a:t>【</a:t>
            </a:r>
            <a:r>
              <a:rPr lang="zh-CN" altLang="en-US" sz="2400" b="1" u="none" dirty="0" smtClean="0">
                <a:solidFill>
                  <a:srgbClr val="FF0000"/>
                </a:solidFill>
                <a:latin typeface="Times New Roman" panose="02020603050405020304" pitchFamily="18" charset="0"/>
                <a:ea typeface="方正黑体_GBK" charset="0"/>
                <a:cs typeface="方正黑体_GBK" charset="0"/>
              </a:rPr>
              <a:t>注意</a:t>
            </a:r>
            <a:r>
              <a:rPr lang="zh-CN" altLang="en-US" sz="2400" b="1" u="none" dirty="0" smtClean="0">
                <a:solidFill>
                  <a:srgbClr val="000000"/>
                </a:solidFill>
                <a:latin typeface="Times New Roman" panose="02020603050405020304" pitchFamily="18" charset="0"/>
                <a:ea typeface="方正黑体_GBK" charset="0"/>
                <a:cs typeface="方正黑体_GBK" charset="0"/>
              </a:rPr>
              <a:t>】</a:t>
            </a:r>
            <a:r>
              <a:rPr lang="zh-CN" altLang="en-US" sz="2400" b="1" u="none" dirty="0">
                <a:solidFill>
                  <a:srgbClr val="000000"/>
                </a:solidFill>
                <a:latin typeface="Times New Roman" panose="02020603050405020304" pitchFamily="18" charset="0"/>
                <a:ea typeface="方正黑体_GBK" charset="0"/>
                <a:cs typeface="方正黑体_GBK" charset="0"/>
              </a:rPr>
              <a:t>　</a:t>
            </a:r>
            <a:r>
              <a:rPr lang="zh-CN" altLang="en-US" sz="2400" b="1" dirty="0">
                <a:solidFill>
                  <a:srgbClr val="FF0000"/>
                </a:solidFill>
                <a:latin typeface="Times New Roman" panose="02020603050405020304" pitchFamily="18" charset="0"/>
                <a:ea typeface="方正黑体_GBK" charset="0"/>
                <a:cs typeface="方正黑体_GBK" charset="0"/>
              </a:rPr>
              <a:t>deal with</a:t>
            </a:r>
            <a:r>
              <a:rPr lang="zh-CN" altLang="en-US" sz="2400" b="1" u="none" dirty="0">
                <a:solidFill>
                  <a:srgbClr val="000000"/>
                </a:solidFill>
                <a:latin typeface="Times New Roman" panose="02020603050405020304" pitchFamily="18" charset="0"/>
                <a:ea typeface="方正黑体_GBK" charset="0"/>
                <a:cs typeface="方正黑体_GBK" charset="0"/>
              </a:rPr>
              <a:t>与</a:t>
            </a:r>
            <a:r>
              <a:rPr lang="zh-CN" altLang="en-US" sz="2400" b="1" u="none" dirty="0">
                <a:solidFill>
                  <a:srgbClr val="FF0000"/>
                </a:solidFill>
                <a:latin typeface="Times New Roman" panose="02020603050405020304" pitchFamily="18" charset="0"/>
                <a:ea typeface="方正黑体_GBK" charset="0"/>
                <a:cs typeface="方正黑体_GBK" charset="0"/>
              </a:rPr>
              <a:t>how</a:t>
            </a:r>
            <a:r>
              <a:rPr lang="zh-CN" altLang="en-US" sz="2400" b="1" u="none" dirty="0">
                <a:solidFill>
                  <a:srgbClr val="000000"/>
                </a:solidFill>
                <a:latin typeface="Times New Roman" panose="02020603050405020304" pitchFamily="18" charset="0"/>
                <a:ea typeface="方正黑体_GBK" charset="0"/>
                <a:cs typeface="方正黑体_GBK" charset="0"/>
              </a:rPr>
              <a:t>连用时,意为“处理;处置”。</a:t>
            </a:r>
            <a:endParaRPr lang="zh-CN" altLang="en-US" dirty="0"/>
          </a:p>
        </p:txBody>
      </p:sp>
      <p:pic>
        <p:nvPicPr>
          <p:cNvPr id="2" name="图片 1" descr="图片107"/>
          <p:cNvPicPr>
            <a:picLocks noChangeAspect="1"/>
          </p:cNvPicPr>
          <p:nvPr/>
        </p:nvPicPr>
        <p:blipFill>
          <a:blip r:embed="rId2" cstate="print"/>
          <a:stretch>
            <a:fillRect/>
          </a:stretch>
        </p:blipFill>
        <p:spPr>
          <a:xfrm>
            <a:off x="6170295" y="4220210"/>
            <a:ext cx="1905000" cy="1428750"/>
          </a:xfrm>
          <a:prstGeom prst="rect">
            <a:avLst/>
          </a:prstGeom>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00">
                                            <p:txEl>
                                              <p:pRg st="0" end="0"/>
                                            </p:txEl>
                                          </p:spTgt>
                                        </p:tgtEl>
                                        <p:attrNameLst>
                                          <p:attrName>style.visibility</p:attrName>
                                        </p:attrNameLst>
                                      </p:cBhvr>
                                      <p:to>
                                        <p:strVal val="visible"/>
                                      </p:to>
                                    </p:set>
                                    <p:anim calcmode="discrete" valueType="clr">
                                      <p:cBhvr override="childStyle">
                                        <p:cTn id="7" dur="80"/>
                                        <p:tgtEl>
                                          <p:spTgt spid="1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00">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0">
                                            <p:txEl>
                                              <p:pRg st="1" end="1"/>
                                            </p:txEl>
                                          </p:spTgt>
                                        </p:tgtEl>
                                        <p:attrNameLst>
                                          <p:attrName>style.visibility</p:attrName>
                                        </p:attrNameLst>
                                      </p:cBhvr>
                                      <p:to>
                                        <p:strVal val="visible"/>
                                      </p:to>
                                    </p:set>
                                    <p:animEffect transition="in" filter="wipe(down)">
                                      <p:cBhvr>
                                        <p:cTn id="14" dur="500"/>
                                        <p:tgtEl>
                                          <p:spTgt spid="10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00">
                                            <p:txEl>
                                              <p:pRg st="2" end="2"/>
                                            </p:txEl>
                                          </p:spTgt>
                                        </p:tgtEl>
                                        <p:attrNameLst>
                                          <p:attrName>style.visibility</p:attrName>
                                        </p:attrNameLst>
                                      </p:cBhvr>
                                      <p:to>
                                        <p:strVal val="visible"/>
                                      </p:to>
                                    </p:set>
                                    <p:anim calcmode="discrete" valueType="clr">
                                      <p:cBhvr override="childStyle">
                                        <p:cTn id="19" dur="80"/>
                                        <p:tgtEl>
                                          <p:spTgt spid="10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00">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100">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0">
                                            <p:txEl>
                                              <p:pRg st="3" end="3"/>
                                            </p:txEl>
                                          </p:spTgt>
                                        </p:tgtEl>
                                        <p:attrNameLst>
                                          <p:attrName>style.visibility</p:attrName>
                                        </p:attrNameLst>
                                      </p:cBhvr>
                                      <p:to>
                                        <p:strVal val="visible"/>
                                      </p:to>
                                    </p:set>
                                    <p:anim calcmode="lin" valueType="num">
                                      <p:cBhvr additive="base">
                                        <p:cTn id="26" dur="500" fill="hold"/>
                                        <p:tgtEl>
                                          <p:spTgt spid="100">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0">
                                            <p:txEl>
                                              <p:pRg st="4" end="4"/>
                                            </p:txEl>
                                          </p:spTgt>
                                        </p:tgtEl>
                                        <p:attrNameLst>
                                          <p:attrName>style.visibility</p:attrName>
                                        </p:attrNameLst>
                                      </p:cBhvr>
                                      <p:to>
                                        <p:strVal val="visible"/>
                                      </p:to>
                                    </p:set>
                                    <p:anim calcmode="lin" valueType="num">
                                      <p:cBhvr additive="base">
                                        <p:cTn id="32" dur="500" fill="hold"/>
                                        <p:tgtEl>
                                          <p:spTgt spid="100">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00">
                                            <p:txEl>
                                              <p:pRg st="5" end="5"/>
                                            </p:txEl>
                                          </p:spTgt>
                                        </p:tgtEl>
                                        <p:attrNameLst>
                                          <p:attrName>style.visibility</p:attrName>
                                        </p:attrNameLst>
                                      </p:cBhvr>
                                      <p:to>
                                        <p:strVal val="visible"/>
                                      </p:to>
                                    </p:set>
                                    <p:anim calcmode="lin" valueType="num">
                                      <p:cBhvr additive="base">
                                        <p:cTn id="38" dur="500" fill="hold"/>
                                        <p:tgtEl>
                                          <p:spTgt spid="100">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0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00">
                                            <p:txEl>
                                              <p:pRg st="6" end="6"/>
                                            </p:txEl>
                                          </p:spTgt>
                                        </p:tgtEl>
                                        <p:attrNameLst>
                                          <p:attrName>style.visibility</p:attrName>
                                        </p:attrNameLst>
                                      </p:cBhvr>
                                      <p:to>
                                        <p:strVal val="visible"/>
                                      </p:to>
                                    </p:set>
                                    <p:anim calcmode="lin" valueType="num">
                                      <p:cBhvr additive="base">
                                        <p:cTn id="44" dur="500" fill="hold"/>
                                        <p:tgtEl>
                                          <p:spTgt spid="100">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0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 name="文本框 99"/>
          <p:cNvSpPr txBox="1"/>
          <p:nvPr/>
        </p:nvSpPr>
        <p:spPr>
          <a:xfrm>
            <a:off x="899592" y="980728"/>
            <a:ext cx="5904656" cy="3416320"/>
          </a:xfrm>
          <a:prstGeom prst="rect">
            <a:avLst/>
          </a:prstGeom>
          <a:solidFill>
            <a:schemeClr val="bg1"/>
          </a:solidFill>
          <a:ln w="9525">
            <a:solidFill>
              <a:srgbClr val="FF0000"/>
            </a:solidFill>
          </a:ln>
        </p:spPr>
        <p:txBody>
          <a:bodyPr wrap="square">
            <a:spAutoFit/>
          </a:bodyPr>
          <a:lstStyle/>
          <a:p>
            <a:pPr marL="0" indent="0"/>
            <a:r>
              <a:rPr lang="en-US" altLang="zh-CN" sz="2400" b="1" dirty="0" smtClean="0">
                <a:solidFill>
                  <a:srgbClr val="B60A9F"/>
                </a:solidFill>
                <a:latin typeface="Times New Roman" panose="02020603050405020304" pitchFamily="18" charset="0"/>
                <a:ea typeface="NEU-HZ-S92" charset="0"/>
                <a:cs typeface="NEU-HZ-S92" charset="0"/>
              </a:rPr>
              <a:t>   </a:t>
            </a:r>
            <a:r>
              <a:rPr lang="en-US" altLang="zh-CN" sz="2400" b="1" u="sng" dirty="0" smtClean="0">
                <a:solidFill>
                  <a:srgbClr val="B60A9F"/>
                </a:solidFill>
                <a:latin typeface="Times New Roman" panose="02020603050405020304" pitchFamily="18" charset="0"/>
                <a:ea typeface="NEU-HZ-S92" charset="0"/>
                <a:cs typeface="NEU-HZ-S92" charset="0"/>
              </a:rPr>
              <a:t>7.I </a:t>
            </a:r>
            <a:r>
              <a:rPr lang="en-US" altLang="zh-CN" sz="2400" b="1" u="sng" dirty="0">
                <a:solidFill>
                  <a:srgbClr val="B60A9F"/>
                </a:solidFill>
                <a:latin typeface="Times New Roman" panose="02020603050405020304" pitchFamily="18" charset="0"/>
                <a:ea typeface="NEU-HZ-S92" charset="0"/>
                <a:cs typeface="NEU-HZ-S92" charset="0"/>
              </a:rPr>
              <a:t>am so busy with Christmas these days.</a:t>
            </a:r>
          </a:p>
          <a:p>
            <a:pPr marL="0" indent="0"/>
            <a:r>
              <a:rPr lang="zh-CN" altLang="en-US" sz="2400" b="1" u="none" dirty="0" smtClean="0">
                <a:solidFill>
                  <a:srgbClr val="FF0000"/>
                </a:solidFill>
                <a:latin typeface="Times New Roman" panose="02020603050405020304" pitchFamily="18" charset="0"/>
                <a:ea typeface="方正黑体_GBK" charset="0"/>
                <a:cs typeface="方正黑体_GBK" charset="0"/>
              </a:rPr>
              <a:t>   busy</a:t>
            </a:r>
            <a:r>
              <a:rPr lang="zh-CN" altLang="en-US" sz="2400" b="1" u="none" dirty="0">
                <a:solidFill>
                  <a:srgbClr val="000000"/>
                </a:solidFill>
                <a:latin typeface="Times New Roman" panose="02020603050405020304" pitchFamily="18" charset="0"/>
                <a:ea typeface="方正黑体_GBK" charset="0"/>
                <a:cs typeface="方正黑体_GBK" charset="0"/>
              </a:rPr>
              <a:t>为形容词,意为“忙碌的”。</a:t>
            </a:r>
            <a:r>
              <a:rPr lang="zh-CN" altLang="en-US" sz="2400" b="1" u="none" dirty="0">
                <a:solidFill>
                  <a:srgbClr val="FF0000"/>
                </a:solidFill>
                <a:latin typeface="Times New Roman" panose="02020603050405020304" pitchFamily="18" charset="0"/>
                <a:ea typeface="方正黑体_GBK" charset="0"/>
                <a:cs typeface="方正黑体_GBK" charset="0"/>
              </a:rPr>
              <a:t>be busy with sth.</a:t>
            </a:r>
            <a:r>
              <a:rPr lang="zh-CN" altLang="en-US" sz="2400" b="1" u="none" dirty="0">
                <a:solidFill>
                  <a:srgbClr val="000000"/>
                </a:solidFill>
                <a:latin typeface="Times New Roman" panose="02020603050405020304" pitchFamily="18" charset="0"/>
                <a:ea typeface="方正黑体_GBK" charset="0"/>
                <a:cs typeface="方正黑体_GBK" charset="0"/>
              </a:rPr>
              <a:t>意为“忙于某事”,with后要接名词或代词;</a:t>
            </a:r>
            <a:r>
              <a:rPr lang="zh-CN" altLang="en-US" sz="2400" b="1" u="none" dirty="0">
                <a:solidFill>
                  <a:srgbClr val="FF0000"/>
                </a:solidFill>
                <a:latin typeface="Times New Roman" panose="02020603050405020304" pitchFamily="18" charset="0"/>
                <a:ea typeface="方正黑体_GBK" charset="0"/>
                <a:cs typeface="方正黑体_GBK" charset="0"/>
              </a:rPr>
              <a:t>be busy doing sth.</a:t>
            </a:r>
            <a:r>
              <a:rPr lang="zh-CN" altLang="en-US" sz="2400" b="1" u="none" dirty="0">
                <a:solidFill>
                  <a:srgbClr val="000000"/>
                </a:solidFill>
                <a:latin typeface="Times New Roman" panose="02020603050405020304" pitchFamily="18" charset="0"/>
                <a:ea typeface="方正黑体_GBK" charset="0"/>
                <a:cs typeface="方正黑体_GBK" charset="0"/>
              </a:rPr>
              <a:t>意为“忙于做某事”,be busy后面接动词时要用</a:t>
            </a:r>
            <a:r>
              <a:rPr lang="zh-CN" altLang="en-US" sz="2400" b="1" i="1" u="none" dirty="0">
                <a:solidFill>
                  <a:srgbClr val="000000"/>
                </a:solidFill>
                <a:latin typeface="Times New Roman" panose="02020603050405020304" pitchFamily="18" charset="0"/>
                <a:ea typeface="方正黑体_GBK" charset="0"/>
                <a:cs typeface="方正黑体_GBK" charset="0"/>
              </a:rPr>
              <a:t>v</a:t>
            </a:r>
            <a:r>
              <a:rPr lang="zh-CN" altLang="en-US" sz="2400" b="1" u="none" dirty="0">
                <a:solidFill>
                  <a:srgbClr val="000000"/>
                </a:solidFill>
                <a:latin typeface="Times New Roman" panose="02020603050405020304" pitchFamily="18" charset="0"/>
                <a:ea typeface="方正黑体_GBK" charset="0"/>
                <a:cs typeface="方正黑体_GBK" charset="0"/>
              </a:rPr>
              <a:t>.-ing形式。</a:t>
            </a:r>
          </a:p>
          <a:p>
            <a:pPr marL="0" indent="0"/>
            <a:r>
              <a:rPr lang="en-US" altLang="zh-CN" sz="2400" b="1" dirty="0" smtClean="0">
                <a:solidFill>
                  <a:srgbClr val="B60A9F"/>
                </a:solidFill>
                <a:latin typeface="Times New Roman" panose="02020603050405020304" pitchFamily="18" charset="0"/>
                <a:ea typeface="NEU-HZ-S92" charset="0"/>
                <a:cs typeface="NEU-HZ-S92" charset="0"/>
              </a:rPr>
              <a:t>  </a:t>
            </a:r>
            <a:r>
              <a:rPr lang="en-US" altLang="zh-CN" sz="2400" b="1" u="sng" dirty="0" smtClean="0">
                <a:solidFill>
                  <a:srgbClr val="B60A9F"/>
                </a:solidFill>
                <a:latin typeface="Times New Roman" panose="02020603050405020304" pitchFamily="18" charset="0"/>
                <a:ea typeface="NEU-HZ-S92" charset="0"/>
                <a:cs typeface="NEU-HZ-S92" charset="0"/>
              </a:rPr>
              <a:t>8.I </a:t>
            </a:r>
            <a:r>
              <a:rPr lang="en-US" altLang="zh-CN" sz="2400" b="1" u="sng" dirty="0">
                <a:solidFill>
                  <a:srgbClr val="B60A9F"/>
                </a:solidFill>
                <a:latin typeface="Times New Roman" panose="02020603050405020304" pitchFamily="18" charset="0"/>
                <a:ea typeface="NEU-HZ-S92" charset="0"/>
                <a:cs typeface="NEU-HZ-S92" charset="0"/>
              </a:rPr>
              <a:t>couldn’t help but laugh when I read your e-mail</a:t>
            </a:r>
            <a:r>
              <a:rPr lang="en-US" altLang="zh-CN" sz="2400" b="1" u="sng" dirty="0" smtClean="0">
                <a:solidFill>
                  <a:srgbClr val="B60A9F"/>
                </a:solidFill>
                <a:latin typeface="Times New Roman" panose="02020603050405020304" pitchFamily="18" charset="0"/>
                <a:ea typeface="NEU-HZ-S92" charset="0"/>
                <a:cs typeface="NEU-HZ-S92" charset="0"/>
              </a:rPr>
              <a:t>.</a:t>
            </a:r>
          </a:p>
          <a:p>
            <a:pPr marL="0" indent="0"/>
            <a:r>
              <a:rPr lang="zh-CN" altLang="en-US" sz="2400" b="1" u="none" dirty="0" smtClean="0">
                <a:solidFill>
                  <a:srgbClr val="FF0000"/>
                </a:solidFill>
                <a:latin typeface="Times New Roman" panose="02020603050405020304" pitchFamily="18" charset="0"/>
                <a:ea typeface="方正黑体_GBK" charset="0"/>
                <a:cs typeface="方正黑体_GBK" charset="0"/>
              </a:rPr>
              <a:t>  can’t </a:t>
            </a:r>
            <a:r>
              <a:rPr lang="zh-CN" altLang="en-US" sz="2400" b="1" u="none" dirty="0">
                <a:solidFill>
                  <a:srgbClr val="FF0000"/>
                </a:solidFill>
                <a:latin typeface="Times New Roman" panose="02020603050405020304" pitchFamily="18" charset="0"/>
                <a:ea typeface="方正黑体_GBK" charset="0"/>
                <a:cs typeface="方正黑体_GBK" charset="0"/>
              </a:rPr>
              <a:t>help but</a:t>
            </a:r>
            <a:r>
              <a:rPr lang="zh-CN" altLang="en-US" sz="2400" b="1" u="none" dirty="0">
                <a:solidFill>
                  <a:srgbClr val="000000"/>
                </a:solidFill>
                <a:latin typeface="Times New Roman" panose="02020603050405020304" pitchFamily="18" charset="0"/>
                <a:ea typeface="方正黑体_GBK" charset="0"/>
                <a:cs typeface="方正黑体_GBK" charset="0"/>
              </a:rPr>
              <a:t>意为“不得不;不会不,必然”,后接动词原形</a:t>
            </a:r>
            <a:r>
              <a:rPr lang="zh-CN" altLang="en-US" sz="2400" b="1" u="none" dirty="0" smtClean="0">
                <a:solidFill>
                  <a:srgbClr val="000000"/>
                </a:solidFill>
                <a:latin typeface="Times New Roman" panose="02020603050405020304" pitchFamily="18" charset="0"/>
                <a:ea typeface="方正黑体_GBK" charset="0"/>
                <a:cs typeface="方正黑体_GBK" charset="0"/>
              </a:rPr>
              <a:t>。</a:t>
            </a:r>
            <a:endParaRPr lang="zh-CN" altLang="en-US" sz="2400" b="1" u="none" dirty="0">
              <a:solidFill>
                <a:srgbClr val="000000"/>
              </a:solidFill>
              <a:latin typeface="Times New Roman" panose="02020603050405020304" pitchFamily="18" charset="0"/>
              <a:ea typeface="方正黑体_GBK" charset="0"/>
              <a:cs typeface="方正黑体_GBK" charset="0"/>
            </a:endParaRPr>
          </a:p>
        </p:txBody>
      </p:sp>
      <p:pic>
        <p:nvPicPr>
          <p:cNvPr id="2" name="图片 1" descr="图片107"/>
          <p:cNvPicPr>
            <a:picLocks noChangeAspect="1"/>
          </p:cNvPicPr>
          <p:nvPr/>
        </p:nvPicPr>
        <p:blipFill>
          <a:blip r:embed="rId2" cstate="email"/>
          <a:stretch>
            <a:fillRect/>
          </a:stretch>
        </p:blipFill>
        <p:spPr>
          <a:xfrm>
            <a:off x="6516216" y="3573016"/>
            <a:ext cx="1682750" cy="1428750"/>
          </a:xfrm>
          <a:prstGeom prst="rect">
            <a:avLst/>
          </a:prstGeom>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00">
                                            <p:txEl>
                                              <p:pRg st="0" end="0"/>
                                            </p:txEl>
                                          </p:spTgt>
                                        </p:tgtEl>
                                        <p:attrNameLst>
                                          <p:attrName>style.visibility</p:attrName>
                                        </p:attrNameLst>
                                      </p:cBhvr>
                                      <p:to>
                                        <p:strVal val="visible"/>
                                      </p:to>
                                    </p:set>
                                    <p:anim calcmode="discrete" valueType="clr">
                                      <p:cBhvr override="childStyle">
                                        <p:cTn id="7" dur="80"/>
                                        <p:tgtEl>
                                          <p:spTgt spid="1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00">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100">
                                            <p:txEl>
                                              <p:pRg st="1" end="1"/>
                                            </p:txEl>
                                          </p:spTgt>
                                        </p:tgtEl>
                                        <p:attrNameLst>
                                          <p:attrName>style.visibility</p:attrName>
                                        </p:attrNameLst>
                                      </p:cBhvr>
                                      <p:to>
                                        <p:strVal val="visible"/>
                                      </p:to>
                                    </p:set>
                                    <p:anim calcmode="lin" valueType="num">
                                      <p:cBhvr>
                                        <p:cTn id="14" dur="500" fill="hold"/>
                                        <p:tgtEl>
                                          <p:spTgt spid="100">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00">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100">
                                            <p:txEl>
                                              <p:pRg st="2" end="2"/>
                                            </p:txEl>
                                          </p:spTgt>
                                        </p:tgtEl>
                                        <p:attrNameLst>
                                          <p:attrName>style.visibility</p:attrName>
                                        </p:attrNameLst>
                                      </p:cBhvr>
                                      <p:to>
                                        <p:strVal val="visible"/>
                                      </p:to>
                                    </p:set>
                                    <p:anim calcmode="discrete" valueType="clr">
                                      <p:cBhvr override="childStyle">
                                        <p:cTn id="20" dur="80"/>
                                        <p:tgtEl>
                                          <p:spTgt spid="10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00">
                                            <p:txEl>
                                              <p:pRg st="2" end="2"/>
                                            </p:txEl>
                                          </p:spTgt>
                                        </p:tgtEl>
                                        <p:attrNameLst>
                                          <p:attrName>fillcolor</p:attrName>
                                        </p:attrNameLst>
                                      </p:cBhvr>
                                      <p:tavLst>
                                        <p:tav tm="0">
                                          <p:val>
                                            <p:clrVal>
                                              <a:schemeClr val="accent2"/>
                                            </p:clrVal>
                                          </p:val>
                                        </p:tav>
                                        <p:tav tm="50000">
                                          <p:val>
                                            <p:clrVal>
                                              <a:schemeClr val="hlink"/>
                                            </p:clrVal>
                                          </p:val>
                                        </p:tav>
                                      </p:tavLst>
                                    </p:anim>
                                    <p:set>
                                      <p:cBhvr>
                                        <p:cTn id="22" dur="80"/>
                                        <p:tgtEl>
                                          <p:spTgt spid="100">
                                            <p:txEl>
                                              <p:pRg st="2" end="2"/>
                                            </p:txEl>
                                          </p:spTgt>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0">
                                            <p:txEl>
                                              <p:pRg st="3" end="3"/>
                                            </p:txEl>
                                          </p:spTgt>
                                        </p:tgtEl>
                                        <p:attrNameLst>
                                          <p:attrName>style.visibility</p:attrName>
                                        </p:attrNameLst>
                                      </p:cBhvr>
                                      <p:to>
                                        <p:strVal val="visible"/>
                                      </p:to>
                                    </p:set>
                                    <p:animEffect transition="in" filter="wipe(down)">
                                      <p:cBhvr>
                                        <p:cTn id="27" dur="500"/>
                                        <p:tgtEl>
                                          <p:spTgt spid="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835696" y="1052736"/>
            <a:ext cx="4572000" cy="3785652"/>
          </a:xfrm>
          <a:prstGeom prst="rect">
            <a:avLst/>
          </a:prstGeom>
          <a:solidFill>
            <a:schemeClr val="bg1"/>
          </a:solidFill>
          <a:ln>
            <a:solidFill>
              <a:srgbClr val="FF0000"/>
            </a:solidFill>
          </a:ln>
        </p:spPr>
        <p:txBody>
          <a:bodyPr>
            <a:spAutoFit/>
          </a:bodyPr>
          <a:lstStyle/>
          <a:p>
            <a:pPr lvl="0"/>
            <a:r>
              <a:rPr lang="en-US" altLang="zh-CN" sz="2400" b="1" dirty="0" smtClean="0">
                <a:solidFill>
                  <a:srgbClr val="B60A9F"/>
                </a:solidFill>
                <a:latin typeface="Times New Roman" panose="02020603050405020304" pitchFamily="18" charset="0"/>
                <a:ea typeface="NEU-HZ-S92" charset="0"/>
                <a:cs typeface="NEU-HZ-S92" charset="0"/>
              </a:rPr>
              <a:t>   </a:t>
            </a:r>
            <a:r>
              <a:rPr lang="en-US" altLang="zh-CN" sz="2400" b="1" u="sng" dirty="0" smtClean="0">
                <a:solidFill>
                  <a:srgbClr val="B60A9F"/>
                </a:solidFill>
                <a:latin typeface="Times New Roman" panose="02020603050405020304" pitchFamily="18" charset="0"/>
                <a:ea typeface="NEU-HZ-S92" charset="0"/>
                <a:cs typeface="NEU-HZ-S92" charset="0"/>
              </a:rPr>
              <a:t>9.Maybe you can send them to me.</a:t>
            </a:r>
          </a:p>
          <a:p>
            <a:pPr lvl="0"/>
            <a:r>
              <a:rPr lang="zh-CN" altLang="en-US" sz="2400" b="1" dirty="0" smtClean="0">
                <a:solidFill>
                  <a:srgbClr val="FF0000"/>
                </a:solidFill>
                <a:latin typeface="Times New Roman" panose="02020603050405020304" pitchFamily="18" charset="0"/>
                <a:ea typeface="方正黑体_GBK" charset="0"/>
                <a:cs typeface="方正黑体_GBK" charset="0"/>
              </a:rPr>
              <a:t>   maybe</a:t>
            </a:r>
            <a:r>
              <a:rPr lang="zh-CN" altLang="en-US" sz="2400" b="1" dirty="0" smtClean="0">
                <a:solidFill>
                  <a:srgbClr val="000000"/>
                </a:solidFill>
                <a:latin typeface="Times New Roman" panose="02020603050405020304" pitchFamily="18" charset="0"/>
                <a:ea typeface="方正黑体_GBK" charset="0"/>
                <a:cs typeface="方正黑体_GBK" charset="0"/>
              </a:rPr>
              <a:t>为副词,意为“也许”。　　</a:t>
            </a:r>
          </a:p>
          <a:p>
            <a:pPr lvl="0"/>
            <a:r>
              <a:rPr lang="zh-CN" altLang="en-US" sz="2400" b="1" dirty="0" smtClean="0">
                <a:solidFill>
                  <a:srgbClr val="000000"/>
                </a:solidFill>
                <a:latin typeface="Times New Roman" panose="02020603050405020304" pitchFamily="18" charset="0"/>
                <a:ea typeface="方正黑体_GBK" charset="0"/>
                <a:cs typeface="方正黑体_GBK" charset="0"/>
              </a:rPr>
              <a:t>【</a:t>
            </a:r>
            <a:r>
              <a:rPr lang="zh-CN" altLang="en-US" sz="2400" b="1" dirty="0" smtClean="0">
                <a:solidFill>
                  <a:srgbClr val="FF0000"/>
                </a:solidFill>
                <a:latin typeface="Times New Roman" panose="02020603050405020304" pitchFamily="18" charset="0"/>
                <a:ea typeface="方正黑体_GBK" charset="0"/>
                <a:cs typeface="方正黑体_GBK" charset="0"/>
              </a:rPr>
              <a:t>辨析</a:t>
            </a:r>
            <a:r>
              <a:rPr lang="zh-CN" altLang="en-US" sz="2400" b="1" dirty="0" smtClean="0">
                <a:solidFill>
                  <a:srgbClr val="000000"/>
                </a:solidFill>
                <a:latin typeface="Times New Roman" panose="02020603050405020304" pitchFamily="18" charset="0"/>
                <a:ea typeface="方正黑体_GBK" charset="0"/>
                <a:cs typeface="方正黑体_GBK" charset="0"/>
              </a:rPr>
              <a:t>】　</a:t>
            </a:r>
            <a:r>
              <a:rPr lang="zh-CN" altLang="en-US" sz="2400" b="1" dirty="0" smtClean="0">
                <a:solidFill>
                  <a:srgbClr val="FF0000"/>
                </a:solidFill>
                <a:latin typeface="Times New Roman" panose="02020603050405020304" pitchFamily="18" charset="0"/>
                <a:ea typeface="方正黑体_GBK" charset="0"/>
                <a:cs typeface="方正黑体_GBK" charset="0"/>
              </a:rPr>
              <a:t>maybe,may be</a:t>
            </a:r>
          </a:p>
          <a:p>
            <a:pPr lvl="0"/>
            <a:r>
              <a:rPr lang="zh-CN" altLang="en-US" sz="2400" b="1" dirty="0" smtClean="0">
                <a:solidFill>
                  <a:srgbClr val="000000"/>
                </a:solidFill>
                <a:latin typeface="Times New Roman" panose="02020603050405020304" pitchFamily="18" charset="0"/>
                <a:ea typeface="方正黑体_GBK" charset="0"/>
                <a:cs typeface="方正黑体_GBK" charset="0"/>
              </a:rPr>
              <a:t>   (1)</a:t>
            </a:r>
            <a:r>
              <a:rPr lang="zh-CN" altLang="en-US" sz="2400" b="1" dirty="0" smtClean="0">
                <a:solidFill>
                  <a:srgbClr val="FF0000"/>
                </a:solidFill>
                <a:latin typeface="Times New Roman" panose="02020603050405020304" pitchFamily="18" charset="0"/>
                <a:ea typeface="方正黑体_GBK" charset="0"/>
                <a:cs typeface="方正黑体_GBK" charset="0"/>
              </a:rPr>
              <a:t>maybe</a:t>
            </a:r>
            <a:r>
              <a:rPr lang="zh-CN" altLang="en-US" sz="2400" b="1" dirty="0" smtClean="0">
                <a:solidFill>
                  <a:srgbClr val="000000"/>
                </a:solidFill>
                <a:latin typeface="Times New Roman" panose="02020603050405020304" pitchFamily="18" charset="0"/>
                <a:ea typeface="方正黑体_GBK" charset="0"/>
                <a:cs typeface="方正黑体_GBK" charset="0"/>
              </a:rPr>
              <a:t>为副词,意为“也许,可能”,相当于perhaps,常位于句首。</a:t>
            </a:r>
          </a:p>
          <a:p>
            <a:pPr lvl="0"/>
            <a:r>
              <a:rPr lang="zh-CN" altLang="en-US" sz="2400" b="1" dirty="0" smtClean="0">
                <a:solidFill>
                  <a:srgbClr val="000000"/>
                </a:solidFill>
                <a:latin typeface="Times New Roman" panose="02020603050405020304" pitchFamily="18" charset="0"/>
                <a:ea typeface="方正黑体_GBK" charset="0"/>
                <a:cs typeface="方正黑体_GBK" charset="0"/>
              </a:rPr>
              <a:t>   (2)</a:t>
            </a:r>
            <a:r>
              <a:rPr lang="zh-CN" altLang="en-US" sz="2400" b="1" dirty="0" smtClean="0">
                <a:solidFill>
                  <a:srgbClr val="FF0000"/>
                </a:solidFill>
                <a:latin typeface="Times New Roman" panose="02020603050405020304" pitchFamily="18" charset="0"/>
                <a:ea typeface="方正黑体_GBK" charset="0"/>
                <a:cs typeface="方正黑体_GBK" charset="0"/>
              </a:rPr>
              <a:t>may be</a:t>
            </a:r>
            <a:r>
              <a:rPr lang="zh-CN" altLang="en-US" sz="2400" b="1" dirty="0" smtClean="0">
                <a:solidFill>
                  <a:srgbClr val="000000"/>
                </a:solidFill>
                <a:latin typeface="Times New Roman" panose="02020603050405020304" pitchFamily="18" charset="0"/>
                <a:ea typeface="方正黑体_GBK" charset="0"/>
                <a:cs typeface="方正黑体_GBK" charset="0"/>
              </a:rPr>
              <a:t>为“情态动词may+动词原形be”构成,意为“也许是,可能是”,在句中作谓语,与主语形成系表结构。</a:t>
            </a:r>
            <a:endParaRPr lang="zh-CN" altLang="en-US" sz="2400" b="1" dirty="0">
              <a:solidFill>
                <a:srgbClr val="000000"/>
              </a:solidFill>
              <a:latin typeface="Times New Roman" panose="02020603050405020304" pitchFamily="18" charset="0"/>
              <a:ea typeface="方正黑体_GBK" charset="0"/>
              <a:cs typeface="方正黑体_GBK" charset="0"/>
            </a:endParaRPr>
          </a:p>
        </p:txBody>
      </p:sp>
      <p:pic>
        <p:nvPicPr>
          <p:cNvPr id="3" name="图片 2" descr="图片107"/>
          <p:cNvPicPr>
            <a:picLocks noChangeAspect="1"/>
          </p:cNvPicPr>
          <p:nvPr/>
        </p:nvPicPr>
        <p:blipFill>
          <a:blip r:embed="rId2" cstate="email"/>
          <a:stretch>
            <a:fillRect/>
          </a:stretch>
        </p:blipFill>
        <p:spPr>
          <a:xfrm>
            <a:off x="6300192" y="3573016"/>
            <a:ext cx="1682750" cy="1428750"/>
          </a:xfrm>
          <a:prstGeom prst="rect">
            <a:avLst/>
          </a:prstGeom>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7"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additive="base">
                                        <p:cTn id="24"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 calcmode="lin" valueType="num">
                                      <p:cBhvr additive="base">
                                        <p:cTn id="3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 name="文本框 99"/>
          <p:cNvSpPr txBox="1"/>
          <p:nvPr/>
        </p:nvSpPr>
        <p:spPr>
          <a:xfrm>
            <a:off x="1000760" y="434975"/>
            <a:ext cx="6222365" cy="5577840"/>
          </a:xfrm>
          <a:prstGeom prst="rect">
            <a:avLst/>
          </a:prstGeom>
          <a:solidFill>
            <a:schemeClr val="bg1"/>
          </a:solidFill>
          <a:ln w="9525">
            <a:solidFill>
              <a:srgbClr val="FF0000"/>
            </a:solidFill>
          </a:ln>
        </p:spPr>
        <p:txBody>
          <a:bodyPr wrap="square">
            <a:spAutoFit/>
          </a:bodyPr>
          <a:lstStyle/>
          <a:p>
            <a:pPr marL="0" indent="0"/>
            <a:r>
              <a:rPr lang="en-US" altLang="zh-CN" sz="2400" b="1" dirty="0" smtClean="0">
                <a:solidFill>
                  <a:srgbClr val="B60A9F"/>
                </a:solidFill>
                <a:latin typeface="Times New Roman" panose="02020603050405020304" pitchFamily="18" charset="0"/>
                <a:ea typeface="NEU-HZ-S92" charset="0"/>
                <a:cs typeface="NEU-HZ-S92" charset="0"/>
              </a:rPr>
              <a:t>   </a:t>
            </a:r>
            <a:r>
              <a:rPr lang="en-US" altLang="zh-CN" sz="2400" b="1" u="sng" dirty="0" smtClean="0">
                <a:solidFill>
                  <a:srgbClr val="B60A9F"/>
                </a:solidFill>
                <a:latin typeface="Times New Roman" panose="02020603050405020304" pitchFamily="18" charset="0"/>
                <a:ea typeface="NEU-HZ-S92" charset="0"/>
                <a:cs typeface="NEU-HZ-S92" charset="0"/>
              </a:rPr>
              <a:t>10.I </a:t>
            </a:r>
            <a:r>
              <a:rPr lang="en-US" altLang="zh-CN" sz="2400" b="1" u="sng" dirty="0">
                <a:solidFill>
                  <a:srgbClr val="B60A9F"/>
                </a:solidFill>
                <a:latin typeface="Times New Roman" panose="02020603050405020304" pitchFamily="18" charset="0"/>
                <a:ea typeface="NEU-HZ-S92" charset="0"/>
                <a:cs typeface="NEU-HZ-S92" charset="0"/>
              </a:rPr>
              <a:t>wish everyone here,especially Debbie</a:t>
            </a:r>
            <a:r>
              <a:rPr lang="en-US" altLang="zh-CN" sz="2400" b="1" u="sng" dirty="0" smtClean="0">
                <a:solidFill>
                  <a:srgbClr val="B60A9F"/>
                </a:solidFill>
                <a:latin typeface="Times New Roman" panose="02020603050405020304" pitchFamily="18" charset="0"/>
                <a:ea typeface="NEU-HZ-S92" charset="0"/>
                <a:cs typeface="NEU-HZ-S92" charset="0"/>
              </a:rPr>
              <a:t>,</a:t>
            </a:r>
          </a:p>
          <a:p>
            <a:pPr marL="0" indent="0"/>
            <a:r>
              <a:rPr lang="en-US" altLang="zh-CN" sz="2400" b="1" u="sng" dirty="0" smtClean="0">
                <a:solidFill>
                  <a:srgbClr val="B60A9F"/>
                </a:solidFill>
                <a:latin typeface="Times New Roman" panose="02020603050405020304" pitchFamily="18" charset="0"/>
                <a:ea typeface="NEU-HZ-S92" charset="0"/>
                <a:cs typeface="NEU-HZ-S92" charset="0"/>
              </a:rPr>
              <a:t>could </a:t>
            </a:r>
            <a:r>
              <a:rPr lang="en-US" altLang="zh-CN" sz="2400" b="1" u="sng" dirty="0">
                <a:solidFill>
                  <a:srgbClr val="B60A9F"/>
                </a:solidFill>
                <a:latin typeface="Times New Roman" panose="02020603050405020304" pitchFamily="18" charset="0"/>
                <a:ea typeface="NEU-HZ-S92" charset="0"/>
                <a:cs typeface="NEU-HZ-S92" charset="0"/>
              </a:rPr>
              <a:t>learn some Chinese manners.</a:t>
            </a:r>
          </a:p>
          <a:p>
            <a:pPr marL="0" indent="0"/>
            <a:r>
              <a:rPr lang="zh-CN" altLang="en-US" sz="2400" b="1" u="none" dirty="0" smtClean="0">
                <a:solidFill>
                  <a:srgbClr val="000000"/>
                </a:solidFill>
                <a:latin typeface="Times New Roman" panose="02020603050405020304" pitchFamily="18" charset="0"/>
                <a:ea typeface="方正黑体_GBK" charset="0"/>
                <a:cs typeface="方正黑体_GBK" charset="0"/>
              </a:rPr>
              <a:t>   当</a:t>
            </a:r>
            <a:r>
              <a:rPr lang="zh-CN" altLang="en-US" sz="2400" b="1" u="none" dirty="0">
                <a:solidFill>
                  <a:srgbClr val="FF0000"/>
                </a:solidFill>
                <a:latin typeface="Times New Roman" panose="02020603050405020304" pitchFamily="18" charset="0"/>
                <a:ea typeface="方正黑体_GBK" charset="0"/>
                <a:cs typeface="方正黑体_GBK" charset="0"/>
              </a:rPr>
              <a:t>wish</a:t>
            </a:r>
            <a:r>
              <a:rPr lang="zh-CN" altLang="en-US" sz="2400" b="1" u="none" dirty="0">
                <a:solidFill>
                  <a:srgbClr val="000000"/>
                </a:solidFill>
                <a:latin typeface="Times New Roman" panose="02020603050405020304" pitchFamily="18" charset="0"/>
                <a:ea typeface="方正黑体_GBK" charset="0"/>
                <a:cs typeface="方正黑体_GBK" charset="0"/>
              </a:rPr>
              <a:t>是一般现在时的时候,后面的宾语从句可使用一般过去时,这是虚拟语气,用来表达某种愿望</a:t>
            </a:r>
            <a:r>
              <a:rPr lang="zh-CN" altLang="en-US" sz="2400" b="1" u="none" dirty="0" smtClean="0">
                <a:solidFill>
                  <a:srgbClr val="000000"/>
                </a:solidFill>
                <a:latin typeface="Times New Roman" panose="02020603050405020304" pitchFamily="18" charset="0"/>
                <a:ea typeface="方正黑体_GBK" charset="0"/>
                <a:cs typeface="方正黑体_GBK" charset="0"/>
              </a:rPr>
              <a:t>。</a:t>
            </a:r>
            <a:endParaRPr lang="en-US" altLang="zh-CN" sz="2400" b="1" u="none" dirty="0" smtClean="0">
              <a:solidFill>
                <a:srgbClr val="000000"/>
              </a:solidFill>
              <a:latin typeface="Times New Roman" panose="02020603050405020304" pitchFamily="18" charset="0"/>
              <a:ea typeface="方正黑体_GBK" charset="0"/>
              <a:cs typeface="方正黑体_GBK" charset="0"/>
            </a:endParaRPr>
          </a:p>
          <a:p>
            <a:pPr marL="0" indent="0"/>
            <a:r>
              <a:rPr lang="en-US" altLang="zh-CN" sz="2400" b="1" dirty="0" smtClean="0">
                <a:solidFill>
                  <a:srgbClr val="B60A9F"/>
                </a:solidFill>
                <a:latin typeface="Times New Roman" panose="02020603050405020304" pitchFamily="18" charset="0"/>
                <a:ea typeface="NEU-HZ-S92" charset="0"/>
                <a:cs typeface="NEU-HZ-S92" charset="0"/>
              </a:rPr>
              <a:t>   </a:t>
            </a:r>
            <a:r>
              <a:rPr lang="en-US" altLang="zh-CN" sz="2400" b="1" u="sng" dirty="0" smtClean="0">
                <a:solidFill>
                  <a:srgbClr val="B60A9F"/>
                </a:solidFill>
                <a:latin typeface="Times New Roman" panose="02020603050405020304" pitchFamily="18" charset="0"/>
                <a:ea typeface="NEU-HZ-S92" charset="0"/>
                <a:cs typeface="NEU-HZ-S92" charset="0"/>
              </a:rPr>
              <a:t>11.Debbie </a:t>
            </a:r>
            <a:r>
              <a:rPr lang="en-US" altLang="zh-CN" sz="2400" b="1" u="sng" dirty="0">
                <a:solidFill>
                  <a:srgbClr val="B60A9F"/>
                </a:solidFill>
                <a:latin typeface="Times New Roman" panose="02020603050405020304" pitchFamily="18" charset="0"/>
                <a:ea typeface="NEU-HZ-S92" charset="0"/>
                <a:cs typeface="NEU-HZ-S92" charset="0"/>
              </a:rPr>
              <a:t>dreams of being a police officer.</a:t>
            </a:r>
          </a:p>
          <a:p>
            <a:pPr marL="0" indent="0"/>
            <a:r>
              <a:rPr lang="zh-CN" altLang="en-US" sz="2400" b="1" u="none" dirty="0" smtClean="0">
                <a:solidFill>
                  <a:srgbClr val="000000"/>
                </a:solidFill>
                <a:latin typeface="Times New Roman" panose="02020603050405020304" pitchFamily="18" charset="0"/>
                <a:ea typeface="方正黑体_GBK" charset="0"/>
                <a:cs typeface="方正黑体_GBK" charset="0"/>
              </a:rPr>
              <a:t>   ◆</a:t>
            </a:r>
            <a:r>
              <a:rPr lang="zh-CN" altLang="en-US" sz="2400" b="1" u="none" dirty="0">
                <a:solidFill>
                  <a:srgbClr val="FF0000"/>
                </a:solidFill>
                <a:latin typeface="Times New Roman" panose="02020603050405020304" pitchFamily="18" charset="0"/>
                <a:ea typeface="方正黑体_GBK" charset="0"/>
                <a:cs typeface="方正黑体_GBK" charset="0"/>
              </a:rPr>
              <a:t>dream of</a:t>
            </a:r>
            <a:r>
              <a:rPr lang="zh-CN" altLang="en-US" sz="2400" b="1" u="none" dirty="0">
                <a:solidFill>
                  <a:srgbClr val="000000"/>
                </a:solidFill>
                <a:latin typeface="Times New Roman" panose="02020603050405020304" pitchFamily="18" charset="0"/>
                <a:ea typeface="方正黑体_GBK" charset="0"/>
                <a:cs typeface="方正黑体_GBK" charset="0"/>
              </a:rPr>
              <a:t> 意为“梦见,梦想,渴望</a:t>
            </a:r>
            <a:r>
              <a:rPr lang="zh-CN" altLang="en-US" sz="2400" b="1" u="none" dirty="0" smtClean="0">
                <a:solidFill>
                  <a:srgbClr val="000000"/>
                </a:solidFill>
                <a:latin typeface="Times New Roman" panose="02020603050405020304" pitchFamily="18" charset="0"/>
                <a:ea typeface="方正黑体_GBK" charset="0"/>
                <a:cs typeface="方正黑体_GBK" charset="0"/>
              </a:rPr>
              <a:t>”。</a:t>
            </a:r>
            <a:endParaRPr lang="en-US" altLang="zh-CN" sz="2400" b="1" u="none" dirty="0" smtClean="0">
              <a:solidFill>
                <a:srgbClr val="000000"/>
              </a:solidFill>
              <a:latin typeface="Times New Roman" panose="02020603050405020304" pitchFamily="18" charset="0"/>
              <a:ea typeface="方正黑体_GBK" charset="0"/>
              <a:cs typeface="方正黑体_GBK" charset="0"/>
            </a:endParaRPr>
          </a:p>
          <a:p>
            <a:pPr marL="0" indent="0"/>
            <a:r>
              <a:rPr lang="zh-CN" altLang="en-US" sz="2400" b="1" u="none" dirty="0" smtClean="0">
                <a:solidFill>
                  <a:srgbClr val="000000"/>
                </a:solidFill>
                <a:latin typeface="Times New Roman" panose="02020603050405020304" pitchFamily="18" charset="0"/>
                <a:ea typeface="方正黑体_GBK" charset="0"/>
                <a:cs typeface="方正黑体_GBK" charset="0"/>
              </a:rPr>
              <a:t>   ◆</a:t>
            </a:r>
            <a:r>
              <a:rPr lang="zh-CN" altLang="en-US" sz="2400" b="1" u="none" dirty="0">
                <a:solidFill>
                  <a:srgbClr val="FF0000"/>
                </a:solidFill>
                <a:latin typeface="Times New Roman" panose="02020603050405020304" pitchFamily="18" charset="0"/>
                <a:ea typeface="方正黑体_GBK" charset="0"/>
                <a:cs typeface="方正黑体_GBK" charset="0"/>
              </a:rPr>
              <a:t>police officer</a:t>
            </a:r>
            <a:r>
              <a:rPr lang="zh-CN" altLang="en-US" sz="2400" b="1" u="none" dirty="0">
                <a:solidFill>
                  <a:srgbClr val="000000"/>
                </a:solidFill>
                <a:latin typeface="Times New Roman" panose="02020603050405020304" pitchFamily="18" charset="0"/>
                <a:ea typeface="方正黑体_GBK" charset="0"/>
                <a:cs typeface="方正黑体_GBK" charset="0"/>
              </a:rPr>
              <a:t>意为“警察,警官”。</a:t>
            </a:r>
          </a:p>
          <a:p>
            <a:pPr marL="0" indent="0"/>
            <a:r>
              <a:rPr lang="en-US" altLang="zh-CN" sz="2400" b="1" dirty="0" smtClean="0">
                <a:solidFill>
                  <a:srgbClr val="B60A9F"/>
                </a:solidFill>
                <a:latin typeface="Times New Roman" panose="02020603050405020304" pitchFamily="18" charset="0"/>
                <a:ea typeface="NEU-HZ-S92" charset="0"/>
                <a:cs typeface="NEU-HZ-S92" charset="0"/>
              </a:rPr>
              <a:t>   </a:t>
            </a:r>
            <a:r>
              <a:rPr lang="en-US" altLang="zh-CN" sz="2400" b="1" u="sng" dirty="0" smtClean="0">
                <a:solidFill>
                  <a:srgbClr val="B60A9F"/>
                </a:solidFill>
                <a:latin typeface="Times New Roman" panose="02020603050405020304" pitchFamily="18" charset="0"/>
                <a:ea typeface="NEU-HZ-S92" charset="0"/>
                <a:cs typeface="NEU-HZ-S92" charset="0"/>
              </a:rPr>
              <a:t>12.She </a:t>
            </a:r>
            <a:r>
              <a:rPr lang="en-US" altLang="zh-CN" sz="2400" b="1" u="sng" dirty="0">
                <a:solidFill>
                  <a:srgbClr val="B60A9F"/>
                </a:solidFill>
                <a:latin typeface="Times New Roman" panose="02020603050405020304" pitchFamily="18" charset="0"/>
                <a:ea typeface="NEU-HZ-S92" charset="0"/>
                <a:cs typeface="NEU-HZ-S92" charset="0"/>
              </a:rPr>
              <a:t>changes her mind so quickly!</a:t>
            </a:r>
          </a:p>
          <a:p>
            <a:pPr marL="0" indent="0"/>
            <a:r>
              <a:rPr lang="zh-CN" altLang="en-US" sz="2400" b="1" u="none" dirty="0" smtClean="0">
                <a:solidFill>
                  <a:srgbClr val="FF0000"/>
                </a:solidFill>
                <a:latin typeface="Times New Roman" panose="02020603050405020304" pitchFamily="18" charset="0"/>
                <a:ea typeface="方正黑体_GBK" charset="0"/>
                <a:cs typeface="方正黑体_GBK" charset="0"/>
              </a:rPr>
              <a:t>   change </a:t>
            </a:r>
            <a:r>
              <a:rPr lang="zh-CN" altLang="en-US" sz="2400" b="1" u="none" dirty="0">
                <a:solidFill>
                  <a:srgbClr val="FF0000"/>
                </a:solidFill>
                <a:latin typeface="Times New Roman" panose="02020603050405020304" pitchFamily="18" charset="0"/>
                <a:ea typeface="方正黑体_GBK" charset="0"/>
                <a:cs typeface="方正黑体_GBK" charset="0"/>
              </a:rPr>
              <a:t>one’s mind</a:t>
            </a:r>
            <a:r>
              <a:rPr lang="zh-CN" altLang="en-US" sz="2400" b="1" u="none" dirty="0">
                <a:solidFill>
                  <a:srgbClr val="000000"/>
                </a:solidFill>
                <a:latin typeface="Times New Roman" panose="02020603050405020304" pitchFamily="18" charset="0"/>
                <a:ea typeface="方正黑体_GBK" charset="0"/>
                <a:cs typeface="方正黑体_GBK" charset="0"/>
              </a:rPr>
              <a:t>意为“改变某人的主意”</a:t>
            </a:r>
            <a:r>
              <a:rPr lang="zh-CN" altLang="en-US" sz="2400" b="1" u="none" dirty="0" smtClean="0">
                <a:solidFill>
                  <a:srgbClr val="000000"/>
                </a:solidFill>
                <a:latin typeface="Times New Roman" panose="02020603050405020304" pitchFamily="18" charset="0"/>
                <a:ea typeface="方正黑体_GBK" charset="0"/>
                <a:cs typeface="方正黑体_GBK" charset="0"/>
              </a:rPr>
              <a:t>。  【</a:t>
            </a:r>
            <a:r>
              <a:rPr lang="zh-CN" altLang="en-US" sz="2400" b="1" u="none" dirty="0" smtClean="0">
                <a:solidFill>
                  <a:srgbClr val="FF0000"/>
                </a:solidFill>
                <a:latin typeface="Times New Roman" panose="02020603050405020304" pitchFamily="18" charset="0"/>
                <a:ea typeface="方正黑体_GBK" charset="0"/>
                <a:cs typeface="方正黑体_GBK" charset="0"/>
              </a:rPr>
              <a:t>拓展</a:t>
            </a:r>
            <a:r>
              <a:rPr lang="zh-CN" altLang="en-US" sz="2400" b="1" u="none" dirty="0" smtClean="0">
                <a:solidFill>
                  <a:srgbClr val="000000"/>
                </a:solidFill>
                <a:latin typeface="Times New Roman" panose="02020603050405020304" pitchFamily="18" charset="0"/>
                <a:ea typeface="方正黑体_GBK" charset="0"/>
                <a:cs typeface="方正黑体_GBK" charset="0"/>
              </a:rPr>
              <a:t>】</a:t>
            </a:r>
            <a:r>
              <a:rPr lang="zh-CN" altLang="en-US" sz="2400" b="1" u="none" dirty="0">
                <a:solidFill>
                  <a:srgbClr val="000000"/>
                </a:solidFill>
                <a:latin typeface="Times New Roman" panose="02020603050405020304" pitchFamily="18" charset="0"/>
                <a:ea typeface="方正黑体_GBK" charset="0"/>
                <a:cs typeface="方正黑体_GBK" charset="0"/>
              </a:rPr>
              <a:t>　(1)固定短语:</a:t>
            </a:r>
            <a:r>
              <a:rPr lang="zh-CN" altLang="en-US" sz="2400" b="1" u="none" dirty="0">
                <a:solidFill>
                  <a:srgbClr val="FF0000"/>
                </a:solidFill>
                <a:latin typeface="Times New Roman" panose="02020603050405020304" pitchFamily="18" charset="0"/>
                <a:ea typeface="方正黑体_GBK" charset="0"/>
                <a:cs typeface="方正黑体_GBK" charset="0"/>
              </a:rPr>
              <a:t>make up one’s mind</a:t>
            </a:r>
            <a:r>
              <a:rPr lang="zh-CN" altLang="en-US" sz="2400" b="1" u="none" dirty="0">
                <a:solidFill>
                  <a:srgbClr val="000000"/>
                </a:solidFill>
                <a:latin typeface="Times New Roman" panose="02020603050405020304" pitchFamily="18" charset="0"/>
                <a:ea typeface="方正黑体_GBK" charset="0"/>
                <a:cs typeface="方正黑体_GBK" charset="0"/>
              </a:rPr>
              <a:t>下定决心,做出决定;keep…in mind记住……</a:t>
            </a:r>
            <a:r>
              <a:rPr lang="zh-CN" altLang="en-US" sz="2400" b="1" u="none" dirty="0" smtClean="0">
                <a:solidFill>
                  <a:srgbClr val="000000"/>
                </a:solidFill>
                <a:latin typeface="Times New Roman" panose="02020603050405020304" pitchFamily="18" charset="0"/>
                <a:ea typeface="方正黑体_GBK" charset="0"/>
                <a:cs typeface="方正黑体_GBK" charset="0"/>
              </a:rPr>
              <a:t>。     (</a:t>
            </a:r>
            <a:r>
              <a:rPr lang="zh-CN" altLang="en-US" sz="2400" b="1" u="none" dirty="0">
                <a:solidFill>
                  <a:srgbClr val="000000"/>
                </a:solidFill>
                <a:latin typeface="Times New Roman" panose="02020603050405020304" pitchFamily="18" charset="0"/>
                <a:ea typeface="方正黑体_GBK" charset="0"/>
                <a:cs typeface="方正黑体_GBK" charset="0"/>
              </a:rPr>
              <a:t>2)</a:t>
            </a:r>
            <a:r>
              <a:rPr lang="zh-CN" altLang="en-US" sz="2400" b="1" u="none" dirty="0">
                <a:solidFill>
                  <a:srgbClr val="FF0000"/>
                </a:solidFill>
                <a:latin typeface="Times New Roman" panose="02020603050405020304" pitchFamily="18" charset="0"/>
                <a:ea typeface="方正黑体_GBK" charset="0"/>
                <a:cs typeface="方正黑体_GBK" charset="0"/>
              </a:rPr>
              <a:t>mind</a:t>
            </a:r>
            <a:r>
              <a:rPr lang="zh-CN" altLang="en-US" sz="2400" b="1" u="none" dirty="0">
                <a:solidFill>
                  <a:srgbClr val="000000"/>
                </a:solidFill>
                <a:latin typeface="Times New Roman" panose="02020603050405020304" pitchFamily="18" charset="0"/>
                <a:ea typeface="方正黑体_GBK" charset="0"/>
                <a:cs typeface="方正黑体_GBK" charset="0"/>
              </a:rPr>
              <a:t>为动词,意为“介意”时,常用于疑问句、否定句或条件句中,其后跟名词或动名词作宾语,不能跟不定式。 </a:t>
            </a:r>
            <a:endParaRPr lang="zh-CN" altLang="en-US" sz="2400" b="1" dirty="0">
              <a:solidFill>
                <a:srgbClr val="000000"/>
              </a:solidFill>
              <a:latin typeface="Times New Roman" panose="02020603050405020304" pitchFamily="18" charset="0"/>
              <a:ea typeface="方正黑体_GBK" charset="0"/>
              <a:cs typeface="方正黑体_GBK" charset="0"/>
            </a:endParaRPr>
          </a:p>
        </p:txBody>
      </p:sp>
      <p:pic>
        <p:nvPicPr>
          <p:cNvPr id="2" name="图片 1" descr="图片107"/>
          <p:cNvPicPr>
            <a:picLocks noChangeAspect="1"/>
          </p:cNvPicPr>
          <p:nvPr/>
        </p:nvPicPr>
        <p:blipFill>
          <a:blip r:embed="rId3" cstate="print"/>
          <a:stretch>
            <a:fillRect/>
          </a:stretch>
        </p:blipFill>
        <p:spPr>
          <a:xfrm>
            <a:off x="7090410" y="4791710"/>
            <a:ext cx="1905000" cy="1428750"/>
          </a:xfrm>
          <a:prstGeom prst="rect">
            <a:avLst/>
          </a:prstGeom>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00">
                                            <p:txEl>
                                              <p:pRg st="0" end="0"/>
                                            </p:txEl>
                                          </p:spTgt>
                                        </p:tgtEl>
                                        <p:attrNameLst>
                                          <p:attrName>style.visibility</p:attrName>
                                        </p:attrNameLst>
                                      </p:cBhvr>
                                      <p:to>
                                        <p:strVal val="visible"/>
                                      </p:to>
                                    </p:set>
                                    <p:anim calcmode="discrete" valueType="clr">
                                      <p:cBhvr override="childStyle">
                                        <p:cTn id="7" dur="80"/>
                                        <p:tgtEl>
                                          <p:spTgt spid="1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00">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00">
                                            <p:txEl>
                                              <p:pRg st="1" end="1"/>
                                            </p:txEl>
                                          </p:spTgt>
                                        </p:tgtEl>
                                        <p:attrNameLst>
                                          <p:attrName>style.visibility</p:attrName>
                                        </p:attrNameLst>
                                      </p:cBhvr>
                                      <p:to>
                                        <p:strVal val="visible"/>
                                      </p:to>
                                    </p:set>
                                    <p:anim calcmode="discrete" valueType="clr">
                                      <p:cBhvr override="childStyle">
                                        <p:cTn id="14" dur="80"/>
                                        <p:tgtEl>
                                          <p:spTgt spid="10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0">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00">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0">
                                            <p:txEl>
                                              <p:pRg st="2" end="2"/>
                                            </p:txEl>
                                          </p:spTgt>
                                        </p:tgtEl>
                                        <p:attrNameLst>
                                          <p:attrName>style.visibility</p:attrName>
                                        </p:attrNameLst>
                                      </p:cBhvr>
                                      <p:to>
                                        <p:strVal val="visible"/>
                                      </p:to>
                                    </p:set>
                                    <p:animEffect transition="in" filter="wipe(down)">
                                      <p:cBhvr>
                                        <p:cTn id="21" dur="500"/>
                                        <p:tgtEl>
                                          <p:spTgt spid="100">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100">
                                            <p:txEl>
                                              <p:pRg st="3" end="3"/>
                                            </p:txEl>
                                          </p:spTgt>
                                        </p:tgtEl>
                                        <p:attrNameLst>
                                          <p:attrName>style.visibility</p:attrName>
                                        </p:attrNameLst>
                                      </p:cBhvr>
                                      <p:to>
                                        <p:strVal val="visible"/>
                                      </p:to>
                                    </p:set>
                                    <p:anim calcmode="discrete" valueType="clr">
                                      <p:cBhvr override="childStyle">
                                        <p:cTn id="26" dur="80"/>
                                        <p:tgtEl>
                                          <p:spTgt spid="100">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00">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100">
                                            <p:txEl>
                                              <p:pRg st="3" end="3"/>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0">
                                            <p:txEl>
                                              <p:pRg st="4" end="4"/>
                                            </p:txEl>
                                          </p:spTgt>
                                        </p:tgtEl>
                                        <p:attrNameLst>
                                          <p:attrName>style.visibility</p:attrName>
                                        </p:attrNameLst>
                                      </p:cBhvr>
                                      <p:to>
                                        <p:strVal val="visible"/>
                                      </p:to>
                                    </p:set>
                                    <p:animEffect transition="in" filter="wipe(down)">
                                      <p:cBhvr>
                                        <p:cTn id="33" dur="500"/>
                                        <p:tgtEl>
                                          <p:spTgt spid="100">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00">
                                            <p:txEl>
                                              <p:pRg st="5" end="5"/>
                                            </p:txEl>
                                          </p:spTgt>
                                        </p:tgtEl>
                                        <p:attrNameLst>
                                          <p:attrName>style.visibility</p:attrName>
                                        </p:attrNameLst>
                                      </p:cBhvr>
                                      <p:to>
                                        <p:strVal val="visible"/>
                                      </p:to>
                                    </p:set>
                                    <p:animEffect transition="in" filter="wipe(down)">
                                      <p:cBhvr>
                                        <p:cTn id="38" dur="500"/>
                                        <p:tgtEl>
                                          <p:spTgt spid="100">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7" presetClass="entr" presetSubtype="0" fill="hold" nodeType="clickEffect">
                                  <p:stCondLst>
                                    <p:cond delay="0"/>
                                  </p:stCondLst>
                                  <p:iterate type="lt">
                                    <p:tmPct val="50000"/>
                                  </p:iterate>
                                  <p:childTnLst>
                                    <p:set>
                                      <p:cBhvr>
                                        <p:cTn id="42" dur="1" fill="hold">
                                          <p:stCondLst>
                                            <p:cond delay="0"/>
                                          </p:stCondLst>
                                        </p:cTn>
                                        <p:tgtEl>
                                          <p:spTgt spid="100">
                                            <p:txEl>
                                              <p:pRg st="6" end="6"/>
                                            </p:txEl>
                                          </p:spTgt>
                                        </p:tgtEl>
                                        <p:attrNameLst>
                                          <p:attrName>style.visibility</p:attrName>
                                        </p:attrNameLst>
                                      </p:cBhvr>
                                      <p:to>
                                        <p:strVal val="visible"/>
                                      </p:to>
                                    </p:set>
                                    <p:anim calcmode="discrete" valueType="clr">
                                      <p:cBhvr override="childStyle">
                                        <p:cTn id="43" dur="80"/>
                                        <p:tgtEl>
                                          <p:spTgt spid="100">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00">
                                            <p:txEl>
                                              <p:pRg st="6" end="6"/>
                                            </p:txEl>
                                          </p:spTgt>
                                        </p:tgtEl>
                                        <p:attrNameLst>
                                          <p:attrName>fillcolor</p:attrName>
                                        </p:attrNameLst>
                                      </p:cBhvr>
                                      <p:tavLst>
                                        <p:tav tm="0">
                                          <p:val>
                                            <p:clrVal>
                                              <a:schemeClr val="accent2"/>
                                            </p:clrVal>
                                          </p:val>
                                        </p:tav>
                                        <p:tav tm="50000">
                                          <p:val>
                                            <p:clrVal>
                                              <a:schemeClr val="hlink"/>
                                            </p:clrVal>
                                          </p:val>
                                        </p:tav>
                                      </p:tavLst>
                                    </p:anim>
                                    <p:set>
                                      <p:cBhvr>
                                        <p:cTn id="45" dur="80"/>
                                        <p:tgtEl>
                                          <p:spTgt spid="100">
                                            <p:txEl>
                                              <p:pRg st="6" end="6"/>
                                            </p:txEl>
                                          </p:spTgt>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00">
                                            <p:txEl>
                                              <p:pRg st="7" end="7"/>
                                            </p:txEl>
                                          </p:spTgt>
                                        </p:tgtEl>
                                        <p:attrNameLst>
                                          <p:attrName>style.visibility</p:attrName>
                                        </p:attrNameLst>
                                      </p:cBhvr>
                                      <p:to>
                                        <p:strVal val="visible"/>
                                      </p:to>
                                    </p:set>
                                    <p:animEffect transition="in" filter="wipe(down)">
                                      <p:cBhvr>
                                        <p:cTn id="50" dur="500"/>
                                        <p:tgtEl>
                                          <p:spTgt spid="10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email"/>
          <a:srcRect/>
          <a:stretch>
            <a:fillRect/>
          </a:stretch>
        </p:blipFill>
        <p:spPr bwMode="auto">
          <a:xfrm>
            <a:off x="5981700" y="117475"/>
            <a:ext cx="2528570" cy="1404620"/>
          </a:xfrm>
          <a:prstGeom prst="roundRect">
            <a:avLst/>
          </a:prstGeom>
          <a:noFill/>
          <a:ln w="9525">
            <a:noFill/>
            <a:miter lim="800000"/>
            <a:headEnd/>
            <a:tailEnd/>
          </a:ln>
          <a:effectLst/>
        </p:spPr>
      </p:pic>
      <p:sp>
        <p:nvSpPr>
          <p:cNvPr id="4" name="文本框 3"/>
          <p:cNvSpPr txBox="1"/>
          <p:nvPr/>
        </p:nvSpPr>
        <p:spPr>
          <a:xfrm>
            <a:off x="601980" y="1078865"/>
            <a:ext cx="7756234" cy="3108543"/>
          </a:xfrm>
          <a:prstGeom prst="rect">
            <a:avLst/>
          </a:prstGeom>
          <a:noFill/>
          <a:ln w="9525">
            <a:noFill/>
          </a:ln>
        </p:spPr>
        <p:txBody>
          <a:bodyPr wrap="square">
            <a:spAutoFit/>
          </a:bodyPr>
          <a:lstStyle/>
          <a:p>
            <a:pPr marL="0" indent="0" fontAlgn="auto"/>
            <a:r>
              <a:rPr lang="en-US" altLang="zh-CN" sz="2800" b="1" u="none" dirty="0">
                <a:solidFill>
                  <a:srgbClr val="000000"/>
                </a:solidFill>
                <a:latin typeface="Times New Roman" panose="02020603050405020304" pitchFamily="18" charset="0"/>
                <a:ea typeface="NEU-BZ-S92" charset="0"/>
                <a:cs typeface="NEU-BZ-S92" charset="0"/>
              </a:rPr>
              <a:t>1.Where</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does</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Santa</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Claus</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live</a:t>
            </a:r>
            <a:r>
              <a:rPr lang="en-US" altLang="zh-CN" sz="2800" b="1" u="none" dirty="0">
                <a:solidFill>
                  <a:srgbClr val="000000"/>
                </a:solidFill>
                <a:latin typeface="Times New Roman" panose="02020603050405020304" pitchFamily="18" charset="0"/>
                <a:ea typeface="方正书宋_GBK" charset="0"/>
                <a:cs typeface="方正书宋_GBK" charset="0"/>
              </a:rPr>
              <a:t>?</a:t>
            </a:r>
          </a:p>
          <a:p>
            <a:pPr marL="0" indent="0" fontAlgn="auto"/>
            <a:endParaRPr lang="en-US" altLang="zh-CN" sz="2800" b="1" u="none" dirty="0">
              <a:solidFill>
                <a:srgbClr val="000000"/>
              </a:solidFill>
              <a:latin typeface="Times New Roman" panose="02020603050405020304" pitchFamily="18" charset="0"/>
              <a:ea typeface="NEU-BZ-S92" charset="0"/>
              <a:cs typeface="NEU-BZ-S92" charset="0"/>
            </a:endParaRPr>
          </a:p>
          <a:p>
            <a:r>
              <a:rPr lang="en-US" altLang="zh-CN" sz="2800" b="1" u="none" dirty="0">
                <a:solidFill>
                  <a:srgbClr val="000000"/>
                </a:solidFill>
                <a:latin typeface="Times New Roman" panose="02020603050405020304" pitchFamily="18" charset="0"/>
                <a:ea typeface="NEU-BZ-S92" charset="0"/>
                <a:cs typeface="NEU-BZ-S92" charset="0"/>
              </a:rPr>
              <a:t>2.Santa</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rides</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in</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a</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sleigh.What</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animals</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pull</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his</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sleigh</a:t>
            </a:r>
            <a:r>
              <a:rPr lang="en-US" altLang="zh-CN" sz="2800" b="1" u="none" dirty="0">
                <a:solidFill>
                  <a:srgbClr val="000000"/>
                </a:solidFill>
                <a:latin typeface="Times New Roman" panose="02020603050405020304" pitchFamily="18" charset="0"/>
                <a:ea typeface="方正书宋_GBK" charset="0"/>
                <a:cs typeface="方正书宋_GBK" charset="0"/>
              </a:rPr>
              <a:t>?</a:t>
            </a:r>
          </a:p>
          <a:p>
            <a:pPr marL="0" indent="0" fontAlgn="auto"/>
            <a:endParaRPr lang="en-US" altLang="zh-CN" sz="2800" b="1" u="none" dirty="0">
              <a:solidFill>
                <a:srgbClr val="000000"/>
              </a:solidFill>
              <a:latin typeface="Times New Roman" panose="02020603050405020304" pitchFamily="18" charset="0"/>
              <a:ea typeface="NEU-BZ-S92" charset="0"/>
              <a:cs typeface="NEU-BZ-S92" charset="0"/>
            </a:endParaRPr>
          </a:p>
          <a:p>
            <a:r>
              <a:rPr lang="en-US" altLang="zh-CN" sz="2800" b="1" u="none" dirty="0">
                <a:solidFill>
                  <a:srgbClr val="000000"/>
                </a:solidFill>
                <a:latin typeface="Times New Roman" panose="02020603050405020304" pitchFamily="18" charset="0"/>
                <a:ea typeface="NEU-BZ-S92" charset="0"/>
                <a:cs typeface="NEU-BZ-S92" charset="0"/>
              </a:rPr>
              <a:t>3.Children</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believe</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that</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Santa</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visits</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them</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on</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Christmas</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Eve.How</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does</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he</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get</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into</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their</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smtClean="0">
                <a:solidFill>
                  <a:srgbClr val="000000"/>
                </a:solidFill>
                <a:latin typeface="Times New Roman" panose="02020603050405020304" pitchFamily="18" charset="0"/>
                <a:ea typeface="NEU-BZ-S92" charset="0"/>
                <a:cs typeface="NEU-BZ-S92" charset="0"/>
              </a:rPr>
              <a:t>houses</a:t>
            </a:r>
            <a:r>
              <a:rPr lang="en-US" altLang="zh-CN" sz="2800" b="1" u="none" dirty="0" smtClean="0">
                <a:solidFill>
                  <a:srgbClr val="000000"/>
                </a:solidFill>
                <a:latin typeface="Times New Roman" panose="02020603050405020304" pitchFamily="18" charset="0"/>
                <a:ea typeface="方正书宋_GBK" charset="0"/>
                <a:cs typeface="方正书宋_GBK" charset="0"/>
              </a:rPr>
              <a:t>?</a:t>
            </a:r>
            <a:endParaRPr lang="zh-CN" altLang="en-US" sz="2800" b="1" dirty="0">
              <a:latin typeface="Times New Roman" panose="02020603050405020304" pitchFamily="18" charset="0"/>
            </a:endParaRPr>
          </a:p>
        </p:txBody>
      </p:sp>
      <p:sp>
        <p:nvSpPr>
          <p:cNvPr id="5" name="文本框 4"/>
          <p:cNvSpPr txBox="1"/>
          <p:nvPr/>
        </p:nvSpPr>
        <p:spPr>
          <a:xfrm>
            <a:off x="901700" y="561022"/>
            <a:ext cx="5080000" cy="518160"/>
          </a:xfrm>
          <a:prstGeom prst="rect">
            <a:avLst/>
          </a:prstGeom>
          <a:noFill/>
          <a:ln w="9525">
            <a:noFill/>
          </a:ln>
        </p:spPr>
        <p:txBody>
          <a:bodyPr>
            <a:spAutoFit/>
          </a:bodyPr>
          <a:lstStyle/>
          <a:p>
            <a:pPr marL="0" indent="228600"/>
            <a:r>
              <a:rPr lang="en-US" altLang="zh-CN" sz="2800" b="1" u="none" dirty="0">
                <a:solidFill>
                  <a:srgbClr val="902086"/>
                </a:solidFill>
                <a:latin typeface="Times New Roman" panose="02020603050405020304" pitchFamily="18" charset="0"/>
                <a:ea typeface="NEU-BZ-S92" charset="0"/>
                <a:cs typeface="NEU-BZ-S92" charset="0"/>
              </a:rPr>
              <a:t>Let’s</a:t>
            </a:r>
            <a:r>
              <a:rPr lang="en-US" altLang="zh-CN" sz="2800" b="1" u="none" dirty="0">
                <a:solidFill>
                  <a:srgbClr val="902086"/>
                </a:solidFill>
                <a:latin typeface="Times New Roman" panose="02020603050405020304" pitchFamily="18" charset="0"/>
                <a:ea typeface="方正书宋_GBK" charset="0"/>
                <a:cs typeface="方正书宋_GBK" charset="0"/>
              </a:rPr>
              <a:t> </a:t>
            </a:r>
            <a:r>
              <a:rPr lang="en-US" altLang="zh-CN" sz="2800" b="1" u="none" dirty="0">
                <a:solidFill>
                  <a:srgbClr val="902086"/>
                </a:solidFill>
                <a:latin typeface="Times New Roman" panose="02020603050405020304" pitchFamily="18" charset="0"/>
                <a:ea typeface="NEU-BZ-S92" charset="0"/>
                <a:cs typeface="NEU-BZ-S92" charset="0"/>
              </a:rPr>
              <a:t>do</a:t>
            </a:r>
            <a:r>
              <a:rPr lang="en-US" altLang="zh-CN" sz="2800" b="1" u="none" dirty="0">
                <a:solidFill>
                  <a:srgbClr val="902086"/>
                </a:solidFill>
                <a:latin typeface="Times New Roman" panose="02020603050405020304" pitchFamily="18" charset="0"/>
                <a:ea typeface="方正书宋_GBK" charset="0"/>
                <a:cs typeface="方正书宋_GBK" charset="0"/>
              </a:rPr>
              <a:t> </a:t>
            </a:r>
            <a:r>
              <a:rPr lang="en-US" altLang="zh-CN" sz="2800" b="1" u="none" dirty="0">
                <a:solidFill>
                  <a:srgbClr val="902086"/>
                </a:solidFill>
                <a:latin typeface="Times New Roman" panose="02020603050405020304" pitchFamily="18" charset="0"/>
                <a:ea typeface="NEU-BZ-S92" charset="0"/>
                <a:cs typeface="NEU-BZ-S92" charset="0"/>
              </a:rPr>
              <a:t>a</a:t>
            </a:r>
            <a:r>
              <a:rPr lang="en-US" altLang="zh-CN" sz="2800" b="1" u="none" dirty="0">
                <a:solidFill>
                  <a:srgbClr val="902086"/>
                </a:solidFill>
                <a:latin typeface="Times New Roman" panose="02020603050405020304" pitchFamily="18" charset="0"/>
                <a:ea typeface="方正书宋_GBK" charset="0"/>
                <a:cs typeface="方正书宋_GBK" charset="0"/>
              </a:rPr>
              <a:t> </a:t>
            </a:r>
            <a:r>
              <a:rPr lang="en-US" altLang="zh-CN" sz="2800" b="1" u="none" dirty="0">
                <a:solidFill>
                  <a:srgbClr val="902086"/>
                </a:solidFill>
                <a:latin typeface="Times New Roman" panose="02020603050405020304" pitchFamily="18" charset="0"/>
                <a:ea typeface="NEU-BZ-S92" charset="0"/>
                <a:cs typeface="NEU-BZ-S92" charset="0"/>
              </a:rPr>
              <a:t>quick</a:t>
            </a:r>
            <a:r>
              <a:rPr lang="en-US" altLang="zh-CN" sz="2800" b="1" u="none" dirty="0">
                <a:solidFill>
                  <a:srgbClr val="902086"/>
                </a:solidFill>
                <a:latin typeface="Times New Roman" panose="02020603050405020304" pitchFamily="18" charset="0"/>
                <a:ea typeface="方正书宋_GBK" charset="0"/>
                <a:cs typeface="方正书宋_GBK" charset="0"/>
              </a:rPr>
              <a:t> </a:t>
            </a:r>
            <a:r>
              <a:rPr lang="en-US" altLang="zh-CN" sz="2800" b="1" u="none" dirty="0">
                <a:solidFill>
                  <a:srgbClr val="902086"/>
                </a:solidFill>
                <a:latin typeface="Times New Roman" panose="02020603050405020304" pitchFamily="18" charset="0"/>
                <a:ea typeface="NEU-BZ-S92" charset="0"/>
                <a:cs typeface="NEU-BZ-S92" charset="0"/>
              </a:rPr>
              <a:t>quiz</a:t>
            </a:r>
            <a:r>
              <a:rPr lang="en-US" altLang="zh-CN" sz="2800" b="1" u="none" dirty="0">
                <a:solidFill>
                  <a:srgbClr val="902086"/>
                </a:solidFill>
                <a:latin typeface="Times New Roman" panose="02020603050405020304" pitchFamily="18" charset="0"/>
                <a:ea typeface="方正书宋_GBK" charset="0"/>
                <a:cs typeface="方正书宋_GBK" charset="0"/>
              </a:rPr>
              <a:t>!</a:t>
            </a:r>
          </a:p>
        </p:txBody>
      </p:sp>
      <p:sp>
        <p:nvSpPr>
          <p:cNvPr id="2" name="文本框 1"/>
          <p:cNvSpPr txBox="1"/>
          <p:nvPr/>
        </p:nvSpPr>
        <p:spPr>
          <a:xfrm>
            <a:off x="601980" y="1580515"/>
            <a:ext cx="7976870" cy="518160"/>
          </a:xfrm>
          <a:prstGeom prst="rect">
            <a:avLst/>
          </a:prstGeom>
          <a:noFill/>
        </p:spPr>
        <p:txBody>
          <a:bodyPr wrap="none" rtlCol="0" anchor="t">
            <a:spAutoFit/>
          </a:bodyPr>
          <a:lstStyle/>
          <a:p>
            <a:r>
              <a:rPr lang="en-US" altLang="zh-CN" sz="2800" b="1" dirty="0">
                <a:solidFill>
                  <a:srgbClr val="FF0000"/>
                </a:solidFill>
                <a:latin typeface="Times New Roman" panose="02020603050405020304" pitchFamily="18" charset="0"/>
                <a:ea typeface="NEU-BZ-S92" charset="0"/>
                <a:cs typeface="NEU-BZ-S92" charset="0"/>
                <a:sym typeface="+mn-ea"/>
              </a:rPr>
              <a:t>It is said that Santa Claus lives at the North Pole.　</a:t>
            </a:r>
            <a:endParaRPr lang="zh-CN" altLang="en-US" dirty="0"/>
          </a:p>
        </p:txBody>
      </p:sp>
      <p:sp>
        <p:nvSpPr>
          <p:cNvPr id="3" name="文本框 2"/>
          <p:cNvSpPr txBox="1"/>
          <p:nvPr/>
        </p:nvSpPr>
        <p:spPr>
          <a:xfrm>
            <a:off x="751840" y="2793365"/>
            <a:ext cx="4489450" cy="518160"/>
          </a:xfrm>
          <a:prstGeom prst="rect">
            <a:avLst/>
          </a:prstGeom>
          <a:noFill/>
        </p:spPr>
        <p:txBody>
          <a:bodyPr wrap="none" rtlCol="0" anchor="t">
            <a:spAutoFit/>
          </a:bodyPr>
          <a:lstStyle/>
          <a:p>
            <a:r>
              <a:rPr lang="en-US" altLang="zh-CN" sz="2800" b="1" dirty="0">
                <a:solidFill>
                  <a:srgbClr val="FF0000"/>
                </a:solidFill>
                <a:latin typeface="Times New Roman" panose="02020603050405020304" pitchFamily="18" charset="0"/>
                <a:ea typeface="NEU-BZ-S92" charset="0"/>
                <a:cs typeface="NEU-BZ-S92" charset="0"/>
                <a:sym typeface="+mn-ea"/>
              </a:rPr>
              <a:t>Reindeer pull Santa’s sleigh.</a:t>
            </a:r>
            <a:endParaRPr lang="zh-CN" altLang="en-US" dirty="0"/>
          </a:p>
        </p:txBody>
      </p:sp>
      <p:sp>
        <p:nvSpPr>
          <p:cNvPr id="6" name="文本框 5"/>
          <p:cNvSpPr txBox="1"/>
          <p:nvPr/>
        </p:nvSpPr>
        <p:spPr>
          <a:xfrm>
            <a:off x="513080" y="4157345"/>
            <a:ext cx="8375015" cy="944880"/>
          </a:xfrm>
          <a:prstGeom prst="rect">
            <a:avLst/>
          </a:prstGeom>
          <a:noFill/>
        </p:spPr>
        <p:txBody>
          <a:bodyPr wrap="square" rtlCol="0" anchor="t">
            <a:spAutoFit/>
          </a:bodyPr>
          <a:lstStyle/>
          <a:p>
            <a:pPr indent="228600" algn="l"/>
            <a:r>
              <a:rPr lang="en-US" altLang="zh-CN" sz="2800" b="1" dirty="0">
                <a:solidFill>
                  <a:srgbClr val="FF0000"/>
                </a:solidFill>
                <a:latin typeface="Times New Roman" panose="02020603050405020304" pitchFamily="18" charset="0"/>
                <a:ea typeface="NEU-BZ-S92" charset="0"/>
                <a:cs typeface="NEU-BZ-S92" charset="0"/>
                <a:sym typeface="+mn-ea"/>
              </a:rPr>
              <a:t>Santa comes down the chimney.When he leaves,he goes up the chimney.</a:t>
            </a:r>
            <a:endParaRPr lang="zh-CN" altLang="en-US" dirty="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 name="文本框 99"/>
          <p:cNvSpPr txBox="1"/>
          <p:nvPr/>
        </p:nvSpPr>
        <p:spPr>
          <a:xfrm>
            <a:off x="972185" y="2035175"/>
            <a:ext cx="7658100" cy="3505200"/>
          </a:xfrm>
          <a:prstGeom prst="rect">
            <a:avLst/>
          </a:prstGeom>
          <a:noFill/>
          <a:ln w="9525">
            <a:noFill/>
          </a:ln>
        </p:spPr>
        <p:txBody>
          <a:bodyPr wrap="square">
            <a:spAutoFit/>
          </a:bodyPr>
          <a:lstStyle/>
          <a:p>
            <a:pPr marL="0" indent="0"/>
            <a:r>
              <a:rPr lang="en-US" altLang="zh-CN" sz="2800" b="1" u="none" dirty="0">
                <a:solidFill>
                  <a:srgbClr val="000000"/>
                </a:solidFill>
                <a:latin typeface="Times New Roman" panose="02020603050405020304" pitchFamily="18" charset="0"/>
                <a:ea typeface="NEU-BZ-S92" charset="0"/>
                <a:cs typeface="NEU-BZ-S92" charset="0"/>
              </a:rPr>
              <a:t>There</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was</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a</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robbery</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yesterday</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afternoon.Two</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men</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rushed</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into</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the</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City</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Bank</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with</a:t>
            </a:r>
            <a:r>
              <a:rPr lang="zh-CN" altLang="en-US" sz="2800" b="1" u="sng" dirty="0">
                <a:solidFill>
                  <a:srgbClr val="000000"/>
                </a:solidFill>
                <a:latin typeface="Times New Roman" panose="02020603050405020304" pitchFamily="18" charset="0"/>
                <a:ea typeface="NEU-BZ-S92" charset="0"/>
                <a:cs typeface="NEU-BZ-S92" charset="0"/>
              </a:rPr>
              <a:t>　　　　</a:t>
            </a:r>
            <a:r>
              <a:rPr lang="en-US" altLang="zh-CN" sz="2800" b="1" u="none" dirty="0">
                <a:solidFill>
                  <a:srgbClr val="000000"/>
                </a:solidFill>
                <a:latin typeface="Times New Roman" panose="02020603050405020304" pitchFamily="18" charset="0"/>
                <a:ea typeface="NEU-BZ-S92" charset="0"/>
                <a:cs typeface="NEU-BZ-S92" charset="0"/>
              </a:rPr>
              <a:t>in</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their</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hands.All</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the</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people</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were</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scared</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except</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a</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smart</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smtClean="0">
                <a:solidFill>
                  <a:srgbClr val="000000"/>
                </a:solidFill>
                <a:latin typeface="Times New Roman" panose="02020603050405020304" pitchFamily="18" charset="0"/>
                <a:ea typeface="NEU-BZ-S92" charset="0"/>
                <a:cs typeface="NEU-BZ-S92" charset="0"/>
              </a:rPr>
              <a:t>clerk.She</a:t>
            </a:r>
            <a:r>
              <a:rPr lang="zh-CN" altLang="en-US" sz="2800" b="1" u="sng" dirty="0">
                <a:solidFill>
                  <a:srgbClr val="000000"/>
                </a:solidFill>
                <a:latin typeface="Times New Roman" panose="02020603050405020304" pitchFamily="18" charset="0"/>
                <a:ea typeface="NEU-BZ-S92" charset="0"/>
                <a:cs typeface="NEU-BZ-S92" charset="0"/>
              </a:rPr>
              <a:t>　　　　</a:t>
            </a:r>
            <a:r>
              <a:rPr lang="en-US" altLang="zh-CN" sz="2800" b="1" u="none" dirty="0">
                <a:solidFill>
                  <a:srgbClr val="000000"/>
                </a:solidFill>
                <a:latin typeface="Times New Roman" panose="02020603050405020304" pitchFamily="18" charset="0"/>
                <a:ea typeface="NEU-BZ-S92" charset="0"/>
                <a:cs typeface="NEU-BZ-S92" charset="0"/>
              </a:rPr>
              <a:t>quickly</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and</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pushed</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the</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alarm</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immediately.Soon</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the</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smtClean="0">
                <a:solidFill>
                  <a:srgbClr val="000000"/>
                </a:solidFill>
                <a:latin typeface="Times New Roman" panose="02020603050405020304" pitchFamily="18" charset="0"/>
                <a:ea typeface="NEU-BZ-S92" charset="0"/>
                <a:cs typeface="NEU-BZ-S92" charset="0"/>
              </a:rPr>
              <a:t>robbers __________</a:t>
            </a:r>
            <a:r>
              <a:rPr lang="zh-CN" altLang="en-US" sz="2800" b="1" u="sng" dirty="0">
                <a:solidFill>
                  <a:srgbClr val="000000"/>
                </a:solidFill>
                <a:latin typeface="Times New Roman" panose="02020603050405020304" pitchFamily="18" charset="0"/>
                <a:ea typeface="NEU-BZ-S92" charset="0"/>
                <a:cs typeface="NEU-BZ-S92" charset="0"/>
              </a:rPr>
              <a:t>　　　　            </a:t>
            </a:r>
            <a:r>
              <a:rPr lang="en-US" altLang="zh-CN" sz="2800" b="1" u="none" dirty="0">
                <a:solidFill>
                  <a:srgbClr val="000000"/>
                </a:solidFill>
                <a:latin typeface="Times New Roman" panose="02020603050405020304" pitchFamily="18" charset="0"/>
                <a:ea typeface="NEU-BZ-S92" charset="0"/>
                <a:cs typeface="NEU-BZ-S92" charset="0"/>
              </a:rPr>
              <a:t>by</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smtClean="0">
                <a:solidFill>
                  <a:srgbClr val="000000"/>
                </a:solidFill>
                <a:latin typeface="Times New Roman" panose="02020603050405020304" pitchFamily="18" charset="0"/>
                <a:ea typeface="NEU-BZ-S92" charset="0"/>
                <a:cs typeface="NEU-BZ-S92" charset="0"/>
              </a:rPr>
              <a:t>the</a:t>
            </a:r>
            <a:r>
              <a:rPr lang="en-US" altLang="zh-CN" sz="2800" b="1" u="none" dirty="0" smtClean="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police</a:t>
            </a:r>
            <a:r>
              <a:rPr lang="zh-CN" altLang="en-US" sz="2800" b="1" u="sng" dirty="0">
                <a:solidFill>
                  <a:srgbClr val="000000"/>
                </a:solidFill>
                <a:latin typeface="Times New Roman" panose="02020603050405020304" pitchFamily="18" charset="0"/>
                <a:ea typeface="NEU-BZ-S92" charset="0"/>
                <a:cs typeface="NEU-BZ-S92" charset="0"/>
              </a:rPr>
              <a:t>　　　　</a:t>
            </a:r>
            <a:r>
              <a:rPr lang="en-US" altLang="zh-CN" sz="2800" b="1" u="none" dirty="0">
                <a:solidFill>
                  <a:srgbClr val="000000"/>
                </a:solidFill>
                <a:latin typeface="Times New Roman" panose="02020603050405020304" pitchFamily="18" charset="0"/>
                <a:ea typeface="NEU-BZ-S92" charset="0"/>
                <a:cs typeface="NEU-BZ-S92" charset="0"/>
              </a:rPr>
              <a:t>.Luckily</a:t>
            </a:r>
            <a:r>
              <a:rPr lang="en-US" altLang="zh-CN" sz="2800" b="1" u="none" dirty="0">
                <a:solidFill>
                  <a:srgbClr val="000000"/>
                </a:solidFill>
                <a:latin typeface="Times New Roman" panose="02020603050405020304" pitchFamily="18" charset="0"/>
                <a:ea typeface="方正书宋_GBK" charset="0"/>
                <a:cs typeface="方正书宋_GBK" charset="0"/>
              </a:rPr>
              <a:t>,</a:t>
            </a:r>
            <a:r>
              <a:rPr lang="en-US" altLang="zh-CN" sz="2800" b="1" u="none" dirty="0">
                <a:solidFill>
                  <a:srgbClr val="000000"/>
                </a:solidFill>
                <a:latin typeface="Times New Roman" panose="02020603050405020304" pitchFamily="18" charset="0"/>
                <a:ea typeface="NEU-BZ-S92" charset="0"/>
                <a:cs typeface="NEU-BZ-S92" charset="0"/>
              </a:rPr>
              <a:t>there</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was</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smtClean="0">
                <a:solidFill>
                  <a:srgbClr val="000000"/>
                </a:solidFill>
                <a:latin typeface="Times New Roman" panose="02020603050405020304" pitchFamily="18" charset="0"/>
                <a:ea typeface="NEU-BZ-S92" charset="0"/>
                <a:cs typeface="NEU-BZ-S92" charset="0"/>
              </a:rPr>
              <a:t>no</a:t>
            </a:r>
            <a:r>
              <a:rPr lang="en-US" altLang="zh-CN" sz="2800" b="1" u="none" dirty="0" smtClean="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loss</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or</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injuries.This</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clerk</a:t>
            </a:r>
            <a:r>
              <a:rPr lang="zh-CN" altLang="en-US" sz="2800" b="1" u="sng" dirty="0">
                <a:solidFill>
                  <a:srgbClr val="000000"/>
                </a:solidFill>
                <a:latin typeface="Times New Roman" panose="02020603050405020304" pitchFamily="18" charset="0"/>
                <a:ea typeface="NEU-BZ-S92" charset="0"/>
                <a:cs typeface="NEU-BZ-S92" charset="0"/>
              </a:rPr>
              <a:t>　　　　          </a:t>
            </a:r>
            <a:r>
              <a:rPr lang="en-US" altLang="zh-CN" sz="2800" b="1" u="none" dirty="0">
                <a:solidFill>
                  <a:srgbClr val="000000"/>
                </a:solidFill>
                <a:latin typeface="Times New Roman" panose="02020603050405020304" pitchFamily="18" charset="0"/>
                <a:ea typeface="NEU-BZ-S92" charset="0"/>
                <a:cs typeface="NEU-BZ-S92" charset="0"/>
              </a:rPr>
              <a:t>by</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the</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mayor. </a:t>
            </a:r>
            <a:endParaRPr lang="zh-CN" altLang="en-US" sz="2800" b="1" dirty="0">
              <a:latin typeface="Times New Roman" panose="02020603050405020304" pitchFamily="18" charset="0"/>
            </a:endParaRPr>
          </a:p>
        </p:txBody>
      </p:sp>
      <p:sp>
        <p:nvSpPr>
          <p:cNvPr id="3" name="文本框 2"/>
          <p:cNvSpPr txBox="1"/>
          <p:nvPr/>
        </p:nvSpPr>
        <p:spPr>
          <a:xfrm>
            <a:off x="972185" y="381635"/>
            <a:ext cx="6698615" cy="944880"/>
          </a:xfrm>
          <a:prstGeom prst="rect">
            <a:avLst/>
          </a:prstGeom>
          <a:noFill/>
        </p:spPr>
        <p:txBody>
          <a:bodyPr wrap="square" rtlCol="0" anchor="t">
            <a:spAutoFit/>
          </a:bodyPr>
          <a:lstStyle/>
          <a:p>
            <a:r>
              <a:rPr lang="en-US" altLang="zh-CN" sz="2800" b="1" dirty="0">
                <a:solidFill>
                  <a:srgbClr val="902086"/>
                </a:solidFill>
                <a:latin typeface="Times New Roman" panose="02020603050405020304" pitchFamily="18" charset="0"/>
                <a:ea typeface="NEU-HZ-S92" charset="0"/>
                <a:cs typeface="NEU-HZ-S92" charset="0"/>
                <a:sym typeface="+mn-ea"/>
              </a:rPr>
              <a:t>Ⅰ.Complete</a:t>
            </a:r>
            <a:r>
              <a:rPr lang="en-US" altLang="zh-CN" sz="2800" b="1" dirty="0">
                <a:solidFill>
                  <a:srgbClr val="902086"/>
                </a:solidFill>
                <a:latin typeface="Times New Roman" panose="02020603050405020304" pitchFamily="18" charset="0"/>
                <a:ea typeface="方正书宋_GBK" charset="0"/>
                <a:cs typeface="方正书宋_GBK" charset="0"/>
                <a:sym typeface="+mn-ea"/>
              </a:rPr>
              <a:t> </a:t>
            </a:r>
            <a:r>
              <a:rPr lang="en-US" altLang="zh-CN" sz="2800" b="1" dirty="0">
                <a:solidFill>
                  <a:srgbClr val="902086"/>
                </a:solidFill>
                <a:latin typeface="Times New Roman" panose="02020603050405020304" pitchFamily="18" charset="0"/>
                <a:ea typeface="NEU-HZ-S92" charset="0"/>
                <a:cs typeface="NEU-HZ-S92" charset="0"/>
                <a:sym typeface="+mn-ea"/>
              </a:rPr>
              <a:t>the</a:t>
            </a:r>
            <a:r>
              <a:rPr lang="en-US" altLang="zh-CN" sz="2800" b="1" dirty="0">
                <a:solidFill>
                  <a:srgbClr val="902086"/>
                </a:solidFill>
                <a:latin typeface="Times New Roman" panose="02020603050405020304" pitchFamily="18" charset="0"/>
                <a:ea typeface="方正书宋_GBK" charset="0"/>
                <a:cs typeface="方正书宋_GBK" charset="0"/>
                <a:sym typeface="+mn-ea"/>
              </a:rPr>
              <a:t> </a:t>
            </a:r>
            <a:r>
              <a:rPr lang="en-US" altLang="zh-CN" sz="2800" b="1" dirty="0">
                <a:solidFill>
                  <a:srgbClr val="902086"/>
                </a:solidFill>
                <a:latin typeface="Times New Roman" panose="02020603050405020304" pitchFamily="18" charset="0"/>
                <a:ea typeface="NEU-HZ-S92" charset="0"/>
                <a:cs typeface="NEU-HZ-S92" charset="0"/>
                <a:sym typeface="+mn-ea"/>
              </a:rPr>
              <a:t>passage</a:t>
            </a:r>
            <a:r>
              <a:rPr lang="en-US" altLang="zh-CN" sz="2800" b="1" dirty="0">
                <a:solidFill>
                  <a:srgbClr val="902086"/>
                </a:solidFill>
                <a:latin typeface="Times New Roman" panose="02020603050405020304" pitchFamily="18" charset="0"/>
                <a:ea typeface="方正书宋_GBK" charset="0"/>
                <a:cs typeface="方正书宋_GBK" charset="0"/>
                <a:sym typeface="+mn-ea"/>
              </a:rPr>
              <a:t> </a:t>
            </a:r>
            <a:r>
              <a:rPr lang="en-US" altLang="zh-CN" sz="2800" b="1" dirty="0">
                <a:solidFill>
                  <a:srgbClr val="902086"/>
                </a:solidFill>
                <a:latin typeface="Times New Roman" panose="02020603050405020304" pitchFamily="18" charset="0"/>
                <a:ea typeface="NEU-HZ-S92" charset="0"/>
                <a:cs typeface="NEU-HZ-S92" charset="0"/>
                <a:sym typeface="+mn-ea"/>
              </a:rPr>
              <a:t>with</a:t>
            </a:r>
            <a:r>
              <a:rPr lang="en-US" altLang="zh-CN" sz="2800" b="1" dirty="0">
                <a:solidFill>
                  <a:srgbClr val="902086"/>
                </a:solidFill>
                <a:latin typeface="Times New Roman" panose="02020603050405020304" pitchFamily="18" charset="0"/>
                <a:ea typeface="方正书宋_GBK" charset="0"/>
                <a:cs typeface="方正书宋_GBK" charset="0"/>
                <a:sym typeface="+mn-ea"/>
              </a:rPr>
              <a:t> </a:t>
            </a:r>
            <a:r>
              <a:rPr lang="en-US" altLang="zh-CN" sz="2800" b="1" dirty="0">
                <a:solidFill>
                  <a:srgbClr val="902086"/>
                </a:solidFill>
                <a:latin typeface="Times New Roman" panose="02020603050405020304" pitchFamily="18" charset="0"/>
                <a:ea typeface="NEU-HZ-S92" charset="0"/>
                <a:cs typeface="NEU-HZ-S92" charset="0"/>
                <a:sym typeface="+mn-ea"/>
              </a:rPr>
              <a:t>the</a:t>
            </a:r>
            <a:r>
              <a:rPr lang="en-US" altLang="zh-CN" sz="2800" b="1" dirty="0">
                <a:solidFill>
                  <a:srgbClr val="902086"/>
                </a:solidFill>
                <a:latin typeface="Times New Roman" panose="02020603050405020304" pitchFamily="18" charset="0"/>
                <a:ea typeface="方正书宋_GBK" charset="0"/>
                <a:cs typeface="方正书宋_GBK" charset="0"/>
                <a:sym typeface="+mn-ea"/>
              </a:rPr>
              <a:t> </a:t>
            </a:r>
            <a:r>
              <a:rPr lang="en-US" altLang="zh-CN" sz="2800" b="1" dirty="0">
                <a:solidFill>
                  <a:srgbClr val="902086"/>
                </a:solidFill>
                <a:latin typeface="Times New Roman" panose="02020603050405020304" pitchFamily="18" charset="0"/>
                <a:ea typeface="NEU-HZ-S92" charset="0"/>
                <a:cs typeface="NEU-HZ-S92" charset="0"/>
                <a:sym typeface="+mn-ea"/>
              </a:rPr>
              <a:t>correct</a:t>
            </a:r>
            <a:r>
              <a:rPr lang="en-US" altLang="zh-CN" sz="2800" b="1" dirty="0">
                <a:solidFill>
                  <a:srgbClr val="902086"/>
                </a:solidFill>
                <a:latin typeface="Times New Roman" panose="02020603050405020304" pitchFamily="18" charset="0"/>
                <a:ea typeface="方正书宋_GBK" charset="0"/>
                <a:cs typeface="方正书宋_GBK" charset="0"/>
                <a:sym typeface="+mn-ea"/>
              </a:rPr>
              <a:t> </a:t>
            </a:r>
            <a:r>
              <a:rPr lang="en-US" altLang="zh-CN" sz="2800" b="1" dirty="0">
                <a:solidFill>
                  <a:srgbClr val="902086"/>
                </a:solidFill>
                <a:latin typeface="Times New Roman" panose="02020603050405020304" pitchFamily="18" charset="0"/>
                <a:ea typeface="NEU-HZ-S92" charset="0"/>
                <a:cs typeface="NEU-HZ-S92" charset="0"/>
                <a:sym typeface="+mn-ea"/>
              </a:rPr>
              <a:t>forms</a:t>
            </a:r>
            <a:r>
              <a:rPr lang="en-US" altLang="zh-CN" sz="2800" b="1" dirty="0">
                <a:solidFill>
                  <a:srgbClr val="902086"/>
                </a:solidFill>
                <a:latin typeface="Times New Roman" panose="02020603050405020304" pitchFamily="18" charset="0"/>
                <a:ea typeface="方正书宋_GBK" charset="0"/>
                <a:cs typeface="方正书宋_GBK" charset="0"/>
                <a:sym typeface="+mn-ea"/>
              </a:rPr>
              <a:t> </a:t>
            </a:r>
            <a:r>
              <a:rPr lang="en-US" altLang="zh-CN" sz="2800" b="1" dirty="0">
                <a:solidFill>
                  <a:srgbClr val="902086"/>
                </a:solidFill>
                <a:latin typeface="Times New Roman" panose="02020603050405020304" pitchFamily="18" charset="0"/>
                <a:ea typeface="NEU-HZ-S92" charset="0"/>
                <a:cs typeface="NEU-HZ-S92" charset="0"/>
                <a:sym typeface="+mn-ea"/>
              </a:rPr>
              <a:t>of</a:t>
            </a:r>
            <a:r>
              <a:rPr lang="en-US" altLang="zh-CN" sz="2800" b="1" dirty="0">
                <a:solidFill>
                  <a:srgbClr val="902086"/>
                </a:solidFill>
                <a:latin typeface="Times New Roman" panose="02020603050405020304" pitchFamily="18" charset="0"/>
                <a:ea typeface="方正书宋_GBK" charset="0"/>
                <a:cs typeface="方正书宋_GBK" charset="0"/>
                <a:sym typeface="+mn-ea"/>
              </a:rPr>
              <a:t> </a:t>
            </a:r>
            <a:r>
              <a:rPr lang="en-US" altLang="zh-CN" sz="2800" b="1" dirty="0">
                <a:solidFill>
                  <a:srgbClr val="902086"/>
                </a:solidFill>
                <a:latin typeface="Times New Roman" panose="02020603050405020304" pitchFamily="18" charset="0"/>
                <a:ea typeface="NEU-HZ-S92" charset="0"/>
                <a:cs typeface="NEU-HZ-S92" charset="0"/>
                <a:sym typeface="+mn-ea"/>
              </a:rPr>
              <a:t>the</a:t>
            </a:r>
            <a:r>
              <a:rPr lang="en-US" altLang="zh-CN" sz="2800" b="1" dirty="0">
                <a:solidFill>
                  <a:srgbClr val="902086"/>
                </a:solidFill>
                <a:latin typeface="Times New Roman" panose="02020603050405020304" pitchFamily="18" charset="0"/>
                <a:ea typeface="方正书宋_GBK" charset="0"/>
                <a:cs typeface="方正书宋_GBK" charset="0"/>
                <a:sym typeface="+mn-ea"/>
              </a:rPr>
              <a:t> </a:t>
            </a:r>
            <a:r>
              <a:rPr lang="en-US" altLang="zh-CN" sz="2800" b="1" dirty="0">
                <a:solidFill>
                  <a:srgbClr val="902086"/>
                </a:solidFill>
                <a:latin typeface="Times New Roman" panose="02020603050405020304" pitchFamily="18" charset="0"/>
                <a:ea typeface="NEU-HZ-S92" charset="0"/>
                <a:cs typeface="NEU-HZ-S92" charset="0"/>
                <a:sym typeface="+mn-ea"/>
              </a:rPr>
              <a:t>words</a:t>
            </a:r>
            <a:r>
              <a:rPr lang="en-US" altLang="zh-CN" sz="2800" b="1" dirty="0">
                <a:solidFill>
                  <a:srgbClr val="902086"/>
                </a:solidFill>
                <a:latin typeface="Times New Roman" panose="02020603050405020304" pitchFamily="18" charset="0"/>
                <a:ea typeface="方正书宋_GBK" charset="0"/>
                <a:cs typeface="方正书宋_GBK" charset="0"/>
                <a:sym typeface="+mn-ea"/>
              </a:rPr>
              <a:t> </a:t>
            </a:r>
            <a:r>
              <a:rPr lang="en-US" altLang="zh-CN" sz="2800" b="1" dirty="0">
                <a:solidFill>
                  <a:srgbClr val="902086"/>
                </a:solidFill>
                <a:latin typeface="Times New Roman" panose="02020603050405020304" pitchFamily="18" charset="0"/>
                <a:ea typeface="NEU-HZ-S92" charset="0"/>
                <a:cs typeface="NEU-HZ-S92" charset="0"/>
                <a:sym typeface="+mn-ea"/>
              </a:rPr>
              <a:t>in</a:t>
            </a:r>
            <a:r>
              <a:rPr lang="en-US" altLang="zh-CN" sz="2800" b="1" dirty="0">
                <a:solidFill>
                  <a:srgbClr val="902086"/>
                </a:solidFill>
                <a:latin typeface="Times New Roman" panose="02020603050405020304" pitchFamily="18" charset="0"/>
                <a:ea typeface="方正书宋_GBK" charset="0"/>
                <a:cs typeface="方正书宋_GBK" charset="0"/>
                <a:sym typeface="+mn-ea"/>
              </a:rPr>
              <a:t> </a:t>
            </a:r>
            <a:r>
              <a:rPr lang="en-US" altLang="zh-CN" sz="2800" b="1" dirty="0">
                <a:solidFill>
                  <a:srgbClr val="902086"/>
                </a:solidFill>
                <a:latin typeface="Times New Roman" panose="02020603050405020304" pitchFamily="18" charset="0"/>
                <a:ea typeface="NEU-HZ-S92" charset="0"/>
                <a:cs typeface="NEU-HZ-S92" charset="0"/>
                <a:sym typeface="+mn-ea"/>
              </a:rPr>
              <a:t>the</a:t>
            </a:r>
            <a:r>
              <a:rPr lang="en-US" altLang="zh-CN" sz="2800" b="1" dirty="0">
                <a:solidFill>
                  <a:srgbClr val="902086"/>
                </a:solidFill>
                <a:latin typeface="Times New Roman" panose="02020603050405020304" pitchFamily="18" charset="0"/>
                <a:ea typeface="方正书宋_GBK" charset="0"/>
                <a:cs typeface="方正书宋_GBK" charset="0"/>
                <a:sym typeface="+mn-ea"/>
              </a:rPr>
              <a:t> </a:t>
            </a:r>
            <a:r>
              <a:rPr lang="en-US" altLang="zh-CN" sz="2800" b="1" dirty="0">
                <a:solidFill>
                  <a:srgbClr val="902086"/>
                </a:solidFill>
                <a:latin typeface="Times New Roman" panose="02020603050405020304" pitchFamily="18" charset="0"/>
                <a:ea typeface="NEU-HZ-S92" charset="0"/>
                <a:cs typeface="NEU-HZ-S92" charset="0"/>
                <a:sym typeface="+mn-ea"/>
              </a:rPr>
              <a:t>box.</a:t>
            </a:r>
            <a:endParaRPr lang="zh-CN" altLang="en-US" dirty="0"/>
          </a:p>
        </p:txBody>
      </p:sp>
      <p:sp>
        <p:nvSpPr>
          <p:cNvPr id="4" name="文本框 3"/>
          <p:cNvSpPr txBox="1"/>
          <p:nvPr/>
        </p:nvSpPr>
        <p:spPr>
          <a:xfrm>
            <a:off x="972185" y="1433195"/>
            <a:ext cx="7055485" cy="602204"/>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nchor="t">
            <a:spAutoFit/>
          </a:bodyPr>
          <a:lstStyle/>
          <a:p>
            <a:pPr algn="ctr"/>
            <a:r>
              <a:rPr lang="en-US" altLang="zh-CN" sz="2800" b="1" dirty="0">
                <a:solidFill>
                  <a:srgbClr val="000000"/>
                </a:solidFill>
                <a:latin typeface="Times New Roman" panose="02020603050405020304" pitchFamily="18" charset="0"/>
                <a:ea typeface="NEU-BZ-S92" charset="0"/>
                <a:cs typeface="NEU-BZ-S92" charset="0"/>
                <a:sym typeface="+mn-ea"/>
              </a:rPr>
              <a:t>officer</a:t>
            </a:r>
            <a:r>
              <a:rPr lang="zh-CN" altLang="en-US"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gun</a:t>
            </a:r>
            <a:r>
              <a:rPr lang="zh-CN" altLang="en-US"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praise</a:t>
            </a:r>
            <a:r>
              <a:rPr lang="zh-CN" altLang="en-US"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catch</a:t>
            </a:r>
            <a:r>
              <a:rPr lang="zh-CN" altLang="en-US"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react</a:t>
            </a:r>
            <a:endParaRPr lang="zh-CN" altLang="en-US" dirty="0"/>
          </a:p>
        </p:txBody>
      </p:sp>
      <p:sp>
        <p:nvSpPr>
          <p:cNvPr id="5" name="文本框 4"/>
          <p:cNvSpPr txBox="1"/>
          <p:nvPr/>
        </p:nvSpPr>
        <p:spPr>
          <a:xfrm>
            <a:off x="6597015" y="2402840"/>
            <a:ext cx="894080" cy="518160"/>
          </a:xfrm>
          <a:prstGeom prst="rect">
            <a:avLst/>
          </a:prstGeom>
          <a:noFill/>
        </p:spPr>
        <p:txBody>
          <a:bodyPr wrap="none" rtlCol="0" anchor="t">
            <a:spAutoFit/>
          </a:bodyPr>
          <a:lstStyle/>
          <a:p>
            <a:r>
              <a:rPr lang="en-US" altLang="zh-CN" sz="2800" b="1" dirty="0">
                <a:solidFill>
                  <a:srgbClr val="FF0000"/>
                </a:solidFill>
                <a:latin typeface="Times New Roman" panose="02020603050405020304" pitchFamily="18" charset="0"/>
                <a:ea typeface="方正书宋_GBK" charset="0"/>
                <a:cs typeface="方正书宋_GBK" charset="0"/>
                <a:sym typeface="+mn-ea"/>
              </a:rPr>
              <a:t>guns</a:t>
            </a:r>
            <a:endParaRPr lang="zh-CN" altLang="en-US" dirty="0"/>
          </a:p>
        </p:txBody>
      </p:sp>
      <p:sp>
        <p:nvSpPr>
          <p:cNvPr id="6" name="文本框 5"/>
          <p:cNvSpPr txBox="1"/>
          <p:nvPr/>
        </p:nvSpPr>
        <p:spPr>
          <a:xfrm>
            <a:off x="3428992" y="3286124"/>
            <a:ext cx="1571636" cy="523220"/>
          </a:xfrm>
          <a:prstGeom prst="rect">
            <a:avLst/>
          </a:prstGeom>
          <a:noFill/>
        </p:spPr>
        <p:txBody>
          <a:bodyPr wrap="square" rtlCol="0" anchor="t">
            <a:spAutoFit/>
          </a:bodyPr>
          <a:lstStyle/>
          <a:p>
            <a:r>
              <a:rPr lang="en-US" altLang="zh-CN" sz="2800" b="1" dirty="0">
                <a:solidFill>
                  <a:srgbClr val="FF0000"/>
                </a:solidFill>
                <a:latin typeface="Times New Roman" panose="02020603050405020304" pitchFamily="18" charset="0"/>
                <a:ea typeface="方正书宋_GBK" charset="0"/>
                <a:cs typeface="方正书宋_GBK" charset="0"/>
                <a:sym typeface="+mn-ea"/>
              </a:rPr>
              <a:t>reacted</a:t>
            </a:r>
            <a:endParaRPr lang="zh-CN" altLang="en-US" dirty="0"/>
          </a:p>
        </p:txBody>
      </p:sp>
      <p:sp>
        <p:nvSpPr>
          <p:cNvPr id="7" name="文本框 6"/>
          <p:cNvSpPr txBox="1"/>
          <p:nvPr/>
        </p:nvSpPr>
        <p:spPr>
          <a:xfrm>
            <a:off x="6643702" y="3786190"/>
            <a:ext cx="2071702" cy="523220"/>
          </a:xfrm>
          <a:prstGeom prst="rect">
            <a:avLst/>
          </a:prstGeom>
          <a:noFill/>
        </p:spPr>
        <p:txBody>
          <a:bodyPr wrap="square" rtlCol="0" anchor="t">
            <a:spAutoFit/>
          </a:bodyPr>
          <a:lstStyle/>
          <a:p>
            <a:r>
              <a:rPr lang="en-US" altLang="zh-CN" sz="2800" b="1" dirty="0">
                <a:solidFill>
                  <a:srgbClr val="FF0000"/>
                </a:solidFill>
                <a:latin typeface="Times New Roman" panose="02020603050405020304" pitchFamily="18" charset="0"/>
                <a:ea typeface="方正书宋_GBK" charset="0"/>
                <a:cs typeface="方正书宋_GBK" charset="0"/>
                <a:sym typeface="+mn-ea"/>
              </a:rPr>
              <a:t>were caught</a:t>
            </a:r>
            <a:endParaRPr lang="zh-CN" altLang="en-US" dirty="0"/>
          </a:p>
        </p:txBody>
      </p:sp>
      <p:sp>
        <p:nvSpPr>
          <p:cNvPr id="8" name="文本框 7"/>
          <p:cNvSpPr txBox="1"/>
          <p:nvPr/>
        </p:nvSpPr>
        <p:spPr>
          <a:xfrm>
            <a:off x="3071802" y="4214818"/>
            <a:ext cx="1428760" cy="523220"/>
          </a:xfrm>
          <a:prstGeom prst="rect">
            <a:avLst/>
          </a:prstGeom>
          <a:noFill/>
        </p:spPr>
        <p:txBody>
          <a:bodyPr wrap="square" rtlCol="0" anchor="t">
            <a:spAutoFit/>
          </a:bodyPr>
          <a:lstStyle/>
          <a:p>
            <a:r>
              <a:rPr lang="en-US" altLang="zh-CN" sz="2800" b="1" dirty="0">
                <a:solidFill>
                  <a:srgbClr val="FF0000"/>
                </a:solidFill>
                <a:latin typeface="Times New Roman" panose="02020603050405020304" pitchFamily="18" charset="0"/>
                <a:ea typeface="方正书宋_GBK" charset="0"/>
                <a:cs typeface="方正书宋_GBK" charset="0"/>
                <a:sym typeface="+mn-ea"/>
              </a:rPr>
              <a:t>officers</a:t>
            </a:r>
            <a:endParaRPr lang="zh-CN" altLang="en-US" dirty="0"/>
          </a:p>
        </p:txBody>
      </p:sp>
      <p:sp>
        <p:nvSpPr>
          <p:cNvPr id="9" name="文本框 8"/>
          <p:cNvSpPr txBox="1"/>
          <p:nvPr/>
        </p:nvSpPr>
        <p:spPr>
          <a:xfrm>
            <a:off x="4429123" y="4572008"/>
            <a:ext cx="2071703" cy="523220"/>
          </a:xfrm>
          <a:prstGeom prst="rect">
            <a:avLst/>
          </a:prstGeom>
          <a:noFill/>
        </p:spPr>
        <p:txBody>
          <a:bodyPr wrap="square" rtlCol="0" anchor="t">
            <a:spAutoFit/>
          </a:bodyPr>
          <a:lstStyle/>
          <a:p>
            <a:r>
              <a:rPr lang="en-US" altLang="zh-CN" sz="2800" b="1" dirty="0">
                <a:solidFill>
                  <a:srgbClr val="FF0000"/>
                </a:solidFill>
                <a:latin typeface="Times New Roman" panose="02020603050405020304" pitchFamily="18" charset="0"/>
                <a:ea typeface="方正书宋_GBK" charset="0"/>
                <a:cs typeface="方正书宋_GBK" charset="0"/>
                <a:sym typeface="+mn-ea"/>
              </a:rPr>
              <a:t>was praised</a:t>
            </a:r>
            <a:endParaRPr lang="zh-CN" altLang="en-US" dirty="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圆角矩形 5"/>
          <p:cNvSpPr>
            <a:spLocks noChangeArrowheads="1"/>
          </p:cNvSpPr>
          <p:nvPr/>
        </p:nvSpPr>
        <p:spPr bwMode="auto">
          <a:xfrm>
            <a:off x="836930" y="814070"/>
            <a:ext cx="6477000" cy="838200"/>
          </a:xfrm>
          <a:prstGeom prst="roundRect">
            <a:avLst>
              <a:gd name="adj" fmla="val 16667"/>
            </a:avLst>
          </a:prstGeom>
          <a:solidFill>
            <a:schemeClr val="accent6">
              <a:lumMod val="20000"/>
              <a:lumOff val="80000"/>
            </a:schemeClr>
          </a:solidFill>
          <a:ln w="9525" algn="ctr">
            <a:noFill/>
            <a:rou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When would you like to receive gifts? </a:t>
            </a: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What gifts would you like to get? Why?</a:t>
            </a:r>
          </a:p>
        </p:txBody>
      </p:sp>
      <p:pic>
        <p:nvPicPr>
          <p:cNvPr id="20490" name="Picture 10"/>
          <p:cNvPicPr>
            <a:picLocks noChangeAspect="1" noChangeArrowheads="1"/>
          </p:cNvPicPr>
          <p:nvPr/>
        </p:nvPicPr>
        <p:blipFill>
          <a:blip r:embed="rId3" cstate="email"/>
          <a:srcRect/>
          <a:stretch>
            <a:fillRect/>
          </a:stretch>
        </p:blipFill>
        <p:spPr bwMode="auto">
          <a:xfrm>
            <a:off x="186690" y="2496820"/>
            <a:ext cx="2898104" cy="2057400"/>
          </a:xfrm>
          <a:prstGeom prst="roundRect">
            <a:avLst/>
          </a:prstGeom>
          <a:noFill/>
          <a:ln w="9525">
            <a:noFill/>
            <a:miter lim="800000"/>
            <a:headEnd/>
            <a:tailEnd/>
          </a:ln>
          <a:effectLst/>
        </p:spPr>
      </p:pic>
      <p:pic>
        <p:nvPicPr>
          <p:cNvPr id="20491" name="Picture 11"/>
          <p:cNvPicPr>
            <a:picLocks noChangeAspect="1" noChangeArrowheads="1"/>
          </p:cNvPicPr>
          <p:nvPr/>
        </p:nvPicPr>
        <p:blipFill>
          <a:blip r:embed="rId4" cstate="email"/>
          <a:srcRect/>
          <a:stretch>
            <a:fillRect/>
          </a:stretch>
        </p:blipFill>
        <p:spPr bwMode="auto">
          <a:xfrm>
            <a:off x="3162300" y="2470150"/>
            <a:ext cx="2819400" cy="2111112"/>
          </a:xfrm>
          <a:prstGeom prst="roundRect">
            <a:avLst/>
          </a:prstGeom>
          <a:noFill/>
          <a:ln w="9525">
            <a:noFill/>
            <a:miter lim="800000"/>
            <a:headEnd/>
            <a:tailEnd/>
          </a:ln>
          <a:effectLst/>
        </p:spPr>
      </p:pic>
      <p:pic>
        <p:nvPicPr>
          <p:cNvPr id="20492" name="Picture 12"/>
          <p:cNvPicPr>
            <a:picLocks noChangeAspect="1" noChangeArrowheads="1"/>
          </p:cNvPicPr>
          <p:nvPr/>
        </p:nvPicPr>
        <p:blipFill>
          <a:blip r:embed="rId5" cstate="email"/>
          <a:srcRect/>
          <a:stretch>
            <a:fillRect/>
          </a:stretch>
        </p:blipFill>
        <p:spPr bwMode="auto">
          <a:xfrm>
            <a:off x="6054090" y="2420620"/>
            <a:ext cx="2764326" cy="2195513"/>
          </a:xfrm>
          <a:prstGeom prst="roundRect">
            <a:avLst/>
          </a:prstGeom>
          <a:noFill/>
          <a:ln w="9525">
            <a:noFill/>
            <a:miter lim="800000"/>
            <a:headEnd/>
            <a:tailEnd/>
          </a:ln>
          <a:effectLst/>
        </p:spPr>
      </p:pic>
    </p:spTree>
  </p:cSld>
  <p:clrMapOvr>
    <a:masterClrMapping/>
  </p:clrMapOvr>
  <p:transition>
    <p:blind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 name="文本框 99"/>
          <p:cNvSpPr txBox="1"/>
          <p:nvPr/>
        </p:nvSpPr>
        <p:spPr>
          <a:xfrm>
            <a:off x="833120" y="1155065"/>
            <a:ext cx="7198995" cy="3931920"/>
          </a:xfrm>
          <a:prstGeom prst="rect">
            <a:avLst/>
          </a:prstGeom>
          <a:solidFill>
            <a:schemeClr val="bg1"/>
          </a:solidFill>
          <a:ln w="9525">
            <a:solidFill>
              <a:srgbClr val="FF0000"/>
            </a:solidFill>
          </a:ln>
        </p:spPr>
        <p:txBody>
          <a:bodyPr wrap="square">
            <a:spAutoFit/>
          </a:bodyPr>
          <a:lstStyle/>
          <a:p>
            <a:pPr marL="0" indent="0"/>
            <a:r>
              <a:rPr lang="en-US" altLang="zh-CN" sz="2800" b="1" u="none" dirty="0">
                <a:solidFill>
                  <a:srgbClr val="B60A9F"/>
                </a:solidFill>
                <a:latin typeface="Times New Roman" panose="02020603050405020304" pitchFamily="18" charset="0"/>
                <a:ea typeface="NEU-HZ-S92" charset="0"/>
                <a:cs typeface="NEU-HZ-S92" charset="0"/>
              </a:rPr>
              <a:t>Ⅱ.Choose</a:t>
            </a:r>
            <a:r>
              <a:rPr lang="en-US" altLang="zh-CN" sz="2800" b="1" u="none" dirty="0">
                <a:solidFill>
                  <a:srgbClr val="B60A9F"/>
                </a:solidFill>
                <a:latin typeface="Times New Roman" panose="02020603050405020304" pitchFamily="18" charset="0"/>
                <a:ea typeface="方正书宋_GBK" charset="0"/>
                <a:cs typeface="方正书宋_GBK" charset="0"/>
              </a:rPr>
              <a:t> </a:t>
            </a:r>
            <a:r>
              <a:rPr lang="en-US" altLang="zh-CN" sz="2800" b="1" u="none" dirty="0">
                <a:solidFill>
                  <a:srgbClr val="B60A9F"/>
                </a:solidFill>
                <a:latin typeface="Times New Roman" panose="02020603050405020304" pitchFamily="18" charset="0"/>
                <a:ea typeface="NEU-HZ-S92" charset="0"/>
                <a:cs typeface="NEU-HZ-S92" charset="0"/>
              </a:rPr>
              <a:t>the</a:t>
            </a:r>
            <a:r>
              <a:rPr lang="en-US" altLang="zh-CN" sz="2800" b="1" u="none" dirty="0">
                <a:solidFill>
                  <a:srgbClr val="B60A9F"/>
                </a:solidFill>
                <a:latin typeface="Times New Roman" panose="02020603050405020304" pitchFamily="18" charset="0"/>
                <a:ea typeface="方正书宋_GBK" charset="0"/>
                <a:cs typeface="方正书宋_GBK" charset="0"/>
              </a:rPr>
              <a:t> </a:t>
            </a:r>
            <a:r>
              <a:rPr lang="en-US" altLang="zh-CN" sz="2800" b="1" u="none" dirty="0">
                <a:solidFill>
                  <a:srgbClr val="B60A9F"/>
                </a:solidFill>
                <a:latin typeface="Times New Roman" panose="02020603050405020304" pitchFamily="18" charset="0"/>
                <a:ea typeface="NEU-HZ-S92" charset="0"/>
                <a:cs typeface="NEU-HZ-S92" charset="0"/>
              </a:rPr>
              <a:t>correct</a:t>
            </a:r>
            <a:r>
              <a:rPr lang="en-US" altLang="zh-CN" sz="2800" b="1" u="none" dirty="0">
                <a:solidFill>
                  <a:srgbClr val="B60A9F"/>
                </a:solidFill>
                <a:latin typeface="Times New Roman" panose="02020603050405020304" pitchFamily="18" charset="0"/>
                <a:ea typeface="方正书宋_GBK" charset="0"/>
                <a:cs typeface="方正书宋_GBK" charset="0"/>
              </a:rPr>
              <a:t> </a:t>
            </a:r>
            <a:r>
              <a:rPr lang="en-US" altLang="zh-CN" sz="2800" b="1" u="none" dirty="0">
                <a:solidFill>
                  <a:srgbClr val="B60A9F"/>
                </a:solidFill>
                <a:latin typeface="Times New Roman" panose="02020603050405020304" pitchFamily="18" charset="0"/>
                <a:ea typeface="NEU-HZ-S92" charset="0"/>
                <a:cs typeface="NEU-HZ-S92" charset="0"/>
              </a:rPr>
              <a:t>answers.</a:t>
            </a:r>
          </a:p>
          <a:p>
            <a:r>
              <a:rPr lang="en-US" altLang="zh-CN" sz="2800" b="1" u="none" dirty="0">
                <a:solidFill>
                  <a:srgbClr val="000000"/>
                </a:solidFill>
                <a:latin typeface="Times New Roman" panose="02020603050405020304" pitchFamily="18" charset="0"/>
                <a:ea typeface="NEU-HZ-S92" charset="0"/>
                <a:cs typeface="NEU-HZ-S92" charset="0"/>
              </a:rPr>
              <a:t>1</a:t>
            </a:r>
            <a:r>
              <a:rPr lang="en-US" altLang="zh-CN" sz="2800" b="1" u="none" dirty="0">
                <a:solidFill>
                  <a:srgbClr val="000000"/>
                </a:solidFill>
                <a:latin typeface="Times New Roman" panose="02020603050405020304" pitchFamily="18" charset="0"/>
                <a:ea typeface="NEU-BZ-S92" charset="0"/>
                <a:cs typeface="NEU-BZ-S92" charset="0"/>
              </a:rPr>
              <a:t>.When</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I</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heard</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what</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he</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said</a:t>
            </a:r>
            <a:r>
              <a:rPr lang="en-US" altLang="zh-CN" sz="2800" b="1" u="none" dirty="0">
                <a:solidFill>
                  <a:srgbClr val="000000"/>
                </a:solidFill>
                <a:latin typeface="Times New Roman" panose="02020603050405020304" pitchFamily="18" charset="0"/>
                <a:ea typeface="方正书宋_GBK" charset="0"/>
                <a:cs typeface="方正书宋_GBK" charset="0"/>
              </a:rPr>
              <a:t>,</a:t>
            </a:r>
            <a:r>
              <a:rPr lang="en-US" altLang="zh-CN" sz="2800" b="1" u="none" dirty="0">
                <a:solidFill>
                  <a:srgbClr val="000000"/>
                </a:solidFill>
                <a:latin typeface="Times New Roman" panose="02020603050405020304" pitchFamily="18" charset="0"/>
                <a:ea typeface="NEU-BZ-S92" charset="0"/>
                <a:cs typeface="NEU-BZ-S92" charset="0"/>
              </a:rPr>
              <a:t>I</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couldn’t</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help</a:t>
            </a:r>
            <a:r>
              <a:rPr lang="zh-CN" altLang="en-US" sz="2800" b="1" u="sng" dirty="0">
                <a:solidFill>
                  <a:srgbClr val="000000"/>
                </a:solidFill>
                <a:latin typeface="Times New Roman" panose="02020603050405020304" pitchFamily="18" charset="0"/>
                <a:ea typeface="NEU-BZ-S92" charset="0"/>
                <a:cs typeface="NEU-BZ-S92" charset="0"/>
              </a:rPr>
              <a:t>　　　　                </a:t>
            </a:r>
            <a:r>
              <a:rPr lang="en-US" altLang="zh-CN" sz="2800" b="1" u="none" dirty="0">
                <a:solidFill>
                  <a:srgbClr val="000000"/>
                </a:solidFill>
                <a:latin typeface="Times New Roman" panose="02020603050405020304" pitchFamily="18" charset="0"/>
                <a:ea typeface="NEU-BZ-S92" charset="0"/>
                <a:cs typeface="NEU-BZ-S92" charset="0"/>
              </a:rPr>
              <a:t>. </a:t>
            </a:r>
          </a:p>
          <a:p>
            <a:r>
              <a:rPr lang="en-US" altLang="zh-CN" sz="2800" b="1" u="none" dirty="0">
                <a:solidFill>
                  <a:srgbClr val="000000"/>
                </a:solidFill>
                <a:latin typeface="Times New Roman" panose="02020603050405020304" pitchFamily="18" charset="0"/>
                <a:ea typeface="NEU-BZ-S92" charset="0"/>
                <a:cs typeface="NEU-BZ-S92" charset="0"/>
              </a:rPr>
              <a:t>A.laugh</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smtClean="0">
                <a:solidFill>
                  <a:srgbClr val="000000"/>
                </a:solidFill>
                <a:latin typeface="Times New Roman" panose="02020603050405020304" pitchFamily="18" charset="0"/>
                <a:ea typeface="方正书宋_GBK" charset="0"/>
                <a:cs typeface="方正书宋_GBK" charset="0"/>
              </a:rPr>
              <a:t>       </a:t>
            </a:r>
            <a:r>
              <a:rPr lang="en-US" altLang="zh-CN" sz="2800" b="1" u="none" dirty="0" smtClean="0">
                <a:solidFill>
                  <a:srgbClr val="000000"/>
                </a:solidFill>
                <a:latin typeface="Times New Roman" panose="02020603050405020304" pitchFamily="18" charset="0"/>
                <a:ea typeface="NEU-BZ-S92" charset="0"/>
                <a:cs typeface="NEU-BZ-S92" charset="0"/>
              </a:rPr>
              <a:t>B.to</a:t>
            </a:r>
            <a:r>
              <a:rPr lang="en-US" altLang="zh-CN" sz="2800" b="1" u="none" dirty="0" smtClean="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laugh</a:t>
            </a:r>
          </a:p>
          <a:p>
            <a:r>
              <a:rPr lang="en-US" altLang="zh-CN" sz="2800" b="1" u="none" dirty="0">
                <a:solidFill>
                  <a:srgbClr val="000000"/>
                </a:solidFill>
                <a:latin typeface="Times New Roman" panose="02020603050405020304" pitchFamily="18" charset="0"/>
                <a:ea typeface="NEU-BZ-S92" charset="0"/>
                <a:cs typeface="NEU-BZ-S92" charset="0"/>
              </a:rPr>
              <a:t>C.laughing</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smtClean="0">
                <a:solidFill>
                  <a:srgbClr val="000000"/>
                </a:solidFill>
                <a:latin typeface="Times New Roman" panose="02020603050405020304" pitchFamily="18" charset="0"/>
                <a:ea typeface="方正书宋_GBK" charset="0"/>
                <a:cs typeface="方正书宋_GBK" charset="0"/>
              </a:rPr>
              <a:t>       </a:t>
            </a:r>
            <a:r>
              <a:rPr lang="en-US" altLang="zh-CN" sz="2800" b="1" u="none" dirty="0" smtClean="0">
                <a:solidFill>
                  <a:srgbClr val="000000"/>
                </a:solidFill>
                <a:latin typeface="Times New Roman" panose="02020603050405020304" pitchFamily="18" charset="0"/>
                <a:ea typeface="NEU-BZ-S92" charset="0"/>
                <a:cs typeface="NEU-BZ-S92" charset="0"/>
              </a:rPr>
              <a:t>D.laughed</a:t>
            </a:r>
            <a:endParaRPr lang="en-US" altLang="zh-CN" sz="2800" b="1" u="none" dirty="0">
              <a:solidFill>
                <a:srgbClr val="000000"/>
              </a:solidFill>
              <a:latin typeface="Times New Roman" panose="02020603050405020304" pitchFamily="18" charset="0"/>
              <a:ea typeface="NEU-HZ-S92" charset="0"/>
              <a:cs typeface="NEU-HZ-S92" charset="0"/>
            </a:endParaRPr>
          </a:p>
          <a:p>
            <a:r>
              <a:rPr lang="en-US" altLang="zh-CN" sz="2800" b="1" u="none" dirty="0">
                <a:solidFill>
                  <a:srgbClr val="000000"/>
                </a:solidFill>
                <a:latin typeface="Times New Roman" panose="02020603050405020304" pitchFamily="18" charset="0"/>
                <a:ea typeface="NEU-HZ-S92" charset="0"/>
                <a:cs typeface="NEU-HZ-S92" charset="0"/>
              </a:rPr>
              <a:t>2</a:t>
            </a:r>
            <a:r>
              <a:rPr lang="en-US" altLang="zh-CN" sz="2800" b="1" u="none" dirty="0">
                <a:solidFill>
                  <a:srgbClr val="000000"/>
                </a:solidFill>
                <a:latin typeface="Times New Roman" panose="02020603050405020304" pitchFamily="18" charset="0"/>
                <a:ea typeface="NEU-BZ-S92" charset="0"/>
                <a:cs typeface="NEU-BZ-S92" charset="0"/>
              </a:rPr>
              <a:t>.</a:t>
            </a:r>
            <a:r>
              <a:rPr lang="en-US" altLang="zh-CN" sz="2800" b="1" u="none" dirty="0">
                <a:solidFill>
                  <a:srgbClr val="000000"/>
                </a:solidFill>
                <a:latin typeface="Times New Roman" panose="02020603050405020304" pitchFamily="18" charset="0"/>
                <a:ea typeface="方正书宋_GBK" charset="0"/>
                <a:cs typeface="方正书宋_GBK" charset="0"/>
              </a:rPr>
              <a:t>—</a:t>
            </a:r>
            <a:r>
              <a:rPr lang="zh-CN" altLang="en-US" sz="2800" b="1" u="sng" dirty="0">
                <a:solidFill>
                  <a:srgbClr val="000000"/>
                </a:solidFill>
                <a:latin typeface="Times New Roman" panose="02020603050405020304" pitchFamily="18" charset="0"/>
                <a:ea typeface="NEU-BZ-S92" charset="0"/>
                <a:cs typeface="NEU-BZ-S92" charset="0"/>
              </a:rPr>
              <a:t>　　　　</a:t>
            </a:r>
            <a:r>
              <a:rPr lang="en-US" altLang="zh-CN" sz="2800" b="1" u="none" dirty="0">
                <a:solidFill>
                  <a:srgbClr val="000000"/>
                </a:solidFill>
                <a:latin typeface="Times New Roman" panose="02020603050405020304" pitchFamily="18" charset="0"/>
                <a:ea typeface="NEU-BZ-S92" charset="0"/>
                <a:cs typeface="NEU-BZ-S92" charset="0"/>
              </a:rPr>
              <a:t>did</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you</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do</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with</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the</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old</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magazines</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and</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newspapers</a:t>
            </a:r>
            <a:r>
              <a:rPr lang="en-US" altLang="zh-CN" sz="2800" b="1" u="none" dirty="0">
                <a:solidFill>
                  <a:srgbClr val="000000"/>
                </a:solidFill>
                <a:latin typeface="Times New Roman" panose="02020603050405020304" pitchFamily="18" charset="0"/>
                <a:ea typeface="方正书宋_GBK" charset="0"/>
                <a:cs typeface="方正书宋_GBK" charset="0"/>
              </a:rPr>
              <a:t>? </a:t>
            </a:r>
          </a:p>
          <a:p>
            <a:r>
              <a:rPr lang="en-US" altLang="zh-CN" sz="2800" b="1" u="none" dirty="0">
                <a:solidFill>
                  <a:srgbClr val="000000"/>
                </a:solidFill>
                <a:latin typeface="Times New Roman" panose="02020603050405020304" pitchFamily="18" charset="0"/>
                <a:ea typeface="方正书宋_GBK" charset="0"/>
                <a:cs typeface="方正书宋_GBK" charset="0"/>
              </a:rPr>
              <a:t>—</a:t>
            </a:r>
            <a:r>
              <a:rPr lang="en-US" altLang="zh-CN" sz="2800" b="1" u="none" dirty="0">
                <a:solidFill>
                  <a:srgbClr val="000000"/>
                </a:solidFill>
                <a:latin typeface="Times New Roman" panose="02020603050405020304" pitchFamily="18" charset="0"/>
                <a:ea typeface="NEU-BZ-S92" charset="0"/>
                <a:cs typeface="NEU-BZ-S92" charset="0"/>
              </a:rPr>
              <a:t>I</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donated</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them</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to</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a</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primary</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school.</a:t>
            </a:r>
          </a:p>
          <a:p>
            <a:r>
              <a:rPr lang="en-US" altLang="zh-CN" sz="2800" b="1" u="none" dirty="0">
                <a:solidFill>
                  <a:srgbClr val="000000"/>
                </a:solidFill>
                <a:latin typeface="Times New Roman" panose="02020603050405020304" pitchFamily="18" charset="0"/>
                <a:ea typeface="NEU-BZ-S92" charset="0"/>
                <a:cs typeface="NEU-BZ-S92" charset="0"/>
              </a:rPr>
              <a:t>A.How</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B.What</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C.Where</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D.Why</a:t>
            </a:r>
            <a:endParaRPr lang="zh-CN" altLang="en-US" sz="2800" b="1" dirty="0">
              <a:latin typeface="Times New Roman" panose="02020603050405020304" pitchFamily="18" charset="0"/>
            </a:endParaRPr>
          </a:p>
        </p:txBody>
      </p:sp>
      <p:sp>
        <p:nvSpPr>
          <p:cNvPr id="4" name="文本框 3"/>
          <p:cNvSpPr txBox="1"/>
          <p:nvPr/>
        </p:nvSpPr>
        <p:spPr>
          <a:xfrm>
            <a:off x="2483768" y="1988840"/>
            <a:ext cx="439420" cy="518160"/>
          </a:xfrm>
          <a:prstGeom prst="rect">
            <a:avLst/>
          </a:prstGeom>
          <a:noFill/>
        </p:spPr>
        <p:txBody>
          <a:bodyPr wrap="none" rtlCol="0" anchor="t">
            <a:spAutoFit/>
          </a:bodyPr>
          <a:lstStyle/>
          <a:p>
            <a:r>
              <a:rPr lang="en-US" altLang="zh-CN" sz="2800" b="1" dirty="0">
                <a:solidFill>
                  <a:srgbClr val="FF0000"/>
                </a:solidFill>
                <a:latin typeface="Times New Roman" panose="02020603050405020304" pitchFamily="18" charset="0"/>
                <a:ea typeface="NEU-BZ-S92" charset="0"/>
                <a:cs typeface="NEU-BZ-S92" charset="0"/>
                <a:sym typeface="+mn-ea"/>
              </a:rPr>
              <a:t>C</a:t>
            </a:r>
          </a:p>
        </p:txBody>
      </p:sp>
      <p:sp>
        <p:nvSpPr>
          <p:cNvPr id="6" name="文本框 5"/>
          <p:cNvSpPr txBox="1"/>
          <p:nvPr/>
        </p:nvSpPr>
        <p:spPr>
          <a:xfrm>
            <a:off x="2051720" y="3212976"/>
            <a:ext cx="420370" cy="518160"/>
          </a:xfrm>
          <a:prstGeom prst="rect">
            <a:avLst/>
          </a:prstGeom>
          <a:noFill/>
        </p:spPr>
        <p:txBody>
          <a:bodyPr wrap="none" rtlCol="0" anchor="t">
            <a:spAutoFit/>
          </a:bodyPr>
          <a:lstStyle/>
          <a:p>
            <a:r>
              <a:rPr lang="en-US" altLang="zh-CN" sz="2800" b="1" dirty="0">
                <a:solidFill>
                  <a:srgbClr val="FF0000"/>
                </a:solidFill>
                <a:latin typeface="Times New Roman" panose="02020603050405020304" pitchFamily="18" charset="0"/>
                <a:ea typeface="NEU-BZ-S92" charset="0"/>
                <a:cs typeface="NEU-BZ-S92" charset="0"/>
                <a:sym typeface="+mn-ea"/>
              </a:rPr>
              <a:t>B</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538480" y="808355"/>
            <a:ext cx="8319135" cy="4785360"/>
          </a:xfrm>
          <a:prstGeom prst="rect">
            <a:avLst/>
          </a:prstGeom>
          <a:solidFill>
            <a:schemeClr val="bg1"/>
          </a:solidFill>
          <a:ln>
            <a:solidFill>
              <a:srgbClr val="FF0000"/>
            </a:solidFill>
          </a:ln>
        </p:spPr>
        <p:txBody>
          <a:bodyPr wrap="square" rtlCol="0" anchor="t">
            <a:spAutoFit/>
          </a:bodyPr>
          <a:lstStyle/>
          <a:p>
            <a:pPr algn="l"/>
            <a:r>
              <a:rPr lang="en-US" altLang="zh-CN" sz="2800" b="1" dirty="0">
                <a:solidFill>
                  <a:srgbClr val="000000"/>
                </a:solidFill>
                <a:latin typeface="Times New Roman" panose="02020603050405020304" pitchFamily="18" charset="0"/>
                <a:ea typeface="NEU-HZ-S92" charset="0"/>
                <a:cs typeface="NEU-HZ-S92" charset="0"/>
                <a:sym typeface="+mn-ea"/>
              </a:rPr>
              <a:t>3</a:t>
            </a:r>
            <a:r>
              <a:rPr lang="en-US" altLang="zh-CN" sz="2800" b="1" dirty="0">
                <a:solidFill>
                  <a:srgbClr val="000000"/>
                </a:solidFill>
                <a:latin typeface="Times New Roman" panose="02020603050405020304" pitchFamily="18" charset="0"/>
                <a:ea typeface="NEU-BZ-S92" charset="0"/>
                <a:cs typeface="NEU-BZ-S92" charset="0"/>
                <a:sym typeface="+mn-ea"/>
              </a:rPr>
              <a:t>.</a:t>
            </a:r>
            <a:r>
              <a:rPr lang="zh-CN" altLang="en-US" sz="2800" b="1" u="sng" dirty="0">
                <a:solidFill>
                  <a:srgbClr val="000000"/>
                </a:solidFill>
                <a:latin typeface="Times New Roman" panose="02020603050405020304" pitchFamily="18" charset="0"/>
                <a:ea typeface="NEU-BZ-S92" charset="0"/>
                <a:cs typeface="NEU-BZ-S92"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the</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road</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you</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can</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see</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a</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tall</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building. </a:t>
            </a:r>
          </a:p>
          <a:p>
            <a:r>
              <a:rPr lang="en-US" altLang="zh-CN" sz="2800" b="1" dirty="0">
                <a:solidFill>
                  <a:srgbClr val="000000"/>
                </a:solidFill>
                <a:latin typeface="Times New Roman" panose="02020603050405020304" pitchFamily="18" charset="0"/>
                <a:ea typeface="NEU-BZ-S92" charset="0"/>
                <a:cs typeface="NEU-BZ-S92" charset="0"/>
                <a:sym typeface="+mn-ea"/>
              </a:rPr>
              <a:t>A.By</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the</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end</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of</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smtClean="0">
                <a:solidFill>
                  <a:srgbClr val="000000"/>
                </a:solidFill>
                <a:latin typeface="Times New Roman" panose="02020603050405020304" pitchFamily="18" charset="0"/>
                <a:ea typeface="方正书宋_GBK" charset="0"/>
                <a:cs typeface="方正书宋_GBK" charset="0"/>
                <a:sym typeface="+mn-ea"/>
              </a:rPr>
              <a:t>        </a:t>
            </a:r>
            <a:r>
              <a:rPr lang="en-US" altLang="zh-CN" sz="2800" b="1" dirty="0" smtClean="0">
                <a:solidFill>
                  <a:srgbClr val="000000"/>
                </a:solidFill>
                <a:latin typeface="Times New Roman" panose="02020603050405020304" pitchFamily="18" charset="0"/>
                <a:ea typeface="NEU-BZ-S92" charset="0"/>
                <a:cs typeface="NEU-BZ-S92" charset="0"/>
                <a:sym typeface="+mn-ea"/>
              </a:rPr>
              <a:t>B.In</a:t>
            </a:r>
            <a:r>
              <a:rPr lang="en-US" altLang="zh-CN" sz="2800" b="1" dirty="0" smtClean="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the</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end</a:t>
            </a:r>
          </a:p>
          <a:p>
            <a:r>
              <a:rPr lang="en-US" altLang="zh-CN" sz="2800" b="1" dirty="0">
                <a:solidFill>
                  <a:srgbClr val="000000"/>
                </a:solidFill>
                <a:latin typeface="Times New Roman" panose="02020603050405020304" pitchFamily="18" charset="0"/>
                <a:ea typeface="NEU-BZ-S92" charset="0"/>
                <a:cs typeface="NEU-BZ-S92" charset="0"/>
                <a:sym typeface="+mn-ea"/>
              </a:rPr>
              <a:t>C.At</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the</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end</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of</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smtClean="0">
                <a:solidFill>
                  <a:srgbClr val="000000"/>
                </a:solidFill>
                <a:latin typeface="Times New Roman" panose="02020603050405020304" pitchFamily="18" charset="0"/>
                <a:ea typeface="方正书宋_GBK" charset="0"/>
                <a:cs typeface="方正书宋_GBK" charset="0"/>
                <a:sym typeface="+mn-ea"/>
              </a:rPr>
              <a:t>        </a:t>
            </a:r>
            <a:r>
              <a:rPr lang="en-US" altLang="zh-CN" sz="2800" b="1" dirty="0" smtClean="0">
                <a:solidFill>
                  <a:srgbClr val="000000"/>
                </a:solidFill>
                <a:latin typeface="Times New Roman" panose="02020603050405020304" pitchFamily="18" charset="0"/>
                <a:ea typeface="NEU-BZ-S92" charset="0"/>
                <a:cs typeface="NEU-BZ-S92" charset="0"/>
                <a:sym typeface="+mn-ea"/>
              </a:rPr>
              <a:t>D.On</a:t>
            </a:r>
            <a:r>
              <a:rPr lang="en-US" altLang="zh-CN" sz="2800" b="1" dirty="0" smtClean="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the</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end</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of</a:t>
            </a:r>
            <a:endParaRPr lang="en-US" altLang="zh-CN" sz="2800" b="1" dirty="0">
              <a:solidFill>
                <a:srgbClr val="000000"/>
              </a:solidFill>
              <a:latin typeface="Times New Roman" panose="02020603050405020304" pitchFamily="18" charset="0"/>
              <a:ea typeface="NEU-HZ-S92" charset="0"/>
              <a:cs typeface="NEU-HZ-S92" charset="0"/>
              <a:sym typeface="+mn-ea"/>
            </a:endParaRPr>
          </a:p>
          <a:p>
            <a:r>
              <a:rPr lang="en-US" altLang="zh-CN" sz="2800" b="1" dirty="0">
                <a:solidFill>
                  <a:srgbClr val="000000"/>
                </a:solidFill>
                <a:latin typeface="Times New Roman" panose="02020603050405020304" pitchFamily="18" charset="0"/>
                <a:ea typeface="NEU-HZ-S92" charset="0"/>
                <a:cs typeface="NEU-HZ-S92" charset="0"/>
                <a:sym typeface="+mn-ea"/>
              </a:rPr>
              <a:t>4</a:t>
            </a:r>
            <a:r>
              <a:rPr lang="en-US" altLang="zh-CN" sz="2800" b="1" dirty="0">
                <a:solidFill>
                  <a:srgbClr val="000000"/>
                </a:solidFill>
                <a:latin typeface="Times New Roman" panose="02020603050405020304" pitchFamily="18" charset="0"/>
                <a:ea typeface="NEU-BZ-S92" charset="0"/>
                <a:cs typeface="NEU-BZ-S92" charset="0"/>
                <a:sym typeface="+mn-ea"/>
              </a:rPr>
              <a:t>.The</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e-mail</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is</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very</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popular</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today. People</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seldom</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write</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letters</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now</a:t>
            </a:r>
            <a:r>
              <a:rPr lang="en-US" altLang="zh-CN" sz="2800" b="1" dirty="0">
                <a:solidFill>
                  <a:srgbClr val="000000"/>
                </a:solidFill>
                <a:latin typeface="Times New Roman" panose="02020603050405020304" pitchFamily="18" charset="0"/>
                <a:ea typeface="方正书宋_GBK" charset="0"/>
                <a:cs typeface="方正书宋_GBK" charset="0"/>
                <a:sym typeface="+mn-ea"/>
              </a:rPr>
              <a:t>,</a:t>
            </a:r>
            <a:r>
              <a:rPr lang="zh-CN" altLang="en-US" sz="2800" b="1" u="sng" dirty="0">
                <a:solidFill>
                  <a:srgbClr val="000000"/>
                </a:solidFill>
                <a:latin typeface="Times New Roman" panose="02020603050405020304" pitchFamily="18" charset="0"/>
                <a:ea typeface="NEU-BZ-S92" charset="0"/>
                <a:cs typeface="NEU-BZ-S92" charset="0"/>
                <a:sym typeface="+mn-ea"/>
              </a:rPr>
              <a:t>　　　　</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endParaRPr lang="en-US" altLang="zh-CN" sz="2800" b="1" dirty="0">
              <a:solidFill>
                <a:srgbClr val="000000"/>
              </a:solidFill>
              <a:latin typeface="Times New Roman" panose="02020603050405020304" pitchFamily="18" charset="0"/>
              <a:ea typeface="NEU-BZ-S92" charset="0"/>
              <a:cs typeface="NEU-BZ-S92" charset="0"/>
              <a:sym typeface="+mn-ea"/>
            </a:endParaRPr>
          </a:p>
          <a:p>
            <a:r>
              <a:rPr lang="en-US" altLang="zh-CN" sz="2800" b="1" dirty="0">
                <a:solidFill>
                  <a:srgbClr val="000000"/>
                </a:solidFill>
                <a:latin typeface="Times New Roman" panose="02020603050405020304" pitchFamily="18" charset="0"/>
                <a:ea typeface="NEU-BZ-S92" charset="0"/>
                <a:cs typeface="NEU-BZ-S92" charset="0"/>
                <a:sym typeface="+mn-ea"/>
              </a:rPr>
              <a:t>A.did</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they</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smtClean="0">
                <a:solidFill>
                  <a:srgbClr val="000000"/>
                </a:solidFill>
                <a:latin typeface="Times New Roman" panose="02020603050405020304" pitchFamily="18" charset="0"/>
                <a:ea typeface="方正书宋_GBK" charset="0"/>
                <a:cs typeface="方正书宋_GBK" charset="0"/>
                <a:sym typeface="+mn-ea"/>
              </a:rPr>
              <a:t>                   </a:t>
            </a:r>
            <a:r>
              <a:rPr lang="en-US" altLang="zh-CN" sz="2800" b="1" dirty="0" smtClean="0">
                <a:solidFill>
                  <a:srgbClr val="000000"/>
                </a:solidFill>
                <a:latin typeface="Times New Roman" panose="02020603050405020304" pitchFamily="18" charset="0"/>
                <a:ea typeface="NEU-BZ-S92" charset="0"/>
                <a:cs typeface="NEU-BZ-S92" charset="0"/>
                <a:sym typeface="+mn-ea"/>
              </a:rPr>
              <a:t>B.do</a:t>
            </a:r>
            <a:r>
              <a:rPr lang="en-US" altLang="zh-CN" sz="2800" b="1" dirty="0" smtClean="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they</a:t>
            </a:r>
          </a:p>
          <a:p>
            <a:r>
              <a:rPr lang="en-US" altLang="zh-CN" sz="2800" b="1" dirty="0">
                <a:solidFill>
                  <a:srgbClr val="000000"/>
                </a:solidFill>
                <a:latin typeface="Times New Roman" panose="02020603050405020304" pitchFamily="18" charset="0"/>
                <a:ea typeface="NEU-BZ-S92" charset="0"/>
                <a:cs typeface="NEU-BZ-S92" charset="0"/>
                <a:sym typeface="+mn-ea"/>
              </a:rPr>
              <a:t>C.didn’t</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they</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smtClean="0">
                <a:solidFill>
                  <a:srgbClr val="000000"/>
                </a:solidFill>
                <a:latin typeface="Times New Roman" panose="02020603050405020304" pitchFamily="18" charset="0"/>
                <a:ea typeface="方正书宋_GBK" charset="0"/>
                <a:cs typeface="方正书宋_GBK" charset="0"/>
                <a:sym typeface="+mn-ea"/>
              </a:rPr>
              <a:t>         </a:t>
            </a:r>
            <a:r>
              <a:rPr lang="en-US" altLang="zh-CN" sz="2800" b="1" dirty="0" smtClean="0">
                <a:solidFill>
                  <a:srgbClr val="000000"/>
                </a:solidFill>
                <a:latin typeface="Times New Roman" panose="02020603050405020304" pitchFamily="18" charset="0"/>
                <a:ea typeface="NEU-BZ-S92" charset="0"/>
                <a:cs typeface="NEU-BZ-S92" charset="0"/>
                <a:sym typeface="+mn-ea"/>
              </a:rPr>
              <a:t>D.don’t</a:t>
            </a:r>
            <a:r>
              <a:rPr lang="en-US" altLang="zh-CN" sz="2800" b="1" dirty="0" smtClean="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they</a:t>
            </a:r>
            <a:endParaRPr lang="en-US" altLang="zh-CN" sz="2800" b="1" dirty="0">
              <a:solidFill>
                <a:srgbClr val="000000"/>
              </a:solidFill>
              <a:latin typeface="Times New Roman" panose="02020603050405020304" pitchFamily="18" charset="0"/>
              <a:ea typeface="NEU-HZ-S92" charset="0"/>
              <a:cs typeface="NEU-HZ-S92" charset="0"/>
              <a:sym typeface="+mn-ea"/>
            </a:endParaRPr>
          </a:p>
          <a:p>
            <a:r>
              <a:rPr lang="en-US" altLang="zh-CN" sz="2800" b="1" dirty="0">
                <a:solidFill>
                  <a:srgbClr val="000000"/>
                </a:solidFill>
                <a:latin typeface="Times New Roman" panose="02020603050405020304" pitchFamily="18" charset="0"/>
                <a:ea typeface="NEU-HZ-S92" charset="0"/>
                <a:cs typeface="NEU-HZ-S92" charset="0"/>
                <a:sym typeface="+mn-ea"/>
              </a:rPr>
              <a:t>5</a:t>
            </a:r>
            <a:r>
              <a:rPr lang="en-US" altLang="zh-CN" sz="2800" b="1" dirty="0">
                <a:solidFill>
                  <a:srgbClr val="000000"/>
                </a:solidFill>
                <a:latin typeface="Times New Roman" panose="02020603050405020304" pitchFamily="18" charset="0"/>
                <a:ea typeface="NEU-BZ-S92" charset="0"/>
                <a:cs typeface="NEU-BZ-S92" charset="0"/>
                <a:sym typeface="+mn-ea"/>
              </a:rPr>
              <a:t>.This</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kind</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of</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peach</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looks</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really</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nice</a:t>
            </a:r>
            <a:r>
              <a:rPr lang="en-US" altLang="zh-CN" sz="2800" b="1" dirty="0">
                <a:solidFill>
                  <a:srgbClr val="000000"/>
                </a:solidFill>
                <a:latin typeface="Times New Roman" panose="02020603050405020304" pitchFamily="18" charset="0"/>
                <a:ea typeface="方正书宋_GBK" charset="0"/>
                <a:cs typeface="方正书宋_GBK" charset="0"/>
                <a:sym typeface="+mn-ea"/>
              </a:rPr>
              <a:t>,</a:t>
            </a:r>
            <a:r>
              <a:rPr lang="en-US" altLang="zh-CN" sz="2800" b="1" dirty="0">
                <a:solidFill>
                  <a:srgbClr val="000000"/>
                </a:solidFill>
                <a:latin typeface="Times New Roman" panose="02020603050405020304" pitchFamily="18" charset="0"/>
                <a:ea typeface="NEU-BZ-S92" charset="0"/>
                <a:cs typeface="NEU-BZ-S92" charset="0"/>
                <a:sym typeface="+mn-ea"/>
              </a:rPr>
              <a:t>but</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it</a:t>
            </a:r>
          </a:p>
          <a:p>
            <a:pPr algn="l"/>
            <a:r>
              <a:rPr lang="zh-CN" altLang="en-US" sz="2800" b="1" u="sng" dirty="0">
                <a:solidFill>
                  <a:srgbClr val="000000"/>
                </a:solidFill>
                <a:latin typeface="Times New Roman" panose="02020603050405020304" pitchFamily="18" charset="0"/>
                <a:ea typeface="NEU-BZ-S92" charset="0"/>
                <a:cs typeface="NEU-BZ-S92"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very</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sour. </a:t>
            </a:r>
          </a:p>
          <a:p>
            <a:r>
              <a:rPr lang="en-US" altLang="zh-CN" sz="2800" b="1" dirty="0">
                <a:solidFill>
                  <a:srgbClr val="000000"/>
                </a:solidFill>
                <a:latin typeface="Times New Roman" panose="02020603050405020304" pitchFamily="18" charset="0"/>
                <a:ea typeface="NEU-BZ-S92" charset="0"/>
                <a:cs typeface="NEU-BZ-S92" charset="0"/>
                <a:sym typeface="+mn-ea"/>
              </a:rPr>
              <a:t>A.tastes</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smtClean="0">
                <a:solidFill>
                  <a:srgbClr val="000000"/>
                </a:solidFill>
                <a:latin typeface="Times New Roman" panose="02020603050405020304" pitchFamily="18" charset="0"/>
                <a:ea typeface="方正书宋_GBK" charset="0"/>
                <a:cs typeface="方正书宋_GBK" charset="0"/>
                <a:sym typeface="+mn-ea"/>
              </a:rPr>
              <a:t>                    </a:t>
            </a:r>
            <a:r>
              <a:rPr lang="en-US" altLang="zh-CN" sz="2800" b="1" dirty="0" smtClean="0">
                <a:solidFill>
                  <a:srgbClr val="000000"/>
                </a:solidFill>
                <a:latin typeface="Times New Roman" panose="02020603050405020304" pitchFamily="18" charset="0"/>
                <a:ea typeface="NEU-BZ-S92" charset="0"/>
                <a:cs typeface="NEU-BZ-S92" charset="0"/>
                <a:sym typeface="+mn-ea"/>
              </a:rPr>
              <a:t>B.looks</a:t>
            </a:r>
            <a:endParaRPr lang="en-US" altLang="zh-CN" sz="2800" b="1" dirty="0">
              <a:solidFill>
                <a:srgbClr val="000000"/>
              </a:solidFill>
              <a:latin typeface="Times New Roman" panose="02020603050405020304" pitchFamily="18" charset="0"/>
              <a:ea typeface="NEU-BZ-S92" charset="0"/>
              <a:cs typeface="NEU-BZ-S92" charset="0"/>
              <a:sym typeface="+mn-ea"/>
            </a:endParaRPr>
          </a:p>
          <a:p>
            <a:r>
              <a:rPr lang="en-US" altLang="zh-CN" sz="2800" b="1" dirty="0">
                <a:solidFill>
                  <a:srgbClr val="000000"/>
                </a:solidFill>
                <a:latin typeface="Times New Roman" panose="02020603050405020304" pitchFamily="18" charset="0"/>
                <a:ea typeface="NEU-BZ-S92" charset="0"/>
                <a:cs typeface="NEU-BZ-S92" charset="0"/>
                <a:sym typeface="+mn-ea"/>
              </a:rPr>
              <a:t>C.feels</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smtClean="0">
                <a:solidFill>
                  <a:srgbClr val="000000"/>
                </a:solidFill>
                <a:latin typeface="Times New Roman" panose="02020603050405020304" pitchFamily="18" charset="0"/>
                <a:ea typeface="方正书宋_GBK" charset="0"/>
                <a:cs typeface="方正书宋_GBK" charset="0"/>
                <a:sym typeface="+mn-ea"/>
              </a:rPr>
              <a:t>                    </a:t>
            </a:r>
            <a:r>
              <a:rPr lang="en-US" altLang="zh-CN" sz="2800" b="1" dirty="0" smtClean="0">
                <a:solidFill>
                  <a:srgbClr val="000000"/>
                </a:solidFill>
                <a:latin typeface="Times New Roman" panose="02020603050405020304" pitchFamily="18" charset="0"/>
                <a:ea typeface="NEU-BZ-S92" charset="0"/>
                <a:cs typeface="NEU-BZ-S92" charset="0"/>
                <a:sym typeface="+mn-ea"/>
              </a:rPr>
              <a:t>D.sounds</a:t>
            </a:r>
            <a:endParaRPr lang="zh-CN" altLang="en-US" dirty="0"/>
          </a:p>
        </p:txBody>
      </p:sp>
      <p:sp>
        <p:nvSpPr>
          <p:cNvPr id="4" name="文本框 3"/>
          <p:cNvSpPr txBox="1"/>
          <p:nvPr/>
        </p:nvSpPr>
        <p:spPr>
          <a:xfrm>
            <a:off x="1257935" y="808355"/>
            <a:ext cx="439420" cy="518160"/>
          </a:xfrm>
          <a:prstGeom prst="rect">
            <a:avLst/>
          </a:prstGeom>
          <a:noFill/>
        </p:spPr>
        <p:txBody>
          <a:bodyPr wrap="none" rtlCol="0" anchor="t">
            <a:spAutoFit/>
          </a:bodyPr>
          <a:lstStyle/>
          <a:p>
            <a:r>
              <a:rPr lang="en-US" altLang="zh-CN" sz="2800" b="1" dirty="0">
                <a:solidFill>
                  <a:srgbClr val="FF0000"/>
                </a:solidFill>
                <a:latin typeface="Times New Roman" panose="02020603050405020304" pitchFamily="18" charset="0"/>
                <a:ea typeface="NEU-BZ-S92" charset="0"/>
                <a:cs typeface="NEU-BZ-S92" charset="0"/>
                <a:sym typeface="+mn-ea"/>
              </a:rPr>
              <a:t>C</a:t>
            </a:r>
          </a:p>
        </p:txBody>
      </p:sp>
      <p:sp>
        <p:nvSpPr>
          <p:cNvPr id="5" name="文本框 4"/>
          <p:cNvSpPr txBox="1"/>
          <p:nvPr/>
        </p:nvSpPr>
        <p:spPr>
          <a:xfrm>
            <a:off x="3664585" y="2458720"/>
            <a:ext cx="420370" cy="518160"/>
          </a:xfrm>
          <a:prstGeom prst="rect">
            <a:avLst/>
          </a:prstGeom>
          <a:noFill/>
        </p:spPr>
        <p:txBody>
          <a:bodyPr wrap="none" rtlCol="0" anchor="t">
            <a:spAutoFit/>
          </a:bodyPr>
          <a:lstStyle/>
          <a:p>
            <a:r>
              <a:rPr lang="en-US" altLang="zh-CN" sz="2800" b="1" dirty="0">
                <a:solidFill>
                  <a:srgbClr val="FF0000"/>
                </a:solidFill>
                <a:latin typeface="Times New Roman" panose="02020603050405020304" pitchFamily="18" charset="0"/>
                <a:ea typeface="NEU-BZ-S92" charset="0"/>
                <a:cs typeface="NEU-BZ-S92" charset="0"/>
                <a:sym typeface="+mn-ea"/>
              </a:rPr>
              <a:t>B</a:t>
            </a:r>
          </a:p>
        </p:txBody>
      </p:sp>
      <p:sp>
        <p:nvSpPr>
          <p:cNvPr id="6" name="文本框 5"/>
          <p:cNvSpPr txBox="1"/>
          <p:nvPr/>
        </p:nvSpPr>
        <p:spPr>
          <a:xfrm>
            <a:off x="1118235" y="4159250"/>
            <a:ext cx="439420" cy="518160"/>
          </a:xfrm>
          <a:prstGeom prst="rect">
            <a:avLst/>
          </a:prstGeom>
          <a:noFill/>
        </p:spPr>
        <p:txBody>
          <a:bodyPr wrap="none" rtlCol="0" anchor="t">
            <a:spAutoFit/>
          </a:bodyPr>
          <a:lstStyle/>
          <a:p>
            <a:r>
              <a:rPr lang="en-US" altLang="zh-CN" sz="2800" b="1" dirty="0">
                <a:solidFill>
                  <a:srgbClr val="FF0000"/>
                </a:solidFill>
                <a:latin typeface="Times New Roman" panose="02020603050405020304" pitchFamily="18" charset="0"/>
                <a:ea typeface="NEU-BZ-S92" charset="0"/>
                <a:cs typeface="NEU-BZ-S92" charset="0"/>
                <a:sym typeface="+mn-ea"/>
              </a:rPr>
              <a:t>A</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 name="文本框 99"/>
          <p:cNvSpPr txBox="1"/>
          <p:nvPr/>
        </p:nvSpPr>
        <p:spPr>
          <a:xfrm>
            <a:off x="1139825" y="249520"/>
            <a:ext cx="7114540" cy="5699760"/>
          </a:xfrm>
          <a:prstGeom prst="rect">
            <a:avLst/>
          </a:prstGeom>
          <a:noFill/>
          <a:ln w="9525">
            <a:noFill/>
          </a:ln>
        </p:spPr>
        <p:txBody>
          <a:bodyPr wrap="square">
            <a:spAutoFit/>
          </a:bodyPr>
          <a:lstStyle/>
          <a:p>
            <a:pPr marL="0" indent="0"/>
            <a:r>
              <a:rPr lang="en-US" altLang="zh-CN" sz="2800" b="1" u="none" dirty="0">
                <a:solidFill>
                  <a:srgbClr val="B60A9F"/>
                </a:solidFill>
                <a:latin typeface="Times New Roman" panose="02020603050405020304" pitchFamily="18" charset="0"/>
                <a:ea typeface="NEU-HZ-S92" charset="0"/>
                <a:cs typeface="NEU-HZ-S92" charset="0"/>
              </a:rPr>
              <a:t>Ⅲ.Rewrite</a:t>
            </a:r>
            <a:r>
              <a:rPr lang="en-US" altLang="zh-CN" sz="2800" b="1" u="none" dirty="0">
                <a:solidFill>
                  <a:srgbClr val="B60A9F"/>
                </a:solidFill>
                <a:latin typeface="Times New Roman" panose="02020603050405020304" pitchFamily="18" charset="0"/>
                <a:ea typeface="方正书宋_GBK" charset="0"/>
                <a:cs typeface="方正书宋_GBK" charset="0"/>
              </a:rPr>
              <a:t> </a:t>
            </a:r>
            <a:r>
              <a:rPr lang="en-US" altLang="zh-CN" sz="2800" b="1" u="none" dirty="0">
                <a:solidFill>
                  <a:srgbClr val="B60A9F"/>
                </a:solidFill>
                <a:latin typeface="Times New Roman" panose="02020603050405020304" pitchFamily="18" charset="0"/>
                <a:ea typeface="NEU-HZ-S92" charset="0"/>
                <a:cs typeface="NEU-HZ-S92" charset="0"/>
              </a:rPr>
              <a:t>the</a:t>
            </a:r>
            <a:r>
              <a:rPr lang="en-US" altLang="zh-CN" sz="2800" b="1" u="none" dirty="0">
                <a:solidFill>
                  <a:srgbClr val="B60A9F"/>
                </a:solidFill>
                <a:latin typeface="Times New Roman" panose="02020603050405020304" pitchFamily="18" charset="0"/>
                <a:ea typeface="方正书宋_GBK" charset="0"/>
                <a:cs typeface="方正书宋_GBK" charset="0"/>
              </a:rPr>
              <a:t> </a:t>
            </a:r>
            <a:r>
              <a:rPr lang="en-US" altLang="zh-CN" sz="2800" b="1" u="none" dirty="0">
                <a:solidFill>
                  <a:srgbClr val="B60A9F"/>
                </a:solidFill>
                <a:latin typeface="Times New Roman" panose="02020603050405020304" pitchFamily="18" charset="0"/>
                <a:ea typeface="NEU-HZ-S92" charset="0"/>
                <a:cs typeface="NEU-HZ-S92" charset="0"/>
              </a:rPr>
              <a:t>following</a:t>
            </a:r>
            <a:r>
              <a:rPr lang="en-US" altLang="zh-CN" sz="2800" b="1" u="none" dirty="0">
                <a:solidFill>
                  <a:srgbClr val="B60A9F"/>
                </a:solidFill>
                <a:latin typeface="Times New Roman" panose="02020603050405020304" pitchFamily="18" charset="0"/>
                <a:ea typeface="方正书宋_GBK" charset="0"/>
                <a:cs typeface="方正书宋_GBK" charset="0"/>
              </a:rPr>
              <a:t> </a:t>
            </a:r>
            <a:r>
              <a:rPr lang="en-US" altLang="zh-CN" sz="2800" b="1" u="none" dirty="0">
                <a:solidFill>
                  <a:srgbClr val="B60A9F"/>
                </a:solidFill>
                <a:latin typeface="Times New Roman" panose="02020603050405020304" pitchFamily="18" charset="0"/>
                <a:ea typeface="NEU-HZ-S92" charset="0"/>
                <a:cs typeface="NEU-HZ-S92" charset="0"/>
              </a:rPr>
              <a:t>sentences</a:t>
            </a:r>
            <a:r>
              <a:rPr lang="en-US" altLang="zh-CN" sz="2800" b="1" u="none" dirty="0">
                <a:solidFill>
                  <a:srgbClr val="B60A9F"/>
                </a:solidFill>
                <a:latin typeface="Times New Roman" panose="02020603050405020304" pitchFamily="18" charset="0"/>
                <a:ea typeface="方正书宋_GBK" charset="0"/>
                <a:cs typeface="方正书宋_GBK" charset="0"/>
              </a:rPr>
              <a:t> </a:t>
            </a:r>
            <a:r>
              <a:rPr lang="en-US" altLang="zh-CN" sz="2800" b="1" u="none" dirty="0">
                <a:solidFill>
                  <a:srgbClr val="B60A9F"/>
                </a:solidFill>
                <a:latin typeface="Times New Roman" panose="02020603050405020304" pitchFamily="18" charset="0"/>
                <a:ea typeface="NEU-HZ-S92" charset="0"/>
                <a:cs typeface="NEU-HZ-S92" charset="0"/>
              </a:rPr>
              <a:t>as</a:t>
            </a:r>
            <a:r>
              <a:rPr lang="en-US" altLang="zh-CN" sz="2800" b="1" u="none" dirty="0">
                <a:solidFill>
                  <a:srgbClr val="B60A9F"/>
                </a:solidFill>
                <a:latin typeface="Times New Roman" panose="02020603050405020304" pitchFamily="18" charset="0"/>
                <a:ea typeface="方正书宋_GBK" charset="0"/>
                <a:cs typeface="方正书宋_GBK" charset="0"/>
              </a:rPr>
              <a:t> </a:t>
            </a:r>
            <a:r>
              <a:rPr lang="en-US" altLang="zh-CN" sz="2800" b="1" u="none" dirty="0">
                <a:solidFill>
                  <a:srgbClr val="B60A9F"/>
                </a:solidFill>
                <a:latin typeface="Times New Roman" panose="02020603050405020304" pitchFamily="18" charset="0"/>
                <a:ea typeface="NEU-HZ-S92" charset="0"/>
                <a:cs typeface="NEU-HZ-S92" charset="0"/>
              </a:rPr>
              <a:t>required.</a:t>
            </a:r>
          </a:p>
          <a:p>
            <a:r>
              <a:rPr lang="en-US" altLang="zh-CN" sz="2400" b="1" u="none" dirty="0">
                <a:solidFill>
                  <a:srgbClr val="000000"/>
                </a:solidFill>
                <a:latin typeface="Times New Roman" panose="02020603050405020304" pitchFamily="18" charset="0"/>
                <a:ea typeface="NEU-HZ-S92" charset="0"/>
                <a:cs typeface="NEU-HZ-S92" charset="0"/>
              </a:rPr>
              <a:t>6</a:t>
            </a:r>
            <a:r>
              <a:rPr lang="en-US" altLang="zh-CN" sz="2400" b="1" u="none" dirty="0">
                <a:solidFill>
                  <a:srgbClr val="000000"/>
                </a:solidFill>
                <a:latin typeface="Times New Roman" panose="02020603050405020304" pitchFamily="18" charset="0"/>
                <a:ea typeface="NEU-BZ-S92" charset="0"/>
                <a:cs typeface="NEU-BZ-S92" charset="0"/>
              </a:rPr>
              <a:t>.I</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don’t</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know</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what</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I</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can</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do.</a:t>
            </a:r>
            <a:r>
              <a:rPr lang="en-US" altLang="zh-CN" sz="2400" b="1" u="none" dirty="0">
                <a:solidFill>
                  <a:srgbClr val="000000"/>
                </a:solidFill>
                <a:latin typeface="Times New Roman" panose="02020603050405020304" pitchFamily="18" charset="0"/>
                <a:ea typeface="方正书宋_GBK" charset="0"/>
                <a:cs typeface="方正书宋_GBK" charset="0"/>
              </a:rPr>
              <a:t>(</a:t>
            </a:r>
            <a:r>
              <a:rPr lang="zh-CN" altLang="en-US" sz="2400" b="1" u="none" dirty="0">
                <a:solidFill>
                  <a:srgbClr val="000000"/>
                </a:solidFill>
                <a:latin typeface="Times New Roman" panose="02020603050405020304" pitchFamily="18" charset="0"/>
                <a:ea typeface="方正书宋_GBK" charset="0"/>
                <a:cs typeface="方正书宋_GBK" charset="0"/>
              </a:rPr>
              <a:t>改为简单句</a:t>
            </a:r>
            <a:r>
              <a:rPr lang="en-US" altLang="zh-CN" sz="2400" b="1" u="none" dirty="0">
                <a:solidFill>
                  <a:srgbClr val="000000"/>
                </a:solidFill>
                <a:latin typeface="Times New Roman" panose="02020603050405020304" pitchFamily="18" charset="0"/>
                <a:ea typeface="方正书宋_GBK" charset="0"/>
                <a:cs typeface="方正书宋_GBK" charset="0"/>
              </a:rPr>
              <a:t>)</a:t>
            </a:r>
            <a:endParaRPr lang="en-US" altLang="zh-CN" sz="2400" b="1" u="none" dirty="0">
              <a:solidFill>
                <a:srgbClr val="000000"/>
              </a:solidFill>
              <a:latin typeface="Times New Roman" panose="02020603050405020304" pitchFamily="18" charset="0"/>
              <a:ea typeface="NEU-BZ-S92" charset="0"/>
              <a:cs typeface="NEU-BZ-S92" charset="0"/>
            </a:endParaRPr>
          </a:p>
          <a:p>
            <a:r>
              <a:rPr lang="en-US" altLang="zh-CN" sz="2400" b="1" u="none" dirty="0">
                <a:solidFill>
                  <a:srgbClr val="000000"/>
                </a:solidFill>
                <a:latin typeface="Times New Roman" panose="02020603050405020304" pitchFamily="18" charset="0"/>
                <a:ea typeface="NEU-BZ-S92" charset="0"/>
                <a:cs typeface="NEU-BZ-S92" charset="0"/>
              </a:rPr>
              <a:t>I</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don’t</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know</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what</a:t>
            </a:r>
            <a:r>
              <a:rPr lang="zh-CN" altLang="en-US" sz="2400" b="1" u="sng" dirty="0">
                <a:solidFill>
                  <a:srgbClr val="000000"/>
                </a:solidFill>
                <a:latin typeface="Times New Roman" panose="02020603050405020304" pitchFamily="18" charset="0"/>
                <a:ea typeface="NEU-BZ-S92" charset="0"/>
                <a:cs typeface="NEU-BZ-S92" charset="0"/>
              </a:rPr>
              <a:t>　　　　</a:t>
            </a:r>
            <a:r>
              <a:rPr lang="zh-CN" altLang="en-US" sz="2400" b="1" u="none" dirty="0">
                <a:solidFill>
                  <a:srgbClr val="000000"/>
                </a:solidFill>
                <a:latin typeface="Times New Roman" panose="02020603050405020304" pitchFamily="18" charset="0"/>
                <a:ea typeface="方正书宋_GBK" charset="0"/>
                <a:cs typeface="方正书宋_GBK" charset="0"/>
              </a:rPr>
              <a:t> </a:t>
            </a:r>
            <a:r>
              <a:rPr lang="zh-CN" altLang="en-US" sz="2400" b="1" u="sng" dirty="0">
                <a:solidFill>
                  <a:srgbClr val="000000"/>
                </a:solidFill>
                <a:latin typeface="Times New Roman" panose="02020603050405020304" pitchFamily="18" charset="0"/>
                <a:ea typeface="NEU-BZ-S92" charset="0"/>
                <a:cs typeface="NEU-BZ-S92" charset="0"/>
              </a:rPr>
              <a:t>　　　　</a:t>
            </a:r>
            <a:r>
              <a:rPr lang="en-US" altLang="zh-CN" sz="2400" b="1" u="none" dirty="0">
                <a:solidFill>
                  <a:srgbClr val="000000"/>
                </a:solidFill>
                <a:latin typeface="Times New Roman" panose="02020603050405020304" pitchFamily="18" charset="0"/>
                <a:ea typeface="NEU-BZ-S92" charset="0"/>
                <a:cs typeface="NEU-BZ-S92" charset="0"/>
              </a:rPr>
              <a:t>. </a:t>
            </a:r>
            <a:endParaRPr lang="en-US" altLang="zh-CN" sz="2400" b="1" u="none" dirty="0">
              <a:solidFill>
                <a:srgbClr val="000000"/>
              </a:solidFill>
              <a:latin typeface="Times New Roman" panose="02020603050405020304" pitchFamily="18" charset="0"/>
              <a:ea typeface="NEU-HZ-S92" charset="0"/>
              <a:cs typeface="NEU-HZ-S92" charset="0"/>
            </a:endParaRPr>
          </a:p>
          <a:p>
            <a:r>
              <a:rPr lang="en-US" altLang="zh-CN" sz="2400" b="1" u="none" dirty="0">
                <a:solidFill>
                  <a:srgbClr val="000000"/>
                </a:solidFill>
                <a:latin typeface="Times New Roman" panose="02020603050405020304" pitchFamily="18" charset="0"/>
                <a:ea typeface="NEU-HZ-S92" charset="0"/>
                <a:cs typeface="NEU-HZ-S92" charset="0"/>
              </a:rPr>
              <a:t>7</a:t>
            </a:r>
            <a:r>
              <a:rPr lang="en-US" altLang="zh-CN" sz="2400" b="1" u="none" dirty="0">
                <a:solidFill>
                  <a:srgbClr val="000000"/>
                </a:solidFill>
                <a:latin typeface="Times New Roman" panose="02020603050405020304" pitchFamily="18" charset="0"/>
                <a:ea typeface="NEU-BZ-S92" charset="0"/>
                <a:cs typeface="NEU-BZ-S92" charset="0"/>
              </a:rPr>
              <a:t>.We</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can’t</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help</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telling</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him</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the</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truth.</a:t>
            </a:r>
            <a:r>
              <a:rPr lang="en-US" altLang="zh-CN" sz="2400" b="1" u="none" dirty="0">
                <a:solidFill>
                  <a:srgbClr val="000000"/>
                </a:solidFill>
                <a:latin typeface="Times New Roman" panose="02020603050405020304" pitchFamily="18" charset="0"/>
                <a:ea typeface="方正书宋_GBK" charset="0"/>
                <a:cs typeface="方正书宋_GBK" charset="0"/>
              </a:rPr>
              <a:t>(</a:t>
            </a:r>
            <a:r>
              <a:rPr lang="zh-CN" altLang="en-US" sz="2400" b="1" u="none" dirty="0">
                <a:solidFill>
                  <a:srgbClr val="000000"/>
                </a:solidFill>
                <a:latin typeface="Times New Roman" panose="02020603050405020304" pitchFamily="18" charset="0"/>
                <a:ea typeface="方正书宋_GBK" charset="0"/>
                <a:cs typeface="方正书宋_GBK" charset="0"/>
              </a:rPr>
              <a:t>同义句转换</a:t>
            </a:r>
            <a:r>
              <a:rPr lang="en-US" altLang="zh-CN" sz="2400" b="1" u="none" dirty="0">
                <a:solidFill>
                  <a:srgbClr val="000000"/>
                </a:solidFill>
                <a:latin typeface="Times New Roman" panose="02020603050405020304" pitchFamily="18" charset="0"/>
                <a:ea typeface="方正书宋_GBK" charset="0"/>
                <a:cs typeface="方正书宋_GBK" charset="0"/>
              </a:rPr>
              <a:t>)</a:t>
            </a:r>
            <a:endParaRPr lang="en-US" altLang="zh-CN" sz="2400" b="1" u="none" dirty="0">
              <a:solidFill>
                <a:srgbClr val="000000"/>
              </a:solidFill>
              <a:latin typeface="Times New Roman" panose="02020603050405020304" pitchFamily="18" charset="0"/>
              <a:ea typeface="NEU-BZ-S92" charset="0"/>
              <a:cs typeface="NEU-BZ-S92" charset="0"/>
            </a:endParaRPr>
          </a:p>
          <a:p>
            <a:r>
              <a:rPr lang="en-US" altLang="zh-CN" sz="2400" b="1" u="none" dirty="0">
                <a:solidFill>
                  <a:srgbClr val="000000"/>
                </a:solidFill>
                <a:latin typeface="Times New Roman" panose="02020603050405020304" pitchFamily="18" charset="0"/>
                <a:ea typeface="NEU-BZ-S92" charset="0"/>
                <a:cs typeface="NEU-BZ-S92" charset="0"/>
              </a:rPr>
              <a:t>We</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can’t</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zh-CN" altLang="en-US" sz="2400" b="1" u="sng" dirty="0">
                <a:solidFill>
                  <a:srgbClr val="000000"/>
                </a:solidFill>
                <a:latin typeface="Times New Roman" panose="02020603050405020304" pitchFamily="18" charset="0"/>
                <a:ea typeface="NEU-BZ-S92" charset="0"/>
                <a:cs typeface="NEU-BZ-S92" charset="0"/>
              </a:rPr>
              <a:t>　　　　　　　　　　　　</a:t>
            </a:r>
            <a:r>
              <a:rPr lang="en-US" altLang="zh-CN" sz="2400" b="1" u="none" dirty="0">
                <a:solidFill>
                  <a:srgbClr val="000000"/>
                </a:solidFill>
                <a:latin typeface="Times New Roman" panose="02020603050405020304" pitchFamily="18" charset="0"/>
                <a:ea typeface="NEU-BZ-S92" charset="0"/>
                <a:cs typeface="NEU-BZ-S92" charset="0"/>
              </a:rPr>
              <a:t>him</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the</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truth. </a:t>
            </a:r>
            <a:endParaRPr lang="en-US" altLang="zh-CN" sz="2400" b="1" u="none" dirty="0">
              <a:solidFill>
                <a:srgbClr val="000000"/>
              </a:solidFill>
              <a:latin typeface="Times New Roman" panose="02020603050405020304" pitchFamily="18" charset="0"/>
              <a:ea typeface="NEU-HZ-S92" charset="0"/>
              <a:cs typeface="NEU-HZ-S92" charset="0"/>
            </a:endParaRPr>
          </a:p>
          <a:p>
            <a:r>
              <a:rPr lang="en-US" altLang="zh-CN" sz="2400" b="1" u="none" dirty="0">
                <a:solidFill>
                  <a:srgbClr val="000000"/>
                </a:solidFill>
                <a:latin typeface="Times New Roman" panose="02020603050405020304" pitchFamily="18" charset="0"/>
                <a:ea typeface="NEU-HZ-S92" charset="0"/>
                <a:cs typeface="NEU-HZ-S92" charset="0"/>
              </a:rPr>
              <a:t>8</a:t>
            </a:r>
            <a:r>
              <a:rPr lang="en-US" altLang="zh-CN" sz="2400" b="1" u="none" dirty="0">
                <a:solidFill>
                  <a:srgbClr val="000000"/>
                </a:solidFill>
                <a:latin typeface="Times New Roman" panose="02020603050405020304" pitchFamily="18" charset="0"/>
                <a:ea typeface="NEU-BZ-S92" charset="0"/>
                <a:cs typeface="NEU-BZ-S92" charset="0"/>
              </a:rPr>
              <a:t>.Jack</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is</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busy</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doing</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his</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homework.</a:t>
            </a:r>
            <a:r>
              <a:rPr lang="en-US" altLang="zh-CN" sz="2400" b="1" u="none" dirty="0">
                <a:solidFill>
                  <a:srgbClr val="000000"/>
                </a:solidFill>
                <a:latin typeface="Times New Roman" panose="02020603050405020304" pitchFamily="18" charset="0"/>
                <a:ea typeface="方正书宋_GBK" charset="0"/>
                <a:cs typeface="方正书宋_GBK" charset="0"/>
              </a:rPr>
              <a:t>(</a:t>
            </a:r>
            <a:r>
              <a:rPr lang="zh-CN" altLang="en-US" sz="2400" b="1" u="none" dirty="0">
                <a:solidFill>
                  <a:srgbClr val="000000"/>
                </a:solidFill>
                <a:latin typeface="Times New Roman" panose="02020603050405020304" pitchFamily="18" charset="0"/>
                <a:ea typeface="方正书宋_GBK" charset="0"/>
                <a:cs typeface="方正书宋_GBK" charset="0"/>
              </a:rPr>
              <a:t>同义句转换</a:t>
            </a:r>
            <a:r>
              <a:rPr lang="en-US" altLang="zh-CN" sz="2400" b="1" u="none" dirty="0">
                <a:solidFill>
                  <a:srgbClr val="000000"/>
                </a:solidFill>
                <a:latin typeface="Times New Roman" panose="02020603050405020304" pitchFamily="18" charset="0"/>
                <a:ea typeface="方正书宋_GBK" charset="0"/>
                <a:cs typeface="方正书宋_GBK" charset="0"/>
              </a:rPr>
              <a:t>)</a:t>
            </a:r>
            <a:endParaRPr lang="en-US" altLang="zh-CN" sz="2400" b="1" u="none" dirty="0">
              <a:solidFill>
                <a:srgbClr val="000000"/>
              </a:solidFill>
              <a:latin typeface="Times New Roman" panose="02020603050405020304" pitchFamily="18" charset="0"/>
              <a:ea typeface="NEU-BZ-S92" charset="0"/>
              <a:cs typeface="NEU-BZ-S92" charset="0"/>
            </a:endParaRPr>
          </a:p>
          <a:p>
            <a:r>
              <a:rPr lang="en-US" altLang="zh-CN" sz="2400" b="1" u="none" dirty="0">
                <a:solidFill>
                  <a:srgbClr val="000000"/>
                </a:solidFill>
                <a:latin typeface="Times New Roman" panose="02020603050405020304" pitchFamily="18" charset="0"/>
                <a:ea typeface="NEU-BZ-S92" charset="0"/>
                <a:cs typeface="NEU-BZ-S92" charset="0"/>
              </a:rPr>
              <a:t>Jack</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zh-CN" altLang="en-US" sz="2400" b="1" u="sng" dirty="0">
                <a:solidFill>
                  <a:srgbClr val="000000"/>
                </a:solidFill>
                <a:latin typeface="Times New Roman" panose="02020603050405020304" pitchFamily="18" charset="0"/>
                <a:ea typeface="NEU-BZ-S92" charset="0"/>
                <a:cs typeface="NEU-BZ-S92" charset="0"/>
              </a:rPr>
              <a:t>　　　　　　　　　　　　</a:t>
            </a:r>
            <a:r>
              <a:rPr lang="en-US" altLang="zh-CN" sz="2400" b="1" u="none" dirty="0">
                <a:solidFill>
                  <a:srgbClr val="000000"/>
                </a:solidFill>
                <a:latin typeface="Times New Roman" panose="02020603050405020304" pitchFamily="18" charset="0"/>
                <a:ea typeface="NEU-BZ-S92" charset="0"/>
                <a:cs typeface="NEU-BZ-S92" charset="0"/>
              </a:rPr>
              <a:t>his</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homework. </a:t>
            </a:r>
            <a:endParaRPr lang="en-US" altLang="zh-CN" sz="2400" b="1" u="none" dirty="0">
              <a:solidFill>
                <a:srgbClr val="000000"/>
              </a:solidFill>
              <a:latin typeface="Times New Roman" panose="02020603050405020304" pitchFamily="18" charset="0"/>
              <a:ea typeface="NEU-HZ-S92" charset="0"/>
              <a:cs typeface="NEU-HZ-S92" charset="0"/>
            </a:endParaRPr>
          </a:p>
          <a:p>
            <a:r>
              <a:rPr lang="en-US" altLang="zh-CN" sz="2400" b="1" u="none" dirty="0">
                <a:solidFill>
                  <a:srgbClr val="000000"/>
                </a:solidFill>
                <a:latin typeface="Times New Roman" panose="02020603050405020304" pitchFamily="18" charset="0"/>
                <a:ea typeface="NEU-HZ-S92" charset="0"/>
                <a:cs typeface="NEU-HZ-S92" charset="0"/>
              </a:rPr>
              <a:t>9</a:t>
            </a:r>
            <a:r>
              <a:rPr lang="en-US" altLang="zh-CN" sz="2400" b="1" u="none" dirty="0">
                <a:solidFill>
                  <a:srgbClr val="000000"/>
                </a:solidFill>
                <a:latin typeface="Times New Roman" panose="02020603050405020304" pitchFamily="18" charset="0"/>
                <a:ea typeface="NEU-BZ-S92" charset="0"/>
                <a:cs typeface="NEU-BZ-S92" charset="0"/>
              </a:rPr>
              <a:t>.I</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was</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a</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little</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hurt</a:t>
            </a:r>
            <a:r>
              <a:rPr lang="en-US" altLang="zh-CN" sz="2400" b="1" u="none" dirty="0">
                <a:solidFill>
                  <a:srgbClr val="000000"/>
                </a:solidFill>
                <a:latin typeface="Times New Roman" panose="02020603050405020304" pitchFamily="18" charset="0"/>
                <a:ea typeface="方正书宋_GBK" charset="0"/>
                <a:cs typeface="方正书宋_GBK" charset="0"/>
              </a:rPr>
              <a:t>,</a:t>
            </a:r>
            <a:r>
              <a:rPr lang="en-US" altLang="zh-CN" sz="2400" b="1" u="none" dirty="0">
                <a:solidFill>
                  <a:srgbClr val="000000"/>
                </a:solidFill>
                <a:latin typeface="Times New Roman" panose="02020603050405020304" pitchFamily="18" charset="0"/>
                <a:ea typeface="NEU-BZ-S92" charset="0"/>
                <a:cs typeface="NEU-BZ-S92" charset="0"/>
              </a:rPr>
              <a:t>but</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I</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still</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enjoyed</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Christmas</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very</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much.</a:t>
            </a:r>
            <a:r>
              <a:rPr lang="en-US" altLang="zh-CN" sz="2400" b="1" u="none" dirty="0">
                <a:solidFill>
                  <a:srgbClr val="000000"/>
                </a:solidFill>
                <a:latin typeface="Times New Roman" panose="02020603050405020304" pitchFamily="18" charset="0"/>
                <a:ea typeface="方正书宋_GBK" charset="0"/>
                <a:cs typeface="方正书宋_GBK" charset="0"/>
              </a:rPr>
              <a:t>(</a:t>
            </a:r>
            <a:r>
              <a:rPr lang="zh-CN" altLang="en-US" sz="2400" b="1" u="none" dirty="0">
                <a:solidFill>
                  <a:srgbClr val="000000"/>
                </a:solidFill>
                <a:latin typeface="Times New Roman" panose="02020603050405020304" pitchFamily="18" charset="0"/>
                <a:ea typeface="方正书宋_GBK" charset="0"/>
                <a:cs typeface="方正书宋_GBK" charset="0"/>
              </a:rPr>
              <a:t>同义句转换</a:t>
            </a:r>
            <a:r>
              <a:rPr lang="en-US" altLang="zh-CN" sz="2400" b="1" u="none" dirty="0">
                <a:solidFill>
                  <a:srgbClr val="000000"/>
                </a:solidFill>
                <a:latin typeface="Times New Roman" panose="02020603050405020304" pitchFamily="18" charset="0"/>
                <a:ea typeface="方正书宋_GBK" charset="0"/>
                <a:cs typeface="方正书宋_GBK" charset="0"/>
              </a:rPr>
              <a:t>)</a:t>
            </a:r>
            <a:endParaRPr lang="en-US" altLang="zh-CN" sz="2400" b="1" u="sng" dirty="0">
              <a:solidFill>
                <a:srgbClr val="000000"/>
              </a:solidFill>
              <a:latin typeface="Times New Roman" panose="02020603050405020304" pitchFamily="18" charset="0"/>
              <a:ea typeface="NEU-BZ-S92" charset="0"/>
              <a:cs typeface="NEU-BZ-S92" charset="0"/>
            </a:endParaRPr>
          </a:p>
          <a:p>
            <a:pPr marL="0" indent="0"/>
            <a:r>
              <a:rPr lang="zh-CN" altLang="en-US" sz="2400" b="1" u="sng" dirty="0">
                <a:solidFill>
                  <a:srgbClr val="000000"/>
                </a:solidFill>
                <a:latin typeface="Times New Roman" panose="02020603050405020304" pitchFamily="18" charset="0"/>
                <a:ea typeface="NEU-BZ-S92" charset="0"/>
                <a:cs typeface="NEU-BZ-S92" charset="0"/>
              </a:rPr>
              <a:t>　　　　                  </a:t>
            </a:r>
            <a:r>
              <a:rPr lang="en-US" altLang="zh-CN" sz="2400" b="1" u="none" dirty="0">
                <a:solidFill>
                  <a:srgbClr val="000000"/>
                </a:solidFill>
                <a:latin typeface="Times New Roman" panose="02020603050405020304" pitchFamily="18" charset="0"/>
                <a:ea typeface="NEU-BZ-S92" charset="0"/>
                <a:cs typeface="NEU-BZ-S92" charset="0"/>
              </a:rPr>
              <a:t>I</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was</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a</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little</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hurt</a:t>
            </a:r>
            <a:r>
              <a:rPr lang="en-US" altLang="zh-CN" sz="2400" b="1" u="none" dirty="0">
                <a:solidFill>
                  <a:srgbClr val="000000"/>
                </a:solidFill>
                <a:latin typeface="Times New Roman" panose="02020603050405020304" pitchFamily="18" charset="0"/>
                <a:ea typeface="方正书宋_GBK" charset="0"/>
                <a:cs typeface="方正书宋_GBK" charset="0"/>
              </a:rPr>
              <a:t>,</a:t>
            </a:r>
            <a:r>
              <a:rPr lang="en-US" altLang="zh-CN" sz="2400" b="1" u="none" dirty="0">
                <a:solidFill>
                  <a:srgbClr val="000000"/>
                </a:solidFill>
                <a:latin typeface="Times New Roman" panose="02020603050405020304" pitchFamily="18" charset="0"/>
                <a:ea typeface="NEU-BZ-S92" charset="0"/>
                <a:cs typeface="NEU-BZ-S92" charset="0"/>
              </a:rPr>
              <a:t>I</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still</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enjoyed</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Christmas</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very</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much. </a:t>
            </a:r>
            <a:endParaRPr lang="en-US" altLang="zh-CN" sz="2400" b="1" u="none" dirty="0">
              <a:solidFill>
                <a:srgbClr val="000000"/>
              </a:solidFill>
              <a:latin typeface="Times New Roman" panose="02020603050405020304" pitchFamily="18" charset="0"/>
              <a:ea typeface="NEU-HZ-S92" charset="0"/>
              <a:cs typeface="NEU-HZ-S92" charset="0"/>
            </a:endParaRPr>
          </a:p>
          <a:p>
            <a:r>
              <a:rPr lang="en-US" altLang="zh-CN" sz="2400" b="1" u="none" dirty="0">
                <a:solidFill>
                  <a:srgbClr val="000000"/>
                </a:solidFill>
                <a:latin typeface="Times New Roman" panose="02020603050405020304" pitchFamily="18" charset="0"/>
                <a:ea typeface="NEU-HZ-S92" charset="0"/>
                <a:cs typeface="NEU-HZ-S92" charset="0"/>
              </a:rPr>
              <a:t>10</a:t>
            </a:r>
            <a:r>
              <a:rPr lang="en-US" altLang="zh-CN" sz="2400" b="1" u="none" dirty="0">
                <a:solidFill>
                  <a:srgbClr val="000000"/>
                </a:solidFill>
                <a:latin typeface="Times New Roman" panose="02020603050405020304" pitchFamily="18" charset="0"/>
                <a:ea typeface="NEU-BZ-S92" charset="0"/>
                <a:cs typeface="NEU-BZ-S92" charset="0"/>
              </a:rPr>
              <a:t>.I</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don’t</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know</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what</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we’ll</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do</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with</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them.</a:t>
            </a:r>
            <a:r>
              <a:rPr lang="en-US" altLang="zh-CN" sz="2400" b="1" u="none" dirty="0">
                <a:solidFill>
                  <a:srgbClr val="000000"/>
                </a:solidFill>
                <a:latin typeface="Times New Roman" panose="02020603050405020304" pitchFamily="18" charset="0"/>
                <a:ea typeface="方正书宋_GBK" charset="0"/>
                <a:cs typeface="方正书宋_GBK" charset="0"/>
              </a:rPr>
              <a:t>(</a:t>
            </a:r>
            <a:r>
              <a:rPr lang="zh-CN" altLang="en-US" sz="2400" b="1" u="none" dirty="0">
                <a:solidFill>
                  <a:srgbClr val="000000"/>
                </a:solidFill>
                <a:latin typeface="Times New Roman" panose="02020603050405020304" pitchFamily="18" charset="0"/>
                <a:ea typeface="方正书宋_GBK" charset="0"/>
                <a:cs typeface="方正书宋_GBK" charset="0"/>
              </a:rPr>
              <a:t>同义句转换</a:t>
            </a:r>
            <a:r>
              <a:rPr lang="en-US" altLang="zh-CN" sz="2400" b="1" u="none" dirty="0">
                <a:solidFill>
                  <a:srgbClr val="000000"/>
                </a:solidFill>
                <a:latin typeface="Times New Roman" panose="02020603050405020304" pitchFamily="18" charset="0"/>
                <a:ea typeface="方正书宋_GBK" charset="0"/>
                <a:cs typeface="方正书宋_GBK" charset="0"/>
              </a:rPr>
              <a:t>)</a:t>
            </a:r>
            <a:endParaRPr lang="en-US" altLang="zh-CN" sz="2400" b="1" u="none" dirty="0">
              <a:solidFill>
                <a:srgbClr val="000000"/>
              </a:solidFill>
              <a:latin typeface="Times New Roman" panose="02020603050405020304" pitchFamily="18" charset="0"/>
              <a:ea typeface="NEU-BZ-S92" charset="0"/>
              <a:cs typeface="NEU-BZ-S92" charset="0"/>
            </a:endParaRPr>
          </a:p>
          <a:p>
            <a:r>
              <a:rPr lang="en-US" altLang="zh-CN" sz="2400" b="1" u="none" dirty="0">
                <a:solidFill>
                  <a:srgbClr val="000000"/>
                </a:solidFill>
                <a:latin typeface="Times New Roman" panose="02020603050405020304" pitchFamily="18" charset="0"/>
                <a:ea typeface="NEU-BZ-S92" charset="0"/>
                <a:cs typeface="NEU-BZ-S92" charset="0"/>
              </a:rPr>
              <a:t>I</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don’t</a:t>
            </a:r>
            <a:r>
              <a:rPr lang="en-US" altLang="zh-CN" sz="2400" b="1" u="none" dirty="0">
                <a:solidFill>
                  <a:srgbClr val="000000"/>
                </a:solidFill>
                <a:latin typeface="Times New Roman" panose="02020603050405020304" pitchFamily="18" charset="0"/>
                <a:ea typeface="方正书宋_GBK" charset="0"/>
                <a:cs typeface="方正书宋_GBK" charset="0"/>
              </a:rPr>
              <a:t> </a:t>
            </a:r>
            <a:r>
              <a:rPr lang="en-US" altLang="zh-CN" sz="2400" b="1" u="none" dirty="0">
                <a:solidFill>
                  <a:srgbClr val="000000"/>
                </a:solidFill>
                <a:latin typeface="Times New Roman" panose="02020603050405020304" pitchFamily="18" charset="0"/>
                <a:ea typeface="NEU-BZ-S92" charset="0"/>
                <a:cs typeface="NEU-BZ-S92" charset="0"/>
              </a:rPr>
              <a:t>know</a:t>
            </a:r>
            <a:r>
              <a:rPr lang="zh-CN" altLang="en-US" sz="2400" b="1" u="sng" dirty="0">
                <a:solidFill>
                  <a:srgbClr val="000000"/>
                </a:solidFill>
                <a:latin typeface="Times New Roman" panose="02020603050405020304" pitchFamily="18" charset="0"/>
                <a:ea typeface="NEU-BZ-S92" charset="0"/>
                <a:cs typeface="NEU-BZ-S92" charset="0"/>
              </a:rPr>
              <a:t>　　　　</a:t>
            </a:r>
            <a:r>
              <a:rPr lang="en-US" altLang="zh-CN" sz="2400" b="1" u="none" dirty="0">
                <a:solidFill>
                  <a:srgbClr val="000000"/>
                </a:solidFill>
                <a:latin typeface="Times New Roman" panose="02020603050405020304" pitchFamily="18" charset="0"/>
                <a:ea typeface="NEU-BZ-S92" charset="0"/>
                <a:cs typeface="NEU-BZ-S92" charset="0"/>
              </a:rPr>
              <a:t>we’ll</a:t>
            </a:r>
            <a:r>
              <a:rPr lang="zh-CN" altLang="en-US" sz="2400" b="1" u="sng" dirty="0">
                <a:solidFill>
                  <a:srgbClr val="000000"/>
                </a:solidFill>
                <a:latin typeface="Times New Roman" panose="02020603050405020304" pitchFamily="18" charset="0"/>
                <a:ea typeface="NEU-BZ-S92" charset="0"/>
                <a:cs typeface="NEU-BZ-S92" charset="0"/>
              </a:rPr>
              <a:t>　　　　</a:t>
            </a:r>
            <a:r>
              <a:rPr lang="zh-CN" altLang="en-US" sz="2400" b="1" u="none" dirty="0">
                <a:solidFill>
                  <a:srgbClr val="000000"/>
                </a:solidFill>
                <a:latin typeface="Times New Roman" panose="02020603050405020304" pitchFamily="18" charset="0"/>
                <a:ea typeface="方正书宋_GBK" charset="0"/>
                <a:cs typeface="方正书宋_GBK" charset="0"/>
              </a:rPr>
              <a:t> </a:t>
            </a:r>
            <a:r>
              <a:rPr lang="zh-CN" altLang="en-US" sz="2400" b="1" u="sng" dirty="0">
                <a:solidFill>
                  <a:srgbClr val="000000"/>
                </a:solidFill>
                <a:latin typeface="Times New Roman" panose="02020603050405020304" pitchFamily="18" charset="0"/>
                <a:ea typeface="NEU-BZ-S92" charset="0"/>
                <a:cs typeface="NEU-BZ-S92" charset="0"/>
              </a:rPr>
              <a:t>　　　　</a:t>
            </a:r>
            <a:r>
              <a:rPr lang="en-US" altLang="zh-CN" sz="2400" b="1" u="none" dirty="0">
                <a:solidFill>
                  <a:srgbClr val="000000"/>
                </a:solidFill>
                <a:latin typeface="Times New Roman" panose="02020603050405020304" pitchFamily="18" charset="0"/>
                <a:ea typeface="NEU-BZ-S92" charset="0"/>
                <a:cs typeface="NEU-BZ-S92" charset="0"/>
              </a:rPr>
              <a:t>them. </a:t>
            </a:r>
            <a:endParaRPr lang="zh-CN" altLang="en-US" sz="2400" b="1" dirty="0">
              <a:latin typeface="Times New Roman" panose="02020603050405020304" pitchFamily="18" charset="0"/>
            </a:endParaRPr>
          </a:p>
        </p:txBody>
      </p:sp>
      <p:sp>
        <p:nvSpPr>
          <p:cNvPr id="2" name="文本框 1"/>
          <p:cNvSpPr txBox="1"/>
          <p:nvPr/>
        </p:nvSpPr>
        <p:spPr>
          <a:xfrm>
            <a:off x="2987824" y="5416738"/>
            <a:ext cx="4155944" cy="457200"/>
          </a:xfrm>
          <a:prstGeom prst="rect">
            <a:avLst/>
          </a:prstGeom>
          <a:noFill/>
          <a:ln w="9525">
            <a:noFill/>
          </a:ln>
        </p:spPr>
        <p:txBody>
          <a:bodyPr wrap="square">
            <a:spAutoFit/>
          </a:bodyPr>
          <a:lstStyle/>
          <a:p>
            <a:pPr marL="0" indent="0"/>
            <a:r>
              <a:rPr lang="en-US" altLang="zh-CN" sz="2400" b="1" u="none" dirty="0">
                <a:solidFill>
                  <a:srgbClr val="FF0000"/>
                </a:solidFill>
                <a:latin typeface="Times New Roman" panose="02020603050405020304" pitchFamily="18" charset="0"/>
                <a:ea typeface="NEU-BZ-S92" charset="0"/>
                <a:cs typeface="NEU-BZ-S92" charset="0"/>
              </a:rPr>
              <a:t>how                      </a:t>
            </a:r>
            <a:r>
              <a:rPr lang="en-US" altLang="zh-CN" sz="2400" b="1" u="none" dirty="0" smtClean="0">
                <a:solidFill>
                  <a:srgbClr val="FF0000"/>
                </a:solidFill>
                <a:latin typeface="Times New Roman" panose="02020603050405020304" pitchFamily="18" charset="0"/>
                <a:ea typeface="NEU-BZ-S92" charset="0"/>
                <a:cs typeface="NEU-BZ-S92" charset="0"/>
              </a:rPr>
              <a:t> </a:t>
            </a:r>
            <a:r>
              <a:rPr lang="en-US" altLang="zh-CN" sz="2400" b="1" u="none" dirty="0">
                <a:solidFill>
                  <a:srgbClr val="FF0000"/>
                </a:solidFill>
                <a:latin typeface="Times New Roman" panose="02020603050405020304" pitchFamily="18" charset="0"/>
                <a:ea typeface="NEU-BZ-S92" charset="0"/>
                <a:cs typeface="NEU-BZ-S92" charset="0"/>
              </a:rPr>
              <a:t>deal </a:t>
            </a:r>
            <a:r>
              <a:rPr lang="en-US" altLang="zh-CN" sz="2400" b="1" u="none" dirty="0" smtClean="0">
                <a:solidFill>
                  <a:srgbClr val="FF0000"/>
                </a:solidFill>
                <a:latin typeface="Times New Roman" panose="02020603050405020304" pitchFamily="18" charset="0"/>
                <a:ea typeface="NEU-BZ-S92" charset="0"/>
                <a:cs typeface="NEU-BZ-S92" charset="0"/>
              </a:rPr>
              <a:t>     with</a:t>
            </a:r>
            <a:endParaRPr lang="en-US" altLang="zh-CN" sz="2400" b="1" u="none" dirty="0">
              <a:solidFill>
                <a:srgbClr val="FF0000"/>
              </a:solidFill>
              <a:latin typeface="Times New Roman" panose="02020603050405020304" pitchFamily="18" charset="0"/>
              <a:ea typeface="NEU-BZ-S92" charset="0"/>
              <a:cs typeface="NEU-BZ-S92" charset="0"/>
            </a:endParaRPr>
          </a:p>
        </p:txBody>
      </p:sp>
      <p:sp>
        <p:nvSpPr>
          <p:cNvPr id="3" name="文本框 2"/>
          <p:cNvSpPr txBox="1"/>
          <p:nvPr/>
        </p:nvSpPr>
        <p:spPr>
          <a:xfrm>
            <a:off x="4279900" y="1436335"/>
            <a:ext cx="1768433" cy="461665"/>
          </a:xfrm>
          <a:prstGeom prst="rect">
            <a:avLst/>
          </a:prstGeom>
          <a:noFill/>
        </p:spPr>
        <p:txBody>
          <a:bodyPr wrap="none" rtlCol="0" anchor="t">
            <a:spAutoFit/>
          </a:bodyPr>
          <a:lstStyle/>
          <a:p>
            <a:r>
              <a:rPr lang="en-US" altLang="zh-CN" sz="2400" b="1" dirty="0">
                <a:solidFill>
                  <a:srgbClr val="FF0000"/>
                </a:solidFill>
                <a:latin typeface="Times New Roman" panose="02020603050405020304" pitchFamily="18" charset="0"/>
                <a:ea typeface="NEU-BZ-S92" charset="0"/>
                <a:cs typeface="NEU-BZ-S92" charset="0"/>
                <a:sym typeface="+mn-ea"/>
              </a:rPr>
              <a:t>to </a:t>
            </a:r>
            <a:r>
              <a:rPr lang="en-US" altLang="zh-CN" sz="2400" b="1" dirty="0" smtClean="0">
                <a:solidFill>
                  <a:srgbClr val="FF0000"/>
                </a:solidFill>
                <a:latin typeface="Times New Roman" panose="02020603050405020304" pitchFamily="18" charset="0"/>
                <a:ea typeface="NEU-BZ-S92" charset="0"/>
                <a:cs typeface="NEU-BZ-S92" charset="0"/>
                <a:sym typeface="+mn-ea"/>
              </a:rPr>
              <a:t>        do</a:t>
            </a:r>
            <a:r>
              <a:rPr lang="en-US" altLang="zh-CN" sz="2400" b="1" dirty="0">
                <a:solidFill>
                  <a:srgbClr val="FF0000"/>
                </a:solidFill>
                <a:latin typeface="Times New Roman" panose="02020603050405020304" pitchFamily="18" charset="0"/>
                <a:ea typeface="NEU-BZ-S92" charset="0"/>
                <a:cs typeface="NEU-BZ-S92" charset="0"/>
                <a:sym typeface="+mn-ea"/>
              </a:rPr>
              <a:t>　</a:t>
            </a:r>
            <a:endParaRPr lang="zh-CN" altLang="en-US" dirty="0"/>
          </a:p>
        </p:txBody>
      </p:sp>
      <p:sp>
        <p:nvSpPr>
          <p:cNvPr id="4" name="文本框 3"/>
          <p:cNvSpPr txBox="1"/>
          <p:nvPr/>
        </p:nvSpPr>
        <p:spPr>
          <a:xfrm>
            <a:off x="3009900" y="2147535"/>
            <a:ext cx="1740535" cy="457200"/>
          </a:xfrm>
          <a:prstGeom prst="rect">
            <a:avLst/>
          </a:prstGeom>
          <a:noFill/>
        </p:spPr>
        <p:txBody>
          <a:bodyPr wrap="none" rtlCol="0" anchor="t">
            <a:spAutoFit/>
          </a:bodyPr>
          <a:lstStyle/>
          <a:p>
            <a:r>
              <a:rPr lang="en-US" altLang="zh-CN" sz="2400" b="1" dirty="0">
                <a:solidFill>
                  <a:srgbClr val="FF0000"/>
                </a:solidFill>
                <a:latin typeface="Times New Roman" panose="02020603050405020304" pitchFamily="18" charset="0"/>
                <a:ea typeface="NEU-BZ-S92" charset="0"/>
                <a:cs typeface="NEU-BZ-S92" charset="0"/>
                <a:sym typeface="+mn-ea"/>
              </a:rPr>
              <a:t>help but tell</a:t>
            </a:r>
            <a:endParaRPr lang="zh-CN" altLang="en-US" dirty="0"/>
          </a:p>
        </p:txBody>
      </p:sp>
      <p:sp>
        <p:nvSpPr>
          <p:cNvPr id="5" name="文本框 4"/>
          <p:cNvSpPr txBox="1"/>
          <p:nvPr/>
        </p:nvSpPr>
        <p:spPr>
          <a:xfrm>
            <a:off x="2440940" y="2870800"/>
            <a:ext cx="2416812" cy="457200"/>
          </a:xfrm>
          <a:prstGeom prst="rect">
            <a:avLst/>
          </a:prstGeom>
          <a:noFill/>
        </p:spPr>
        <p:txBody>
          <a:bodyPr wrap="square" rtlCol="0" anchor="t">
            <a:spAutoFit/>
          </a:bodyPr>
          <a:lstStyle/>
          <a:p>
            <a:r>
              <a:rPr lang="en-US" altLang="zh-CN" sz="2400" b="1" dirty="0" smtClean="0">
                <a:solidFill>
                  <a:srgbClr val="FF0000"/>
                </a:solidFill>
                <a:latin typeface="Times New Roman" panose="02020603050405020304" pitchFamily="18" charset="0"/>
                <a:ea typeface="NEU-BZ-S92" charset="0"/>
                <a:cs typeface="NEU-BZ-S92" charset="0"/>
                <a:sym typeface="+mn-ea"/>
              </a:rPr>
              <a:t>     is </a:t>
            </a:r>
            <a:r>
              <a:rPr lang="en-US" altLang="zh-CN" sz="2400" b="1" dirty="0">
                <a:solidFill>
                  <a:srgbClr val="FF0000"/>
                </a:solidFill>
                <a:latin typeface="Times New Roman" panose="02020603050405020304" pitchFamily="18" charset="0"/>
                <a:ea typeface="NEU-BZ-S92" charset="0"/>
                <a:cs typeface="NEU-BZ-S92" charset="0"/>
                <a:sym typeface="+mn-ea"/>
              </a:rPr>
              <a:t>busy with</a:t>
            </a:r>
            <a:endParaRPr lang="zh-CN" altLang="en-US" dirty="0"/>
          </a:p>
        </p:txBody>
      </p:sp>
      <p:sp>
        <p:nvSpPr>
          <p:cNvPr id="6" name="文本框 5"/>
          <p:cNvSpPr txBox="1"/>
          <p:nvPr/>
        </p:nvSpPr>
        <p:spPr>
          <a:xfrm>
            <a:off x="1340485" y="3967445"/>
            <a:ext cx="2503805" cy="457200"/>
          </a:xfrm>
          <a:prstGeom prst="rect">
            <a:avLst/>
          </a:prstGeom>
          <a:noFill/>
        </p:spPr>
        <p:txBody>
          <a:bodyPr wrap="none" rtlCol="0" anchor="t">
            <a:spAutoFit/>
          </a:bodyPr>
          <a:lstStyle/>
          <a:p>
            <a:r>
              <a:rPr lang="en-US" altLang="zh-CN" sz="2400" b="1" dirty="0">
                <a:solidFill>
                  <a:srgbClr val="FF0000"/>
                </a:solidFill>
                <a:latin typeface="Times New Roman" panose="02020603050405020304" pitchFamily="18" charset="0"/>
                <a:ea typeface="NEU-BZ-S92" charset="0"/>
                <a:cs typeface="NEU-BZ-S92" charset="0"/>
                <a:sym typeface="+mn-ea"/>
              </a:rPr>
              <a:t>Though/Although</a:t>
            </a:r>
            <a:endParaRPr lang="zh-CN" altLang="en-US" dirty="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 name="文本框 99"/>
          <p:cNvSpPr txBox="1"/>
          <p:nvPr/>
        </p:nvSpPr>
        <p:spPr>
          <a:xfrm>
            <a:off x="899592" y="694690"/>
            <a:ext cx="7352030" cy="2286000"/>
          </a:xfrm>
          <a:prstGeom prst="rect">
            <a:avLst/>
          </a:prstGeom>
          <a:solidFill>
            <a:schemeClr val="bg1"/>
          </a:solidFill>
          <a:ln w="9525">
            <a:solidFill>
              <a:srgbClr val="FF0000"/>
            </a:solidFill>
          </a:ln>
        </p:spPr>
        <p:txBody>
          <a:bodyPr wrap="square">
            <a:spAutoFit/>
          </a:bodyPr>
          <a:lstStyle/>
          <a:p>
            <a:pPr marL="0" indent="0"/>
            <a:r>
              <a:rPr lang="en-US" altLang="zh-CN" sz="6000" b="1" u="none" dirty="0">
                <a:solidFill>
                  <a:srgbClr val="FF00FF"/>
                </a:solidFill>
                <a:latin typeface="Times New Roman" panose="02020603050405020304" pitchFamily="18" charset="0"/>
                <a:ea typeface="NEU-F5-S92" charset="0"/>
                <a:cs typeface="NEU-F5-S92" charset="0"/>
              </a:rPr>
              <a:t>Homework</a:t>
            </a:r>
            <a:endParaRPr lang="en-US" altLang="zh-CN" sz="6000" b="1" u="none" dirty="0">
              <a:solidFill>
                <a:srgbClr val="000000"/>
              </a:solidFill>
              <a:latin typeface="Times New Roman" panose="02020603050405020304" pitchFamily="18" charset="0"/>
              <a:ea typeface="NEU-BZ-S92" charset="0"/>
              <a:cs typeface="NEU-BZ-S92" charset="0"/>
            </a:endParaRPr>
          </a:p>
          <a:p>
            <a:r>
              <a:rPr lang="en-US" altLang="zh-CN" sz="2800" b="1" u="none" dirty="0">
                <a:solidFill>
                  <a:srgbClr val="000000"/>
                </a:solidFill>
                <a:latin typeface="Times New Roman" panose="02020603050405020304" pitchFamily="18" charset="0"/>
                <a:ea typeface="NEU-BZ-S92" charset="0"/>
                <a:cs typeface="NEU-BZ-S92" charset="0"/>
              </a:rPr>
              <a:t>1.Finish</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off</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the</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remaining</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exercises</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in</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the</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activity</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book.</a:t>
            </a:r>
          </a:p>
          <a:p>
            <a:r>
              <a:rPr lang="en-US" altLang="zh-CN" sz="2800" b="1" u="none" dirty="0">
                <a:solidFill>
                  <a:srgbClr val="000000"/>
                </a:solidFill>
                <a:latin typeface="Times New Roman" panose="02020603050405020304" pitchFamily="18" charset="0"/>
                <a:ea typeface="NEU-BZ-S92" charset="0"/>
                <a:cs typeface="NEU-BZ-S92" charset="0"/>
              </a:rPr>
              <a:t>2.Finish</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off</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the</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exercises</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in</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Unit</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Review</a:t>
            </a:r>
            <a:r>
              <a:rPr lang="en-US" altLang="zh-CN" sz="2800" b="1" u="none" dirty="0" smtClean="0">
                <a:solidFill>
                  <a:srgbClr val="000000"/>
                </a:solidFill>
                <a:latin typeface="Times New Roman" panose="02020603050405020304" pitchFamily="18" charset="0"/>
                <a:ea typeface="NEU-BZ-S92" charset="0"/>
                <a:cs typeface="NEU-BZ-S92" charset="0"/>
              </a:rPr>
              <a:t>. </a:t>
            </a:r>
            <a:endParaRPr lang="zh-CN" altLang="en-US" sz="2800" b="1" dirty="0">
              <a:latin typeface="Times New Roman" panose="02020603050405020304" pitchFamily="18" charset="0"/>
            </a:endParaRPr>
          </a:p>
        </p:txBody>
      </p:sp>
      <p:pic>
        <p:nvPicPr>
          <p:cNvPr id="2" name="图片 1" descr="图片1"/>
          <p:cNvPicPr>
            <a:picLocks noChangeAspect="1"/>
          </p:cNvPicPr>
          <p:nvPr/>
        </p:nvPicPr>
        <p:blipFill>
          <a:blip r:embed="rId2" cstate="print"/>
          <a:stretch>
            <a:fillRect/>
          </a:stretch>
        </p:blipFill>
        <p:spPr>
          <a:xfrm>
            <a:off x="1893570" y="3314065"/>
            <a:ext cx="2066925" cy="2124075"/>
          </a:xfrm>
          <a:prstGeom prst="rect">
            <a:avLst/>
          </a:prstGeom>
        </p:spPr>
      </p:pic>
      <p:sp>
        <p:nvSpPr>
          <p:cNvPr id="3" name="动作按钮: 后退或前一项 2">
            <a:hlinkClick r:id="" action="ppaction://hlinkshowjump?jump=firstslide"/>
          </p:cNvPr>
          <p:cNvSpPr/>
          <p:nvPr/>
        </p:nvSpPr>
        <p:spPr>
          <a:xfrm>
            <a:off x="7308215" y="4797425"/>
            <a:ext cx="504190" cy="504190"/>
          </a:xfrm>
          <a:prstGeom prst="actionButtonBackPrevio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dissolve">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圆角矩形 5"/>
          <p:cNvSpPr/>
          <p:nvPr/>
        </p:nvSpPr>
        <p:spPr>
          <a:xfrm>
            <a:off x="885825" y="1036955"/>
            <a:ext cx="7371715" cy="838200"/>
          </a:xfrm>
          <a:prstGeom prst="roundRect">
            <a:avLst>
              <a:gd name="adj" fmla="val 16667"/>
            </a:avLst>
          </a:prstGeom>
          <a:solidFill>
            <a:schemeClr val="accent6">
              <a:lumMod val="20000"/>
              <a:lumOff val="80000"/>
            </a:schemeClr>
          </a:solidFill>
          <a:ln w="9525">
            <a:noFill/>
          </a:ln>
        </p:spPr>
        <p:txBody>
          <a:bodyPr wrap="none" anchor="ctr"/>
          <a:lstStyle/>
          <a:p>
            <a:pPr lvl="0" eaLnBrk="1" hangingPunct="1"/>
            <a:r>
              <a:rPr lang="en-US" altLang="zh-CN" sz="2800" b="1" dirty="0">
                <a:solidFill>
                  <a:srgbClr val="000000"/>
                </a:solidFill>
                <a:latin typeface="Times New Roman" panose="02020603050405020304" pitchFamily="18" charset="0"/>
                <a:ea typeface="Times New Roman" panose="02020603050405020304" pitchFamily="18" charset="0"/>
              </a:rPr>
              <a:t>How do you react when you receive a gift you </a:t>
            </a:r>
          </a:p>
          <a:p>
            <a:pPr lvl="0" eaLnBrk="1" hangingPunct="1"/>
            <a:r>
              <a:rPr lang="en-US" altLang="zh-CN" sz="2800" b="1" dirty="0">
                <a:solidFill>
                  <a:srgbClr val="000000"/>
                </a:solidFill>
                <a:latin typeface="Times New Roman" panose="02020603050405020304" pitchFamily="18" charset="0"/>
                <a:ea typeface="Times New Roman" panose="02020603050405020304" pitchFamily="18" charset="0"/>
              </a:rPr>
              <a:t>don’t like?</a:t>
            </a:r>
          </a:p>
        </p:txBody>
      </p:sp>
      <p:pic>
        <p:nvPicPr>
          <p:cNvPr id="21509" name="Picture 5"/>
          <p:cNvPicPr>
            <a:picLocks noChangeAspect="1" noChangeArrowheads="1"/>
          </p:cNvPicPr>
          <p:nvPr/>
        </p:nvPicPr>
        <p:blipFill>
          <a:blip r:embed="rId3" cstate="print"/>
          <a:srcRect/>
          <a:stretch>
            <a:fillRect/>
          </a:stretch>
        </p:blipFill>
        <p:spPr bwMode="auto">
          <a:xfrm>
            <a:off x="790575" y="2895600"/>
            <a:ext cx="4086225" cy="2447925"/>
          </a:xfrm>
          <a:prstGeom prst="roundRect">
            <a:avLst/>
          </a:prstGeom>
          <a:noFill/>
          <a:ln w="9525">
            <a:noFill/>
            <a:miter lim="800000"/>
            <a:headEnd/>
            <a:tailEnd/>
          </a:ln>
          <a:effectLst/>
        </p:spPr>
      </p:pic>
      <p:pic>
        <p:nvPicPr>
          <p:cNvPr id="21510" name="Picture 6"/>
          <p:cNvPicPr>
            <a:picLocks noChangeAspect="1" noChangeArrowheads="1"/>
          </p:cNvPicPr>
          <p:nvPr/>
        </p:nvPicPr>
        <p:blipFill>
          <a:blip r:embed="rId4" cstate="email"/>
          <a:srcRect/>
          <a:stretch>
            <a:fillRect/>
          </a:stretch>
        </p:blipFill>
        <p:spPr bwMode="auto">
          <a:xfrm>
            <a:off x="5181600" y="2895600"/>
            <a:ext cx="2895600" cy="2514600"/>
          </a:xfrm>
          <a:prstGeom prst="roundRect">
            <a:avLst/>
          </a:prstGeom>
          <a:noFill/>
          <a:ln w="9525">
            <a:noFill/>
            <a:miter lim="800000"/>
            <a:headEnd/>
            <a:tailEnd/>
          </a:ln>
          <a:effectLst/>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box(in)">
                                      <p:cBhvr>
                                        <p:cTn id="7" dur="500"/>
                                        <p:tgtEl>
                                          <p:spTgt spid="2150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1510"/>
                                        </p:tgtEl>
                                        <p:attrNameLst>
                                          <p:attrName>style.visibility</p:attrName>
                                        </p:attrNameLst>
                                      </p:cBhvr>
                                      <p:to>
                                        <p:strVal val="visible"/>
                                      </p:to>
                                    </p:set>
                                    <p:animEffect transition="in" filter="box(in)">
                                      <p:cBhvr>
                                        <p:cTn id="12"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圆角矩形 5"/>
          <p:cNvSpPr/>
          <p:nvPr/>
        </p:nvSpPr>
        <p:spPr>
          <a:xfrm>
            <a:off x="927735" y="807085"/>
            <a:ext cx="7260590" cy="1116965"/>
          </a:xfrm>
          <a:prstGeom prst="roundRect">
            <a:avLst>
              <a:gd name="adj" fmla="val 16667"/>
            </a:avLst>
          </a:prstGeom>
          <a:solidFill>
            <a:schemeClr val="accent6">
              <a:lumMod val="20000"/>
              <a:lumOff val="80000"/>
            </a:schemeClr>
          </a:solidFill>
          <a:ln w="9525">
            <a:noFill/>
          </a:ln>
        </p:spPr>
        <p:txBody>
          <a:bodyPr wrap="none" anchor="ctr"/>
          <a:lstStyle/>
          <a:p>
            <a:pPr lvl="0" eaLnBrk="1" hangingPunct="1"/>
            <a:r>
              <a:rPr lang="en-US" altLang="zh-CN" sz="2800" b="1" dirty="0">
                <a:solidFill>
                  <a:srgbClr val="000000"/>
                </a:solidFill>
                <a:latin typeface="Times New Roman" panose="02020603050405020304" pitchFamily="18" charset="0"/>
                <a:ea typeface="Times New Roman" panose="02020603050405020304" pitchFamily="18" charset="0"/>
              </a:rPr>
              <a:t>When your family visits another, what do you </a:t>
            </a:r>
          </a:p>
          <a:p>
            <a:pPr lvl="0" eaLnBrk="1" hangingPunct="1"/>
            <a:r>
              <a:rPr lang="en-US" altLang="zh-CN" sz="2800" b="1" dirty="0">
                <a:solidFill>
                  <a:srgbClr val="000000"/>
                </a:solidFill>
                <a:latin typeface="Times New Roman" panose="02020603050405020304" pitchFamily="18" charset="0"/>
                <a:ea typeface="Times New Roman" panose="02020603050405020304" pitchFamily="18" charset="0"/>
              </a:rPr>
              <a:t>usually take as a gift?</a:t>
            </a:r>
          </a:p>
        </p:txBody>
      </p:sp>
      <p:pic>
        <p:nvPicPr>
          <p:cNvPr id="60418" name="Picture 2"/>
          <p:cNvPicPr>
            <a:picLocks noChangeAspect="1" noChangeArrowheads="1"/>
          </p:cNvPicPr>
          <p:nvPr/>
        </p:nvPicPr>
        <p:blipFill>
          <a:blip r:embed="rId3" cstate="email"/>
          <a:srcRect/>
          <a:stretch>
            <a:fillRect/>
          </a:stretch>
        </p:blipFill>
        <p:spPr bwMode="auto">
          <a:xfrm>
            <a:off x="353695" y="2498478"/>
            <a:ext cx="3048000" cy="2098922"/>
          </a:xfrm>
          <a:prstGeom prst="roundRect">
            <a:avLst/>
          </a:prstGeom>
          <a:noFill/>
          <a:ln w="9525">
            <a:noFill/>
            <a:miter lim="800000"/>
            <a:headEnd/>
            <a:tailEnd/>
          </a:ln>
          <a:effectLst/>
        </p:spPr>
      </p:pic>
      <p:pic>
        <p:nvPicPr>
          <p:cNvPr id="60419" name="Picture 3"/>
          <p:cNvPicPr>
            <a:picLocks noChangeAspect="1" noChangeArrowheads="1"/>
          </p:cNvPicPr>
          <p:nvPr/>
        </p:nvPicPr>
        <p:blipFill>
          <a:blip r:embed="rId4" cstate="email"/>
          <a:srcRect/>
          <a:stretch>
            <a:fillRect/>
          </a:stretch>
        </p:blipFill>
        <p:spPr bwMode="auto">
          <a:xfrm>
            <a:off x="3477895" y="2498477"/>
            <a:ext cx="2438400" cy="2082895"/>
          </a:xfrm>
          <a:prstGeom prst="roundRect">
            <a:avLst/>
          </a:prstGeom>
          <a:noFill/>
          <a:ln w="9525">
            <a:noFill/>
            <a:miter lim="800000"/>
            <a:headEnd/>
            <a:tailEnd/>
          </a:ln>
          <a:effectLst/>
        </p:spPr>
      </p:pic>
      <p:pic>
        <p:nvPicPr>
          <p:cNvPr id="60420" name="Picture 4"/>
          <p:cNvPicPr>
            <a:picLocks noChangeAspect="1" noChangeArrowheads="1"/>
          </p:cNvPicPr>
          <p:nvPr/>
        </p:nvPicPr>
        <p:blipFill>
          <a:blip r:embed="rId5" cstate="email"/>
          <a:srcRect/>
          <a:stretch>
            <a:fillRect/>
          </a:stretch>
        </p:blipFill>
        <p:spPr bwMode="auto">
          <a:xfrm>
            <a:off x="5916295" y="2498477"/>
            <a:ext cx="2937044" cy="2095500"/>
          </a:xfrm>
          <a:prstGeom prst="roundRect">
            <a:avLst/>
          </a:prstGeom>
          <a:noFill/>
          <a:ln w="9525">
            <a:noFill/>
            <a:miter lim="800000"/>
            <a:headEnd/>
            <a:tailEnd/>
          </a:ln>
          <a:effectLst/>
        </p:spPr>
      </p:pic>
    </p:spTree>
  </p:cSld>
  <p:clrMapOvr>
    <a:masterClrMapping/>
  </p:clrMapOvr>
  <p:transition>
    <p:blind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占位符 1"/>
          <p:cNvSpPr txBox="1"/>
          <p:nvPr/>
        </p:nvSpPr>
        <p:spPr bwMode="auto">
          <a:xfrm>
            <a:off x="2352040" y="600710"/>
            <a:ext cx="3429000" cy="584200"/>
          </a:xfrm>
          <a:prstGeom prst="rect">
            <a:avLst/>
          </a:prstGeom>
          <a:noFill/>
          <a:ln>
            <a:noFill/>
          </a:ln>
        </p:spPr>
        <p:txBody>
          <a:bodyPr/>
          <a:lstStyle>
            <a:lvl1pPr marL="342900" indent="-342900" algn="l" rtl="0" eaLnBrk="1" fontAlgn="base" hangingPunct="1">
              <a:spcBef>
                <a:spcPct val="20000"/>
              </a:spcBef>
              <a:spcAft>
                <a:spcPct val="0"/>
              </a:spcAft>
              <a:buChar char="•"/>
              <a:defRPr kumimoji="1" sz="3200">
                <a:solidFill>
                  <a:schemeClr val="tx1"/>
                </a:solidFill>
                <a:latin typeface="黑体" panose="02010609060101010101" pitchFamily="49" charset="-122"/>
                <a:ea typeface="黑体" panose="02010609060101010101" pitchFamily="49" charset="-122"/>
                <a:cs typeface="+mn-cs"/>
              </a:defRPr>
            </a:lvl1pPr>
            <a:lvl2pPr marL="742950" indent="-285750" algn="l" rtl="0" eaLnBrk="1" fontAlgn="base" hangingPunct="1">
              <a:spcBef>
                <a:spcPct val="20000"/>
              </a:spcBef>
              <a:spcAft>
                <a:spcPct val="0"/>
              </a:spcAft>
              <a:buChar char="–"/>
              <a:defRPr kumimoji="1" sz="3200">
                <a:solidFill>
                  <a:schemeClr val="tx1"/>
                </a:solidFill>
                <a:latin typeface="黑体" panose="02010609060101010101" pitchFamily="49" charset="-122"/>
                <a:ea typeface="黑体" panose="02010609060101010101" pitchFamily="49" charset="-122"/>
              </a:defRPr>
            </a:lvl2pPr>
            <a:lvl3pPr marL="1143000" indent="-228600" algn="l" rtl="0" eaLnBrk="1" fontAlgn="base" hangingPunct="1">
              <a:spcBef>
                <a:spcPct val="20000"/>
              </a:spcBef>
              <a:spcAft>
                <a:spcPct val="0"/>
              </a:spcAft>
              <a:buChar char="•"/>
              <a:defRPr kumimoji="1" sz="3200">
                <a:solidFill>
                  <a:schemeClr val="tx1"/>
                </a:solidFill>
                <a:latin typeface="黑体" panose="02010609060101010101" pitchFamily="49" charset="-122"/>
                <a:ea typeface="黑体" panose="02010609060101010101" pitchFamily="49" charset="-122"/>
              </a:defRPr>
            </a:lvl3pPr>
            <a:lvl4pPr marL="1600200" indent="-228600" algn="l" rtl="0" eaLnBrk="1" fontAlgn="base" hangingPunct="1">
              <a:spcBef>
                <a:spcPct val="20000"/>
              </a:spcBef>
              <a:spcAft>
                <a:spcPct val="0"/>
              </a:spcAft>
              <a:buChar char="–"/>
              <a:defRPr kumimoji="1" sz="3200">
                <a:solidFill>
                  <a:schemeClr val="tx1"/>
                </a:solidFill>
                <a:latin typeface="黑体" panose="02010609060101010101" pitchFamily="49" charset="-122"/>
                <a:ea typeface="黑体" panose="02010609060101010101" pitchFamily="49" charset="-122"/>
              </a:defRPr>
            </a:lvl4pPr>
            <a:lvl5pPr marL="2057400" indent="-228600" algn="l" rtl="0" eaLnBrk="1" fontAlgn="base" hangingPunct="1">
              <a:spcBef>
                <a:spcPct val="20000"/>
              </a:spcBef>
              <a:spcAft>
                <a:spcPct val="0"/>
              </a:spcAft>
              <a:buChar char="»"/>
              <a:defRPr kumimoji="1" sz="3200">
                <a:solidFill>
                  <a:schemeClr val="tx1"/>
                </a:solidFill>
                <a:latin typeface="黑体" panose="02010609060101010101" pitchFamily="49" charset="-122"/>
                <a:ea typeface="黑体" panose="02010609060101010101" pitchFamily="49" charset="-122"/>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defRPr/>
            </a:pPr>
            <a:r>
              <a:rPr kumimoji="1" lang="en-US" altLang="zh-CN" sz="4000" b="1" i="0" kern="0" baseline="0" noProof="0" dirty="0" smtClean="0">
                <a:ln>
                  <a:noFill/>
                </a:ln>
                <a:solidFill>
                  <a:srgbClr val="C00000"/>
                </a:solidFill>
                <a:effectLst/>
                <a:uLnTx/>
                <a:uFillTx/>
                <a:latin typeface="Times New Roman" panose="02020603050405020304" pitchFamily="18" charset="0"/>
                <a:ea typeface="黑体" panose="02010609060101010101" pitchFamily="49" charset="-122"/>
                <a:cs typeface="Calibri" panose="020F0502020204030204" pitchFamily="34" charset="0"/>
              </a:rPr>
              <a:t>New words </a:t>
            </a:r>
          </a:p>
        </p:txBody>
      </p:sp>
      <p:sp>
        <p:nvSpPr>
          <p:cNvPr id="6" name="矩形 5"/>
          <p:cNvSpPr/>
          <p:nvPr/>
        </p:nvSpPr>
        <p:spPr>
          <a:xfrm>
            <a:off x="1245235" y="1421765"/>
            <a:ext cx="6705600" cy="4572000"/>
          </a:xfrm>
          <a:prstGeom prst="rect">
            <a:avLst/>
          </a:prstGeom>
        </p:spPr>
        <p:txBody>
          <a:bodyPr>
            <a:spAutoFit/>
          </a:bodyPr>
          <a:lstStyle/>
          <a:p>
            <a:pPr marL="514350" marR="0" lvl="0" indent="-514350" algn="l" defTabSz="914400" rtl="0" eaLnBrk="0" fontAlgn="base" latinLnBrk="0" hangingPunct="0">
              <a:lnSpc>
                <a:spcPct val="150000"/>
              </a:lnSpc>
              <a:spcBef>
                <a:spcPct val="0"/>
              </a:spcBef>
              <a:spcAft>
                <a:spcPct val="0"/>
              </a:spcAft>
              <a:buClrTx/>
              <a:buSzTx/>
              <a:buFontTx/>
              <a:buNone/>
              <a:defRPr/>
            </a:pPr>
            <a:r>
              <a:rPr kumimoji="0" lang="en-US" altLang="zh-CN" sz="2800" b="1" i="0" kern="0" baseline="0" noProof="0" dirty="0">
                <a:ln>
                  <a:noFill/>
                </a:ln>
                <a:solidFill>
                  <a:schemeClr val="tx1"/>
                </a:solidFill>
                <a:effectLst/>
                <a:uLnTx/>
                <a:uFillTx/>
                <a:latin typeface="Times New Roman" panose="02020603050405020304" pitchFamily="18" charset="0"/>
                <a:ea typeface="黑体" panose="02010609060101010101" pitchFamily="49" charset="-122"/>
                <a:cs typeface="+mn-cs"/>
              </a:rPr>
              <a:t>chalk       </a:t>
            </a:r>
            <a:r>
              <a:rPr kumimoji="0" lang="en-US" altLang="zh-CN" sz="2800" b="1" i="1" kern="0" baseline="0" noProof="0" dirty="0">
                <a:ln>
                  <a:noFill/>
                </a:ln>
                <a:solidFill>
                  <a:schemeClr val="tx1"/>
                </a:solidFill>
                <a:effectLst/>
                <a:uLnTx/>
                <a:uFillTx/>
                <a:latin typeface="Times New Roman" panose="02020603050405020304" pitchFamily="18" charset="0"/>
                <a:ea typeface="黑体" panose="02010609060101010101" pitchFamily="49" charset="-122"/>
                <a:cs typeface="+mn-cs"/>
              </a:rPr>
              <a:t>n</a:t>
            </a:r>
            <a:r>
              <a:rPr kumimoji="0" lang="en-US" altLang="zh-CN" sz="2800" b="1" i="0" kern="0" baseline="0" noProof="0" dirty="0">
                <a:ln>
                  <a:noFill/>
                </a:ln>
                <a:solidFill>
                  <a:schemeClr val="tx1"/>
                </a:solidFill>
                <a:effectLst/>
                <a:uLnTx/>
                <a:uFillTx/>
                <a:latin typeface="Times New Roman" panose="02020603050405020304" pitchFamily="18" charset="0"/>
                <a:ea typeface="黑体" panose="02010609060101010101" pitchFamily="49" charset="-122"/>
                <a:cs typeface="+mn-cs"/>
              </a:rPr>
              <a:t>. </a:t>
            </a:r>
            <a:r>
              <a:rPr kumimoji="0" lang="zh-CN" altLang="en-US" sz="2800" b="1" i="0" kern="0" baseline="0" noProof="0" dirty="0">
                <a:ln>
                  <a:noFill/>
                </a:ln>
                <a:solidFill>
                  <a:schemeClr val="tx1"/>
                </a:solidFill>
                <a:effectLst/>
                <a:uLnTx/>
                <a:uFillTx/>
                <a:latin typeface="Times New Roman" panose="02020603050405020304" pitchFamily="18" charset="0"/>
                <a:ea typeface="黑体" panose="02010609060101010101" pitchFamily="49" charset="-122"/>
                <a:cs typeface="+mn-cs"/>
              </a:rPr>
              <a:t>粉笔</a:t>
            </a:r>
          </a:p>
          <a:p>
            <a:pPr marL="514350" marR="0" lvl="0" indent="-514350" algn="l" defTabSz="914400" rtl="0" eaLnBrk="0" fontAlgn="base" latinLnBrk="0" hangingPunct="0">
              <a:lnSpc>
                <a:spcPct val="150000"/>
              </a:lnSpc>
              <a:spcBef>
                <a:spcPct val="0"/>
              </a:spcBef>
              <a:spcAft>
                <a:spcPct val="0"/>
              </a:spcAft>
              <a:buClrTx/>
              <a:buSzTx/>
              <a:buFontTx/>
              <a:buNone/>
              <a:defRPr/>
            </a:pPr>
            <a:r>
              <a:rPr kumimoji="0" lang="en-US" altLang="zh-CN" sz="2800" b="1" i="0" kern="0" baseline="0" noProof="0" dirty="0">
                <a:ln>
                  <a:noFill/>
                </a:ln>
                <a:solidFill>
                  <a:schemeClr val="tx1"/>
                </a:solidFill>
                <a:effectLst/>
                <a:uLnTx/>
                <a:uFillTx/>
                <a:latin typeface="Times New Roman" panose="02020603050405020304" pitchFamily="18" charset="0"/>
                <a:ea typeface="黑体" panose="02010609060101010101" pitchFamily="49" charset="-122"/>
                <a:cs typeface="+mn-cs"/>
              </a:rPr>
              <a:t>tradition    </a:t>
            </a:r>
            <a:r>
              <a:rPr kumimoji="0" lang="en-US" altLang="zh-CN" sz="2800" b="1" i="1" kern="0" baseline="0" noProof="0" dirty="0">
                <a:ln>
                  <a:noFill/>
                </a:ln>
                <a:solidFill>
                  <a:schemeClr val="tx1"/>
                </a:solidFill>
                <a:effectLst/>
                <a:uLnTx/>
                <a:uFillTx/>
                <a:latin typeface="Times New Roman" panose="02020603050405020304" pitchFamily="18" charset="0"/>
                <a:ea typeface="黑体" panose="02010609060101010101" pitchFamily="49" charset="-122"/>
                <a:cs typeface="+mn-cs"/>
              </a:rPr>
              <a:t>n</a:t>
            </a:r>
            <a:r>
              <a:rPr kumimoji="0" lang="en-US" altLang="zh-CN" sz="2800" b="1" i="0" kern="0" baseline="0" noProof="0" dirty="0">
                <a:ln>
                  <a:noFill/>
                </a:ln>
                <a:solidFill>
                  <a:schemeClr val="tx1"/>
                </a:solidFill>
                <a:effectLst/>
                <a:uLnTx/>
                <a:uFillTx/>
                <a:latin typeface="Times New Roman" panose="02020603050405020304" pitchFamily="18" charset="0"/>
                <a:ea typeface="黑体" panose="02010609060101010101" pitchFamily="49" charset="-122"/>
                <a:cs typeface="+mn-cs"/>
              </a:rPr>
              <a:t>. </a:t>
            </a:r>
            <a:r>
              <a:rPr kumimoji="0" lang="zh-CN" altLang="en-US" sz="2800" b="1" i="0" kern="0" baseline="0" noProof="0" dirty="0">
                <a:ln>
                  <a:noFill/>
                </a:ln>
                <a:solidFill>
                  <a:schemeClr val="tx1"/>
                </a:solidFill>
                <a:effectLst/>
                <a:uLnTx/>
                <a:uFillTx/>
                <a:latin typeface="Times New Roman" panose="02020603050405020304" pitchFamily="18" charset="0"/>
                <a:ea typeface="黑体" panose="02010609060101010101" pitchFamily="49" charset="-122"/>
                <a:cs typeface="+mn-cs"/>
              </a:rPr>
              <a:t>传统</a:t>
            </a:r>
          </a:p>
          <a:p>
            <a:pPr marL="514350" marR="0" lvl="0" indent="-514350" algn="l" defTabSz="914400" rtl="0" eaLnBrk="0" fontAlgn="base" latinLnBrk="0" hangingPunct="0">
              <a:lnSpc>
                <a:spcPct val="150000"/>
              </a:lnSpc>
              <a:spcBef>
                <a:spcPct val="0"/>
              </a:spcBef>
              <a:spcAft>
                <a:spcPct val="0"/>
              </a:spcAft>
              <a:buClrTx/>
              <a:buSzTx/>
              <a:buFontTx/>
              <a:buNone/>
              <a:defRPr/>
            </a:pPr>
            <a:r>
              <a:rPr kumimoji="0" lang="en-US" altLang="zh-CN" sz="2800" b="1" i="0" kern="0" baseline="0" noProof="0" dirty="0">
                <a:ln>
                  <a:noFill/>
                </a:ln>
                <a:solidFill>
                  <a:schemeClr val="tx1"/>
                </a:solidFill>
                <a:effectLst/>
                <a:uLnTx/>
                <a:uFillTx/>
                <a:latin typeface="Times New Roman" panose="02020603050405020304" pitchFamily="18" charset="0"/>
                <a:ea typeface="黑体" panose="02010609060101010101" pitchFamily="49" charset="-122"/>
                <a:cs typeface="+mn-cs"/>
              </a:rPr>
              <a:t>reaction    </a:t>
            </a:r>
            <a:r>
              <a:rPr kumimoji="0" lang="en-US" altLang="zh-CN" sz="2800" b="1" i="1" kern="0" baseline="0" noProof="0" dirty="0">
                <a:ln>
                  <a:noFill/>
                </a:ln>
                <a:solidFill>
                  <a:schemeClr val="tx1"/>
                </a:solidFill>
                <a:effectLst/>
                <a:uLnTx/>
                <a:uFillTx/>
                <a:latin typeface="Times New Roman" panose="02020603050405020304" pitchFamily="18" charset="0"/>
                <a:ea typeface="黑体" panose="02010609060101010101" pitchFamily="49" charset="-122"/>
                <a:cs typeface="+mn-cs"/>
              </a:rPr>
              <a:t>n</a:t>
            </a:r>
            <a:r>
              <a:rPr kumimoji="0" lang="en-US" altLang="zh-CN" sz="2800" b="1" i="0" kern="0" baseline="0" noProof="0" dirty="0">
                <a:ln>
                  <a:noFill/>
                </a:ln>
                <a:solidFill>
                  <a:schemeClr val="tx1"/>
                </a:solidFill>
                <a:effectLst/>
                <a:uLnTx/>
                <a:uFillTx/>
                <a:latin typeface="Times New Roman" panose="02020603050405020304" pitchFamily="18" charset="0"/>
                <a:ea typeface="黑体" panose="02010609060101010101" pitchFamily="49" charset="-122"/>
                <a:cs typeface="+mn-cs"/>
              </a:rPr>
              <a:t>. </a:t>
            </a:r>
            <a:r>
              <a:rPr kumimoji="0" lang="zh-CN" altLang="en-US" sz="2800" b="1" i="0" kern="0" baseline="0" noProof="0" dirty="0">
                <a:ln>
                  <a:noFill/>
                </a:ln>
                <a:solidFill>
                  <a:schemeClr val="tx1"/>
                </a:solidFill>
                <a:effectLst/>
                <a:uLnTx/>
                <a:uFillTx/>
                <a:latin typeface="Times New Roman" panose="02020603050405020304" pitchFamily="18" charset="0"/>
                <a:ea typeface="黑体" panose="02010609060101010101" pitchFamily="49" charset="-122"/>
                <a:cs typeface="+mn-cs"/>
              </a:rPr>
              <a:t>反应</a:t>
            </a:r>
          </a:p>
          <a:p>
            <a:pPr marL="514350" marR="0" lvl="0" indent="-514350" algn="l" defTabSz="914400" rtl="0" eaLnBrk="0" fontAlgn="base" latinLnBrk="0" hangingPunct="0">
              <a:lnSpc>
                <a:spcPct val="150000"/>
              </a:lnSpc>
              <a:spcBef>
                <a:spcPct val="0"/>
              </a:spcBef>
              <a:spcAft>
                <a:spcPct val="0"/>
              </a:spcAft>
              <a:buClrTx/>
              <a:buSzTx/>
              <a:buFontTx/>
              <a:buNone/>
              <a:defRPr/>
            </a:pPr>
            <a:r>
              <a:rPr kumimoji="0" lang="en-US" altLang="zh-CN" sz="2800" b="1" i="0" kern="0" baseline="0" noProof="0" dirty="0">
                <a:ln>
                  <a:noFill/>
                </a:ln>
                <a:solidFill>
                  <a:schemeClr val="tx1"/>
                </a:solidFill>
                <a:effectLst/>
                <a:uLnTx/>
                <a:uFillTx/>
                <a:latin typeface="Times New Roman" panose="02020603050405020304" pitchFamily="18" charset="0"/>
                <a:ea typeface="黑体" panose="02010609060101010101" pitchFamily="49" charset="-122"/>
                <a:cs typeface="+mn-cs"/>
              </a:rPr>
              <a:t>react      </a:t>
            </a:r>
            <a:r>
              <a:rPr kumimoji="0" lang="en-US" altLang="zh-CN" sz="2800" b="1" i="1" kern="0" baseline="0" noProof="0" dirty="0">
                <a:ln>
                  <a:noFill/>
                </a:ln>
                <a:solidFill>
                  <a:schemeClr val="tx1"/>
                </a:solidFill>
                <a:effectLst/>
                <a:uLnTx/>
                <a:uFillTx/>
                <a:latin typeface="Times New Roman" panose="02020603050405020304" pitchFamily="18" charset="0"/>
                <a:ea typeface="黑体" panose="02010609060101010101" pitchFamily="49" charset="-122"/>
                <a:cs typeface="+mn-cs"/>
              </a:rPr>
              <a:t>v</a:t>
            </a:r>
            <a:r>
              <a:rPr kumimoji="0" lang="en-US" altLang="zh-CN" sz="2800" b="1" i="0" kern="0" baseline="0" noProof="0" dirty="0">
                <a:ln>
                  <a:noFill/>
                </a:ln>
                <a:solidFill>
                  <a:schemeClr val="tx1"/>
                </a:solidFill>
                <a:effectLst/>
                <a:uLnTx/>
                <a:uFillTx/>
                <a:latin typeface="Times New Roman" panose="02020603050405020304" pitchFamily="18" charset="0"/>
                <a:ea typeface="黑体" panose="02010609060101010101" pitchFamily="49" charset="-122"/>
                <a:cs typeface="+mn-cs"/>
              </a:rPr>
              <a:t>. </a:t>
            </a:r>
            <a:r>
              <a:rPr kumimoji="0" lang="zh-CN" altLang="en-US" sz="2800" b="1" i="0" kern="0" baseline="0" noProof="0" dirty="0">
                <a:ln>
                  <a:noFill/>
                </a:ln>
                <a:solidFill>
                  <a:schemeClr val="tx1"/>
                </a:solidFill>
                <a:effectLst/>
                <a:uLnTx/>
                <a:uFillTx/>
                <a:latin typeface="Times New Roman" panose="02020603050405020304" pitchFamily="18" charset="0"/>
                <a:ea typeface="黑体" panose="02010609060101010101" pitchFamily="49" charset="-122"/>
                <a:cs typeface="+mn-cs"/>
              </a:rPr>
              <a:t>反应</a:t>
            </a:r>
          </a:p>
          <a:p>
            <a:pPr marL="514350" marR="0" lvl="0" indent="-514350" algn="l" defTabSz="914400" rtl="0" eaLnBrk="0" fontAlgn="base" latinLnBrk="0" hangingPunct="0">
              <a:lnSpc>
                <a:spcPct val="150000"/>
              </a:lnSpc>
              <a:spcBef>
                <a:spcPct val="0"/>
              </a:spcBef>
              <a:spcAft>
                <a:spcPct val="0"/>
              </a:spcAft>
              <a:buClrTx/>
              <a:buSzTx/>
              <a:buFontTx/>
              <a:buNone/>
              <a:defRPr/>
            </a:pPr>
            <a:r>
              <a:rPr kumimoji="0" lang="en-US" altLang="zh-CN" sz="2800" b="1" i="0" kern="0" baseline="0" noProof="0" dirty="0">
                <a:ln>
                  <a:noFill/>
                </a:ln>
                <a:solidFill>
                  <a:schemeClr val="tx1"/>
                </a:solidFill>
                <a:effectLst/>
                <a:uLnTx/>
                <a:uFillTx/>
                <a:latin typeface="Times New Roman" panose="02020603050405020304" pitchFamily="18" charset="0"/>
                <a:ea typeface="黑体" panose="02010609060101010101" pitchFamily="49" charset="-122"/>
                <a:cs typeface="+mn-cs"/>
              </a:rPr>
              <a:t>officer    </a:t>
            </a:r>
            <a:r>
              <a:rPr kumimoji="0" lang="en-US" altLang="zh-CN" sz="2800" b="1" i="1" kern="0" baseline="0" noProof="0" dirty="0">
                <a:ln>
                  <a:noFill/>
                </a:ln>
                <a:solidFill>
                  <a:schemeClr val="tx1"/>
                </a:solidFill>
                <a:effectLst/>
                <a:uLnTx/>
                <a:uFillTx/>
                <a:latin typeface="Times New Roman" panose="02020603050405020304" pitchFamily="18" charset="0"/>
                <a:ea typeface="黑体" panose="02010609060101010101" pitchFamily="49" charset="-122"/>
                <a:cs typeface="+mn-cs"/>
              </a:rPr>
              <a:t>n</a:t>
            </a:r>
            <a:r>
              <a:rPr kumimoji="0" lang="en-US" altLang="zh-CN" sz="2800" b="1" i="0" kern="0" baseline="0" noProof="0" dirty="0">
                <a:ln>
                  <a:noFill/>
                </a:ln>
                <a:solidFill>
                  <a:schemeClr val="tx1"/>
                </a:solidFill>
                <a:effectLst/>
                <a:uLnTx/>
                <a:uFillTx/>
                <a:latin typeface="Times New Roman" panose="02020603050405020304" pitchFamily="18" charset="0"/>
                <a:ea typeface="黑体" panose="02010609060101010101" pitchFamily="49" charset="-122"/>
                <a:cs typeface="+mn-cs"/>
              </a:rPr>
              <a:t>. </a:t>
            </a:r>
            <a:r>
              <a:rPr kumimoji="0" lang="zh-CN" altLang="en-US" sz="2800" b="1" i="0" kern="0" baseline="0" noProof="0" dirty="0">
                <a:ln>
                  <a:noFill/>
                </a:ln>
                <a:solidFill>
                  <a:schemeClr val="tx1"/>
                </a:solidFill>
                <a:effectLst/>
                <a:uLnTx/>
                <a:uFillTx/>
                <a:latin typeface="Times New Roman" panose="02020603050405020304" pitchFamily="18" charset="0"/>
                <a:ea typeface="黑体" panose="02010609060101010101" pitchFamily="49" charset="-122"/>
                <a:cs typeface="+mn-cs"/>
              </a:rPr>
              <a:t>政府官员</a:t>
            </a:r>
          </a:p>
          <a:p>
            <a:pPr marL="514350" marR="0" lvl="0" indent="-514350" algn="l" defTabSz="914400" rtl="0" eaLnBrk="0" fontAlgn="base" latinLnBrk="0" hangingPunct="0">
              <a:lnSpc>
                <a:spcPct val="150000"/>
              </a:lnSpc>
              <a:spcBef>
                <a:spcPct val="0"/>
              </a:spcBef>
              <a:spcAft>
                <a:spcPct val="0"/>
              </a:spcAft>
              <a:buClrTx/>
              <a:buSzTx/>
              <a:buFontTx/>
              <a:buNone/>
              <a:defRPr/>
            </a:pPr>
            <a:r>
              <a:rPr kumimoji="0" lang="en-US" altLang="zh-CN" sz="2800" b="1" i="0" kern="0" baseline="0" noProof="0" dirty="0">
                <a:ln>
                  <a:noFill/>
                </a:ln>
                <a:solidFill>
                  <a:schemeClr val="tx1"/>
                </a:solidFill>
                <a:effectLst/>
                <a:uLnTx/>
                <a:uFillTx/>
                <a:latin typeface="Times New Roman" panose="02020603050405020304" pitchFamily="18" charset="0"/>
                <a:ea typeface="黑体" panose="02010609060101010101" pitchFamily="49" charset="-122"/>
                <a:cs typeface="+mn-cs"/>
              </a:rPr>
              <a:t>gun        </a:t>
            </a:r>
            <a:r>
              <a:rPr kumimoji="0" lang="en-US" altLang="zh-CN" sz="2800" b="1" i="1" kern="0" baseline="0" noProof="0" dirty="0">
                <a:ln>
                  <a:noFill/>
                </a:ln>
                <a:solidFill>
                  <a:schemeClr val="tx1"/>
                </a:solidFill>
                <a:effectLst/>
                <a:uLnTx/>
                <a:uFillTx/>
                <a:latin typeface="Times New Roman" panose="02020603050405020304" pitchFamily="18" charset="0"/>
                <a:ea typeface="黑体" panose="02010609060101010101" pitchFamily="49" charset="-122"/>
                <a:cs typeface="+mn-cs"/>
              </a:rPr>
              <a:t>n</a:t>
            </a:r>
            <a:r>
              <a:rPr kumimoji="0" lang="en-US" altLang="zh-CN" sz="2800" b="1" i="0" kern="0" baseline="0" noProof="0" dirty="0">
                <a:ln>
                  <a:noFill/>
                </a:ln>
                <a:solidFill>
                  <a:schemeClr val="tx1"/>
                </a:solidFill>
                <a:effectLst/>
                <a:uLnTx/>
                <a:uFillTx/>
                <a:latin typeface="Times New Roman" panose="02020603050405020304" pitchFamily="18" charset="0"/>
                <a:ea typeface="黑体" panose="02010609060101010101" pitchFamily="49" charset="-122"/>
                <a:cs typeface="+mn-cs"/>
              </a:rPr>
              <a:t>. </a:t>
            </a:r>
            <a:r>
              <a:rPr kumimoji="0" lang="zh-CN" altLang="en-US" sz="2800" b="1" i="0" kern="0" baseline="0" noProof="0" dirty="0">
                <a:ln>
                  <a:noFill/>
                </a:ln>
                <a:solidFill>
                  <a:schemeClr val="tx1"/>
                </a:solidFill>
                <a:effectLst/>
                <a:uLnTx/>
                <a:uFillTx/>
                <a:latin typeface="Times New Roman" panose="02020603050405020304" pitchFamily="18" charset="0"/>
                <a:ea typeface="黑体" panose="02010609060101010101" pitchFamily="49" charset="-122"/>
                <a:cs typeface="+mn-cs"/>
              </a:rPr>
              <a:t>枪</a:t>
            </a:r>
          </a:p>
          <a:p>
            <a:pPr marL="514350" marR="0" lvl="0" indent="-514350" algn="l" defTabSz="914400" rtl="0" eaLnBrk="0" fontAlgn="base" latinLnBrk="0" hangingPunct="0">
              <a:lnSpc>
                <a:spcPct val="150000"/>
              </a:lnSpc>
              <a:spcBef>
                <a:spcPct val="0"/>
              </a:spcBef>
              <a:spcAft>
                <a:spcPct val="0"/>
              </a:spcAft>
              <a:buClrTx/>
              <a:buSzTx/>
              <a:buFontTx/>
              <a:buNone/>
              <a:defRPr/>
            </a:pPr>
            <a:r>
              <a:rPr kumimoji="0" lang="en-US" altLang="zh-CN" sz="2800" b="1" i="0" kern="0" baseline="0" noProof="0" dirty="0">
                <a:ln>
                  <a:noFill/>
                </a:ln>
                <a:solidFill>
                  <a:schemeClr val="tx1"/>
                </a:solidFill>
                <a:effectLst/>
                <a:uLnTx/>
                <a:uFillTx/>
                <a:latin typeface="Times New Roman" panose="02020603050405020304" pitchFamily="18" charset="0"/>
                <a:ea typeface="黑体" panose="02010609060101010101" pitchFamily="49" charset="-122"/>
                <a:cs typeface="+mn-cs"/>
              </a:rPr>
              <a:t>doll       </a:t>
            </a:r>
            <a:r>
              <a:rPr kumimoji="0" lang="en-US" altLang="zh-CN" sz="2800" b="1" i="1" kern="0" baseline="0" noProof="0" dirty="0">
                <a:ln>
                  <a:noFill/>
                </a:ln>
                <a:solidFill>
                  <a:schemeClr val="tx1"/>
                </a:solidFill>
                <a:effectLst/>
                <a:uLnTx/>
                <a:uFillTx/>
                <a:latin typeface="Times New Roman" panose="02020603050405020304" pitchFamily="18" charset="0"/>
                <a:ea typeface="黑体" panose="02010609060101010101" pitchFamily="49" charset="-122"/>
                <a:cs typeface="+mn-cs"/>
              </a:rPr>
              <a:t>n</a:t>
            </a:r>
            <a:r>
              <a:rPr kumimoji="0" lang="en-US" altLang="zh-CN" sz="2800" b="1" i="0" kern="0" baseline="0" noProof="0" dirty="0">
                <a:ln>
                  <a:noFill/>
                </a:ln>
                <a:solidFill>
                  <a:schemeClr val="tx1"/>
                </a:solidFill>
                <a:effectLst/>
                <a:uLnTx/>
                <a:uFillTx/>
                <a:latin typeface="Times New Roman" panose="02020603050405020304" pitchFamily="18" charset="0"/>
                <a:ea typeface="黑体" panose="02010609060101010101" pitchFamily="49" charset="-122"/>
                <a:cs typeface="+mn-cs"/>
              </a:rPr>
              <a:t>. </a:t>
            </a:r>
            <a:r>
              <a:rPr kumimoji="0" lang="zh-CN" altLang="en-US" sz="2800" b="1" i="0" kern="0" baseline="0" noProof="0" dirty="0">
                <a:ln>
                  <a:noFill/>
                </a:ln>
                <a:solidFill>
                  <a:schemeClr val="tx1"/>
                </a:solidFill>
                <a:effectLst/>
                <a:uLnTx/>
                <a:uFillTx/>
                <a:latin typeface="Times New Roman" panose="02020603050405020304" pitchFamily="18" charset="0"/>
                <a:ea typeface="黑体" panose="02010609060101010101" pitchFamily="49" charset="-122"/>
                <a:cs typeface="+mn-cs"/>
              </a:rPr>
              <a:t>洋娃娃；玩偶</a:t>
            </a:r>
          </a:p>
        </p:txBody>
      </p:sp>
      <p:pic>
        <p:nvPicPr>
          <p:cNvPr id="22532" name="Picture 8" descr="图   片1"/>
          <p:cNvPicPr>
            <a:picLocks noChangeAspect="1"/>
          </p:cNvPicPr>
          <p:nvPr/>
        </p:nvPicPr>
        <p:blipFill>
          <a:blip r:embed="rId2" cstate="print"/>
          <a:stretch>
            <a:fillRect/>
          </a:stretch>
        </p:blipFill>
        <p:spPr>
          <a:xfrm>
            <a:off x="6541135" y="3884930"/>
            <a:ext cx="1800225" cy="1800225"/>
          </a:xfrm>
          <a:prstGeom prst="rect">
            <a:avLst/>
          </a:prstGeom>
          <a:noFill/>
          <a:ln w="9525">
            <a:noFill/>
          </a:ln>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linds(horizontal)">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351155" y="1458595"/>
            <a:ext cx="8516620" cy="3931920"/>
          </a:xfrm>
          <a:prstGeom prst="rect">
            <a:avLst/>
          </a:prstGeom>
        </p:spPr>
        <p:txBody>
          <a:bodyPr wrap="square">
            <a:spAutoFit/>
          </a:bodyPr>
          <a:lstStyle/>
          <a:p>
            <a:pPr marL="514350" marR="0" lvl="0" indent="-514350" algn="l" defTabSz="914400" rtl="0" eaLnBrk="0" fontAlgn="base" latinLnBrk="0" hangingPunct="0">
              <a:lnSpc>
                <a:spcPct val="150000"/>
              </a:lnSpc>
              <a:spcBef>
                <a:spcPct val="0"/>
              </a:spcBef>
              <a:spcAft>
                <a:spcPct val="0"/>
              </a:spcAft>
              <a:buClrTx/>
              <a:buSzTx/>
              <a:buFontTx/>
              <a:buNone/>
              <a:defRPr/>
            </a:pPr>
            <a:r>
              <a:rPr kumimoji="0" lang="en-US" altLang="zh-CN" sz="2800" b="1" i="0" kern="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1. Li Ming liked Mr. Bradshaw’s cookies.   (     )</a:t>
            </a:r>
          </a:p>
          <a:p>
            <a:pPr marL="514350" marR="0" lvl="0" indent="-514350" algn="l" defTabSz="914400" rtl="0" eaLnBrk="0" fontAlgn="base" latinLnBrk="0" hangingPunct="0">
              <a:lnSpc>
                <a:spcPct val="150000"/>
              </a:lnSpc>
              <a:spcBef>
                <a:spcPct val="0"/>
              </a:spcBef>
              <a:spcAft>
                <a:spcPct val="0"/>
              </a:spcAft>
              <a:buClrTx/>
              <a:buSzTx/>
              <a:buFontTx/>
              <a:buNone/>
              <a:defRPr/>
            </a:pPr>
            <a:r>
              <a:rPr kumimoji="0" lang="en-US" altLang="zh-CN" sz="2800" b="1" i="0" kern="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2. Li Ming accepted Mr. Bradshaw’s gift although he didn’t like it.                                        </a:t>
            </a:r>
            <a:r>
              <a:rPr kumimoji="0" lang="en-US" altLang="zh-CN" sz="2800" b="1" i="0" kern="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endParaRPr kumimoji="0" lang="en-US" altLang="zh-CN" sz="2800" b="1" i="0" kern="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514350" marR="0" lvl="0" indent="-514350" algn="l" defTabSz="914400" rtl="0" eaLnBrk="0" fontAlgn="base" latinLnBrk="0" hangingPunct="0">
              <a:lnSpc>
                <a:spcPct val="150000"/>
              </a:lnSpc>
              <a:spcBef>
                <a:spcPct val="0"/>
              </a:spcBef>
              <a:spcAft>
                <a:spcPct val="0"/>
              </a:spcAft>
              <a:buClrTx/>
              <a:buSzTx/>
              <a:buFontTx/>
              <a:buNone/>
              <a:defRPr/>
            </a:pPr>
            <a:r>
              <a:rPr kumimoji="0" lang="en-US" altLang="zh-CN" sz="2800" b="1" i="0" kern="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3. Debbie liked the toy gun that Danny gave her as a Christmas gift.                                           </a:t>
            </a:r>
            <a:r>
              <a:rPr kumimoji="0" lang="en-US" altLang="zh-CN" sz="2800" b="1" i="0" kern="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endParaRPr kumimoji="0" lang="en-US" altLang="zh-CN" sz="2800" b="1" i="0" kern="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514350" marR="0" lvl="0" indent="-514350" algn="l" defTabSz="914400" rtl="0" eaLnBrk="0" fontAlgn="base" latinLnBrk="0" hangingPunct="0">
              <a:lnSpc>
                <a:spcPct val="150000"/>
              </a:lnSpc>
              <a:spcBef>
                <a:spcPct val="0"/>
              </a:spcBef>
              <a:spcAft>
                <a:spcPct val="0"/>
              </a:spcAft>
              <a:buClrTx/>
              <a:buSzTx/>
              <a:buFontTx/>
              <a:buNone/>
              <a:defRPr/>
            </a:pPr>
            <a:r>
              <a:rPr kumimoji="0" lang="en-US" altLang="zh-CN" sz="2800" b="1" i="0" kern="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4. Danny is planning another trip to Chinatown. </a:t>
            </a:r>
            <a:r>
              <a:rPr kumimoji="0" lang="en-US" altLang="zh-CN" sz="2800" b="1" i="0" kern="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endParaRPr kumimoji="0" lang="en-US" altLang="zh-CN" sz="2800" b="1" i="0" kern="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矩形 8"/>
          <p:cNvSpPr/>
          <p:nvPr/>
        </p:nvSpPr>
        <p:spPr>
          <a:xfrm>
            <a:off x="7128510" y="1623695"/>
            <a:ext cx="838200" cy="518160"/>
          </a:xfrm>
          <a:prstGeom prst="rect">
            <a:avLst/>
          </a:prstGeom>
          <a:noFill/>
          <a:ln w="9525">
            <a:noFill/>
          </a:ln>
        </p:spPr>
        <p:txBody>
          <a:bodyPr>
            <a:spAutoFit/>
          </a:bodyPr>
          <a:lstStyle/>
          <a:p>
            <a:pPr lvl="0"/>
            <a:r>
              <a:rPr lang="en-US" altLang="zh-CN" sz="2800" b="1" kern="0" dirty="0">
                <a:solidFill>
                  <a:srgbClr val="FF0000"/>
                </a:solidFill>
                <a:latin typeface="Times New Roman" panose="02020603050405020304" pitchFamily="18" charset="0"/>
                <a:ea typeface="宋体" panose="02010600030101010101" pitchFamily="2" charset="-122"/>
              </a:rPr>
              <a:t>F </a:t>
            </a:r>
          </a:p>
        </p:txBody>
      </p:sp>
      <p:sp>
        <p:nvSpPr>
          <p:cNvPr id="23557" name="圆角矩形 5"/>
          <p:cNvSpPr/>
          <p:nvPr/>
        </p:nvSpPr>
        <p:spPr>
          <a:xfrm>
            <a:off x="685800" y="925195"/>
            <a:ext cx="6096000" cy="533400"/>
          </a:xfrm>
          <a:prstGeom prst="roundRect">
            <a:avLst>
              <a:gd name="adj" fmla="val 16667"/>
            </a:avLst>
          </a:prstGeom>
          <a:noFill/>
          <a:ln w="9525">
            <a:noFill/>
          </a:ln>
          <a:extLst>
            <a:ext uri="{909E8E84-426E-40DD-AFC4-6F175D3DCCD1}">
              <a14:hiddenFill xmlns:a14="http://schemas.microsoft.com/office/drawing/2010/main">
                <a:solidFill>
                  <a:srgbClr val="A7D559"/>
                </a:solidFill>
              </a14:hiddenFill>
            </a:ext>
          </a:extLst>
        </p:spPr>
        <p:txBody>
          <a:bodyPr wrap="none" anchor="ctr"/>
          <a:lstStyle/>
          <a:p>
            <a:pPr lvl="0" eaLnBrk="1" hangingPunct="1"/>
            <a:r>
              <a:rPr lang="en-US" altLang="zh-CN" sz="2800" b="1" kern="0" dirty="0">
                <a:solidFill>
                  <a:srgbClr val="B60A9F"/>
                </a:solidFill>
                <a:latin typeface="Times New Roman" panose="02020603050405020304" pitchFamily="18" charset="0"/>
                <a:ea typeface="Times New Roman" panose="02020603050405020304" pitchFamily="18" charset="0"/>
              </a:rPr>
              <a:t>Read the lesson and write(T) or false(F).</a:t>
            </a:r>
          </a:p>
        </p:txBody>
      </p:sp>
      <p:sp>
        <p:nvSpPr>
          <p:cNvPr id="8" name="矩形 7"/>
          <p:cNvSpPr/>
          <p:nvPr/>
        </p:nvSpPr>
        <p:spPr>
          <a:xfrm>
            <a:off x="6560185" y="2918460"/>
            <a:ext cx="838200" cy="518160"/>
          </a:xfrm>
          <a:prstGeom prst="rect">
            <a:avLst/>
          </a:prstGeom>
          <a:noFill/>
          <a:ln w="9525">
            <a:noFill/>
          </a:ln>
        </p:spPr>
        <p:txBody>
          <a:bodyPr>
            <a:spAutoFit/>
          </a:bodyPr>
          <a:lstStyle/>
          <a:p>
            <a:pPr lvl="0"/>
            <a:r>
              <a:rPr lang="en-US" altLang="zh-CN" sz="2800" b="1" kern="0" dirty="0">
                <a:solidFill>
                  <a:srgbClr val="FF0000"/>
                </a:solidFill>
                <a:latin typeface="Times New Roman" panose="02020603050405020304" pitchFamily="18" charset="0"/>
                <a:ea typeface="宋体" panose="02010600030101010101" pitchFamily="2" charset="-122"/>
              </a:rPr>
              <a:t>T  </a:t>
            </a:r>
          </a:p>
        </p:txBody>
      </p:sp>
      <p:sp>
        <p:nvSpPr>
          <p:cNvPr id="11" name="矩形 10"/>
          <p:cNvSpPr/>
          <p:nvPr/>
        </p:nvSpPr>
        <p:spPr>
          <a:xfrm>
            <a:off x="7217410" y="4144645"/>
            <a:ext cx="838200" cy="518160"/>
          </a:xfrm>
          <a:prstGeom prst="rect">
            <a:avLst/>
          </a:prstGeom>
          <a:noFill/>
          <a:ln w="9525">
            <a:noFill/>
          </a:ln>
        </p:spPr>
        <p:txBody>
          <a:bodyPr>
            <a:spAutoFit/>
          </a:bodyPr>
          <a:lstStyle/>
          <a:p>
            <a:pPr lvl="0"/>
            <a:r>
              <a:rPr lang="en-US" altLang="zh-CN" sz="2800" b="1" kern="0" dirty="0">
                <a:solidFill>
                  <a:srgbClr val="FF0000"/>
                </a:solidFill>
                <a:latin typeface="Times New Roman" panose="02020603050405020304" pitchFamily="18" charset="0"/>
                <a:ea typeface="宋体" panose="02010600030101010101" pitchFamily="2" charset="-122"/>
              </a:rPr>
              <a:t>F </a:t>
            </a:r>
          </a:p>
        </p:txBody>
      </p:sp>
      <p:sp>
        <p:nvSpPr>
          <p:cNvPr id="12" name="矩形 11"/>
          <p:cNvSpPr/>
          <p:nvPr/>
        </p:nvSpPr>
        <p:spPr>
          <a:xfrm>
            <a:off x="7966710" y="4872355"/>
            <a:ext cx="838200" cy="518160"/>
          </a:xfrm>
          <a:prstGeom prst="rect">
            <a:avLst/>
          </a:prstGeom>
          <a:noFill/>
          <a:ln w="9525">
            <a:noFill/>
          </a:ln>
        </p:spPr>
        <p:txBody>
          <a:bodyPr>
            <a:spAutoFit/>
          </a:bodyPr>
          <a:lstStyle/>
          <a:p>
            <a:pPr lvl="0"/>
            <a:r>
              <a:rPr lang="en-US" altLang="zh-CN" sz="2800" b="1" kern="0" dirty="0">
                <a:solidFill>
                  <a:srgbClr val="FF0000"/>
                </a:solidFill>
                <a:latin typeface="Times New Roman" panose="02020603050405020304" pitchFamily="18" charset="0"/>
                <a:ea typeface="宋体" panose="02010600030101010101" pitchFamily="2" charset="-122"/>
              </a:rPr>
              <a:t>T  </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 name="文本框 99"/>
          <p:cNvSpPr txBox="1"/>
          <p:nvPr/>
        </p:nvSpPr>
        <p:spPr>
          <a:xfrm>
            <a:off x="1028700" y="408305"/>
            <a:ext cx="6821805" cy="4832092"/>
          </a:xfrm>
          <a:prstGeom prst="rect">
            <a:avLst/>
          </a:prstGeom>
          <a:noFill/>
          <a:ln w="9525">
            <a:noFill/>
          </a:ln>
        </p:spPr>
        <p:txBody>
          <a:bodyPr wrap="square">
            <a:spAutoFit/>
          </a:bodyPr>
          <a:lstStyle/>
          <a:p>
            <a:pPr marL="0" indent="228600"/>
            <a:r>
              <a:rPr lang="en-US" altLang="zh-CN" sz="2800" b="1" u="none" dirty="0">
                <a:solidFill>
                  <a:srgbClr val="B60A9F"/>
                </a:solidFill>
                <a:latin typeface="Times New Roman" panose="02020603050405020304" pitchFamily="18" charset="0"/>
                <a:ea typeface="NEU-BZ-S92" charset="0"/>
                <a:cs typeface="NEU-BZ-S92" charset="0"/>
              </a:rPr>
              <a:t>Read</a:t>
            </a:r>
            <a:r>
              <a:rPr lang="en-US" altLang="zh-CN" sz="2800" b="1" u="none" dirty="0">
                <a:solidFill>
                  <a:srgbClr val="B60A9F"/>
                </a:solidFill>
                <a:latin typeface="Times New Roman" panose="02020603050405020304" pitchFamily="18" charset="0"/>
                <a:ea typeface="方正书宋_GBK" charset="0"/>
                <a:cs typeface="方正书宋_GBK" charset="0"/>
              </a:rPr>
              <a:t> </a:t>
            </a:r>
            <a:r>
              <a:rPr lang="en-US" altLang="zh-CN" sz="2800" b="1" u="none" dirty="0">
                <a:solidFill>
                  <a:srgbClr val="B60A9F"/>
                </a:solidFill>
                <a:latin typeface="Times New Roman" panose="02020603050405020304" pitchFamily="18" charset="0"/>
                <a:ea typeface="NEU-BZ-S92" charset="0"/>
                <a:cs typeface="NEU-BZ-S92" charset="0"/>
              </a:rPr>
              <a:t>the</a:t>
            </a:r>
            <a:r>
              <a:rPr lang="en-US" altLang="zh-CN" sz="2800" b="1" u="none" dirty="0">
                <a:solidFill>
                  <a:srgbClr val="B60A9F"/>
                </a:solidFill>
                <a:latin typeface="Times New Roman" panose="02020603050405020304" pitchFamily="18" charset="0"/>
                <a:ea typeface="方正书宋_GBK" charset="0"/>
                <a:cs typeface="方正书宋_GBK" charset="0"/>
              </a:rPr>
              <a:t> </a:t>
            </a:r>
            <a:r>
              <a:rPr lang="en-US" altLang="zh-CN" sz="2800" b="1" u="none" dirty="0">
                <a:solidFill>
                  <a:srgbClr val="B60A9F"/>
                </a:solidFill>
                <a:latin typeface="Times New Roman" panose="02020603050405020304" pitchFamily="18" charset="0"/>
                <a:ea typeface="NEU-BZ-S92" charset="0"/>
                <a:cs typeface="NEU-BZ-S92" charset="0"/>
              </a:rPr>
              <a:t>lesson</a:t>
            </a:r>
            <a:r>
              <a:rPr lang="en-US" altLang="zh-CN" sz="2800" b="1" u="none" dirty="0">
                <a:solidFill>
                  <a:srgbClr val="B60A9F"/>
                </a:solidFill>
                <a:latin typeface="Times New Roman" panose="02020603050405020304" pitchFamily="18" charset="0"/>
                <a:ea typeface="方正书宋_GBK" charset="0"/>
                <a:cs typeface="方正书宋_GBK" charset="0"/>
              </a:rPr>
              <a:t> </a:t>
            </a:r>
            <a:r>
              <a:rPr lang="en-US" altLang="zh-CN" sz="2800" b="1" u="none" dirty="0">
                <a:solidFill>
                  <a:srgbClr val="B60A9F"/>
                </a:solidFill>
                <a:latin typeface="Times New Roman" panose="02020603050405020304" pitchFamily="18" charset="0"/>
                <a:ea typeface="NEU-BZ-S92" charset="0"/>
                <a:cs typeface="NEU-BZ-S92" charset="0"/>
              </a:rPr>
              <a:t>and</a:t>
            </a:r>
            <a:r>
              <a:rPr lang="en-US" altLang="zh-CN" sz="2800" b="1" u="none" dirty="0">
                <a:solidFill>
                  <a:srgbClr val="B60A9F"/>
                </a:solidFill>
                <a:latin typeface="Times New Roman" panose="02020603050405020304" pitchFamily="18" charset="0"/>
                <a:ea typeface="方正书宋_GBK" charset="0"/>
                <a:cs typeface="方正书宋_GBK" charset="0"/>
              </a:rPr>
              <a:t> </a:t>
            </a:r>
            <a:r>
              <a:rPr lang="en-US" altLang="zh-CN" sz="2800" b="1" u="none" dirty="0">
                <a:solidFill>
                  <a:srgbClr val="B60A9F"/>
                </a:solidFill>
                <a:latin typeface="Times New Roman" panose="02020603050405020304" pitchFamily="18" charset="0"/>
                <a:ea typeface="NEU-BZ-S92" charset="0"/>
                <a:cs typeface="NEU-BZ-S92" charset="0"/>
              </a:rPr>
              <a:t>answer</a:t>
            </a:r>
            <a:r>
              <a:rPr lang="en-US" altLang="zh-CN" sz="2800" b="1" u="none" dirty="0">
                <a:solidFill>
                  <a:srgbClr val="B60A9F"/>
                </a:solidFill>
                <a:latin typeface="Times New Roman" panose="02020603050405020304" pitchFamily="18" charset="0"/>
                <a:ea typeface="方正书宋_GBK" charset="0"/>
                <a:cs typeface="方正书宋_GBK" charset="0"/>
              </a:rPr>
              <a:t> </a:t>
            </a:r>
            <a:r>
              <a:rPr lang="en-US" altLang="zh-CN" sz="2800" b="1" u="none" dirty="0">
                <a:solidFill>
                  <a:srgbClr val="B60A9F"/>
                </a:solidFill>
                <a:latin typeface="Times New Roman" panose="02020603050405020304" pitchFamily="18" charset="0"/>
                <a:ea typeface="NEU-BZ-S92" charset="0"/>
                <a:cs typeface="NEU-BZ-S92" charset="0"/>
              </a:rPr>
              <a:t>the</a:t>
            </a:r>
            <a:r>
              <a:rPr lang="en-US" altLang="zh-CN" sz="2800" b="1" u="none" dirty="0">
                <a:solidFill>
                  <a:srgbClr val="B60A9F"/>
                </a:solidFill>
                <a:latin typeface="Times New Roman" panose="02020603050405020304" pitchFamily="18" charset="0"/>
                <a:ea typeface="方正书宋_GBK" charset="0"/>
                <a:cs typeface="方正书宋_GBK" charset="0"/>
              </a:rPr>
              <a:t> </a:t>
            </a:r>
            <a:r>
              <a:rPr lang="en-US" altLang="zh-CN" sz="2800" b="1" u="none" dirty="0">
                <a:solidFill>
                  <a:srgbClr val="B60A9F"/>
                </a:solidFill>
                <a:latin typeface="Times New Roman" panose="02020603050405020304" pitchFamily="18" charset="0"/>
                <a:ea typeface="NEU-BZ-S92" charset="0"/>
                <a:cs typeface="NEU-BZ-S92" charset="0"/>
              </a:rPr>
              <a:t>questions.</a:t>
            </a:r>
          </a:p>
          <a:p>
            <a:r>
              <a:rPr lang="en-US" altLang="zh-CN" sz="2800" b="1" u="none" dirty="0">
                <a:solidFill>
                  <a:srgbClr val="000000"/>
                </a:solidFill>
                <a:latin typeface="Times New Roman" panose="02020603050405020304" pitchFamily="18" charset="0"/>
                <a:ea typeface="NEU-BZ-S92" charset="0"/>
                <a:cs typeface="NEU-BZ-S92" charset="0"/>
              </a:rPr>
              <a:t>①When</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did</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Bruce</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and</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his</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father</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visit</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Li</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Ming</a:t>
            </a:r>
            <a:r>
              <a:rPr lang="en-US" altLang="zh-CN" sz="2800" b="1" u="none" dirty="0">
                <a:solidFill>
                  <a:srgbClr val="000000"/>
                </a:solidFill>
                <a:latin typeface="Times New Roman" panose="02020603050405020304" pitchFamily="18" charset="0"/>
                <a:ea typeface="方正书宋_GBK" charset="0"/>
                <a:cs typeface="方正书宋_GBK" charset="0"/>
              </a:rPr>
              <a:t>?</a:t>
            </a:r>
            <a:endParaRPr lang="en-US" altLang="zh-CN" sz="2800" b="1" u="none" dirty="0">
              <a:solidFill>
                <a:srgbClr val="000000"/>
              </a:solidFill>
              <a:latin typeface="Times New Roman" panose="02020603050405020304" pitchFamily="18" charset="0"/>
              <a:ea typeface="NEU-BZ-S92" charset="0"/>
              <a:cs typeface="NEU-BZ-S92" charset="0"/>
            </a:endParaRPr>
          </a:p>
          <a:p>
            <a:r>
              <a:rPr lang="en-US" altLang="zh-CN" sz="2800" b="1" u="none" dirty="0">
                <a:solidFill>
                  <a:srgbClr val="000000"/>
                </a:solidFill>
                <a:latin typeface="Times New Roman" panose="02020603050405020304" pitchFamily="18" charset="0"/>
                <a:ea typeface="NEU-BZ-S92" charset="0"/>
                <a:cs typeface="NEU-BZ-S92" charset="0"/>
              </a:rPr>
              <a:t>②Why</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didn’t</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Li</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Ming</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like</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the</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cookies</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that</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Mr.Bradshaw</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brought</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for</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them</a:t>
            </a:r>
            <a:r>
              <a:rPr lang="en-US" altLang="zh-CN" sz="2800" b="1" u="none" dirty="0">
                <a:solidFill>
                  <a:srgbClr val="000000"/>
                </a:solidFill>
                <a:latin typeface="Times New Roman" panose="02020603050405020304" pitchFamily="18" charset="0"/>
                <a:ea typeface="方正书宋_GBK" charset="0"/>
                <a:cs typeface="方正书宋_GBK" charset="0"/>
              </a:rPr>
              <a:t>?</a:t>
            </a:r>
            <a:endParaRPr lang="en-US" altLang="zh-CN" sz="2800" b="1" u="none" dirty="0">
              <a:solidFill>
                <a:srgbClr val="000000"/>
              </a:solidFill>
              <a:latin typeface="Times New Roman" panose="02020603050405020304" pitchFamily="18" charset="0"/>
              <a:ea typeface="NEU-BZ-S92" charset="0"/>
              <a:cs typeface="NEU-BZ-S92" charset="0"/>
            </a:endParaRPr>
          </a:p>
          <a:p>
            <a:r>
              <a:rPr lang="en-US" altLang="zh-CN" sz="2800" b="1" u="none" dirty="0">
                <a:solidFill>
                  <a:srgbClr val="000000"/>
                </a:solidFill>
                <a:latin typeface="Times New Roman" panose="02020603050405020304" pitchFamily="18" charset="0"/>
                <a:ea typeface="NEU-BZ-S92" charset="0"/>
                <a:cs typeface="NEU-BZ-S92" charset="0"/>
              </a:rPr>
              <a:t>③Why</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does</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Danny</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love</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Chinese</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culture</a:t>
            </a:r>
            <a:r>
              <a:rPr lang="en-US" altLang="zh-CN" sz="2800" b="1" u="none" dirty="0">
                <a:solidFill>
                  <a:srgbClr val="000000"/>
                </a:solidFill>
                <a:latin typeface="Times New Roman" panose="02020603050405020304" pitchFamily="18" charset="0"/>
                <a:ea typeface="方正书宋_GBK" charset="0"/>
                <a:cs typeface="方正书宋_GBK" charset="0"/>
              </a:rPr>
              <a:t>?</a:t>
            </a:r>
            <a:endParaRPr lang="en-US" altLang="zh-CN" sz="2800" b="1" u="none" dirty="0">
              <a:solidFill>
                <a:srgbClr val="000000"/>
              </a:solidFill>
              <a:latin typeface="Times New Roman" panose="02020603050405020304" pitchFamily="18" charset="0"/>
              <a:ea typeface="NEU-BZ-S92" charset="0"/>
              <a:cs typeface="NEU-BZ-S92" charset="0"/>
            </a:endParaRPr>
          </a:p>
          <a:p>
            <a:r>
              <a:rPr lang="en-US" altLang="zh-CN" sz="2800" b="1" u="none" dirty="0">
                <a:solidFill>
                  <a:srgbClr val="000000"/>
                </a:solidFill>
                <a:latin typeface="Times New Roman" panose="02020603050405020304" pitchFamily="18" charset="0"/>
                <a:ea typeface="NEU-BZ-S92" charset="0"/>
                <a:cs typeface="NEU-BZ-S92" charset="0"/>
              </a:rPr>
              <a:t>④Why</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did</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Danny</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buy</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a</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toy</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gun</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for</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Debbie</a:t>
            </a:r>
            <a:r>
              <a:rPr lang="en-US" altLang="zh-CN" sz="2800" b="1" u="none" dirty="0" smtClean="0">
                <a:solidFill>
                  <a:srgbClr val="000000"/>
                </a:solidFill>
                <a:latin typeface="Times New Roman" panose="02020603050405020304" pitchFamily="18" charset="0"/>
                <a:ea typeface="方正书宋_GBK" charset="0"/>
                <a:cs typeface="方正书宋_GBK" charset="0"/>
              </a:rPr>
              <a:t>?</a:t>
            </a:r>
          </a:p>
          <a:p>
            <a:endParaRPr lang="en-US" altLang="zh-CN" sz="2800" b="1" u="none" dirty="0">
              <a:solidFill>
                <a:srgbClr val="000000"/>
              </a:solidFill>
              <a:latin typeface="Times New Roman" panose="02020603050405020304" pitchFamily="18" charset="0"/>
              <a:ea typeface="NEU-BZ-S92" charset="0"/>
              <a:cs typeface="NEU-BZ-S92" charset="0"/>
            </a:endParaRPr>
          </a:p>
          <a:p>
            <a:r>
              <a:rPr lang="en-US" altLang="zh-CN" sz="2800" b="1" u="none" dirty="0" smtClean="0">
                <a:solidFill>
                  <a:srgbClr val="000000"/>
                </a:solidFill>
                <a:latin typeface="Times New Roman" panose="02020603050405020304" pitchFamily="18" charset="0"/>
                <a:ea typeface="NEU-BZ-S92" charset="0"/>
                <a:cs typeface="NEU-BZ-S92" charset="0"/>
              </a:rPr>
              <a:t>⑤Did</a:t>
            </a:r>
            <a:r>
              <a:rPr lang="en-US" altLang="zh-CN" sz="2800" b="1" u="none" dirty="0" smtClean="0">
                <a:solidFill>
                  <a:srgbClr val="000000"/>
                </a:solidFill>
                <a:latin typeface="Times New Roman" panose="02020603050405020304" pitchFamily="18" charset="0"/>
                <a:ea typeface="方正书宋_GBK" charset="0"/>
                <a:cs typeface="方正书宋_GBK" charset="0"/>
              </a:rPr>
              <a:t> </a:t>
            </a:r>
            <a:r>
              <a:rPr lang="en-US" altLang="zh-CN" sz="2800" b="1" u="none" dirty="0" smtClean="0">
                <a:solidFill>
                  <a:srgbClr val="000000"/>
                </a:solidFill>
                <a:latin typeface="Times New Roman" panose="02020603050405020304" pitchFamily="18" charset="0"/>
                <a:ea typeface="NEU-BZ-S92" charset="0"/>
                <a:cs typeface="NEU-BZ-S92" charset="0"/>
              </a:rPr>
              <a:t>Debbie</a:t>
            </a:r>
            <a:r>
              <a:rPr lang="en-US" altLang="zh-CN" sz="2800" b="1" u="none" dirty="0" smtClean="0">
                <a:solidFill>
                  <a:srgbClr val="000000"/>
                </a:solidFill>
                <a:latin typeface="Times New Roman" panose="02020603050405020304" pitchFamily="18" charset="0"/>
                <a:ea typeface="方正书宋_GBK" charset="0"/>
                <a:cs typeface="方正书宋_GBK" charset="0"/>
              </a:rPr>
              <a:t> </a:t>
            </a:r>
            <a:r>
              <a:rPr lang="en-US" altLang="zh-CN" sz="2800" b="1" u="none" dirty="0" smtClean="0">
                <a:solidFill>
                  <a:srgbClr val="000000"/>
                </a:solidFill>
                <a:latin typeface="Times New Roman" panose="02020603050405020304" pitchFamily="18" charset="0"/>
                <a:ea typeface="NEU-BZ-S92" charset="0"/>
                <a:cs typeface="NEU-BZ-S92" charset="0"/>
              </a:rPr>
              <a:t>hurt</a:t>
            </a:r>
            <a:r>
              <a:rPr lang="en-US" altLang="zh-CN" sz="2800" b="1" u="none" dirty="0" smtClean="0">
                <a:solidFill>
                  <a:srgbClr val="000000"/>
                </a:solidFill>
                <a:latin typeface="Times New Roman" panose="02020603050405020304" pitchFamily="18" charset="0"/>
                <a:ea typeface="方正书宋_GBK" charset="0"/>
                <a:cs typeface="方正书宋_GBK" charset="0"/>
              </a:rPr>
              <a:t> </a:t>
            </a:r>
            <a:r>
              <a:rPr lang="en-US" altLang="zh-CN" sz="2800" b="1" u="none" dirty="0" smtClean="0">
                <a:solidFill>
                  <a:srgbClr val="000000"/>
                </a:solidFill>
                <a:latin typeface="Times New Roman" panose="02020603050405020304" pitchFamily="18" charset="0"/>
                <a:ea typeface="NEU-BZ-S92" charset="0"/>
                <a:cs typeface="NEU-BZ-S92" charset="0"/>
              </a:rPr>
              <a:t>Danny’s</a:t>
            </a:r>
            <a:r>
              <a:rPr lang="en-US" altLang="zh-CN" sz="2800" b="1" u="none" dirty="0" smtClean="0">
                <a:solidFill>
                  <a:srgbClr val="000000"/>
                </a:solidFill>
                <a:latin typeface="Times New Roman" panose="02020603050405020304" pitchFamily="18" charset="0"/>
                <a:ea typeface="方正书宋_GBK" charset="0"/>
                <a:cs typeface="方正书宋_GBK" charset="0"/>
              </a:rPr>
              <a:t> </a:t>
            </a:r>
            <a:r>
              <a:rPr lang="en-US" altLang="zh-CN" sz="2800" b="1" u="none" dirty="0" smtClean="0">
                <a:solidFill>
                  <a:srgbClr val="000000"/>
                </a:solidFill>
                <a:latin typeface="Times New Roman" panose="02020603050405020304" pitchFamily="18" charset="0"/>
                <a:ea typeface="NEU-BZ-S92" charset="0"/>
                <a:cs typeface="NEU-BZ-S92" charset="0"/>
              </a:rPr>
              <a:t>feelings</a:t>
            </a:r>
            <a:r>
              <a:rPr lang="en-US" altLang="zh-CN" sz="2800" b="1" u="none" dirty="0" smtClean="0">
                <a:solidFill>
                  <a:srgbClr val="000000"/>
                </a:solidFill>
                <a:latin typeface="Times New Roman" panose="02020603050405020304" pitchFamily="18" charset="0"/>
                <a:ea typeface="方正书宋_GBK" charset="0"/>
                <a:cs typeface="方正书宋_GBK" charset="0"/>
              </a:rPr>
              <a:t> </a:t>
            </a:r>
            <a:r>
              <a:rPr lang="en-US" altLang="zh-CN" sz="2800" b="1" u="none" dirty="0" smtClean="0">
                <a:solidFill>
                  <a:srgbClr val="000000"/>
                </a:solidFill>
                <a:latin typeface="Times New Roman" panose="02020603050405020304" pitchFamily="18" charset="0"/>
                <a:ea typeface="NEU-BZ-S92" charset="0"/>
                <a:cs typeface="NEU-BZ-S92" charset="0"/>
              </a:rPr>
              <a:t>when</a:t>
            </a:r>
            <a:r>
              <a:rPr lang="en-US" altLang="zh-CN" sz="2800" b="1" u="none" dirty="0" smtClean="0">
                <a:solidFill>
                  <a:srgbClr val="000000"/>
                </a:solidFill>
                <a:latin typeface="Times New Roman" panose="02020603050405020304" pitchFamily="18" charset="0"/>
                <a:ea typeface="方正书宋_GBK" charset="0"/>
                <a:cs typeface="方正书宋_GBK" charset="0"/>
              </a:rPr>
              <a:t> </a:t>
            </a:r>
            <a:r>
              <a:rPr lang="en-US" altLang="zh-CN" sz="2800" b="1" u="none" dirty="0" smtClean="0">
                <a:solidFill>
                  <a:srgbClr val="000000"/>
                </a:solidFill>
                <a:latin typeface="Times New Roman" panose="02020603050405020304" pitchFamily="18" charset="0"/>
                <a:ea typeface="NEU-BZ-S92" charset="0"/>
                <a:cs typeface="NEU-BZ-S92" charset="0"/>
              </a:rPr>
              <a:t>she</a:t>
            </a:r>
            <a:r>
              <a:rPr lang="en-US" altLang="zh-CN" sz="2800" b="1" u="none" dirty="0" smtClean="0">
                <a:solidFill>
                  <a:srgbClr val="000000"/>
                </a:solidFill>
                <a:latin typeface="Times New Roman" panose="02020603050405020304" pitchFamily="18" charset="0"/>
                <a:ea typeface="方正书宋_GBK" charset="0"/>
                <a:cs typeface="方正书宋_GBK" charset="0"/>
              </a:rPr>
              <a:t> </a:t>
            </a:r>
            <a:r>
              <a:rPr lang="en-US" altLang="zh-CN" sz="2800" b="1" u="none" dirty="0" smtClean="0">
                <a:solidFill>
                  <a:srgbClr val="000000"/>
                </a:solidFill>
                <a:latin typeface="Times New Roman" panose="02020603050405020304" pitchFamily="18" charset="0"/>
                <a:ea typeface="NEU-BZ-S92" charset="0"/>
                <a:cs typeface="NEU-BZ-S92" charset="0"/>
              </a:rPr>
              <a:t>said</a:t>
            </a:r>
            <a:r>
              <a:rPr lang="en-US" altLang="zh-CN" sz="2800" b="1" u="none" dirty="0" smtClean="0">
                <a:solidFill>
                  <a:srgbClr val="000000"/>
                </a:solidFill>
                <a:latin typeface="Times New Roman" panose="02020603050405020304" pitchFamily="18" charset="0"/>
                <a:ea typeface="方正书宋_GBK" charset="0"/>
                <a:cs typeface="方正书宋_GBK" charset="0"/>
              </a:rPr>
              <a:t> </a:t>
            </a:r>
            <a:r>
              <a:rPr lang="en-US" altLang="zh-CN" sz="2800" b="1" u="none" dirty="0" smtClean="0">
                <a:solidFill>
                  <a:srgbClr val="000000"/>
                </a:solidFill>
                <a:latin typeface="Times New Roman" panose="02020603050405020304" pitchFamily="18" charset="0"/>
                <a:ea typeface="NEU-BZ-S92" charset="0"/>
                <a:cs typeface="NEU-BZ-S92" charset="0"/>
              </a:rPr>
              <a:t>she</a:t>
            </a:r>
            <a:r>
              <a:rPr lang="en-US" altLang="zh-CN" sz="2800" b="1" u="none" dirty="0" smtClean="0">
                <a:solidFill>
                  <a:srgbClr val="000000"/>
                </a:solidFill>
                <a:latin typeface="Times New Roman" panose="02020603050405020304" pitchFamily="18" charset="0"/>
                <a:ea typeface="方正书宋_GBK" charset="0"/>
                <a:cs typeface="方正书宋_GBK" charset="0"/>
              </a:rPr>
              <a:t> </a:t>
            </a:r>
            <a:r>
              <a:rPr lang="en-US" altLang="zh-CN" sz="2800" b="1" u="none" dirty="0" smtClean="0">
                <a:solidFill>
                  <a:srgbClr val="000000"/>
                </a:solidFill>
                <a:latin typeface="Times New Roman" panose="02020603050405020304" pitchFamily="18" charset="0"/>
                <a:ea typeface="NEU-BZ-S92" charset="0"/>
                <a:cs typeface="NEU-BZ-S92" charset="0"/>
              </a:rPr>
              <a:t>wanted</a:t>
            </a:r>
            <a:r>
              <a:rPr lang="en-US" altLang="zh-CN" sz="2800" b="1" u="none" dirty="0" smtClean="0">
                <a:solidFill>
                  <a:srgbClr val="000000"/>
                </a:solidFill>
                <a:latin typeface="Times New Roman" panose="02020603050405020304" pitchFamily="18" charset="0"/>
                <a:ea typeface="方正书宋_GBK" charset="0"/>
                <a:cs typeface="方正书宋_GBK" charset="0"/>
              </a:rPr>
              <a:t> </a:t>
            </a:r>
            <a:r>
              <a:rPr lang="en-US" altLang="zh-CN" sz="2800" b="1" u="none" dirty="0" smtClean="0">
                <a:solidFill>
                  <a:srgbClr val="000000"/>
                </a:solidFill>
                <a:latin typeface="Times New Roman" panose="02020603050405020304" pitchFamily="18" charset="0"/>
                <a:ea typeface="NEU-BZ-S92" charset="0"/>
                <a:cs typeface="NEU-BZ-S92" charset="0"/>
              </a:rPr>
              <a:t>a</a:t>
            </a:r>
            <a:r>
              <a:rPr lang="en-US" altLang="zh-CN" sz="2800" b="1" u="none" dirty="0" smtClean="0">
                <a:solidFill>
                  <a:srgbClr val="000000"/>
                </a:solidFill>
                <a:latin typeface="Times New Roman" panose="02020603050405020304" pitchFamily="18" charset="0"/>
                <a:ea typeface="方正书宋_GBK" charset="0"/>
                <a:cs typeface="方正书宋_GBK" charset="0"/>
              </a:rPr>
              <a:t> </a:t>
            </a:r>
            <a:r>
              <a:rPr lang="en-US" altLang="zh-CN" sz="2800" b="1" u="none" dirty="0" smtClean="0">
                <a:solidFill>
                  <a:srgbClr val="000000"/>
                </a:solidFill>
                <a:latin typeface="Times New Roman" panose="02020603050405020304" pitchFamily="18" charset="0"/>
                <a:ea typeface="NEU-BZ-S92" charset="0"/>
                <a:cs typeface="NEU-BZ-S92" charset="0"/>
              </a:rPr>
              <a:t>doll</a:t>
            </a:r>
            <a:r>
              <a:rPr lang="en-US" altLang="zh-CN" sz="2800" b="1" u="none" dirty="0" smtClean="0">
                <a:solidFill>
                  <a:srgbClr val="000000"/>
                </a:solidFill>
                <a:latin typeface="Times New Roman" panose="02020603050405020304" pitchFamily="18" charset="0"/>
                <a:ea typeface="方正书宋_GBK" charset="0"/>
                <a:cs typeface="方正书宋_GBK" charset="0"/>
              </a:rPr>
              <a:t>?</a:t>
            </a:r>
          </a:p>
          <a:p>
            <a:pPr marL="0" indent="228600"/>
            <a:r>
              <a:rPr lang="zh-CN" altLang="en-US" sz="2800" b="1" u="none" dirty="0">
                <a:solidFill>
                  <a:srgbClr val="000000"/>
                </a:solidFill>
                <a:latin typeface="Times New Roman" panose="02020603050405020304" pitchFamily="18" charset="0"/>
                <a:ea typeface="NEU-BZ-S92" charset="0"/>
                <a:cs typeface="NEU-BZ-S92" charset="0"/>
              </a:rPr>
              <a:t>　</a:t>
            </a:r>
            <a:r>
              <a:rPr lang="zh-CN" altLang="en-US" sz="2800" b="1" u="none" dirty="0">
                <a:solidFill>
                  <a:srgbClr val="FF0000"/>
                </a:solidFill>
                <a:latin typeface="Times New Roman" panose="02020603050405020304" pitchFamily="18" charset="0"/>
                <a:ea typeface="方正书宋_GBK" charset="0"/>
                <a:cs typeface="方正书宋_GBK" charset="0"/>
              </a:rPr>
              <a:t>　　</a:t>
            </a:r>
            <a:endParaRPr lang="en-US" altLang="zh-CN" sz="2800" b="1" u="none" dirty="0">
              <a:solidFill>
                <a:srgbClr val="FF0000"/>
              </a:solidFill>
              <a:latin typeface="Times New Roman" panose="02020603050405020304" pitchFamily="18" charset="0"/>
              <a:ea typeface="NEU-BZ-S92" charset="0"/>
              <a:cs typeface="NEU-BZ-S92" charset="0"/>
            </a:endParaRPr>
          </a:p>
        </p:txBody>
      </p:sp>
      <p:sp>
        <p:nvSpPr>
          <p:cNvPr id="2" name="文本框 1"/>
          <p:cNvSpPr txBox="1"/>
          <p:nvPr/>
        </p:nvSpPr>
        <p:spPr>
          <a:xfrm>
            <a:off x="1043608" y="836712"/>
            <a:ext cx="4486485" cy="523220"/>
          </a:xfrm>
          <a:prstGeom prst="rect">
            <a:avLst/>
          </a:prstGeom>
          <a:noFill/>
        </p:spPr>
        <p:txBody>
          <a:bodyPr wrap="none" rtlCol="0" anchor="t">
            <a:spAutoFit/>
          </a:bodyPr>
          <a:lstStyle/>
          <a:p>
            <a:r>
              <a:rPr lang="en-US" altLang="zh-CN" sz="2800" b="1" dirty="0" smtClean="0">
                <a:solidFill>
                  <a:srgbClr val="FF0000"/>
                </a:solidFill>
                <a:latin typeface="Times New Roman" panose="02020603050405020304" pitchFamily="18" charset="0"/>
                <a:ea typeface="NEU-BZ-S92" charset="0"/>
                <a:cs typeface="NEU-BZ-S92" charset="0"/>
                <a:sym typeface="+mn-ea"/>
              </a:rPr>
              <a:t>The</a:t>
            </a:r>
            <a:r>
              <a:rPr lang="en-US" altLang="zh-CN" sz="2800" b="1" dirty="0" smtClean="0">
                <a:solidFill>
                  <a:srgbClr val="FF0000"/>
                </a:solidFill>
                <a:latin typeface="Times New Roman" panose="02020603050405020304" pitchFamily="18" charset="0"/>
                <a:ea typeface="方正书宋_GBK" charset="0"/>
                <a:cs typeface="方正书宋_GBK" charset="0"/>
                <a:sym typeface="+mn-ea"/>
              </a:rPr>
              <a:t> </a:t>
            </a:r>
            <a:r>
              <a:rPr lang="en-US" altLang="zh-CN" sz="2800" b="1" dirty="0">
                <a:solidFill>
                  <a:srgbClr val="FF0000"/>
                </a:solidFill>
                <a:latin typeface="Times New Roman" panose="02020603050405020304" pitchFamily="18" charset="0"/>
                <a:ea typeface="NEU-BZ-S92" charset="0"/>
                <a:cs typeface="NEU-BZ-S92" charset="0"/>
                <a:sym typeface="+mn-ea"/>
              </a:rPr>
              <a:t>day</a:t>
            </a:r>
            <a:r>
              <a:rPr lang="en-US" altLang="zh-CN" sz="2800" b="1" dirty="0">
                <a:solidFill>
                  <a:srgbClr val="FF0000"/>
                </a:solidFill>
                <a:latin typeface="Times New Roman" panose="02020603050405020304" pitchFamily="18" charset="0"/>
                <a:ea typeface="方正书宋_GBK" charset="0"/>
                <a:cs typeface="方正书宋_GBK" charset="0"/>
                <a:sym typeface="+mn-ea"/>
              </a:rPr>
              <a:t> </a:t>
            </a:r>
            <a:r>
              <a:rPr lang="en-US" altLang="zh-CN" sz="2800" b="1" dirty="0">
                <a:solidFill>
                  <a:srgbClr val="FF0000"/>
                </a:solidFill>
                <a:latin typeface="Times New Roman" panose="02020603050405020304" pitchFamily="18" charset="0"/>
                <a:ea typeface="NEU-BZ-S92" charset="0"/>
                <a:cs typeface="NEU-BZ-S92" charset="0"/>
                <a:sym typeface="+mn-ea"/>
              </a:rPr>
              <a:t>before</a:t>
            </a:r>
            <a:r>
              <a:rPr lang="en-US" altLang="zh-CN" sz="2800" b="1" dirty="0">
                <a:solidFill>
                  <a:srgbClr val="FF0000"/>
                </a:solidFill>
                <a:latin typeface="Times New Roman" panose="02020603050405020304" pitchFamily="18" charset="0"/>
                <a:ea typeface="方正书宋_GBK" charset="0"/>
                <a:cs typeface="方正书宋_GBK" charset="0"/>
                <a:sym typeface="+mn-ea"/>
              </a:rPr>
              <a:t> </a:t>
            </a:r>
            <a:r>
              <a:rPr lang="en-US" altLang="zh-CN" sz="2800" b="1" dirty="0">
                <a:solidFill>
                  <a:srgbClr val="FF0000"/>
                </a:solidFill>
                <a:latin typeface="Times New Roman" panose="02020603050405020304" pitchFamily="18" charset="0"/>
                <a:ea typeface="NEU-BZ-S92" charset="0"/>
                <a:cs typeface="NEU-BZ-S92" charset="0"/>
                <a:sym typeface="+mn-ea"/>
              </a:rPr>
              <a:t>yesterday.</a:t>
            </a:r>
            <a:r>
              <a:rPr lang="zh-CN" altLang="en-US" sz="2800" b="1" dirty="0">
                <a:solidFill>
                  <a:srgbClr val="FF0000"/>
                </a:solidFill>
                <a:latin typeface="Times New Roman" panose="02020603050405020304" pitchFamily="18" charset="0"/>
                <a:ea typeface="方正书宋_GBK" charset="0"/>
                <a:cs typeface="方正书宋_GBK" charset="0"/>
                <a:sym typeface="+mn-ea"/>
              </a:rPr>
              <a:t>　</a:t>
            </a:r>
            <a:endParaRPr lang="zh-CN" altLang="en-US" dirty="0"/>
          </a:p>
        </p:txBody>
      </p:sp>
      <p:sp>
        <p:nvSpPr>
          <p:cNvPr id="3" name="文本框 2"/>
          <p:cNvSpPr txBox="1"/>
          <p:nvPr/>
        </p:nvSpPr>
        <p:spPr>
          <a:xfrm>
            <a:off x="1043608" y="1700808"/>
            <a:ext cx="3635932" cy="523220"/>
          </a:xfrm>
          <a:prstGeom prst="rect">
            <a:avLst/>
          </a:prstGeom>
          <a:noFill/>
        </p:spPr>
        <p:txBody>
          <a:bodyPr wrap="none" rtlCol="0" anchor="t">
            <a:spAutoFit/>
          </a:bodyPr>
          <a:lstStyle/>
          <a:p>
            <a:r>
              <a:rPr lang="en-US" altLang="zh-CN" sz="2800" b="1" dirty="0" smtClean="0">
                <a:solidFill>
                  <a:srgbClr val="FF0000"/>
                </a:solidFill>
                <a:latin typeface="Times New Roman" panose="02020603050405020304" pitchFamily="18" charset="0"/>
                <a:ea typeface="NEU-BZ-S92" charset="0"/>
                <a:cs typeface="NEU-BZ-S92" charset="0"/>
                <a:sym typeface="+mn-ea"/>
              </a:rPr>
              <a:t>They</a:t>
            </a:r>
            <a:r>
              <a:rPr lang="en-US" altLang="zh-CN" sz="2800" b="1" dirty="0" smtClean="0">
                <a:solidFill>
                  <a:srgbClr val="FF0000"/>
                </a:solidFill>
                <a:latin typeface="Times New Roman" panose="02020603050405020304" pitchFamily="18" charset="0"/>
                <a:ea typeface="方正书宋_GBK" charset="0"/>
                <a:cs typeface="方正书宋_GBK" charset="0"/>
                <a:sym typeface="+mn-ea"/>
              </a:rPr>
              <a:t> </a:t>
            </a:r>
            <a:r>
              <a:rPr lang="en-US" altLang="zh-CN" sz="2800" b="1" dirty="0">
                <a:solidFill>
                  <a:srgbClr val="FF0000"/>
                </a:solidFill>
                <a:latin typeface="Times New Roman" panose="02020603050405020304" pitchFamily="18" charset="0"/>
                <a:ea typeface="NEU-BZ-S92" charset="0"/>
                <a:cs typeface="NEU-BZ-S92" charset="0"/>
                <a:sym typeface="+mn-ea"/>
              </a:rPr>
              <a:t>tasted</a:t>
            </a:r>
            <a:r>
              <a:rPr lang="en-US" altLang="zh-CN" sz="2800" b="1" dirty="0">
                <a:solidFill>
                  <a:srgbClr val="FF0000"/>
                </a:solidFill>
                <a:latin typeface="Times New Roman" panose="02020603050405020304" pitchFamily="18" charset="0"/>
                <a:ea typeface="方正书宋_GBK" charset="0"/>
                <a:cs typeface="方正书宋_GBK" charset="0"/>
                <a:sym typeface="+mn-ea"/>
              </a:rPr>
              <a:t> </a:t>
            </a:r>
            <a:r>
              <a:rPr lang="en-US" altLang="zh-CN" sz="2800" b="1" dirty="0">
                <a:solidFill>
                  <a:srgbClr val="FF0000"/>
                </a:solidFill>
                <a:latin typeface="Times New Roman" panose="02020603050405020304" pitchFamily="18" charset="0"/>
                <a:ea typeface="NEU-BZ-S92" charset="0"/>
                <a:cs typeface="NEU-BZ-S92" charset="0"/>
                <a:sym typeface="+mn-ea"/>
              </a:rPr>
              <a:t>like</a:t>
            </a:r>
            <a:r>
              <a:rPr lang="en-US" altLang="zh-CN" sz="2800" b="1" dirty="0">
                <a:solidFill>
                  <a:srgbClr val="FF0000"/>
                </a:solidFill>
                <a:latin typeface="Times New Roman" panose="02020603050405020304" pitchFamily="18" charset="0"/>
                <a:ea typeface="方正书宋_GBK" charset="0"/>
                <a:cs typeface="方正书宋_GBK" charset="0"/>
                <a:sym typeface="+mn-ea"/>
              </a:rPr>
              <a:t> </a:t>
            </a:r>
            <a:r>
              <a:rPr lang="en-US" altLang="zh-CN" sz="2800" b="1" dirty="0">
                <a:solidFill>
                  <a:srgbClr val="FF0000"/>
                </a:solidFill>
                <a:latin typeface="Times New Roman" panose="02020603050405020304" pitchFamily="18" charset="0"/>
                <a:ea typeface="NEU-BZ-S92" charset="0"/>
                <a:cs typeface="NEU-BZ-S92" charset="0"/>
                <a:sym typeface="+mn-ea"/>
              </a:rPr>
              <a:t>chalk.</a:t>
            </a:r>
            <a:endParaRPr lang="zh-CN" altLang="en-US" dirty="0"/>
          </a:p>
        </p:txBody>
      </p:sp>
      <p:sp>
        <p:nvSpPr>
          <p:cNvPr id="4" name="文本框 3"/>
          <p:cNvSpPr txBox="1"/>
          <p:nvPr/>
        </p:nvSpPr>
        <p:spPr>
          <a:xfrm>
            <a:off x="1043608" y="2564904"/>
            <a:ext cx="5748177" cy="523220"/>
          </a:xfrm>
          <a:prstGeom prst="rect">
            <a:avLst/>
          </a:prstGeom>
          <a:noFill/>
        </p:spPr>
        <p:txBody>
          <a:bodyPr wrap="none" rtlCol="0" anchor="t">
            <a:spAutoFit/>
          </a:bodyPr>
          <a:lstStyle/>
          <a:p>
            <a:r>
              <a:rPr lang="en-US" altLang="zh-CN" sz="2800" b="1" dirty="0" smtClean="0">
                <a:solidFill>
                  <a:srgbClr val="FF0000"/>
                </a:solidFill>
                <a:latin typeface="Times New Roman" panose="02020603050405020304" pitchFamily="18" charset="0"/>
                <a:ea typeface="NEU-BZ-S92" charset="0"/>
                <a:cs typeface="NEU-BZ-S92" charset="0"/>
                <a:sym typeface="+mn-ea"/>
              </a:rPr>
              <a:t>Because</a:t>
            </a:r>
            <a:r>
              <a:rPr lang="en-US" altLang="zh-CN" sz="2800" b="1" dirty="0" smtClean="0">
                <a:solidFill>
                  <a:srgbClr val="FF0000"/>
                </a:solidFill>
                <a:latin typeface="Times New Roman" panose="02020603050405020304" pitchFamily="18" charset="0"/>
                <a:ea typeface="方正书宋_GBK" charset="0"/>
                <a:cs typeface="方正书宋_GBK" charset="0"/>
                <a:sym typeface="+mn-ea"/>
              </a:rPr>
              <a:t> </a:t>
            </a:r>
            <a:r>
              <a:rPr lang="en-US" altLang="zh-CN" sz="2800" b="1" dirty="0">
                <a:solidFill>
                  <a:srgbClr val="FF0000"/>
                </a:solidFill>
                <a:latin typeface="Times New Roman" panose="02020603050405020304" pitchFamily="18" charset="0"/>
                <a:ea typeface="NEU-BZ-S92" charset="0"/>
                <a:cs typeface="NEU-BZ-S92" charset="0"/>
                <a:sym typeface="+mn-ea"/>
              </a:rPr>
              <a:t>he</a:t>
            </a:r>
            <a:r>
              <a:rPr lang="en-US" altLang="zh-CN" sz="2800" b="1" dirty="0">
                <a:solidFill>
                  <a:srgbClr val="FF0000"/>
                </a:solidFill>
                <a:latin typeface="Times New Roman" panose="02020603050405020304" pitchFamily="18" charset="0"/>
                <a:ea typeface="方正书宋_GBK" charset="0"/>
                <a:cs typeface="方正书宋_GBK" charset="0"/>
                <a:sym typeface="+mn-ea"/>
              </a:rPr>
              <a:t> </a:t>
            </a:r>
            <a:r>
              <a:rPr lang="en-US" altLang="zh-CN" sz="2800" b="1" dirty="0">
                <a:solidFill>
                  <a:srgbClr val="FF0000"/>
                </a:solidFill>
                <a:latin typeface="Times New Roman" panose="02020603050405020304" pitchFamily="18" charset="0"/>
                <a:ea typeface="NEU-BZ-S92" charset="0"/>
                <a:cs typeface="NEU-BZ-S92" charset="0"/>
                <a:sym typeface="+mn-ea"/>
              </a:rPr>
              <a:t>think</a:t>
            </a:r>
            <a:r>
              <a:rPr lang="en-US" altLang="zh-CN" sz="2800" b="1" dirty="0">
                <a:solidFill>
                  <a:srgbClr val="FF0000"/>
                </a:solidFill>
                <a:latin typeface="Times New Roman" panose="02020603050405020304" pitchFamily="18" charset="0"/>
                <a:ea typeface="方正书宋_GBK" charset="0"/>
                <a:cs typeface="方正书宋_GBK" charset="0"/>
                <a:sym typeface="+mn-ea"/>
              </a:rPr>
              <a:t> </a:t>
            </a:r>
            <a:r>
              <a:rPr lang="en-US" altLang="zh-CN" sz="2800" b="1" dirty="0">
                <a:solidFill>
                  <a:srgbClr val="FF0000"/>
                </a:solidFill>
                <a:latin typeface="Times New Roman" panose="02020603050405020304" pitchFamily="18" charset="0"/>
                <a:ea typeface="NEU-BZ-S92" charset="0"/>
                <a:cs typeface="NEU-BZ-S92" charset="0"/>
                <a:sym typeface="+mn-ea"/>
              </a:rPr>
              <a:t>it’s</a:t>
            </a:r>
            <a:r>
              <a:rPr lang="en-US" altLang="zh-CN" sz="2800" b="1" dirty="0">
                <a:solidFill>
                  <a:srgbClr val="FF0000"/>
                </a:solidFill>
                <a:latin typeface="Times New Roman" panose="02020603050405020304" pitchFamily="18" charset="0"/>
                <a:ea typeface="方正书宋_GBK" charset="0"/>
                <a:cs typeface="方正书宋_GBK" charset="0"/>
                <a:sym typeface="+mn-ea"/>
              </a:rPr>
              <a:t> </a:t>
            </a:r>
            <a:r>
              <a:rPr lang="en-US" altLang="zh-CN" sz="2800" b="1" dirty="0">
                <a:solidFill>
                  <a:srgbClr val="FF0000"/>
                </a:solidFill>
                <a:latin typeface="Times New Roman" panose="02020603050405020304" pitchFamily="18" charset="0"/>
                <a:ea typeface="NEU-BZ-S92" charset="0"/>
                <a:cs typeface="NEU-BZ-S92" charset="0"/>
                <a:sym typeface="+mn-ea"/>
              </a:rPr>
              <a:t>polite</a:t>
            </a:r>
            <a:r>
              <a:rPr lang="en-US" altLang="zh-CN" sz="2800" b="1" dirty="0">
                <a:solidFill>
                  <a:srgbClr val="FF0000"/>
                </a:solidFill>
                <a:latin typeface="Times New Roman" panose="02020603050405020304" pitchFamily="18" charset="0"/>
                <a:ea typeface="方正书宋_GBK" charset="0"/>
                <a:cs typeface="方正书宋_GBK" charset="0"/>
                <a:sym typeface="+mn-ea"/>
              </a:rPr>
              <a:t> </a:t>
            </a:r>
            <a:r>
              <a:rPr lang="en-US" altLang="zh-CN" sz="2800" b="1" dirty="0">
                <a:solidFill>
                  <a:srgbClr val="FF0000"/>
                </a:solidFill>
                <a:latin typeface="Times New Roman" panose="02020603050405020304" pitchFamily="18" charset="0"/>
                <a:ea typeface="NEU-BZ-S92" charset="0"/>
                <a:cs typeface="NEU-BZ-S92" charset="0"/>
                <a:sym typeface="+mn-ea"/>
              </a:rPr>
              <a:t>and</a:t>
            </a:r>
            <a:r>
              <a:rPr lang="en-US" altLang="zh-CN" sz="2800" b="1" dirty="0">
                <a:solidFill>
                  <a:srgbClr val="FF0000"/>
                </a:solidFill>
                <a:latin typeface="Times New Roman" panose="02020603050405020304" pitchFamily="18" charset="0"/>
                <a:ea typeface="方正书宋_GBK" charset="0"/>
                <a:cs typeface="方正书宋_GBK" charset="0"/>
                <a:sym typeface="+mn-ea"/>
              </a:rPr>
              <a:t> </a:t>
            </a:r>
            <a:r>
              <a:rPr lang="en-US" altLang="zh-CN" sz="2800" b="1" dirty="0">
                <a:solidFill>
                  <a:srgbClr val="FF0000"/>
                </a:solidFill>
                <a:latin typeface="Times New Roman" panose="02020603050405020304" pitchFamily="18" charset="0"/>
                <a:ea typeface="NEU-BZ-S92" charset="0"/>
                <a:cs typeface="NEU-BZ-S92" charset="0"/>
                <a:sym typeface="+mn-ea"/>
              </a:rPr>
              <a:t>nice.</a:t>
            </a:r>
            <a:endParaRPr lang="zh-CN" altLang="en-US" dirty="0"/>
          </a:p>
        </p:txBody>
      </p:sp>
      <p:sp>
        <p:nvSpPr>
          <p:cNvPr id="5" name="文本框 4"/>
          <p:cNvSpPr txBox="1"/>
          <p:nvPr/>
        </p:nvSpPr>
        <p:spPr>
          <a:xfrm>
            <a:off x="1043608" y="2996952"/>
            <a:ext cx="7792720" cy="944880"/>
          </a:xfrm>
          <a:prstGeom prst="rect">
            <a:avLst/>
          </a:prstGeom>
          <a:noFill/>
        </p:spPr>
        <p:txBody>
          <a:bodyPr wrap="square" rtlCol="0" anchor="t">
            <a:spAutoFit/>
          </a:bodyPr>
          <a:lstStyle/>
          <a:p>
            <a:r>
              <a:rPr lang="en-US" altLang="zh-CN" sz="2800" b="1" dirty="0" smtClean="0">
                <a:solidFill>
                  <a:srgbClr val="FF0000"/>
                </a:solidFill>
                <a:latin typeface="Times New Roman" panose="02020603050405020304" pitchFamily="18" charset="0"/>
                <a:ea typeface="NEU-BZ-S92" charset="0"/>
                <a:cs typeface="NEU-BZ-S92" charset="0"/>
                <a:sym typeface="+mn-ea"/>
              </a:rPr>
              <a:t>Because</a:t>
            </a:r>
            <a:r>
              <a:rPr lang="en-US" altLang="zh-CN" sz="2800" b="1" dirty="0" smtClean="0">
                <a:solidFill>
                  <a:srgbClr val="FF0000"/>
                </a:solidFill>
                <a:latin typeface="Times New Roman" panose="02020603050405020304" pitchFamily="18" charset="0"/>
                <a:ea typeface="方正书宋_GBK" charset="0"/>
                <a:cs typeface="方正书宋_GBK" charset="0"/>
                <a:sym typeface="+mn-ea"/>
              </a:rPr>
              <a:t> </a:t>
            </a:r>
            <a:r>
              <a:rPr lang="en-US" altLang="zh-CN" sz="2800" b="1" dirty="0">
                <a:solidFill>
                  <a:srgbClr val="FF0000"/>
                </a:solidFill>
                <a:latin typeface="Times New Roman" panose="02020603050405020304" pitchFamily="18" charset="0"/>
                <a:ea typeface="NEU-BZ-S92" charset="0"/>
                <a:cs typeface="NEU-BZ-S92" charset="0"/>
                <a:sym typeface="+mn-ea"/>
              </a:rPr>
              <a:t>Debbie</a:t>
            </a:r>
            <a:r>
              <a:rPr lang="en-US" altLang="zh-CN" sz="2800" b="1" dirty="0">
                <a:solidFill>
                  <a:srgbClr val="FF0000"/>
                </a:solidFill>
                <a:latin typeface="Times New Roman" panose="02020603050405020304" pitchFamily="18" charset="0"/>
                <a:ea typeface="方正书宋_GBK" charset="0"/>
                <a:cs typeface="方正书宋_GBK" charset="0"/>
                <a:sym typeface="+mn-ea"/>
              </a:rPr>
              <a:t> </a:t>
            </a:r>
            <a:r>
              <a:rPr lang="en-US" altLang="zh-CN" sz="2800" b="1" dirty="0">
                <a:solidFill>
                  <a:srgbClr val="FF0000"/>
                </a:solidFill>
                <a:latin typeface="Times New Roman" panose="02020603050405020304" pitchFamily="18" charset="0"/>
                <a:ea typeface="NEU-BZ-S92" charset="0"/>
                <a:cs typeface="NEU-BZ-S92" charset="0"/>
                <a:sym typeface="+mn-ea"/>
              </a:rPr>
              <a:t>hopes</a:t>
            </a:r>
            <a:r>
              <a:rPr lang="en-US" altLang="zh-CN" sz="2800" b="1" dirty="0">
                <a:solidFill>
                  <a:srgbClr val="FF0000"/>
                </a:solidFill>
                <a:latin typeface="Times New Roman" panose="02020603050405020304" pitchFamily="18" charset="0"/>
                <a:ea typeface="方正书宋_GBK" charset="0"/>
                <a:cs typeface="方正书宋_GBK" charset="0"/>
                <a:sym typeface="+mn-ea"/>
              </a:rPr>
              <a:t> </a:t>
            </a:r>
            <a:r>
              <a:rPr lang="en-US" altLang="zh-CN" sz="2800" b="1" dirty="0">
                <a:solidFill>
                  <a:srgbClr val="FF0000"/>
                </a:solidFill>
                <a:latin typeface="Times New Roman" panose="02020603050405020304" pitchFamily="18" charset="0"/>
                <a:ea typeface="NEU-BZ-S92" charset="0"/>
                <a:cs typeface="NEU-BZ-S92" charset="0"/>
                <a:sym typeface="+mn-ea"/>
              </a:rPr>
              <a:t>to</a:t>
            </a:r>
            <a:r>
              <a:rPr lang="en-US" altLang="zh-CN" sz="2800" b="1" dirty="0">
                <a:solidFill>
                  <a:srgbClr val="FF0000"/>
                </a:solidFill>
                <a:latin typeface="Times New Roman" panose="02020603050405020304" pitchFamily="18" charset="0"/>
                <a:ea typeface="方正书宋_GBK" charset="0"/>
                <a:cs typeface="方正书宋_GBK" charset="0"/>
                <a:sym typeface="+mn-ea"/>
              </a:rPr>
              <a:t> </a:t>
            </a:r>
            <a:r>
              <a:rPr lang="en-US" altLang="zh-CN" sz="2800" b="1" dirty="0">
                <a:solidFill>
                  <a:srgbClr val="FF0000"/>
                </a:solidFill>
                <a:latin typeface="Times New Roman" panose="02020603050405020304" pitchFamily="18" charset="0"/>
                <a:ea typeface="NEU-BZ-S92" charset="0"/>
                <a:cs typeface="NEU-BZ-S92" charset="0"/>
                <a:sym typeface="+mn-ea"/>
              </a:rPr>
              <a:t>become</a:t>
            </a:r>
            <a:r>
              <a:rPr lang="en-US" altLang="zh-CN" sz="2800" b="1" dirty="0">
                <a:solidFill>
                  <a:srgbClr val="FF0000"/>
                </a:solidFill>
                <a:latin typeface="Times New Roman" panose="02020603050405020304" pitchFamily="18" charset="0"/>
                <a:ea typeface="方正书宋_GBK" charset="0"/>
                <a:cs typeface="方正书宋_GBK" charset="0"/>
                <a:sym typeface="+mn-ea"/>
              </a:rPr>
              <a:t> </a:t>
            </a:r>
            <a:r>
              <a:rPr lang="en-US" altLang="zh-CN" sz="2800" b="1" dirty="0">
                <a:solidFill>
                  <a:srgbClr val="FF0000"/>
                </a:solidFill>
                <a:latin typeface="Times New Roman" panose="02020603050405020304" pitchFamily="18" charset="0"/>
                <a:ea typeface="NEU-BZ-S92" charset="0"/>
                <a:cs typeface="NEU-BZ-S92" charset="0"/>
                <a:sym typeface="+mn-ea"/>
              </a:rPr>
              <a:t>a</a:t>
            </a:r>
            <a:r>
              <a:rPr lang="en-US" altLang="zh-CN" sz="2800" b="1" dirty="0">
                <a:solidFill>
                  <a:srgbClr val="FF0000"/>
                </a:solidFill>
                <a:latin typeface="Times New Roman" panose="02020603050405020304" pitchFamily="18" charset="0"/>
                <a:ea typeface="方正书宋_GBK" charset="0"/>
                <a:cs typeface="方正书宋_GBK" charset="0"/>
                <a:sym typeface="+mn-ea"/>
              </a:rPr>
              <a:t> </a:t>
            </a:r>
            <a:r>
              <a:rPr lang="en-US" altLang="zh-CN" sz="2800" b="1" dirty="0">
                <a:solidFill>
                  <a:srgbClr val="FF0000"/>
                </a:solidFill>
                <a:latin typeface="Times New Roman" panose="02020603050405020304" pitchFamily="18" charset="0"/>
                <a:ea typeface="NEU-BZ-S92" charset="0"/>
                <a:cs typeface="NEU-BZ-S92" charset="0"/>
                <a:sym typeface="+mn-ea"/>
              </a:rPr>
              <a:t>police</a:t>
            </a:r>
            <a:r>
              <a:rPr lang="en-US" altLang="zh-CN" sz="2800" b="1" dirty="0">
                <a:solidFill>
                  <a:srgbClr val="FF0000"/>
                </a:solidFill>
                <a:latin typeface="Times New Roman" panose="02020603050405020304" pitchFamily="18" charset="0"/>
                <a:ea typeface="方正书宋_GBK" charset="0"/>
                <a:cs typeface="方正书宋_GBK" charset="0"/>
                <a:sym typeface="+mn-ea"/>
              </a:rPr>
              <a:t> </a:t>
            </a:r>
            <a:r>
              <a:rPr lang="en-US" altLang="zh-CN" sz="2800" b="1" dirty="0">
                <a:solidFill>
                  <a:srgbClr val="FF0000"/>
                </a:solidFill>
                <a:latin typeface="Times New Roman" panose="02020603050405020304" pitchFamily="18" charset="0"/>
                <a:ea typeface="NEU-BZ-S92" charset="0"/>
                <a:cs typeface="NEU-BZ-S92" charset="0"/>
                <a:sym typeface="+mn-ea"/>
              </a:rPr>
              <a:t>officer</a:t>
            </a:r>
            <a:r>
              <a:rPr lang="en-US" altLang="zh-CN" sz="2800" b="1" dirty="0">
                <a:solidFill>
                  <a:srgbClr val="FF0000"/>
                </a:solidFill>
                <a:latin typeface="Times New Roman" panose="02020603050405020304" pitchFamily="18" charset="0"/>
                <a:ea typeface="方正书宋_GBK" charset="0"/>
                <a:cs typeface="方正书宋_GBK" charset="0"/>
                <a:sym typeface="+mn-ea"/>
              </a:rPr>
              <a:t> </a:t>
            </a:r>
            <a:r>
              <a:rPr lang="en-US" altLang="zh-CN" sz="2800" b="1" dirty="0">
                <a:solidFill>
                  <a:srgbClr val="FF0000"/>
                </a:solidFill>
                <a:latin typeface="Times New Roman" panose="02020603050405020304" pitchFamily="18" charset="0"/>
                <a:ea typeface="NEU-BZ-S92" charset="0"/>
                <a:cs typeface="NEU-BZ-S92" charset="0"/>
                <a:sym typeface="+mn-ea"/>
              </a:rPr>
              <a:t>and</a:t>
            </a:r>
            <a:r>
              <a:rPr lang="en-US" altLang="zh-CN" sz="2800" b="1" dirty="0">
                <a:solidFill>
                  <a:srgbClr val="FF0000"/>
                </a:solidFill>
                <a:latin typeface="Times New Roman" panose="02020603050405020304" pitchFamily="18" charset="0"/>
                <a:ea typeface="方正书宋_GBK" charset="0"/>
                <a:cs typeface="方正书宋_GBK" charset="0"/>
                <a:sym typeface="+mn-ea"/>
              </a:rPr>
              <a:t> </a:t>
            </a:r>
            <a:r>
              <a:rPr lang="en-US" altLang="zh-CN" sz="2800" b="1" dirty="0">
                <a:solidFill>
                  <a:srgbClr val="FF0000"/>
                </a:solidFill>
                <a:latin typeface="Times New Roman" panose="02020603050405020304" pitchFamily="18" charset="0"/>
                <a:ea typeface="NEU-BZ-S92" charset="0"/>
                <a:cs typeface="NEU-BZ-S92" charset="0"/>
                <a:sym typeface="+mn-ea"/>
              </a:rPr>
              <a:t>wanted</a:t>
            </a:r>
            <a:r>
              <a:rPr lang="en-US" altLang="zh-CN" sz="2800" b="1" dirty="0">
                <a:solidFill>
                  <a:srgbClr val="FF0000"/>
                </a:solidFill>
                <a:latin typeface="Times New Roman" panose="02020603050405020304" pitchFamily="18" charset="0"/>
                <a:ea typeface="方正书宋_GBK" charset="0"/>
                <a:cs typeface="方正书宋_GBK" charset="0"/>
                <a:sym typeface="+mn-ea"/>
              </a:rPr>
              <a:t> </a:t>
            </a:r>
            <a:r>
              <a:rPr lang="en-US" altLang="zh-CN" sz="2800" b="1" dirty="0">
                <a:solidFill>
                  <a:srgbClr val="FF0000"/>
                </a:solidFill>
                <a:latin typeface="Times New Roman" panose="02020603050405020304" pitchFamily="18" charset="0"/>
                <a:ea typeface="NEU-BZ-S92" charset="0"/>
                <a:cs typeface="NEU-BZ-S92" charset="0"/>
                <a:sym typeface="+mn-ea"/>
              </a:rPr>
              <a:t>a</a:t>
            </a:r>
            <a:r>
              <a:rPr lang="en-US" altLang="zh-CN" sz="2800" b="1" dirty="0">
                <a:solidFill>
                  <a:srgbClr val="FF0000"/>
                </a:solidFill>
                <a:latin typeface="Times New Roman" panose="02020603050405020304" pitchFamily="18" charset="0"/>
                <a:ea typeface="方正书宋_GBK" charset="0"/>
                <a:cs typeface="方正书宋_GBK" charset="0"/>
                <a:sym typeface="+mn-ea"/>
              </a:rPr>
              <a:t> </a:t>
            </a:r>
            <a:r>
              <a:rPr lang="en-US" altLang="zh-CN" sz="2800" b="1" dirty="0">
                <a:solidFill>
                  <a:srgbClr val="FF0000"/>
                </a:solidFill>
                <a:latin typeface="Times New Roman" panose="02020603050405020304" pitchFamily="18" charset="0"/>
                <a:ea typeface="NEU-BZ-S92" charset="0"/>
                <a:cs typeface="NEU-BZ-S92" charset="0"/>
                <a:sym typeface="+mn-ea"/>
              </a:rPr>
              <a:t>toy</a:t>
            </a:r>
            <a:r>
              <a:rPr lang="en-US" altLang="zh-CN" sz="2800" b="1" dirty="0">
                <a:solidFill>
                  <a:srgbClr val="FF0000"/>
                </a:solidFill>
                <a:latin typeface="Times New Roman" panose="02020603050405020304" pitchFamily="18" charset="0"/>
                <a:ea typeface="方正书宋_GBK" charset="0"/>
                <a:cs typeface="方正书宋_GBK" charset="0"/>
                <a:sym typeface="+mn-ea"/>
              </a:rPr>
              <a:t> </a:t>
            </a:r>
            <a:r>
              <a:rPr lang="en-US" altLang="zh-CN" sz="2800" b="1" dirty="0">
                <a:solidFill>
                  <a:srgbClr val="FF0000"/>
                </a:solidFill>
                <a:latin typeface="Times New Roman" panose="02020603050405020304" pitchFamily="18" charset="0"/>
                <a:ea typeface="NEU-BZ-S92" charset="0"/>
                <a:cs typeface="NEU-BZ-S92" charset="0"/>
                <a:sym typeface="+mn-ea"/>
              </a:rPr>
              <a:t>gun</a:t>
            </a:r>
            <a:r>
              <a:rPr lang="en-US" altLang="zh-CN" sz="2800" b="1" dirty="0">
                <a:solidFill>
                  <a:srgbClr val="FF0000"/>
                </a:solidFill>
                <a:latin typeface="Times New Roman" panose="02020603050405020304" pitchFamily="18" charset="0"/>
                <a:ea typeface="方正书宋_GBK" charset="0"/>
                <a:cs typeface="方正书宋_GBK" charset="0"/>
                <a:sym typeface="+mn-ea"/>
              </a:rPr>
              <a:t> </a:t>
            </a:r>
            <a:r>
              <a:rPr lang="en-US" altLang="zh-CN" sz="2800" b="1" dirty="0">
                <a:solidFill>
                  <a:srgbClr val="FF0000"/>
                </a:solidFill>
                <a:latin typeface="Times New Roman" panose="02020603050405020304" pitchFamily="18" charset="0"/>
                <a:ea typeface="NEU-BZ-S92" charset="0"/>
                <a:cs typeface="NEU-BZ-S92" charset="0"/>
                <a:sym typeface="+mn-ea"/>
              </a:rPr>
              <a:t>for</a:t>
            </a:r>
            <a:r>
              <a:rPr lang="en-US" altLang="zh-CN" sz="2800" b="1" dirty="0">
                <a:solidFill>
                  <a:srgbClr val="FF0000"/>
                </a:solidFill>
                <a:latin typeface="Times New Roman" panose="02020603050405020304" pitchFamily="18" charset="0"/>
                <a:ea typeface="方正书宋_GBK" charset="0"/>
                <a:cs typeface="方正书宋_GBK" charset="0"/>
                <a:sym typeface="+mn-ea"/>
              </a:rPr>
              <a:t> </a:t>
            </a:r>
            <a:r>
              <a:rPr lang="en-US" altLang="zh-CN" sz="2800" b="1" dirty="0">
                <a:solidFill>
                  <a:srgbClr val="FF0000"/>
                </a:solidFill>
                <a:latin typeface="Times New Roman" panose="02020603050405020304" pitchFamily="18" charset="0"/>
                <a:ea typeface="NEU-BZ-S92" charset="0"/>
                <a:cs typeface="NEU-BZ-S92" charset="0"/>
                <a:sym typeface="+mn-ea"/>
              </a:rPr>
              <a:t>Christmas.</a:t>
            </a:r>
            <a:r>
              <a:rPr lang="zh-CN" altLang="en-US" sz="2800" b="1" dirty="0">
                <a:solidFill>
                  <a:srgbClr val="FF0000"/>
                </a:solidFill>
                <a:latin typeface="Times New Roman" panose="02020603050405020304" pitchFamily="18" charset="0"/>
                <a:ea typeface="方正书宋_GBK" charset="0"/>
                <a:cs typeface="方正书宋_GBK" charset="0"/>
                <a:sym typeface="+mn-ea"/>
              </a:rPr>
              <a:t>　</a:t>
            </a:r>
            <a:endParaRPr lang="zh-CN" altLang="en-US" dirty="0"/>
          </a:p>
        </p:txBody>
      </p:sp>
      <p:sp>
        <p:nvSpPr>
          <p:cNvPr id="6" name="文本框 5"/>
          <p:cNvSpPr txBox="1"/>
          <p:nvPr/>
        </p:nvSpPr>
        <p:spPr>
          <a:xfrm>
            <a:off x="827584" y="3861048"/>
            <a:ext cx="1023293" cy="523220"/>
          </a:xfrm>
          <a:prstGeom prst="rect">
            <a:avLst/>
          </a:prstGeom>
          <a:noFill/>
        </p:spPr>
        <p:txBody>
          <a:bodyPr wrap="none" rtlCol="0" anchor="t">
            <a:spAutoFit/>
          </a:bodyPr>
          <a:lstStyle/>
          <a:p>
            <a:pPr indent="228600" algn="l"/>
            <a:r>
              <a:rPr lang="en-US" altLang="zh-CN" sz="2800" b="1" dirty="0" smtClean="0">
                <a:solidFill>
                  <a:srgbClr val="FF0000"/>
                </a:solidFill>
                <a:latin typeface="Times New Roman" panose="02020603050405020304" pitchFamily="18" charset="0"/>
                <a:ea typeface="NEU-BZ-S92" charset="0"/>
                <a:cs typeface="NEU-BZ-S92" charset="0"/>
                <a:sym typeface="+mn-ea"/>
              </a:rPr>
              <a:t>Yes.</a:t>
            </a:r>
            <a:endParaRPr lang="zh-CN" altLang="en-US" dirty="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00">
                                            <p:txEl>
                                              <p:pRg st="1" end="1"/>
                                            </p:txEl>
                                          </p:spTgt>
                                        </p:tgtEl>
                                      </p:cBhvr>
                                    </p:animEffect>
                                    <p:set>
                                      <p:cBhvr>
                                        <p:cTn id="7" dur="1" fill="hold">
                                          <p:stCondLst>
                                            <p:cond delay="499"/>
                                          </p:stCondLst>
                                        </p:cTn>
                                        <p:tgtEl>
                                          <p:spTgt spid="100">
                                            <p:txEl>
                                              <p:pRg st="1" end="1"/>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100">
                                            <p:txEl>
                                              <p:pRg st="2" end="2"/>
                                            </p:txEl>
                                          </p:spTgt>
                                        </p:tgtEl>
                                      </p:cBhvr>
                                    </p:animEffect>
                                    <p:set>
                                      <p:cBhvr>
                                        <p:cTn id="17" dur="1" fill="hold">
                                          <p:stCondLst>
                                            <p:cond delay="499"/>
                                          </p:stCondLst>
                                        </p:cTn>
                                        <p:tgtEl>
                                          <p:spTgt spid="100">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nodeType="clickEffect">
                                  <p:stCondLst>
                                    <p:cond delay="0"/>
                                  </p:stCondLst>
                                  <p:childTnLst>
                                    <p:animEffect transition="out" filter="dissolve">
                                      <p:cBhvr>
                                        <p:cTn id="26" dur="500"/>
                                        <p:tgtEl>
                                          <p:spTgt spid="100">
                                            <p:txEl>
                                              <p:pRg st="3" end="3"/>
                                            </p:txEl>
                                          </p:spTgt>
                                        </p:tgtEl>
                                      </p:cBhvr>
                                    </p:animEffect>
                                    <p:set>
                                      <p:cBhvr>
                                        <p:cTn id="27" dur="1" fill="hold">
                                          <p:stCondLst>
                                            <p:cond delay="499"/>
                                          </p:stCondLst>
                                        </p:cTn>
                                        <p:tgtEl>
                                          <p:spTgt spid="100">
                                            <p:txEl>
                                              <p:pRg st="3" end="3"/>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nodeType="clickEffect">
                                  <p:stCondLst>
                                    <p:cond delay="0"/>
                                  </p:stCondLst>
                                  <p:childTnLst>
                                    <p:animEffect transition="out" filter="dissolve">
                                      <p:cBhvr>
                                        <p:cTn id="36" dur="500"/>
                                        <p:tgtEl>
                                          <p:spTgt spid="100">
                                            <p:txEl>
                                              <p:pRg st="4" end="4"/>
                                            </p:txEl>
                                          </p:spTgt>
                                        </p:tgtEl>
                                      </p:cBhvr>
                                    </p:animEffect>
                                    <p:set>
                                      <p:cBhvr>
                                        <p:cTn id="37" dur="1" fill="hold">
                                          <p:stCondLst>
                                            <p:cond delay="499"/>
                                          </p:stCondLst>
                                        </p:cTn>
                                        <p:tgtEl>
                                          <p:spTgt spid="100">
                                            <p:txEl>
                                              <p:pRg st="4" end="4"/>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dissolv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nodeType="clickEffect">
                                  <p:stCondLst>
                                    <p:cond delay="0"/>
                                  </p:stCondLst>
                                  <p:childTnLst>
                                    <p:animEffect transition="out" filter="dissolve">
                                      <p:cBhvr>
                                        <p:cTn id="46" dur="500"/>
                                        <p:tgtEl>
                                          <p:spTgt spid="100">
                                            <p:txEl>
                                              <p:pRg st="6" end="6"/>
                                            </p:txEl>
                                          </p:spTgt>
                                        </p:tgtEl>
                                      </p:cBhvr>
                                    </p:animEffect>
                                    <p:set>
                                      <p:cBhvr>
                                        <p:cTn id="47" dur="1" fill="hold">
                                          <p:stCondLst>
                                            <p:cond delay="499"/>
                                          </p:stCondLst>
                                        </p:cTn>
                                        <p:tgtEl>
                                          <p:spTgt spid="100">
                                            <p:txEl>
                                              <p:pRg st="6" end="6"/>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dissolv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 name="文本框 99"/>
          <p:cNvSpPr txBox="1"/>
          <p:nvPr/>
        </p:nvSpPr>
        <p:spPr>
          <a:xfrm>
            <a:off x="1139825" y="487680"/>
            <a:ext cx="7505065" cy="5262979"/>
          </a:xfrm>
          <a:prstGeom prst="rect">
            <a:avLst/>
          </a:prstGeom>
          <a:noFill/>
          <a:ln w="9525">
            <a:noFill/>
          </a:ln>
        </p:spPr>
        <p:txBody>
          <a:bodyPr wrap="square">
            <a:spAutoFit/>
          </a:bodyPr>
          <a:lstStyle/>
          <a:p>
            <a:pPr marL="0" indent="228600"/>
            <a:r>
              <a:rPr lang="en-US" altLang="zh-CN" sz="2800" b="1" u="none" dirty="0">
                <a:solidFill>
                  <a:srgbClr val="902086"/>
                </a:solidFill>
                <a:latin typeface="Times New Roman" panose="02020603050405020304" pitchFamily="18" charset="0"/>
                <a:ea typeface="NEU-BZ-S92" charset="0"/>
                <a:cs typeface="NEU-BZ-S92" charset="0"/>
              </a:rPr>
              <a:t>Read</a:t>
            </a:r>
            <a:r>
              <a:rPr lang="en-US" altLang="zh-CN" sz="2800" b="1" u="none" dirty="0">
                <a:solidFill>
                  <a:srgbClr val="902086"/>
                </a:solidFill>
                <a:latin typeface="Times New Roman" panose="02020603050405020304" pitchFamily="18" charset="0"/>
                <a:ea typeface="方正书宋_GBK" charset="0"/>
                <a:cs typeface="方正书宋_GBK" charset="0"/>
              </a:rPr>
              <a:t> </a:t>
            </a:r>
            <a:r>
              <a:rPr lang="en-US" altLang="zh-CN" sz="2800" b="1" u="none" dirty="0">
                <a:solidFill>
                  <a:srgbClr val="902086"/>
                </a:solidFill>
                <a:latin typeface="Times New Roman" panose="02020603050405020304" pitchFamily="18" charset="0"/>
                <a:ea typeface="NEU-BZ-S92" charset="0"/>
                <a:cs typeface="NEU-BZ-S92" charset="0"/>
              </a:rPr>
              <a:t>the</a:t>
            </a:r>
            <a:r>
              <a:rPr lang="en-US" altLang="zh-CN" sz="2800" b="1" u="none" dirty="0">
                <a:solidFill>
                  <a:srgbClr val="902086"/>
                </a:solidFill>
                <a:latin typeface="Times New Roman" panose="02020603050405020304" pitchFamily="18" charset="0"/>
                <a:ea typeface="方正书宋_GBK" charset="0"/>
                <a:cs typeface="方正书宋_GBK" charset="0"/>
              </a:rPr>
              <a:t> </a:t>
            </a:r>
            <a:r>
              <a:rPr lang="en-US" altLang="zh-CN" sz="2800" b="1" u="none" dirty="0">
                <a:solidFill>
                  <a:srgbClr val="902086"/>
                </a:solidFill>
                <a:latin typeface="Times New Roman" panose="02020603050405020304" pitchFamily="18" charset="0"/>
                <a:ea typeface="NEU-BZ-S92" charset="0"/>
                <a:cs typeface="NEU-BZ-S92" charset="0"/>
              </a:rPr>
              <a:t>text</a:t>
            </a:r>
            <a:r>
              <a:rPr lang="en-US" altLang="zh-CN" sz="2800" b="1" u="none" dirty="0">
                <a:solidFill>
                  <a:srgbClr val="902086"/>
                </a:solidFill>
                <a:latin typeface="Times New Roman" panose="02020603050405020304" pitchFamily="18" charset="0"/>
                <a:ea typeface="方正书宋_GBK" charset="0"/>
                <a:cs typeface="方正书宋_GBK" charset="0"/>
              </a:rPr>
              <a:t> </a:t>
            </a:r>
            <a:r>
              <a:rPr lang="en-US" altLang="zh-CN" sz="2800" b="1" u="none" dirty="0">
                <a:solidFill>
                  <a:srgbClr val="902086"/>
                </a:solidFill>
                <a:latin typeface="Times New Roman" panose="02020603050405020304" pitchFamily="18" charset="0"/>
                <a:ea typeface="NEU-BZ-S92" charset="0"/>
                <a:cs typeface="NEU-BZ-S92" charset="0"/>
              </a:rPr>
              <a:t>and</a:t>
            </a:r>
            <a:r>
              <a:rPr lang="en-US" altLang="zh-CN" sz="2800" b="1" u="none" dirty="0">
                <a:solidFill>
                  <a:srgbClr val="902086"/>
                </a:solidFill>
                <a:latin typeface="Times New Roman" panose="02020603050405020304" pitchFamily="18" charset="0"/>
                <a:ea typeface="方正书宋_GBK" charset="0"/>
                <a:cs typeface="方正书宋_GBK" charset="0"/>
              </a:rPr>
              <a:t> </a:t>
            </a:r>
            <a:r>
              <a:rPr lang="en-US" altLang="zh-CN" sz="2800" b="1" u="none" dirty="0">
                <a:solidFill>
                  <a:srgbClr val="902086"/>
                </a:solidFill>
                <a:latin typeface="Times New Roman" panose="02020603050405020304" pitchFamily="18" charset="0"/>
                <a:ea typeface="NEU-BZ-S92" charset="0"/>
                <a:cs typeface="NEU-BZ-S92" charset="0"/>
              </a:rPr>
              <a:t>find</a:t>
            </a:r>
            <a:r>
              <a:rPr lang="en-US" altLang="zh-CN" sz="2800" b="1" u="none" dirty="0">
                <a:solidFill>
                  <a:srgbClr val="902086"/>
                </a:solidFill>
                <a:latin typeface="Times New Roman" panose="02020603050405020304" pitchFamily="18" charset="0"/>
                <a:ea typeface="方正书宋_GBK" charset="0"/>
                <a:cs typeface="方正书宋_GBK" charset="0"/>
              </a:rPr>
              <a:t> </a:t>
            </a:r>
            <a:r>
              <a:rPr lang="en-US" altLang="zh-CN" sz="2800" b="1" u="none" dirty="0">
                <a:solidFill>
                  <a:srgbClr val="902086"/>
                </a:solidFill>
                <a:latin typeface="Times New Roman" panose="02020603050405020304" pitchFamily="18" charset="0"/>
                <a:ea typeface="NEU-BZ-S92" charset="0"/>
                <a:cs typeface="NEU-BZ-S92" charset="0"/>
              </a:rPr>
              <a:t>out</a:t>
            </a:r>
            <a:r>
              <a:rPr lang="en-US" altLang="zh-CN" sz="2800" b="1" u="none" dirty="0">
                <a:solidFill>
                  <a:srgbClr val="902086"/>
                </a:solidFill>
                <a:latin typeface="Times New Roman" panose="02020603050405020304" pitchFamily="18" charset="0"/>
                <a:ea typeface="方正书宋_GBK" charset="0"/>
                <a:cs typeface="方正书宋_GBK" charset="0"/>
              </a:rPr>
              <a:t> </a:t>
            </a:r>
            <a:r>
              <a:rPr lang="en-US" altLang="zh-CN" sz="2800" b="1" u="none" dirty="0">
                <a:solidFill>
                  <a:srgbClr val="902086"/>
                </a:solidFill>
                <a:latin typeface="Times New Roman" panose="02020603050405020304" pitchFamily="18" charset="0"/>
                <a:ea typeface="NEU-BZ-S92" charset="0"/>
                <a:cs typeface="NEU-BZ-S92" charset="0"/>
              </a:rPr>
              <a:t>main</a:t>
            </a:r>
            <a:r>
              <a:rPr lang="en-US" altLang="zh-CN" sz="2800" b="1" u="none" dirty="0">
                <a:solidFill>
                  <a:srgbClr val="902086"/>
                </a:solidFill>
                <a:latin typeface="Times New Roman" panose="02020603050405020304" pitchFamily="18" charset="0"/>
                <a:ea typeface="方正书宋_GBK" charset="0"/>
                <a:cs typeface="方正书宋_GBK" charset="0"/>
              </a:rPr>
              <a:t> </a:t>
            </a:r>
            <a:r>
              <a:rPr lang="en-US" altLang="zh-CN" sz="2800" b="1" u="none" dirty="0">
                <a:solidFill>
                  <a:srgbClr val="902086"/>
                </a:solidFill>
                <a:latin typeface="Times New Roman" panose="02020603050405020304" pitchFamily="18" charset="0"/>
                <a:ea typeface="NEU-BZ-S92" charset="0"/>
                <a:cs typeface="NEU-BZ-S92" charset="0"/>
              </a:rPr>
              <a:t>phrases</a:t>
            </a:r>
            <a:r>
              <a:rPr lang="en-US" altLang="zh-CN" sz="2800" b="1" u="none" dirty="0">
                <a:solidFill>
                  <a:srgbClr val="902086"/>
                </a:solidFill>
                <a:latin typeface="Times New Roman" panose="02020603050405020304" pitchFamily="18" charset="0"/>
                <a:ea typeface="方正书宋_GBK" charset="0"/>
                <a:cs typeface="方正书宋_GBK" charset="0"/>
              </a:rPr>
              <a:t> </a:t>
            </a:r>
            <a:r>
              <a:rPr lang="en-US" altLang="zh-CN" sz="2800" b="1" u="none" dirty="0">
                <a:solidFill>
                  <a:srgbClr val="902086"/>
                </a:solidFill>
                <a:latin typeface="Times New Roman" panose="02020603050405020304" pitchFamily="18" charset="0"/>
                <a:ea typeface="NEU-BZ-S92" charset="0"/>
                <a:cs typeface="NEU-BZ-S92" charset="0"/>
              </a:rPr>
              <a:t>and</a:t>
            </a:r>
            <a:r>
              <a:rPr lang="en-US" altLang="zh-CN" sz="2800" b="1" u="none" dirty="0">
                <a:solidFill>
                  <a:srgbClr val="902086"/>
                </a:solidFill>
                <a:latin typeface="Times New Roman" panose="02020603050405020304" pitchFamily="18" charset="0"/>
                <a:ea typeface="方正书宋_GBK" charset="0"/>
                <a:cs typeface="方正书宋_GBK" charset="0"/>
              </a:rPr>
              <a:t> </a:t>
            </a:r>
            <a:r>
              <a:rPr lang="en-US" altLang="zh-CN" sz="2800" b="1" u="none" dirty="0">
                <a:solidFill>
                  <a:srgbClr val="902086"/>
                </a:solidFill>
                <a:latin typeface="Times New Roman" panose="02020603050405020304" pitchFamily="18" charset="0"/>
                <a:ea typeface="NEU-BZ-S92" charset="0"/>
                <a:cs typeface="NEU-BZ-S92" charset="0"/>
              </a:rPr>
              <a:t>main</a:t>
            </a:r>
            <a:r>
              <a:rPr lang="en-US" altLang="zh-CN" sz="2800" b="1" u="none" dirty="0">
                <a:solidFill>
                  <a:srgbClr val="902086"/>
                </a:solidFill>
                <a:latin typeface="Times New Roman" panose="02020603050405020304" pitchFamily="18" charset="0"/>
                <a:ea typeface="方正书宋_GBK" charset="0"/>
                <a:cs typeface="方正书宋_GBK" charset="0"/>
              </a:rPr>
              <a:t> </a:t>
            </a:r>
            <a:r>
              <a:rPr lang="en-US" altLang="zh-CN" sz="2800" b="1" u="none" dirty="0">
                <a:solidFill>
                  <a:srgbClr val="902086"/>
                </a:solidFill>
                <a:latin typeface="Times New Roman" panose="02020603050405020304" pitchFamily="18" charset="0"/>
                <a:ea typeface="NEU-BZ-S92" charset="0"/>
                <a:cs typeface="NEU-BZ-S92" charset="0"/>
              </a:rPr>
              <a:t>sentences.</a:t>
            </a:r>
          </a:p>
          <a:p>
            <a:r>
              <a:rPr lang="en-US" altLang="zh-CN" sz="2800" b="1" i="1" u="none" dirty="0">
                <a:solidFill>
                  <a:srgbClr val="C00000"/>
                </a:solidFill>
                <a:latin typeface="Times New Roman" panose="02020603050405020304" pitchFamily="18" charset="0"/>
                <a:ea typeface="NEU-BZ-S92" charset="0"/>
                <a:cs typeface="NEU-BZ-S92" charset="0"/>
              </a:rPr>
              <a:t>Main</a:t>
            </a:r>
            <a:r>
              <a:rPr lang="en-US" altLang="zh-CN" sz="2800" b="1" i="1" u="none" dirty="0">
                <a:solidFill>
                  <a:srgbClr val="C00000"/>
                </a:solidFill>
                <a:latin typeface="Times New Roman" panose="02020603050405020304" pitchFamily="18" charset="0"/>
                <a:ea typeface="方正书宋_GBK" charset="0"/>
                <a:cs typeface="方正书宋_GBK" charset="0"/>
              </a:rPr>
              <a:t> </a:t>
            </a:r>
            <a:r>
              <a:rPr lang="en-US" altLang="zh-CN" sz="2800" b="1" i="1" u="none" dirty="0">
                <a:solidFill>
                  <a:srgbClr val="C00000"/>
                </a:solidFill>
                <a:latin typeface="Times New Roman" panose="02020603050405020304" pitchFamily="18" charset="0"/>
                <a:ea typeface="NEU-BZ-S92" charset="0"/>
                <a:cs typeface="NEU-BZ-S92" charset="0"/>
              </a:rPr>
              <a:t>phrase</a:t>
            </a:r>
            <a:r>
              <a:rPr lang="en-US" altLang="zh-CN" sz="2800" b="1" i="1" u="none" dirty="0">
                <a:solidFill>
                  <a:srgbClr val="C00000"/>
                </a:solidFill>
                <a:latin typeface="Times New Roman" panose="02020603050405020304" pitchFamily="18" charset="0"/>
                <a:ea typeface="方正书宋_GBK" charset="0"/>
                <a:cs typeface="方正书宋_GBK" charset="0"/>
              </a:rPr>
              <a:t>:</a:t>
            </a:r>
          </a:p>
          <a:p>
            <a:r>
              <a:rPr lang="en-US" altLang="zh-CN" sz="2800" b="1" u="none" dirty="0">
                <a:solidFill>
                  <a:srgbClr val="000000"/>
                </a:solidFill>
                <a:latin typeface="Times New Roman" panose="02020603050405020304" pitchFamily="18" charset="0"/>
                <a:ea typeface="NEU-BZ-S92" charset="0"/>
                <a:cs typeface="NEU-BZ-S92" charset="0"/>
              </a:rPr>
              <a:t>·police</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officer</a:t>
            </a:r>
          </a:p>
          <a:p>
            <a:r>
              <a:rPr lang="en-US" altLang="zh-CN" sz="2800" b="1" i="1" u="none" dirty="0">
                <a:solidFill>
                  <a:srgbClr val="C00000"/>
                </a:solidFill>
                <a:latin typeface="Times New Roman" panose="02020603050405020304" pitchFamily="18" charset="0"/>
                <a:ea typeface="NEU-BZ-S92" charset="0"/>
                <a:cs typeface="NEU-BZ-S92" charset="0"/>
              </a:rPr>
              <a:t>Main</a:t>
            </a:r>
            <a:r>
              <a:rPr lang="en-US" altLang="zh-CN" sz="2800" b="1" i="1" u="none" dirty="0">
                <a:solidFill>
                  <a:srgbClr val="C00000"/>
                </a:solidFill>
                <a:latin typeface="Times New Roman" panose="02020603050405020304" pitchFamily="18" charset="0"/>
                <a:ea typeface="方正书宋_GBK" charset="0"/>
                <a:cs typeface="方正书宋_GBK" charset="0"/>
              </a:rPr>
              <a:t> </a:t>
            </a:r>
            <a:r>
              <a:rPr lang="en-US" altLang="zh-CN" sz="2800" b="1" i="1" u="none" dirty="0">
                <a:solidFill>
                  <a:srgbClr val="C00000"/>
                </a:solidFill>
                <a:latin typeface="Times New Roman" panose="02020603050405020304" pitchFamily="18" charset="0"/>
                <a:ea typeface="NEU-BZ-S92" charset="0"/>
                <a:cs typeface="NEU-BZ-S92" charset="0"/>
              </a:rPr>
              <a:t>sentences</a:t>
            </a:r>
            <a:r>
              <a:rPr lang="en-US" altLang="zh-CN" sz="2800" b="1" i="1" u="none" dirty="0">
                <a:solidFill>
                  <a:srgbClr val="C00000"/>
                </a:solidFill>
                <a:latin typeface="Times New Roman" panose="02020603050405020304" pitchFamily="18" charset="0"/>
                <a:ea typeface="方正书宋_GBK" charset="0"/>
                <a:cs typeface="方正书宋_GBK" charset="0"/>
              </a:rPr>
              <a:t>:</a:t>
            </a:r>
          </a:p>
          <a:p>
            <a:r>
              <a:rPr lang="en-US" altLang="zh-CN" sz="2800" b="1" u="none" dirty="0">
                <a:solidFill>
                  <a:srgbClr val="000000"/>
                </a:solidFill>
                <a:latin typeface="Times New Roman" panose="02020603050405020304" pitchFamily="18" charset="0"/>
                <a:ea typeface="NEU-BZ-S92" charset="0"/>
                <a:cs typeface="NEU-BZ-S92" charset="0"/>
              </a:rPr>
              <a:t>·My</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Australian</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pen</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pal</a:t>
            </a:r>
            <a:r>
              <a:rPr lang="en-US" altLang="zh-CN" sz="2800" b="1" u="none" dirty="0">
                <a:solidFill>
                  <a:srgbClr val="000000"/>
                </a:solidFill>
                <a:latin typeface="Times New Roman" panose="02020603050405020304" pitchFamily="18" charset="0"/>
                <a:ea typeface="方正书宋_GBK" charset="0"/>
                <a:cs typeface="方正书宋_GBK" charset="0"/>
              </a:rPr>
              <a:t>,</a:t>
            </a:r>
            <a:r>
              <a:rPr lang="en-US" altLang="zh-CN" sz="2800" b="1" u="none" dirty="0">
                <a:solidFill>
                  <a:srgbClr val="000000"/>
                </a:solidFill>
                <a:latin typeface="Times New Roman" panose="02020603050405020304" pitchFamily="18" charset="0"/>
                <a:ea typeface="NEU-BZ-S92" charset="0"/>
                <a:cs typeface="NEU-BZ-S92" charset="0"/>
              </a:rPr>
              <a:t>Bruce</a:t>
            </a:r>
            <a:r>
              <a:rPr lang="en-US" altLang="zh-CN" sz="2800" b="1" u="none" dirty="0">
                <a:solidFill>
                  <a:srgbClr val="000000"/>
                </a:solidFill>
                <a:latin typeface="Times New Roman" panose="02020603050405020304" pitchFamily="18" charset="0"/>
                <a:ea typeface="方正书宋_GBK" charset="0"/>
                <a:cs typeface="方正书宋_GBK" charset="0"/>
              </a:rPr>
              <a:t>,</a:t>
            </a:r>
            <a:r>
              <a:rPr lang="en-US" altLang="zh-CN" sz="2800" b="1" u="none" dirty="0">
                <a:solidFill>
                  <a:srgbClr val="000000"/>
                </a:solidFill>
                <a:latin typeface="Times New Roman" panose="02020603050405020304" pitchFamily="18" charset="0"/>
                <a:ea typeface="NEU-BZ-S92" charset="0"/>
                <a:cs typeface="NEU-BZ-S92" charset="0"/>
              </a:rPr>
              <a:t>and</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smtClean="0">
                <a:solidFill>
                  <a:srgbClr val="000000"/>
                </a:solidFill>
                <a:latin typeface="Times New Roman" panose="02020603050405020304" pitchFamily="18" charset="0"/>
                <a:ea typeface="NEU-BZ-S92" charset="0"/>
                <a:cs typeface="NEU-BZ-S92" charset="0"/>
              </a:rPr>
              <a:t>his</a:t>
            </a:r>
            <a:r>
              <a:rPr lang="en-US" altLang="zh-CN" sz="2800" b="1" u="none" dirty="0" smtClean="0">
                <a:solidFill>
                  <a:srgbClr val="000000"/>
                </a:solidFill>
                <a:latin typeface="Times New Roman" panose="02020603050405020304" pitchFamily="18" charset="0"/>
                <a:ea typeface="方正书宋_GBK" charset="0"/>
                <a:cs typeface="方正书宋_GBK" charset="0"/>
              </a:rPr>
              <a:t> </a:t>
            </a:r>
            <a:r>
              <a:rPr lang="en-US" altLang="zh-CN" sz="2800" b="1" u="none" dirty="0" smtClean="0">
                <a:solidFill>
                  <a:srgbClr val="000000"/>
                </a:solidFill>
                <a:latin typeface="Times New Roman" panose="02020603050405020304" pitchFamily="18" charset="0"/>
                <a:ea typeface="NEU-BZ-S92" charset="0"/>
                <a:cs typeface="NEU-BZ-S92" charset="0"/>
              </a:rPr>
              <a:t>father</a:t>
            </a:r>
            <a:r>
              <a:rPr lang="en-US" altLang="zh-CN" sz="2800" b="1" u="none" dirty="0" smtClean="0">
                <a:solidFill>
                  <a:srgbClr val="000000"/>
                </a:solidFill>
                <a:latin typeface="Times New Roman" panose="02020603050405020304" pitchFamily="18" charset="0"/>
                <a:ea typeface="方正书宋_GBK" charset="0"/>
                <a:cs typeface="方正书宋_GBK" charset="0"/>
              </a:rPr>
              <a:t>,</a:t>
            </a:r>
            <a:r>
              <a:rPr lang="en-US" altLang="zh-CN" sz="2800" b="1" u="none" dirty="0" smtClean="0">
                <a:solidFill>
                  <a:srgbClr val="000000"/>
                </a:solidFill>
                <a:latin typeface="Times New Roman" panose="02020603050405020304" pitchFamily="18" charset="0"/>
                <a:ea typeface="NEU-BZ-S92" charset="0"/>
                <a:cs typeface="NEU-BZ-S92" charset="0"/>
              </a:rPr>
              <a:t>came</a:t>
            </a:r>
            <a:r>
              <a:rPr lang="en-US" altLang="zh-CN" sz="2800" b="1" u="none" dirty="0" smtClean="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to</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visit</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me</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the</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day</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before</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yesterday.</a:t>
            </a:r>
          </a:p>
          <a:p>
            <a:r>
              <a:rPr lang="en-US" altLang="zh-CN" sz="2800" b="1" u="none" dirty="0">
                <a:solidFill>
                  <a:srgbClr val="000000"/>
                </a:solidFill>
                <a:latin typeface="Times New Roman" panose="02020603050405020304" pitchFamily="18" charset="0"/>
                <a:ea typeface="NEU-BZ-S92" charset="0"/>
                <a:cs typeface="NEU-BZ-S92" charset="0"/>
              </a:rPr>
              <a:t>·At</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the</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end</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of</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the</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meal</a:t>
            </a:r>
            <a:r>
              <a:rPr lang="en-US" altLang="zh-CN" sz="2800" b="1" u="none" dirty="0">
                <a:solidFill>
                  <a:srgbClr val="000000"/>
                </a:solidFill>
                <a:latin typeface="Times New Roman" panose="02020603050405020304" pitchFamily="18" charset="0"/>
                <a:ea typeface="方正书宋_GBK" charset="0"/>
                <a:cs typeface="方正书宋_GBK" charset="0"/>
              </a:rPr>
              <a:t>,</a:t>
            </a:r>
            <a:r>
              <a:rPr lang="en-US" altLang="zh-CN" sz="2800" b="1" u="none" dirty="0">
                <a:solidFill>
                  <a:srgbClr val="000000"/>
                </a:solidFill>
                <a:latin typeface="Times New Roman" panose="02020603050405020304" pitchFamily="18" charset="0"/>
                <a:ea typeface="NEU-BZ-S92" charset="0"/>
                <a:cs typeface="NEU-BZ-S92" charset="0"/>
              </a:rPr>
              <a:t>Mr.Bradshaw</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opened</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a</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box</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of</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cookies</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he</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had</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brought</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from</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home.</a:t>
            </a:r>
          </a:p>
          <a:p>
            <a:r>
              <a:rPr lang="en-US" altLang="zh-CN" sz="2800" b="1" u="none" dirty="0">
                <a:solidFill>
                  <a:srgbClr val="000000"/>
                </a:solidFill>
                <a:latin typeface="Times New Roman" panose="02020603050405020304" pitchFamily="18" charset="0"/>
                <a:ea typeface="NEU-BZ-S92" charset="0"/>
                <a:cs typeface="NEU-BZ-S92" charset="0"/>
              </a:rPr>
              <a:t>·We</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each</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took</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a</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cookie</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and</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ate</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it.</a:t>
            </a:r>
          </a:p>
          <a:p>
            <a:r>
              <a:rPr lang="en-US" altLang="zh-CN" sz="2800" b="1" u="none" dirty="0">
                <a:solidFill>
                  <a:srgbClr val="000000"/>
                </a:solidFill>
                <a:latin typeface="Times New Roman" panose="02020603050405020304" pitchFamily="18" charset="0"/>
                <a:ea typeface="NEU-BZ-S92" charset="0"/>
                <a:cs typeface="NEU-BZ-S92" charset="0"/>
              </a:rPr>
              <a:t>·The</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cookie</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tasted</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like</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chalk</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to</a:t>
            </a:r>
            <a:r>
              <a:rPr lang="en-US" altLang="zh-CN" sz="2800" b="1" u="none" dirty="0">
                <a:solidFill>
                  <a:srgbClr val="000000"/>
                </a:solidFill>
                <a:latin typeface="Times New Roman" panose="02020603050405020304" pitchFamily="18" charset="0"/>
                <a:ea typeface="方正书宋_GBK" charset="0"/>
                <a:cs typeface="方正书宋_GBK" charset="0"/>
              </a:rPr>
              <a:t> </a:t>
            </a:r>
            <a:r>
              <a:rPr lang="en-US" altLang="zh-CN" sz="2800" b="1" u="none" dirty="0">
                <a:solidFill>
                  <a:srgbClr val="000000"/>
                </a:solidFill>
                <a:latin typeface="Times New Roman" panose="02020603050405020304" pitchFamily="18" charset="0"/>
                <a:ea typeface="NEU-BZ-S92" charset="0"/>
                <a:cs typeface="NEU-BZ-S92" charset="0"/>
              </a:rPr>
              <a:t>me</a:t>
            </a:r>
            <a:r>
              <a:rPr lang="en-US" altLang="zh-CN" sz="2800" b="1" u="none" dirty="0">
                <a:solidFill>
                  <a:srgbClr val="000000"/>
                </a:solidFill>
                <a:latin typeface="Times New Roman" panose="02020603050405020304" pitchFamily="18" charset="0"/>
                <a:ea typeface="方正书宋_GBK" charset="0"/>
                <a:cs typeface="方正书宋_GBK" charset="0"/>
              </a:rPr>
              <a:t>!</a:t>
            </a:r>
            <a:endParaRPr lang="en-US" altLang="zh-CN" sz="2800" b="1" u="none" dirty="0">
              <a:solidFill>
                <a:srgbClr val="000000"/>
              </a:solidFill>
              <a:latin typeface="Times New Roman" panose="02020603050405020304" pitchFamily="18" charset="0"/>
              <a:ea typeface="NEU-BZ-S92" charset="0"/>
              <a:cs typeface="NEU-BZ-S92" charset="0"/>
            </a:endParaRPr>
          </a:p>
          <a:p>
            <a:endParaRPr lang="zh-CN" altLang="en-US" sz="2800" b="1" dirty="0">
              <a:latin typeface="Times New Roman" panose="02020603050405020304" pitchFamily="18" charset="0"/>
            </a:endParaRPr>
          </a:p>
        </p:txBody>
      </p:sp>
      <p:pic>
        <p:nvPicPr>
          <p:cNvPr id="3" name="Lesson48_课文录音_128k.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cstate="print"/>
          <a:stretch>
            <a:fillRect/>
          </a:stretch>
        </p:blipFill>
        <p:spPr>
          <a:xfrm>
            <a:off x="7740352" y="980728"/>
            <a:ext cx="656456" cy="656456"/>
          </a:xfrm>
          <a:prstGeom prst="rect">
            <a:avLst/>
          </a:prstGeom>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00">
                                            <p:txEl>
                                              <p:pRg st="1" end="1"/>
                                            </p:txEl>
                                          </p:spTgt>
                                        </p:tgtEl>
                                        <p:attrNameLst>
                                          <p:attrName>style.visibility</p:attrName>
                                        </p:attrNameLst>
                                      </p:cBhvr>
                                      <p:to>
                                        <p:strVal val="visible"/>
                                      </p:to>
                                    </p:set>
                                    <p:anim calcmode="discrete" valueType="clr">
                                      <p:cBhvr override="childStyle">
                                        <p:cTn id="7" dur="80"/>
                                        <p:tgtEl>
                                          <p:spTgt spid="10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0">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100">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0">
                                            <p:txEl>
                                              <p:pRg st="2" end="2"/>
                                            </p:txEl>
                                          </p:spTgt>
                                        </p:tgtEl>
                                        <p:attrNameLst>
                                          <p:attrName>style.visibility</p:attrName>
                                        </p:attrNameLst>
                                      </p:cBhvr>
                                      <p:to>
                                        <p:strVal val="visible"/>
                                      </p:to>
                                    </p:set>
                                    <p:animEffect transition="in" filter="wipe(down)">
                                      <p:cBhvr>
                                        <p:cTn id="14" dur="500"/>
                                        <p:tgtEl>
                                          <p:spTgt spid="100">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100">
                                            <p:txEl>
                                              <p:pRg st="3" end="3"/>
                                            </p:txEl>
                                          </p:spTgt>
                                        </p:tgtEl>
                                        <p:attrNameLst>
                                          <p:attrName>style.visibility</p:attrName>
                                        </p:attrNameLst>
                                      </p:cBhvr>
                                      <p:to>
                                        <p:strVal val="visible"/>
                                      </p:to>
                                    </p:set>
                                    <p:anim calcmode="discrete" valueType="clr">
                                      <p:cBhvr override="childStyle">
                                        <p:cTn id="19" dur="80"/>
                                        <p:tgtEl>
                                          <p:spTgt spid="100">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00">
                                            <p:txEl>
                                              <p:pRg st="3" end="3"/>
                                            </p:txEl>
                                          </p:spTgt>
                                        </p:tgtEl>
                                        <p:attrNameLst>
                                          <p:attrName>fillcolor</p:attrName>
                                        </p:attrNameLst>
                                      </p:cBhvr>
                                      <p:tavLst>
                                        <p:tav tm="0">
                                          <p:val>
                                            <p:clrVal>
                                              <a:schemeClr val="accent2"/>
                                            </p:clrVal>
                                          </p:val>
                                        </p:tav>
                                        <p:tav tm="50000">
                                          <p:val>
                                            <p:clrVal>
                                              <a:schemeClr val="hlink"/>
                                            </p:clrVal>
                                          </p:val>
                                        </p:tav>
                                      </p:tavLst>
                                    </p:anim>
                                    <p:set>
                                      <p:cBhvr>
                                        <p:cTn id="21" dur="80"/>
                                        <p:tgtEl>
                                          <p:spTgt spid="100">
                                            <p:txEl>
                                              <p:pRg st="3" end="3"/>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00">
                                            <p:txEl>
                                              <p:pRg st="4" end="4"/>
                                            </p:txEl>
                                          </p:spTgt>
                                        </p:tgtEl>
                                        <p:attrNameLst>
                                          <p:attrName>style.visibility</p:attrName>
                                        </p:attrNameLst>
                                      </p:cBhvr>
                                      <p:to>
                                        <p:strVal val="visible"/>
                                      </p:to>
                                    </p:set>
                                    <p:animEffect transition="in" filter="dissolve">
                                      <p:cBhvr>
                                        <p:cTn id="26" dur="500"/>
                                        <p:tgtEl>
                                          <p:spTgt spid="100">
                                            <p:txEl>
                                              <p:pRg st="4" end="4"/>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100">
                                            <p:txEl>
                                              <p:pRg st="5" end="5"/>
                                            </p:txEl>
                                          </p:spTgt>
                                        </p:tgtEl>
                                        <p:attrNameLst>
                                          <p:attrName>style.visibility</p:attrName>
                                        </p:attrNameLst>
                                      </p:cBhvr>
                                      <p:to>
                                        <p:strVal val="visible"/>
                                      </p:to>
                                    </p:set>
                                    <p:animEffect transition="in" filter="dissolve">
                                      <p:cBhvr>
                                        <p:cTn id="29" dur="500"/>
                                        <p:tgtEl>
                                          <p:spTgt spid="100">
                                            <p:txEl>
                                              <p:pRg st="5" end="5"/>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100">
                                            <p:txEl>
                                              <p:pRg st="6" end="6"/>
                                            </p:txEl>
                                          </p:spTgt>
                                        </p:tgtEl>
                                        <p:attrNameLst>
                                          <p:attrName>style.visibility</p:attrName>
                                        </p:attrNameLst>
                                      </p:cBhvr>
                                      <p:to>
                                        <p:strVal val="visible"/>
                                      </p:to>
                                    </p:set>
                                    <p:animEffect transition="in" filter="dissolve">
                                      <p:cBhvr>
                                        <p:cTn id="32" dur="500"/>
                                        <p:tgtEl>
                                          <p:spTgt spid="100">
                                            <p:txEl>
                                              <p:pRg st="6" end="6"/>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100">
                                            <p:txEl>
                                              <p:pRg st="7" end="7"/>
                                            </p:txEl>
                                          </p:spTgt>
                                        </p:tgtEl>
                                        <p:attrNameLst>
                                          <p:attrName>style.visibility</p:attrName>
                                        </p:attrNameLst>
                                      </p:cBhvr>
                                      <p:to>
                                        <p:strVal val="visible"/>
                                      </p:to>
                                    </p:set>
                                    <p:animEffect transition="in" filter="dissolve">
                                      <p:cBhvr>
                                        <p:cTn id="35" dur="500"/>
                                        <p:tgtEl>
                                          <p:spTgt spid="10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3"/>
                    </p:tgtEl>
                  </p:cond>
                </p:stCondLst>
                <p:endSync evt="end" delay="0">
                  <p:rtn val="all"/>
                </p:endSync>
                <p:childTnLst>
                  <p:par>
                    <p:cTn id="37" fill="hold">
                      <p:stCondLst>
                        <p:cond delay="0"/>
                      </p:stCondLst>
                      <p:childTnLst>
                        <p:par>
                          <p:cTn id="38" fill="hold">
                            <p:stCondLst>
                              <p:cond delay="0"/>
                            </p:stCondLst>
                            <p:childTnLst>
                              <p:par>
                                <p:cTn id="39" presetID="1" presetClass="mediacall" presetSubtype="0" fill="hold" nodeType="clickEffect">
                                  <p:stCondLst>
                                    <p:cond delay="0"/>
                                  </p:stCondLst>
                                  <p:childTnLst>
                                    <p:cmd type="call" cmd="playFrom(0.0)">
                                      <p:cBhvr>
                                        <p:cTn id="40" dur="114182" fill="hold"/>
                                        <p:tgtEl>
                                          <p:spTgt spid="3"/>
                                        </p:tgtEl>
                                      </p:cBhvr>
                                    </p:cmd>
                                  </p:childTnLst>
                                </p:cTn>
                              </p:par>
                            </p:childTnLst>
                          </p:cTn>
                        </p:par>
                      </p:childTnLst>
                    </p:cTn>
                  </p:par>
                </p:childTnLst>
              </p:cTn>
              <p:nextCondLst>
                <p:cond evt="onClick" delay="0">
                  <p:tgtEl>
                    <p:spTgt spid="3"/>
                  </p:tgtEl>
                </p:cond>
              </p:nextCondLst>
            </p:seq>
            <p:audio>
              <p:cMediaNode>
                <p:cTn id="41"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1022985" y="770255"/>
            <a:ext cx="7126605" cy="4785360"/>
          </a:xfrm>
          <a:prstGeom prst="rect">
            <a:avLst/>
          </a:prstGeom>
          <a:noFill/>
        </p:spPr>
        <p:txBody>
          <a:bodyPr wrap="square" rtlCol="0" anchor="t">
            <a:spAutoFit/>
          </a:bodyPr>
          <a:lstStyle/>
          <a:p>
            <a:pPr indent="228600" algn="l"/>
            <a:r>
              <a:rPr lang="en-US" altLang="zh-CN" sz="2800" b="1" dirty="0">
                <a:solidFill>
                  <a:srgbClr val="000000"/>
                </a:solidFill>
                <a:latin typeface="Times New Roman" panose="02020603050405020304" pitchFamily="18" charset="0"/>
                <a:ea typeface="NEU-BZ-S92" charset="0"/>
                <a:cs typeface="NEU-BZ-S92" charset="0"/>
                <a:sym typeface="+mn-ea"/>
              </a:rPr>
              <a:t>·But</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in</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good</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Chinese</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tradition</a:t>
            </a:r>
            <a:r>
              <a:rPr lang="en-US" altLang="zh-CN" sz="2800" b="1" dirty="0">
                <a:solidFill>
                  <a:srgbClr val="000000"/>
                </a:solidFill>
                <a:latin typeface="Times New Roman" panose="02020603050405020304" pitchFamily="18" charset="0"/>
                <a:ea typeface="方正书宋_GBK" charset="0"/>
                <a:cs typeface="方正书宋_GBK" charset="0"/>
                <a:sym typeface="+mn-ea"/>
              </a:rPr>
              <a:t>,</a:t>
            </a:r>
            <a:r>
              <a:rPr lang="en-US" altLang="zh-CN" sz="2800" b="1" dirty="0">
                <a:solidFill>
                  <a:srgbClr val="000000"/>
                </a:solidFill>
                <a:latin typeface="Times New Roman" panose="02020603050405020304" pitchFamily="18" charset="0"/>
                <a:ea typeface="NEU-BZ-S92" charset="0"/>
                <a:cs typeface="NEU-BZ-S92" charset="0"/>
                <a:sym typeface="+mn-ea"/>
              </a:rPr>
              <a:t>I</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told</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Mr.Bradshaw</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that</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I</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enjoyed</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it.</a:t>
            </a:r>
          </a:p>
          <a:p>
            <a:r>
              <a:rPr lang="en-US" altLang="zh-CN" sz="2800" b="1" dirty="0">
                <a:solidFill>
                  <a:srgbClr val="000000"/>
                </a:solidFill>
                <a:latin typeface="Times New Roman" panose="02020603050405020304" pitchFamily="18" charset="0"/>
                <a:ea typeface="NEU-BZ-S92" charset="0"/>
                <a:cs typeface="NEU-BZ-S92" charset="0"/>
                <a:sym typeface="+mn-ea"/>
              </a:rPr>
              <a:t>·I</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don’t</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know</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what</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we’ll</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do</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with</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them.</a:t>
            </a:r>
          </a:p>
          <a:p>
            <a:r>
              <a:rPr lang="en-US" altLang="zh-CN" sz="2800" b="1" dirty="0">
                <a:solidFill>
                  <a:srgbClr val="000000"/>
                </a:solidFill>
                <a:latin typeface="Times New Roman" panose="02020603050405020304" pitchFamily="18" charset="0"/>
                <a:ea typeface="NEU-BZ-S92" charset="0"/>
                <a:cs typeface="NEU-BZ-S92" charset="0"/>
                <a:sym typeface="+mn-ea"/>
              </a:rPr>
              <a:t>·I</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am</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so</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busy</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with</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Christmas</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these</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days.</a:t>
            </a:r>
          </a:p>
          <a:p>
            <a:r>
              <a:rPr lang="en-US" altLang="zh-CN" sz="2800" b="1" dirty="0">
                <a:solidFill>
                  <a:srgbClr val="000000"/>
                </a:solidFill>
                <a:latin typeface="Times New Roman" panose="02020603050405020304" pitchFamily="18" charset="0"/>
                <a:ea typeface="NEU-BZ-S92" charset="0"/>
                <a:cs typeface="NEU-BZ-S92" charset="0"/>
                <a:sym typeface="+mn-ea"/>
              </a:rPr>
              <a:t>·I</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couldn’t</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help</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but</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laugh</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when</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I</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read</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your</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e-mail.</a:t>
            </a:r>
          </a:p>
          <a:p>
            <a:r>
              <a:rPr lang="en-US" altLang="zh-CN" sz="2800" b="1" dirty="0">
                <a:solidFill>
                  <a:srgbClr val="000000"/>
                </a:solidFill>
                <a:latin typeface="Times New Roman" panose="02020603050405020304" pitchFamily="18" charset="0"/>
                <a:ea typeface="NEU-BZ-S92" charset="0"/>
                <a:cs typeface="NEU-BZ-S92" charset="0"/>
                <a:sym typeface="+mn-ea"/>
              </a:rPr>
              <a:t>·Maybe</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you</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can</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send</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them</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to</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me.</a:t>
            </a:r>
          </a:p>
          <a:p>
            <a:r>
              <a:rPr lang="en-US" altLang="zh-CN" sz="2800" b="1" dirty="0">
                <a:solidFill>
                  <a:srgbClr val="000000"/>
                </a:solidFill>
                <a:latin typeface="Times New Roman" panose="02020603050405020304" pitchFamily="18" charset="0"/>
                <a:ea typeface="NEU-BZ-S92" charset="0"/>
                <a:cs typeface="NEU-BZ-S92" charset="0"/>
                <a:sym typeface="+mn-ea"/>
              </a:rPr>
              <a:t>·I</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wish</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everyone</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here</a:t>
            </a:r>
            <a:r>
              <a:rPr lang="en-US" altLang="zh-CN" sz="2800" b="1" dirty="0">
                <a:solidFill>
                  <a:srgbClr val="000000"/>
                </a:solidFill>
                <a:latin typeface="Times New Roman" panose="02020603050405020304" pitchFamily="18" charset="0"/>
                <a:ea typeface="方正书宋_GBK" charset="0"/>
                <a:cs typeface="方正书宋_GBK" charset="0"/>
                <a:sym typeface="+mn-ea"/>
              </a:rPr>
              <a:t>,</a:t>
            </a:r>
            <a:r>
              <a:rPr lang="en-US" altLang="zh-CN" sz="2800" b="1" dirty="0">
                <a:solidFill>
                  <a:srgbClr val="000000"/>
                </a:solidFill>
                <a:latin typeface="Times New Roman" panose="02020603050405020304" pitchFamily="18" charset="0"/>
                <a:ea typeface="NEU-BZ-S92" charset="0"/>
                <a:cs typeface="NEU-BZ-S92" charset="0"/>
                <a:sym typeface="+mn-ea"/>
              </a:rPr>
              <a:t>especially</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Debbie</a:t>
            </a:r>
            <a:r>
              <a:rPr lang="en-US" altLang="zh-CN" sz="2800" b="1" dirty="0">
                <a:solidFill>
                  <a:srgbClr val="000000"/>
                </a:solidFill>
                <a:latin typeface="Times New Roman" panose="02020603050405020304" pitchFamily="18" charset="0"/>
                <a:ea typeface="方正书宋_GBK" charset="0"/>
                <a:cs typeface="方正书宋_GBK" charset="0"/>
                <a:sym typeface="+mn-ea"/>
              </a:rPr>
              <a:t>,</a:t>
            </a:r>
            <a:r>
              <a:rPr lang="en-US" altLang="zh-CN" sz="2800" b="1" dirty="0">
                <a:solidFill>
                  <a:srgbClr val="000000"/>
                </a:solidFill>
                <a:latin typeface="Times New Roman" panose="02020603050405020304" pitchFamily="18" charset="0"/>
                <a:ea typeface="NEU-BZ-S92" charset="0"/>
                <a:cs typeface="NEU-BZ-S92" charset="0"/>
                <a:sym typeface="+mn-ea"/>
              </a:rPr>
              <a:t>could</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learn</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some</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Chinese</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manners.</a:t>
            </a:r>
          </a:p>
          <a:p>
            <a:r>
              <a:rPr lang="en-US" altLang="zh-CN" sz="2800" b="1" dirty="0">
                <a:solidFill>
                  <a:srgbClr val="000000"/>
                </a:solidFill>
                <a:latin typeface="Times New Roman" panose="02020603050405020304" pitchFamily="18" charset="0"/>
                <a:ea typeface="NEU-BZ-S92" charset="0"/>
                <a:cs typeface="NEU-BZ-S92" charset="0"/>
                <a:sym typeface="+mn-ea"/>
              </a:rPr>
              <a:t>·Debbie</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dreams</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of</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being</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a</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police</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officer.</a:t>
            </a:r>
          </a:p>
          <a:p>
            <a:r>
              <a:rPr lang="en-US" altLang="zh-CN" sz="2800" b="1" dirty="0">
                <a:solidFill>
                  <a:srgbClr val="000000"/>
                </a:solidFill>
                <a:latin typeface="Times New Roman" panose="02020603050405020304" pitchFamily="18" charset="0"/>
                <a:ea typeface="NEU-BZ-S92" charset="0"/>
                <a:cs typeface="NEU-BZ-S92" charset="0"/>
                <a:sym typeface="+mn-ea"/>
              </a:rPr>
              <a:t>·She</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changes</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her</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mind</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so</a:t>
            </a:r>
            <a:r>
              <a:rPr lang="en-US" altLang="zh-CN" sz="2800" b="1" dirty="0">
                <a:solidFill>
                  <a:srgbClr val="000000"/>
                </a:solidFill>
                <a:latin typeface="Times New Roman" panose="02020603050405020304" pitchFamily="18" charset="0"/>
                <a:ea typeface="方正书宋_GBK" charset="0"/>
                <a:cs typeface="方正书宋_GBK" charset="0"/>
                <a:sym typeface="+mn-ea"/>
              </a:rPr>
              <a:t> </a:t>
            </a:r>
            <a:r>
              <a:rPr lang="en-US" altLang="zh-CN" sz="2800" b="1" dirty="0">
                <a:solidFill>
                  <a:srgbClr val="000000"/>
                </a:solidFill>
                <a:latin typeface="Times New Roman" panose="02020603050405020304" pitchFamily="18" charset="0"/>
                <a:ea typeface="NEU-BZ-S92" charset="0"/>
                <a:cs typeface="NEU-BZ-S92" charset="0"/>
                <a:sym typeface="+mn-ea"/>
              </a:rPr>
              <a:t>quickly</a:t>
            </a:r>
            <a:r>
              <a:rPr lang="en-US" altLang="zh-CN" sz="2800" b="1" dirty="0">
                <a:solidFill>
                  <a:srgbClr val="000000"/>
                </a:solidFill>
                <a:latin typeface="Times New Roman" panose="02020603050405020304" pitchFamily="18" charset="0"/>
                <a:ea typeface="方正书宋_GBK" charset="0"/>
                <a:cs typeface="方正书宋_GBK" charset="0"/>
                <a:sym typeface="+mn-ea"/>
              </a:rPr>
              <a:t>!</a:t>
            </a:r>
            <a:endParaRPr lang="zh-CN" altLang="en-US" dirty="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WWW.2PPT.COM&#10;">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国外超酷媒体演示幻灯片_2">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主题46</Template>
  <TotalTime>0</TotalTime>
  <Words>1017</Words>
  <Application>Microsoft Office PowerPoint</Application>
  <PresentationFormat>全屏显示(4:3)</PresentationFormat>
  <Paragraphs>160</Paragraphs>
  <Slides>23</Slides>
  <Notes>5</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23</vt:i4>
      </vt:variant>
    </vt:vector>
  </HeadingPairs>
  <TitlesOfParts>
    <vt:vector size="37" baseType="lpstr">
      <vt:lpstr>Aharoni</vt:lpstr>
      <vt:lpstr>MS PGothic</vt:lpstr>
      <vt:lpstr>NEU-BZ-S92</vt:lpstr>
      <vt:lpstr>NEU-F5-S92</vt:lpstr>
      <vt:lpstr>NEU-HZ-S92</vt:lpstr>
      <vt:lpstr>方正黑体_GBK</vt:lpstr>
      <vt:lpstr>方正书宋_GBK</vt:lpstr>
      <vt:lpstr>黑体</vt:lpstr>
      <vt:lpstr>宋体</vt:lpstr>
      <vt:lpstr>微软雅黑</vt:lpstr>
      <vt:lpstr>Arial</vt:lpstr>
      <vt:lpstr>Calibri</vt:lpstr>
      <vt:lpstr>Times New Roman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2015-11-21T07:20:00Z</dcterms:created>
  <dcterms:modified xsi:type="dcterms:W3CDTF">2023-01-16T23:32:01Z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DD223621358943B5B598BDD6C9922BB2</vt:lpwstr>
  </property>
  <property fmtid="{A09F084E-AD41-489F-8076-AA5BE3082BCA}" pid="100">
    <vt:ui4>5</vt:ui4>
  </property>
  <property fmtid="{64440492-4C8B-11D1-8B70-080036B11A03}" pid="11">
    <vt:lpwstr>www.2ppt.com-爱PPT提供资源下载</vt:lpwstr>
  </property>
</Properties>
</file>