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299FED6-5EF8-4928-B2CC-90A1EA1C23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0D58B8-62BB-48B5-A1E5-EC784EA5BC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E44D-5B79-40B6-9103-EDC0406B904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2F13-1544-4F71-A966-845B4D4EF1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22F13-1544-4F71-A966-845B4D4EF1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48B0-8B10-47CB-BF50-D6B5DB738B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DE12-2B0F-4F83-A630-1D977BCFBC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D185-095D-4789-91B4-168DF3602F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7974-41DB-49C0-8715-6E6CE0505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F299-C6B1-45CB-8C0E-248124A1F7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B7F-525D-4C86-A6D3-0513743692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7D5A-5E9B-4E44-9E81-871892E7CC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6C82-098F-41B7-89EA-C499DE4CCF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6B47-AA33-4C79-8ED6-DE31567E1E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A84B-F202-44AF-B80E-045022C788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808A-15D1-4BFD-A552-7D05A23E8B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CCE5-97F5-4444-90EA-12B88D5E33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EBBF-E324-4B3C-8E8F-82059EC8AC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A360-2ECC-4D7C-8759-07B58FE46C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D591-521E-4DBF-A8EA-97FF2F9035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D712-C2D8-4CD9-BB10-1FFE946083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CA45-ACB0-4B64-8B2A-80C72CC0AA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DCC0-C0E8-4E5E-9207-133E66E6E8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19C9-DC33-4BC3-9210-8295D2BB8A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9B7D-676A-4278-9391-BCBCF18F4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51C1-1B6C-4D59-AC39-9DCEC4BC36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502A-64D9-4DF2-9C67-28EAF9EF4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2E4C85-D5AF-4554-A5A0-392FC01CA6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D20C10-6EEE-4D39-992A-388AEE87F7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esktop\&#26032;&#24314;&#25991;&#20214;&#22841;\my%20house.sw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764704"/>
            <a:ext cx="9144000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r>
              <a:rPr lang="en-US" altLang="zh-CN" sz="6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 homes </a:t>
            </a:r>
          </a:p>
        </p:txBody>
      </p:sp>
      <p:sp>
        <p:nvSpPr>
          <p:cNvPr id="15364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124200" y="3645024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</a:p>
        </p:txBody>
      </p:sp>
      <p:sp>
        <p:nvSpPr>
          <p:cNvPr id="5" name="矩形 4"/>
          <p:cNvSpPr/>
          <p:nvPr/>
        </p:nvSpPr>
        <p:spPr>
          <a:xfrm>
            <a:off x="2924753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aint basil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2667000" y="609600"/>
            <a:ext cx="56769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01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 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does she live? 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she like to do after dinner? 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Does she have her own bedroom?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94945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She lives in the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centre</a:t>
            </a:r>
            <a:r>
              <a:rPr lang="en-US" altLang="zh-CN" sz="3600" b="1" dirty="0">
                <a:latin typeface="Times New Roman" panose="02020603050405020304" pitchFamily="18" charset="0"/>
              </a:rPr>
              <a:t> of Moscow.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She likes to watch TV and chat in the living room.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62000" y="5373216"/>
            <a:ext cx="6477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No, she doesn’t. She share it with her sister.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/>
      <p:bldP spid="24581" grpId="0"/>
      <p:bldP spid="24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he statue of liberty"/>
          <p:cNvPicPr>
            <a:picLocks noChangeAspect="1" noChangeArrowheads="1"/>
          </p:cNvPicPr>
          <p:nvPr/>
        </p:nvPicPr>
        <p:blipFill>
          <a:blip r:embed="rId2" cstate="email">
            <a:lum bright="36000"/>
          </a:blip>
          <a:srcRect l="-323"/>
          <a:stretch>
            <a:fillRect/>
          </a:stretch>
        </p:blipFill>
        <p:spPr bwMode="auto">
          <a:xfrm>
            <a:off x="506413" y="304800"/>
            <a:ext cx="82565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81915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is he from?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en-US" altLang="zh-CN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his </a:t>
            </a:r>
            <a:r>
              <a:rPr lang="en-US" altLang="zh-CN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place? Why?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0" y="24384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Los Angeles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the USA.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4267200"/>
            <a:ext cx="723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His favorite place is the balcony. He loves to sit there and look out at the beach and the sea.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bldLvl="0"/>
      <p:bldP spid="256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2133600" y="228600"/>
            <a:ext cx="5181600" cy="1589088"/>
            <a:chOff x="0" y="0"/>
            <a:chExt cx="3264" cy="1001"/>
          </a:xfrm>
        </p:grpSpPr>
        <p:pic>
          <p:nvPicPr>
            <p:cNvPr id="26627" name="Picture 3" descr="20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18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056" y="480"/>
              <a:ext cx="220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True or false</a:t>
              </a:r>
            </a:p>
          </p:txBody>
        </p:sp>
      </p:grp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57225" y="2017871"/>
            <a:ext cx="8001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1. Neil lives in the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London.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2. Neil always have fun with his cat in the garden.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 3. Anna and her family often watch TV and chat in their kitchen. 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946448" y="2636912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F</a:t>
            </a:r>
            <a:endParaRPr lang="en-US" altLang="zh-CN" sz="4000" b="1" dirty="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914400" y="19050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F</a:t>
            </a:r>
            <a:endParaRPr lang="en-US" altLang="zh-CN" sz="4000" b="1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899592" y="3663429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F</a:t>
            </a:r>
            <a:endParaRPr lang="en-US" altLang="zh-CN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4. Anna does not have her own bedroom.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5. There are eight rooms in Stephen’s house.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6. Stephen lives near the sea.</a:t>
            </a: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</a:t>
            </a:r>
            <a:r>
              <a:rPr lang="en-US" altLang="zh-CN" sz="4400" b="1"/>
              <a:t> 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838200" y="27432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 </a:t>
            </a:r>
            <a:r>
              <a:rPr lang="en-US" altLang="zh-CN" sz="4400" b="1"/>
              <a:t> 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838200" y="3886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 </a:t>
            </a:r>
            <a:r>
              <a:rPr lang="en-US" altLang="zh-CN" sz="4400" b="1"/>
              <a:t> </a:t>
            </a:r>
          </a:p>
        </p:txBody>
      </p:sp>
      <p:grpSp>
        <p:nvGrpSpPr>
          <p:cNvPr id="27654" name="Group 7"/>
          <p:cNvGrpSpPr/>
          <p:nvPr/>
        </p:nvGrpSpPr>
        <p:grpSpPr bwMode="auto">
          <a:xfrm>
            <a:off x="2133600" y="11113"/>
            <a:ext cx="5181600" cy="1589087"/>
            <a:chOff x="0" y="0"/>
            <a:chExt cx="3264" cy="1001"/>
          </a:xfrm>
        </p:grpSpPr>
        <p:pic>
          <p:nvPicPr>
            <p:cNvPr id="27655" name="Picture 8" descr="20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18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 Box 4"/>
            <p:cNvSpPr txBox="1">
              <a:spLocks noChangeArrowheads="1"/>
            </p:cNvSpPr>
            <p:nvPr/>
          </p:nvSpPr>
          <p:spPr bwMode="auto">
            <a:xfrm>
              <a:off x="1056" y="480"/>
              <a:ext cx="220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True or false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:\陈瑶\译林\译林7B\底图\10_P1_RG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981200"/>
            <a:ext cx="4849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400800" y="2362200"/>
            <a:ext cx="2133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USA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3962400" y="3962400"/>
            <a:ext cx="175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balcony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4038600" y="4724400"/>
            <a:ext cx="4191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sit there and look out at the sea</a:t>
            </a:r>
          </a:p>
        </p:txBody>
      </p:sp>
      <p:pic>
        <p:nvPicPr>
          <p:cNvPr id="28678" name="Picture 2" descr="F:\陈瑶\译林\译林7B\底图\10_P1_R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F:\陈瑶\译林\译林7B\底图\10_P1_R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240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F:\陈瑶\译林\译林7B\底图\10_P1_RG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981200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F:\陈瑶\译林\译林7B\底图\10_P1_R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20574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24"/>
          <p:cNvSpPr txBox="1">
            <a:spLocks noChangeArrowheads="1"/>
          </p:cNvSpPr>
          <p:nvPr/>
        </p:nvSpPr>
        <p:spPr bwMode="auto">
          <a:xfrm>
            <a:off x="6553200" y="3657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29701" name="Text Box 25"/>
          <p:cNvSpPr txBox="1">
            <a:spLocks noChangeArrowheads="1"/>
          </p:cNvSpPr>
          <p:nvPr/>
        </p:nvSpPr>
        <p:spPr bwMode="auto">
          <a:xfrm>
            <a:off x="6477000" y="2895600"/>
            <a:ext cx="2133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USA</a:t>
            </a:r>
          </a:p>
        </p:txBody>
      </p:sp>
      <p:sp>
        <p:nvSpPr>
          <p:cNvPr id="29702" name="Text Box 26"/>
          <p:cNvSpPr txBox="1">
            <a:spLocks noChangeArrowheads="1"/>
          </p:cNvSpPr>
          <p:nvPr/>
        </p:nvSpPr>
        <p:spPr bwMode="auto">
          <a:xfrm>
            <a:off x="4495800" y="51054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there and enjoy a cup of tea</a:t>
            </a:r>
          </a:p>
        </p:txBody>
      </p:sp>
      <p:pic>
        <p:nvPicPr>
          <p:cNvPr id="29703" name="Picture 2" descr="F:\陈瑶\译林\译林7B\底图\10_P1_R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:\陈瑶\译林\译林7B\底图\10_P1_RG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524000"/>
            <a:ext cx="4267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F:\陈瑶\译林\译林7B\底图\10_P1_R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3810000"/>
            <a:ext cx="647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010400" y="8826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657600" y="44196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4495800" y="38862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1828800" y="5334000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music in bed</a:t>
            </a:r>
          </a:p>
        </p:txBody>
      </p:sp>
      <p:pic>
        <p:nvPicPr>
          <p:cNvPr id="30728" name="Picture 2" descr="F:\陈瑶\译林\译林7B\底图\10_P1_R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52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图片92"/>
          <p:cNvPicPr>
            <a:picLocks noChangeAspect="1" noChangeArrowheads="1"/>
          </p:cNvPicPr>
          <p:nvPr/>
        </p:nvPicPr>
        <p:blipFill>
          <a:blip r:embed="rId2" cstate="email"/>
          <a:srcRect r="-362"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772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Read the text correctly and 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fluently.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Make some sentences with 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new words and expressions</a:t>
            </a:r>
            <a:r>
              <a:rPr lang="en-US" altLang="zh-CN" sz="4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sz="40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4" descr="homewor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04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homework logo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85800"/>
            <a:ext cx="3429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thank yo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52600"/>
            <a:ext cx="5181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715000" y="5791200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</p:txBody>
      </p:sp>
      <p:pic>
        <p:nvPicPr>
          <p:cNvPr id="16388" name="Picture 8" descr="motiandalou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284163" y="1371600"/>
            <a:ext cx="41354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Emily%20Murphy%20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would you like to live?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</a:p>
        </p:txBody>
      </p:sp>
      <p:pic>
        <p:nvPicPr>
          <p:cNvPr id="6147" name="Picture 7" descr="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5708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324600" y="609600"/>
            <a:ext cx="2590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卧室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48400" y="2362200"/>
            <a:ext cx="2895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合用，分享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my sister.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/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客厅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886" y="1191096"/>
            <a:ext cx="7010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28886" y="350837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   </a:t>
            </a: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起居室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7584" y="5517232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 watch TV in the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685800"/>
            <a:ext cx="3124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dining room </a:t>
            </a:r>
          </a:p>
          <a:p>
            <a:pPr algn="ctr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餐厅</a:t>
            </a:r>
          </a:p>
        </p:txBody>
      </p:sp>
      <p:pic>
        <p:nvPicPr>
          <p:cNvPr id="19459" name="Picture 3" descr="00-dining-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334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029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dining room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best place to have meals.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914400"/>
            <a:ext cx="2590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balcony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阳台</a:t>
            </a:r>
          </a:p>
        </p:txBody>
      </p:sp>
      <p:pic>
        <p:nvPicPr>
          <p:cNvPr id="20483" name="Picture 3" descr="balcony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125" y="5127625"/>
            <a:ext cx="839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chat with my friends on the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balcony.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厨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"/>
            <a:ext cx="6172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2286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厨房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2590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 </a:t>
            </a: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烹调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厨师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65125" y="5127625"/>
            <a:ext cx="839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US" altLang="zh-CN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zh-CN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ach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4657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286000" y="1701800"/>
            <a:ext cx="3276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ig ben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2332" y="379413"/>
            <a:ext cx="55864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Neil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is Neil from?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en-US" altLang="zh-CN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his </a:t>
            </a:r>
            <a:r>
              <a:rPr lang="en-US" altLang="zh-CN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room?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 town 15 miles from London.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Kitchen.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/>
      <p:bldP spid="2355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黄色</Template>
  <TotalTime>0</TotalTime>
  <Words>356</Words>
  <Application>Microsoft Office PowerPoint</Application>
  <PresentationFormat>全屏显示(4:3)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Arial</vt:lpstr>
      <vt:lpstr>Arial Narrow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2023-01-16T23:32:28Z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BFA456AA60CC45EAABAAB7C53DB744A7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