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64" r:id="rId3"/>
    <p:sldId id="307" r:id="rId4"/>
    <p:sldId id="308" r:id="rId5"/>
    <p:sldId id="306" r:id="rId6"/>
    <p:sldId id="309" r:id="rId7"/>
    <p:sldId id="310" r:id="rId8"/>
    <p:sldId id="311" r:id="rId9"/>
    <p:sldId id="312" r:id="rId10"/>
    <p:sldId id="260" r:id="rId11"/>
    <p:sldId id="313" r:id="rId12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05" d="100"/>
          <a:sy n="105" d="100"/>
        </p:scale>
        <p:origin x="-90" y="-720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0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第二章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dirty="0" smtClean="0"/>
              <a:t>第</a:t>
            </a:r>
            <a:r>
              <a:rPr lang="en-US" altLang="zh-CN" dirty="0" smtClean="0"/>
              <a:t>1</a:t>
            </a:r>
            <a:r>
              <a:rPr lang="zh-CN" altLang="zh-CN" dirty="0" smtClean="0"/>
              <a:t>课时</a:t>
            </a:r>
            <a:r>
              <a:rPr lang="zh-CN" altLang="zh-CN" i="1" dirty="0" smtClean="0"/>
              <a:t>　</a:t>
            </a:r>
            <a:r>
              <a:rPr lang="zh-CN" altLang="zh-CN" dirty="0" smtClean="0"/>
              <a:t>抛物线的认识</a:t>
            </a:r>
            <a:endParaRPr lang="zh-CN" altLang="zh-CN" sz="15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4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jpeg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5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jpeg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Word___1.docx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Word___3.docx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3600" dirty="0"/>
              <a:t>二次函数的图象与性质</a:t>
            </a:r>
            <a:endParaRPr lang="zh-CN" altLang="zh-CN" sz="3600" dirty="0"/>
          </a:p>
        </p:txBody>
      </p:sp>
      <p:sp>
        <p:nvSpPr>
          <p:cNvPr id="3" name="矩形 2"/>
          <p:cNvSpPr/>
          <p:nvPr/>
        </p:nvSpPr>
        <p:spPr>
          <a:xfrm>
            <a:off x="0" y="3362362"/>
            <a:ext cx="9144000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899224"/>
            <a:ext cx="9144000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2700" b="1" dirty="0"/>
              <a:t>第二章 二次函数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4295983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825371"/>
            <a:ext cx="8572500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i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,…,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轴上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,…,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i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i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i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都为等腰直角三角形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在坐标原点处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的腰长等于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570640" y="1515073"/>
          <a:ext cx="6620074" cy="303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文档" r:id="rId3" imgW="3839210" imgH="176530" progId="Word.Document.12">
                  <p:embed/>
                </p:oleObj>
              </mc:Choice>
              <mc:Fallback>
                <p:oleObj name="文档" r:id="rId3" imgW="3839210" imgH="176530" progId="Word.Document.12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70640" y="1515073"/>
                        <a:ext cx="6620074" cy="3035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19ZKXSD5.EPS" descr="id:2147494319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2800219" y="1850134"/>
            <a:ext cx="2143716" cy="253846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289322" y="703373"/>
          <a:ext cx="8443913" cy="2378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文档" r:id="rId3" imgW="4918075" imgH="1393190" progId="Word.Document.12">
                  <p:embed/>
                </p:oleObj>
              </mc:Choice>
              <mc:Fallback>
                <p:oleObj name="文档" r:id="rId3" imgW="4918075" imgH="1393190" progId="Word.Document.12">
                  <p:embed/>
                  <p:pic>
                    <p:nvPicPr>
                      <p:cNvPr id="0" name="图片 410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322" y="703373"/>
                        <a:ext cx="8443913" cy="23788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19ZKXSD45.EPS" descr="id:2147494326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3374215" y="3082241"/>
            <a:ext cx="1584041" cy="1875725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20076"/>
            <a:ext cx="8572500" cy="369384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二次函数</a:t>
            </a:r>
            <a:r>
              <a:rPr lang="en-US" altLang="zh-CN" sz="1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及</a:t>
            </a:r>
            <a:r>
              <a:rPr lang="en-US" altLang="zh-CN" sz="1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y=-x</a:t>
            </a:r>
            <a:r>
              <a:rPr lang="en-US" altLang="zh-CN" sz="1800" b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的图象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(0,0)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的最低点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的最高点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的最低点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的最低点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下列关于抛物线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的说法中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错误的是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有相同的顶点和对称轴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在同一平面直角坐标系中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既关于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轴对称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又关于原点对称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的开口方向相反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2,4)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也在抛物线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90147" y="1204577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5487764" y="2833352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986275"/>
            <a:ext cx="8572500" cy="336145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二次函数</a:t>
            </a:r>
            <a:r>
              <a:rPr lang="en-US" altLang="zh-CN" sz="1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及</a:t>
            </a:r>
            <a:r>
              <a:rPr lang="en-US" altLang="zh-CN" sz="1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y=-x</a:t>
            </a:r>
            <a:r>
              <a:rPr lang="en-US" altLang="zh-CN" sz="1800" b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的性质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下列说法正确的是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的图象上的点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其纵坐标的值随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值的增大而增大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的图象上的点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其纵坐标的值随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值的增大而增大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的开口方向不同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其对称轴都是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的值随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值的增大而增大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x&lt;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的值随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值的增大的变化情况与当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x&gt;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的值随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值的增大的变化情况相同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广州中考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x&gt;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随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的增大而</a:t>
            </a:r>
            <a:r>
              <a:rPr lang="zh-CN" altLang="zh-CN" sz="1800" i="1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增大</a:t>
            </a:r>
            <a:r>
              <a:rPr lang="zh-CN" altLang="zh-CN" sz="1800" i="1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填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增大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减小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),(1,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),(3,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都在函数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的图象上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的大小关系是</a:t>
            </a:r>
            <a:r>
              <a:rPr lang="zh-CN" altLang="zh-CN" sz="1800" i="1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&gt;y</a:t>
            </a:r>
            <a:r>
              <a:rPr lang="en-US" altLang="zh-CN" sz="1800" baseline="-250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&gt;y</a:t>
            </a:r>
            <a:r>
              <a:rPr lang="en-US" altLang="zh-CN" sz="1800" baseline="-250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i="1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8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33122" y="1341737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5744343" y="3376713"/>
            <a:ext cx="799292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5743064" y="3622564"/>
            <a:ext cx="7978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7530541" y="3711040"/>
            <a:ext cx="1170245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7529609" y="3956891"/>
            <a:ext cx="116806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156446"/>
            <a:ext cx="8572500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二次函数</a:t>
            </a:r>
            <a:r>
              <a:rPr lang="en-US" altLang="zh-CN" sz="1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及</a:t>
            </a:r>
            <a:r>
              <a:rPr lang="en-US" altLang="zh-CN" sz="1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y=-x</a:t>
            </a:r>
            <a:r>
              <a:rPr lang="en-US" altLang="zh-CN" sz="1800" b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的图象与性质的综合应用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与一次函数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y=-x-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的图象在同一平面直角坐标系中的大致位置是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4" name="19ZKXSD1.EPS" descr="id:2147494270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1368258" y="2222634"/>
            <a:ext cx="5592218" cy="141832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41432" y="1895556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699909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已知正方形的边长为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cm,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面积为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cm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则下列图象能表示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之间的函数关系的是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3" name="19ZKXSD2.EPS" descr="id:2147494284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061399" y="1402169"/>
            <a:ext cx="4063505" cy="1430933"/>
          </a:xfrm>
          <a:prstGeom prst="rect">
            <a:avLst/>
          </a:prstGeom>
        </p:spPr>
      </p:pic>
      <p:sp>
        <p:nvSpPr>
          <p:cNvPr id="5" name="矩形 4"/>
          <p:cNvSpPr>
            <a:spLocks noChangeAspect="1"/>
          </p:cNvSpPr>
          <p:nvPr/>
        </p:nvSpPr>
        <p:spPr>
          <a:xfrm>
            <a:off x="285750" y="2850573"/>
            <a:ext cx="8572500" cy="20636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上的两点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且直线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的坐标为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A.(3,3)	B.(3,9)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3,3)	D.(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3,9)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6" name="19ZKXSD3.EPS" descr="id:2147494291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3965307" y="3238477"/>
            <a:ext cx="1726045" cy="165209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07142" y="1089475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888064" y="2902008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285750" y="943611"/>
            <a:ext cx="8572500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边长为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的正方形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的中心在平面直角坐标系的原点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为原点且过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两点的抛物线与以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为顶点且过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两点的抛物线将正方形分割成几部分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则图中阴影部分的面积是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7" name="19ZKXSD4.EPS" descr="id:2147494298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958185" y="1978270"/>
            <a:ext cx="2086781" cy="216979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934075" y="1649243"/>
            <a:ext cx="391500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>
            <a:spLocks noChangeAspect="1"/>
          </p:cNvSpPr>
          <p:nvPr/>
        </p:nvSpPr>
        <p:spPr>
          <a:xfrm>
            <a:off x="285750" y="1068410"/>
            <a:ext cx="8572500" cy="20636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的图象过点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1,1)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求这个二次函数的表达式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1,1)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代入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=a×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解得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这个二次函数的表达式为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869074" y="1688516"/>
          <a:ext cx="6620074" cy="443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文档" r:id="rId3" imgW="3839210" imgH="259080" progId="Word.Document.12">
                  <p:embed/>
                </p:oleObj>
              </mc:Choice>
              <mc:Fallback>
                <p:oleObj name="文档" r:id="rId3" imgW="3839210" imgH="259080" progId="Word.Document.12">
                  <p:embed/>
                  <p:pic>
                    <p:nvPicPr>
                      <p:cNvPr id="0" name="图片 103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9074" y="1688516"/>
                        <a:ext cx="6620074" cy="4434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340929" y="3056043"/>
          <a:ext cx="6620074" cy="504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文档" r:id="rId5" imgW="3839210" imgH="294005" progId="Word.Document.12">
                  <p:embed/>
                </p:oleObj>
              </mc:Choice>
              <mc:Fallback>
                <p:oleObj name="文档" r:id="rId5" imgW="3839210" imgH="294005" progId="Word.Document.12">
                  <p:embed/>
                  <p:pic>
                    <p:nvPicPr>
                      <p:cNvPr id="0" name="图片 103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0929" y="3056043"/>
                        <a:ext cx="6620074" cy="5044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>
            <a:spLocks noChangeAspect="1"/>
          </p:cNvSpPr>
          <p:nvPr/>
        </p:nvSpPr>
        <p:spPr>
          <a:xfrm>
            <a:off x="285750" y="3616463"/>
            <a:ext cx="2991444" cy="4016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,4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解得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x=±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438239"/>
            <a:ext cx="8572500" cy="20636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3,9)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的图象上吗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请分别写出点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轴的对称点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、关于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轴的对称点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、关于原点的对称点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的坐标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的图象上吗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的图象上吗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在二次函数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的图象上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由题意得点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(3,9),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在二次函数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的图象上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两点均在二次函数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的图象上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285750" y="802382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是抛物线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上的三点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分别垂直于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垂足为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交线段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三点的横坐标依次为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1,2,3,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求线段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2792467" y="774109"/>
          <a:ext cx="6620074" cy="40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文档" r:id="rId3" imgW="3839210" imgH="234950" progId="Word.Document.12">
                  <p:embed/>
                </p:oleObj>
              </mc:Choice>
              <mc:Fallback>
                <p:oleObj name="文档" r:id="rId3" imgW="3839210" imgH="234950" progId="Word.Document.12">
                  <p:embed/>
                  <p:pic>
                    <p:nvPicPr>
                      <p:cNvPr id="0" name="图片 205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92467" y="774109"/>
                        <a:ext cx="6620074" cy="403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388227" y="1529098"/>
          <a:ext cx="6620074" cy="3107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文档" r:id="rId5" imgW="3839210" imgH="1802765" progId="Word.Document.12">
                  <p:embed/>
                </p:oleObj>
              </mc:Choice>
              <mc:Fallback>
                <p:oleObj name="文档" r:id="rId5" imgW="3839210" imgH="1802765" progId="Word.Document.12">
                  <p:embed/>
                  <p:pic>
                    <p:nvPicPr>
                      <p:cNvPr id="0" name="图片 205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8227" y="1529098"/>
                        <a:ext cx="6620074" cy="3107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18ZKXSJ83.EPS" descr="id:2147494305;FounderCES"/>
          <p:cNvPicPr/>
          <p:nvPr/>
        </p:nvPicPr>
        <p:blipFill>
          <a:blip r:embed="rId7" cstate="email"/>
          <a:stretch>
            <a:fillRect/>
          </a:stretch>
        </p:blipFill>
        <p:spPr>
          <a:xfrm>
            <a:off x="5743517" y="1784769"/>
            <a:ext cx="1808166" cy="18274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469</Words>
  <Application>Microsoft Office PowerPoint</Application>
  <PresentationFormat>全屏显示(16:9)</PresentationFormat>
  <Paragraphs>48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5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Cambria Math</vt:lpstr>
      <vt:lpstr>Times New Roman</vt:lpstr>
      <vt:lpstr>WWW.2PPT.COM
</vt:lpstr>
      <vt:lpstr>文档</vt:lpstr>
      <vt:lpstr>二次函数的图象与性质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2023-01-16T23:32:56Z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E09B30C9611C4E6A8A4D3045A13EC968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