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2" r:id="rId2"/>
    <p:sldId id="305" r:id="rId3"/>
    <p:sldId id="323" r:id="rId4"/>
    <p:sldId id="280" r:id="rId5"/>
    <p:sldId id="317" r:id="rId6"/>
    <p:sldId id="278" r:id="rId7"/>
    <p:sldId id="28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CB8D-D221-42AD-9F4C-67CCEDED31C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0BA8F-7A20-408E-BED2-148FC7D938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0BA8F-7A20-408E-BED2-148FC7D9389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A934-D484-460D-B705-227F76AC49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69FEE-5ACA-4974-9BD0-03C73161AC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D21DE-E79E-4199-8485-FCC7B5B570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D21DE-E79E-4199-8485-FCC7B5B570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8DCE5-94FA-4ADE-A5A5-0C979CEE84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DC6E-E767-4217-A71A-25183E090BF6}" type="datetimeFigureOut">
              <a:rPr lang="zh-CN" altLang="en-US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12E1-EC27-47A3-82AA-A7D5CB733332}" type="slidenum">
              <a:rPr lang="zh-CN" altLang="en-US"/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9972-9A02-4576-9513-38CC95D0E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62175" y="2390775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3483443" y="2162634"/>
            <a:ext cx="4260802" cy="123507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483443" y="3424698"/>
            <a:ext cx="4260802" cy="45062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61CF7-A1C3-4059-9E28-3DA6E6A1ED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E372-A80E-41A0-94F2-D761C6E52C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2C4E-A58C-47D2-B8B2-87F5E7F0A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BE0BB-E142-490B-A750-6B7AA6D95A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E6328-24F9-4D69-9782-C3A180040D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0E16D-FED1-4735-B9BE-BE939D19B1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8DCE5-94FA-4ADE-A5A5-0C979CEE84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950C5F-0E02-4B02-8251-919F94EBB4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fld id="{83FED483-4C96-402D-94EA-9E3690102D5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8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Rectangle 3"/>
          <p:cNvSpPr/>
          <p:nvPr/>
        </p:nvSpPr>
        <p:spPr>
          <a:xfrm>
            <a:off x="316026" y="1700880"/>
            <a:ext cx="8477495" cy="14401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r>
              <a:rPr lang="en-US" altLang="zh-CN" sz="4800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Arno Pro Smbd Caption" pitchFamily="18" charset="0"/>
                <a:cs typeface="+mn-ea"/>
              </a:rPr>
              <a:t>Unit1</a:t>
            </a:r>
          </a:p>
          <a:p>
            <a:r>
              <a:rPr lang="en-US" altLang="zh-CN" sz="6000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Arno Pro Smbd Caption" pitchFamily="18" charset="0"/>
                <a:cs typeface="+mn-ea"/>
              </a:rPr>
              <a:t>What’s </a:t>
            </a:r>
            <a:r>
              <a:rPr lang="en-US" altLang="zh-CN" sz="6000" b="1" noProof="1">
                <a:effectLst>
                  <a:outerShdw blurRad="38100" dist="38100" dir="2700000">
                    <a:srgbClr val="C0C0C0"/>
                  </a:outerShdw>
                </a:effectLst>
                <a:latin typeface="Arno Pro Smbd Caption" pitchFamily="18" charset="0"/>
                <a:cs typeface="+mn-ea"/>
              </a:rPr>
              <a:t>your favourite </a:t>
            </a:r>
            <a:r>
              <a:rPr lang="en-US" altLang="zh-CN" sz="6000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Arno Pro Smbd Caption" pitchFamily="18" charset="0"/>
                <a:cs typeface="+mn-ea"/>
              </a:rPr>
              <a:t>season?</a:t>
            </a:r>
            <a:endParaRPr lang="en-US" altLang="zh-CN" sz="6000" b="1" noProof="1">
              <a:effectLst>
                <a:outerShdw blurRad="38100" dist="38100" dir="2700000">
                  <a:srgbClr val="C0C0C0"/>
                </a:outerShdw>
              </a:effectLst>
              <a:latin typeface="Arno Pro Smbd Captio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07529" y="573316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标题 118788"/>
          <p:cNvSpPr>
            <a:spLocks noGrp="1" noChangeArrowheads="1"/>
          </p:cNvSpPr>
          <p:nvPr>
            <p:ph type="title"/>
          </p:nvPr>
        </p:nvSpPr>
        <p:spPr>
          <a:xfrm>
            <a:off x="-62" y="116770"/>
            <a:ext cx="9144061" cy="7159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</a:rPr>
              <a:t>How many seasons are there in a year?</a:t>
            </a:r>
          </a:p>
        </p:txBody>
      </p:sp>
      <p:pic>
        <p:nvPicPr>
          <p:cNvPr id="118788" name="图片 118787" descr="卡片_页面_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607195"/>
            <a:ext cx="8610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0" name="矩形 118789"/>
          <p:cNvSpPr>
            <a:spLocks noChangeArrowheads="1"/>
          </p:cNvSpPr>
          <p:nvPr/>
        </p:nvSpPr>
        <p:spPr bwMode="auto">
          <a:xfrm>
            <a:off x="539750" y="836613"/>
            <a:ext cx="3546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000">
                <a:solidFill>
                  <a:schemeClr val="tx2"/>
                </a:solidFill>
                <a:latin typeface="Arial" panose="020B0604020202020204" pitchFamily="34" charset="0"/>
              </a:rPr>
              <a:t>There are four.</a:t>
            </a:r>
          </a:p>
        </p:txBody>
      </p:sp>
      <p:sp>
        <p:nvSpPr>
          <p:cNvPr id="2" name="矩形 1"/>
          <p:cNvSpPr/>
          <p:nvPr/>
        </p:nvSpPr>
        <p:spPr>
          <a:xfrm rot="19800000">
            <a:off x="253365" y="1716415"/>
            <a:ext cx="2050415" cy="921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5400" noProof="1">
                <a:solidFill>
                  <a:schemeClr val="accent4"/>
                </a:solidFill>
              </a:rPr>
              <a:t>spring</a:t>
            </a:r>
          </a:p>
        </p:txBody>
      </p:sp>
      <p:sp>
        <p:nvSpPr>
          <p:cNvPr id="3" name="矩形 2"/>
          <p:cNvSpPr/>
          <p:nvPr/>
        </p:nvSpPr>
        <p:spPr>
          <a:xfrm rot="1860000">
            <a:off x="6288405" y="1263650"/>
            <a:ext cx="2512695" cy="921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5400" noProof="1">
                <a:solidFill>
                  <a:schemeClr val="accent4"/>
                </a:solidFill>
              </a:rPr>
              <a:t>summer</a:t>
            </a:r>
          </a:p>
        </p:txBody>
      </p:sp>
      <p:sp>
        <p:nvSpPr>
          <p:cNvPr id="4" name="矩形 3"/>
          <p:cNvSpPr/>
          <p:nvPr/>
        </p:nvSpPr>
        <p:spPr>
          <a:xfrm rot="1500000">
            <a:off x="78740" y="5580390"/>
            <a:ext cx="2473960" cy="921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5400" noProof="1">
                <a:solidFill>
                  <a:schemeClr val="accent4"/>
                </a:solidFill>
              </a:rPr>
              <a:t>autumn</a:t>
            </a:r>
          </a:p>
        </p:txBody>
      </p:sp>
      <p:sp>
        <p:nvSpPr>
          <p:cNvPr id="5" name="矩形 4"/>
          <p:cNvSpPr/>
          <p:nvPr/>
        </p:nvSpPr>
        <p:spPr>
          <a:xfrm rot="20520000">
            <a:off x="6454140" y="5892175"/>
            <a:ext cx="2473960" cy="921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5400" noProof="1">
                <a:solidFill>
                  <a:schemeClr val="accent4"/>
                </a:solidFill>
              </a:rPr>
              <a:t>winter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0" grpId="0"/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4"/>
          <p:cNvSpPr>
            <a:spLocks noGrp="1" noChangeArrowheads="1"/>
          </p:cNvSpPr>
          <p:nvPr>
            <p:ph idx="4294967295"/>
          </p:nvPr>
        </p:nvSpPr>
        <p:spPr>
          <a:xfrm>
            <a:off x="0" y="1773238"/>
            <a:ext cx="9144000" cy="357187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8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Let’s </a:t>
            </a:r>
            <a:r>
              <a:rPr lang="en-US" altLang="en-US" sz="8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guess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6"/>
          <p:cNvSpPr>
            <a:spLocks noGrp="1"/>
          </p:cNvSpPr>
          <p:nvPr>
            <p:ph idx="1"/>
          </p:nvPr>
        </p:nvSpPr>
        <p:spPr>
          <a:xfrm>
            <a:off x="0" y="620805"/>
            <a:ext cx="9144000" cy="5733160"/>
          </a:xfrm>
          <a:ln>
            <a:miter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altLang="zh-CN" sz="36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、根据中文意思写出英语。</a:t>
            </a:r>
            <a:endParaRPr lang="en-US" altLang="zh-CN" sz="3600" dirty="0" smtClean="0">
              <a:solidFill>
                <a:schemeClr val="tx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go skiing  plant flowers  play outdoors</a:t>
            </a: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去滑雪     种花           去户外玩</a:t>
            </a:r>
            <a:endParaRPr lang="en-US" altLang="zh-CN" sz="2800" dirty="0" smtClean="0">
              <a:solidFill>
                <a:schemeClr val="tx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look at…  in the trees  really love  fly a kite</a:t>
            </a: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     </a:t>
            </a:r>
            <a:r>
              <a:rPr lang="zh-CN" altLang="en-US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在树上       确实喜欢     放风筝</a:t>
            </a:r>
            <a:endParaRPr lang="en-US" altLang="zh-CN" sz="2800" dirty="0" smtClean="0">
              <a:solidFill>
                <a:schemeClr val="tx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make a snowman  like swimming</a:t>
            </a:r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chemeClr val="tx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堆雪人          喜欢游泳</a:t>
            </a:r>
            <a:endParaRPr lang="en-US" altLang="zh-CN" sz="2800" dirty="0" smtClean="0">
              <a:solidFill>
                <a:schemeClr val="tx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46" name="日期占位符 3"/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8BEC6DE-BEDB-412C-8BD5-FFED8D8A60C1}" type="datetime1">
              <a:rPr lang="zh-CN" altLang="en-US" smtClean="0"/>
              <a:t>2023-01-17</a:t>
            </a:fld>
            <a:endParaRPr lang="zh-CN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 noChangeArrowheads="1"/>
          </p:cNvSpPr>
          <p:nvPr/>
        </p:nvSpPr>
        <p:spPr bwMode="auto">
          <a:xfrm>
            <a:off x="468313" y="3006618"/>
            <a:ext cx="8324850" cy="287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1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、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We can (             )in winter.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2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、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We can (             )in summer.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3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、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We can (             )in spring.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4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、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We can (             )in autumn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  <a:sym typeface="Calibri" panose="020F0502020204030204" pitchFamily="34" charset="0"/>
              </a:rPr>
              <a:t>.</a:t>
            </a:r>
            <a:endParaRPr lang="en-US" altLang="zh-CN" sz="3200" dirty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  <a:sym typeface="Calibri" panose="020F050202020403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altLang="zh-CN" sz="3600" dirty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  <a:sym typeface="Calibri" panose="020F0502020204030204" pitchFamily="34" charset="0"/>
            </a:endParaRPr>
          </a:p>
        </p:txBody>
      </p:sp>
      <p:pic>
        <p:nvPicPr>
          <p:cNvPr id="2" name="矩形 1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" y="1036177"/>
            <a:ext cx="2343150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矩形 2"/>
          <p:cNvPicPr>
            <a:picLocks noGrp="1"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1600" y="1107614"/>
            <a:ext cx="33289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矩形 3"/>
          <p:cNvPicPr>
            <a:picLocks noGrp="1"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" y="1828339"/>
            <a:ext cx="2835275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矩形 4"/>
          <p:cNvPicPr>
            <a:picLocks noGrp="1"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8575" y="1899777"/>
            <a:ext cx="2689225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41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charRg st="141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charRg st="141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28 0.017037 L 0.255903 0.237593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486 0.047778 L -0.119236 0.425833 " pathEditMode="relative" rAng="0" ptsTypes="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94 0.022963 L 0.278472 0.222500 " pathEditMode="relative" rAng="0" ptsTypes="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347 0.047870 L -0.106250 0.415370 " pathEditMode="relative" rAng="0" ptsTypes="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  <p:bldP spid="3" grpId="0" bldLvl="0" animBg="1"/>
      <p:bldP spid="3" grpId="1" bldLvl="0" animBg="1"/>
      <p:bldP spid="4" grpId="0" bldLvl="0" animBg="1"/>
      <p:bldP spid="4" grpId="1" bldLvl="0" animBg="1"/>
      <p:bldP spid="5" grpId="0" bldLvl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内容占位符 6"/>
          <p:cNvSpPr>
            <a:spLocks noGrp="1" noChangeArrowheads="1"/>
          </p:cNvSpPr>
          <p:nvPr>
            <p:ph idx="1"/>
          </p:nvPr>
        </p:nvSpPr>
        <p:spPr>
          <a:xfrm>
            <a:off x="323705" y="1124840"/>
            <a:ext cx="8460270" cy="46803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2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、根据实际情况回答问题。</a:t>
            </a:r>
            <a:endParaRPr lang="en-US" altLang="zh-CN" sz="3200" dirty="0" smtClean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What’s your favourite season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400" dirty="0" smtClean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answer:spring(summer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autumn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winter).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2400" dirty="0" smtClean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Is summer your favourite saeson?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answer:Yes,it is./No,it isn’t.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2400" dirty="0" smtClean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What’s your favourite saeson like?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answer:It’s very hot.very (warm/cool/cold)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2400" dirty="0" smtClean="0">
              <a:solidFill>
                <a:srgbClr val="FF006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Would  you like eat ice cream in summer?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answer:Yes,I’d like./No,I don’t like.</a:t>
            </a:r>
          </a:p>
        </p:txBody>
      </p:sp>
      <p:sp>
        <p:nvSpPr>
          <p:cNvPr id="34819" name="日期占位符 3"/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7FE2DD-D19B-4622-8DFD-BDBEC2A5A385}" type="datetime1">
              <a:rPr lang="zh-CN" altLang="en-US" smtClean="0"/>
              <a:t>2023-01-17</a:t>
            </a:fld>
            <a:endParaRPr lang="zh-CN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8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8"/>
          <p:cNvSpPr>
            <a:spLocks noGrp="1" noChangeArrowheads="1"/>
          </p:cNvSpPr>
          <p:nvPr>
            <p:ph type="title"/>
          </p:nvPr>
        </p:nvSpPr>
        <p:spPr>
          <a:xfrm>
            <a:off x="827740" y="404790"/>
            <a:ext cx="6257925" cy="2071688"/>
          </a:xfrm>
        </p:spPr>
        <p:txBody>
          <a:bodyPr/>
          <a:lstStyle/>
          <a:p>
            <a:pPr algn="l"/>
            <a:r>
              <a:rPr lang="zh-CN" altLang="en-US" sz="4800" dirty="0" smtClean="0">
                <a:solidFill>
                  <a:srgbClr val="00B050"/>
                </a:solidFill>
              </a:rPr>
              <a:t>小结：</a:t>
            </a:r>
          </a:p>
        </p:txBody>
      </p:sp>
      <p:sp>
        <p:nvSpPr>
          <p:cNvPr id="10" name="内容占位符 9"/>
          <p:cNvSpPr>
            <a:spLocks noGrp="1" noChangeArrowheads="1"/>
          </p:cNvSpPr>
          <p:nvPr>
            <p:ph idx="1"/>
          </p:nvPr>
        </p:nvSpPr>
        <p:spPr>
          <a:xfrm>
            <a:off x="827740" y="2780955"/>
            <a:ext cx="7743625" cy="294255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1</a:t>
            </a:r>
            <a:r>
              <a:rPr lang="zh-CN" altLang="en-US" dirty="0" smtClean="0">
                <a:solidFill>
                  <a:srgbClr val="00B050"/>
                </a:solidFill>
              </a:rPr>
              <a:t>、</a:t>
            </a:r>
            <a:r>
              <a:rPr lang="en-US" altLang="zh-CN" dirty="0" smtClean="0">
                <a:solidFill>
                  <a:srgbClr val="00B050"/>
                </a:solidFill>
              </a:rPr>
              <a:t>there  is  not  snow  in  Guangzhou.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00B050"/>
                </a:solidFill>
              </a:rPr>
              <a:t>中文：广州不会下雪。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2</a:t>
            </a:r>
            <a:r>
              <a:rPr lang="zh-CN" altLang="en-US" dirty="0" smtClean="0">
                <a:solidFill>
                  <a:srgbClr val="00B050"/>
                </a:solidFill>
              </a:rPr>
              <a:t>、</a:t>
            </a:r>
            <a:r>
              <a:rPr lang="en-US" altLang="zh-CN" dirty="0" smtClean="0">
                <a:solidFill>
                  <a:srgbClr val="00B050"/>
                </a:solidFill>
              </a:rPr>
              <a:t>there  are  four  season  in  a  year.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00B050"/>
                </a:solidFill>
              </a:rPr>
              <a:t>中文：一年有四个月。 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>
              <a:solidFill>
                <a:srgbClr val="00B050"/>
              </a:solidFill>
            </a:endParaRPr>
          </a:p>
        </p:txBody>
      </p:sp>
      <p:sp>
        <p:nvSpPr>
          <p:cNvPr id="36868" name="日期占位符 1"/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354901-896C-4B94-9C17-512882D43B37}" type="datetime1">
              <a:rPr lang="zh-CN" altLang="en-US" smtClean="0"/>
              <a:t>2023-01-17</a:t>
            </a:fld>
            <a:endParaRPr lang="zh-CN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全屏显示(4:3)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Arno Pro Smbd Caption</vt:lpstr>
      <vt:lpstr>楷体</vt:lpstr>
      <vt:lpstr>宋体</vt:lpstr>
      <vt:lpstr>微软雅黑</vt:lpstr>
      <vt:lpstr>幼圆</vt:lpstr>
      <vt:lpstr>Arial</vt:lpstr>
      <vt:lpstr>Arial Black</vt:lpstr>
      <vt:lpstr>Calibri</vt:lpstr>
      <vt:lpstr>WWW.2PPT.COM</vt:lpstr>
      <vt:lpstr>PowerPoint 演示文稿</vt:lpstr>
      <vt:lpstr>How many seasons are there in a year?</vt:lpstr>
      <vt:lpstr>PowerPoint 演示文稿</vt:lpstr>
      <vt:lpstr>PowerPoint 演示文稿</vt:lpstr>
      <vt:lpstr>PowerPoint 演示文稿</vt:lpstr>
      <vt:lpstr>PowerPoint 演示文稿</vt:lpstr>
      <vt:lpstr>小结：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2022-01-22T07:16:20Z</dcterms:created>
  <dcterms:modified xsi:type="dcterms:W3CDTF">2023-01-16T23:33:28Z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42EF33B47EC647E092B8AEA1FB4C3D11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