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313" r:id="rId10"/>
    <p:sldId id="314" r:id="rId11"/>
    <p:sldId id="31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E9"/>
    <a:srgbClr val="0066CC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/>
              <a:t>Unit 9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Can you come to my party?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come to my party?</a:t>
            </a:r>
            <a:endParaRPr lang="zh-CN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62545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   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zh-CN" sz="36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一课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02500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9</a:t>
            </a:r>
            <a:endParaRPr lang="zh-CN" altLang="en-US" sz="48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94484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6231"/>
            <a:ext cx="11430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people in America like having the surprise party.It is very popular.They think it is very exciting to have surprise parties for their friends or family members.They often plan a surprise party for special events like someone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birthday.If you want to know what a surprise party is like,please look at the following example.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Saturday night,Sam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wife asked him to go to the kitchen and bring her a glass of water.Sam walked to the kitchen.When he opened the door,he saw a “bear(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熊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)” standing in front of him!Sam was very 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scared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wanted to run away at once.Just then the “bear” took off his costume(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服装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).It was Sam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friend John!When he turned back,he saw some other people standing behind him.All of them said “Surprise!Happy birthday!” to him.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fact,we can have many kinds of surprise parties.A successful surprise party always makes people feel surprised and excited.Would you like to plan a party like this for your friends or family members?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77819" y="880525"/>
            <a:ext cx="11430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)1.How is the surprise party in America?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A.Relaxing.	B.Popular.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D.Meaningless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)2.When was Sam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birthday?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 Saturday.	B.On Sunday.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 Friday.	D.On Thursday.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)3.What does the underlined word “scared” mean in English?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A.Sad.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B.Surprised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</a:t>
            </a:r>
            <a:r>
              <a:rPr lang="en-US" altLang="zh-CN" sz="220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C.Afraid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D.Available.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)4.Who stood in front of Sam that night in fact?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 real bear.	B.His mother.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C.His father.	D.His friend.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passage mainly about?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 a surprise party is like in America.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B.Why Sam felt scared when he saw the bear.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 to have a surprise party for others.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 people feel about a successful surprise party.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5809" y="973167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792877" y="1779990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792877" y="2640602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792877" y="3415152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792877" y="4630766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英汉互译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太多家庭作业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homework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其他时间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骑自行车兜风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bike riding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闲逛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 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去看电影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the movies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而感谢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for...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7.prepare for an exam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准备考试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8.go to the doctor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去看医生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9.have the flu       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患流感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10.go to the party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去参加聚会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82223" y="1762565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182223" y="2084781"/>
            <a:ext cx="3003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182223" y="2182113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3182223" y="2504329"/>
            <a:ext cx="3003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182223" y="2558631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3182223" y="2880847"/>
            <a:ext cx="3003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182223" y="2999694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400658" y="3321910"/>
            <a:ext cx="2684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182223" y="3397727"/>
            <a:ext cx="357358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182223" y="3719943"/>
            <a:ext cx="35735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182223" y="3763487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3182223" y="4085703"/>
            <a:ext cx="3003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182223" y="4215309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182223" y="4537525"/>
            <a:ext cx="3003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182223" y="4559553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3182223" y="4881769"/>
            <a:ext cx="3003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182223" y="4957586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3182223" y="5279802"/>
            <a:ext cx="3003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182223" y="5398650"/>
            <a:ext cx="3003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3182223" y="5720866"/>
            <a:ext cx="3003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7962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1.Scott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pass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exam/examination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because he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work hard.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2.—What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matter with you?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have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流感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will go to the movies if I am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有空的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tomorrow.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home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storm stopped.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kid wanted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抓住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bird in the tree.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1.Can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play  ) soccer with us after school?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go  ) to the movies because he has much homework to do.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3.She has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visit  ) her uncle this Sunday.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exciting to go bike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ride  ) in the countryside.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5.My uncle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leave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not leave  ) until yesterday.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65102" y="1346689"/>
            <a:ext cx="22503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365102" y="1668905"/>
            <a:ext cx="22503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031153" y="2185786"/>
            <a:ext cx="6905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031154" y="2508002"/>
            <a:ext cx="6905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171925" y="2605333"/>
            <a:ext cx="13467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171925" y="2927549"/>
            <a:ext cx="13467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848733" y="2982806"/>
            <a:ext cx="89492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848734" y="3305022"/>
            <a:ext cx="894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848733" y="3370081"/>
            <a:ext cx="89492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848734" y="3692297"/>
            <a:ext cx="894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835711" y="4200898"/>
            <a:ext cx="6905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1835712" y="4523114"/>
            <a:ext cx="6905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835711" y="4641961"/>
            <a:ext cx="6905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1835712" y="4964177"/>
            <a:ext cx="6905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835711" y="4975448"/>
            <a:ext cx="88597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1835712" y="5297664"/>
            <a:ext cx="8859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548219" y="5407895"/>
            <a:ext cx="89492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3548219" y="5730111"/>
            <a:ext cx="894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1923577" y="5784080"/>
            <a:ext cx="170175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1923577" y="6106296"/>
            <a:ext cx="1701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7" grpId="0" animBg="1"/>
      <p:bldP spid="20" grpId="0" animBg="1"/>
      <p:bldP spid="22" grpId="0" animBg="1"/>
      <p:bldP spid="25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7962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你能和我们一起去看电影吗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我乐意去。但是我不得不照看我的妹妹。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—Can you go to the movies with us?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—Sure,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.But I have to look after my sister.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他们正在为考试做准备。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你可以和好朋友去逛逛。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your good friends.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谢谢你帮我搬这个箱子。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carry the box.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他每天夜里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点才睡觉。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bed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11:00 every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60997" y="2605333"/>
            <a:ext cx="284206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460998" y="2927549"/>
            <a:ext cx="28420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265555" y="3399115"/>
            <a:ext cx="328492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265556" y="3721331"/>
            <a:ext cx="3284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47059" y="4192897"/>
            <a:ext cx="177705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547060" y="4515113"/>
            <a:ext cx="17770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11144" y="5004289"/>
            <a:ext cx="369191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11145" y="5326505"/>
            <a:ext cx="3691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070113" y="5783903"/>
            <a:ext cx="10814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070114" y="6106119"/>
            <a:ext cx="1081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501342" y="5783903"/>
            <a:ext cx="80171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501342" y="6106119"/>
            <a:ext cx="8017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2496"/>
            <a:ext cx="11430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)1.—Can you go shopping with me tomorrow?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have to go to see the doctor.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am afraid 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B.Never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nothing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D.Good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)2.Li Lei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to visit the Palace Museum because he has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 to do.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A.too many	B.much too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C.too much	D.many too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until I finish my homework.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B.will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D.went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8232" y="1779990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18232" y="3393637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18232" y="4663039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7962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)4.—Thank you for helping 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schoolwork.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—You are welcome.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A.about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B.with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)5.—Why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 come to my party?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at home,because my mother was ill.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A.has to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B.have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D.had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)6.—Can you go to the zoo with me?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to look after my little brother.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A.Yes,I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love to.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B.Why not?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C.Sorry,I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go with you.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4143" y="1059227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4543" y="2188780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4543" y="3802427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9363"/>
            <a:ext cx="11430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)7.My family has two dogs.One is white,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black.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A.other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B.another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other	D.others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)8.There is a train at 6:30 p.m.If you run,you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A.miss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B.catch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C.get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D.arrive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)9.We are going to have a class meeting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Monday.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	B.in	C./	D.of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)10.—How are you,Allan?You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look well.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afraid I have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A.flu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B.an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flu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D.some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4142" y="1209835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4542" y="2457721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4542" y="3630304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74542" y="4437128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2496"/>
            <a:ext cx="11430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A:Tomorrow is Saturday.1.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B:Nothing much.What about you?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B:Rose?Who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Rose?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 remember that we went skating with her last time?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B:Oh,I remember it.She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friendly girl.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B:Sure,I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love to.When and where will we meet?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B:OK.Catch you then.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23285" y="1744722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623285" y="206693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116753" y="257306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116753" y="289527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116753" y="341215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116753" y="373437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16753" y="417595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16753" y="4498166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116753" y="4993532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116753" y="531574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6757"/>
            <a:ext cx="11430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my cousin.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 are you going to do,Jim?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 the bus stop at half past seven.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the train station to meet Rose.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E.Well,can you go to the train station with me?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F.I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who is Rose.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do the shopping.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351</Words>
  <Application>Microsoft Office PowerPoint</Application>
  <PresentationFormat>宽屏</PresentationFormat>
  <Paragraphs>113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Can you come to my party?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2018-06-29T07:57:00Z</dcterms:created>
  <dcterms:modified xsi:type="dcterms:W3CDTF">2023-01-16T23:33:43Z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3F010A8F5F0F4A5EA82FDB998EC4D215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