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3" r:id="rId2"/>
    <p:sldId id="4825" r:id="rId3"/>
    <p:sldId id="4826" r:id="rId4"/>
    <p:sldId id="262" r:id="rId5"/>
    <p:sldId id="11088564" r:id="rId6"/>
    <p:sldId id="258" r:id="rId7"/>
    <p:sldId id="11088566" r:id="rId8"/>
    <p:sldId id="11088565" r:id="rId9"/>
    <p:sldId id="309" r:id="rId10"/>
    <p:sldId id="11088567" r:id="rId11"/>
    <p:sldId id="11088568" r:id="rId12"/>
    <p:sldId id="320" r:id="rId13"/>
    <p:sldId id="1695" r:id="rId14"/>
    <p:sldId id="270" r:id="rId15"/>
    <p:sldId id="11088569" r:id="rId16"/>
    <p:sldId id="1701" r:id="rId17"/>
    <p:sldId id="280" r:id="rId18"/>
    <p:sldId id="324" r:id="rId19"/>
    <p:sldId id="11088572"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FFE374"/>
    <a:srgbClr val="FFB464"/>
    <a:srgbClr val="292929"/>
    <a:srgbClr val="FFE071"/>
    <a:srgbClr val="FFE588"/>
    <a:srgbClr val="FAF4EA"/>
    <a:srgbClr val="F8F0E2"/>
    <a:srgbClr val="EAAD26"/>
    <a:srgbClr val="EFBE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15" autoAdjust="0"/>
  </p:normalViewPr>
  <p:slideViewPr>
    <p:cSldViewPr snapToGrid="0">
      <p:cViewPr varScale="1">
        <p:scale>
          <a:sx n="107" d="100"/>
          <a:sy n="107" d="100"/>
        </p:scale>
        <p:origin x="16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1A13A-D60A-422D-BAA6-E4E7ADFA2A21}"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886AE-BC43-4E5F-A7F0-F089821543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BABC2-6772-4727-AFE1-F6A682502CA6}"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BABC2-6772-4727-AFE1-F6A682502CA6}"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58BABC2-6772-4727-AFE1-F6A682502CA6}"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CCEAC-8D3F-49ED-B758-76BF4739C52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016975-1D4D-491B-8EC5-CCC6AF49DF0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E886AE-BC43-4E5F-A7F0-F0898215431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3" name=" 12"/>
          <p:cNvSpPr>
            <a:spLocks noGrp="1"/>
          </p:cNvSpPr>
          <p:nvPr>
            <p:ph type="pic" sz="quarter" idx="11"/>
          </p:nvPr>
        </p:nvSpPr>
        <p:spPr>
          <a:xfrm>
            <a:off x="1393372" y="2293258"/>
            <a:ext cx="2504777" cy="2583543"/>
          </a:xfrm>
          <a:custGeom>
            <a:avLst/>
            <a:gdLst>
              <a:gd name="connsiteX0" fmla="*/ 0 w 2504777"/>
              <a:gd name="connsiteY0" fmla="*/ 0 h 2583543"/>
              <a:gd name="connsiteX1" fmla="*/ 2504777 w 2504777"/>
              <a:gd name="connsiteY1" fmla="*/ 0 h 2583543"/>
              <a:gd name="connsiteX2" fmla="*/ 2504777 w 2504777"/>
              <a:gd name="connsiteY2" fmla="*/ 2583543 h 2583543"/>
              <a:gd name="connsiteX3" fmla="*/ 0 w 2504777"/>
              <a:gd name="connsiteY3" fmla="*/ 2583543 h 2583543"/>
            </a:gdLst>
            <a:ahLst/>
            <a:cxnLst>
              <a:cxn ang="0">
                <a:pos x="connsiteX0" y="connsiteY0"/>
              </a:cxn>
              <a:cxn ang="0">
                <a:pos x="connsiteX1" y="connsiteY1"/>
              </a:cxn>
              <a:cxn ang="0">
                <a:pos x="connsiteX2" y="connsiteY2"/>
              </a:cxn>
              <a:cxn ang="0">
                <a:pos x="connsiteX3" y="connsiteY3"/>
              </a:cxn>
            </a:cxnLst>
            <a:rect l="l" t="t" r="r" b="b"/>
            <a:pathLst>
              <a:path w="2504777" h="2583543">
                <a:moveTo>
                  <a:pt x="0" y="0"/>
                </a:moveTo>
                <a:lnTo>
                  <a:pt x="2504777" y="0"/>
                </a:lnTo>
                <a:lnTo>
                  <a:pt x="2504777" y="2583543"/>
                </a:lnTo>
                <a:lnTo>
                  <a:pt x="0" y="2583543"/>
                </a:lnTo>
                <a:close/>
              </a:path>
            </a:pathLst>
          </a:custGeom>
        </p:spPr>
        <p:txBody>
          <a:bodyPr wrap="square">
            <a:noAutofit/>
          </a:bodyPr>
          <a:lstStyle/>
          <a:p>
            <a:endParaRPr lang="zh-CN" altLang="en-US"/>
          </a:p>
        </p:txBody>
      </p:sp>
      <p:sp>
        <p:nvSpPr>
          <p:cNvPr id="14" name=" 13"/>
          <p:cNvSpPr>
            <a:spLocks noGrp="1"/>
          </p:cNvSpPr>
          <p:nvPr>
            <p:ph type="pic" sz="quarter" idx="12"/>
          </p:nvPr>
        </p:nvSpPr>
        <p:spPr>
          <a:xfrm>
            <a:off x="4771041" y="3346833"/>
            <a:ext cx="1552845" cy="1601676"/>
          </a:xfrm>
          <a:custGeom>
            <a:avLst/>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ah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15" name=" 14"/>
          <p:cNvSpPr>
            <a:spLocks noGrp="1"/>
          </p:cNvSpPr>
          <p:nvPr>
            <p:ph type="pic" sz="quarter" idx="13"/>
          </p:nvPr>
        </p:nvSpPr>
        <p:spPr>
          <a:xfrm>
            <a:off x="6890127" y="3346833"/>
            <a:ext cx="1552845" cy="1601676"/>
          </a:xfrm>
          <a:custGeom>
            <a:avLst/>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ah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16" name=" 15"/>
          <p:cNvSpPr>
            <a:spLocks noGrp="1"/>
          </p:cNvSpPr>
          <p:nvPr>
            <p:ph type="pic" sz="quarter" idx="14"/>
          </p:nvPr>
        </p:nvSpPr>
        <p:spPr>
          <a:xfrm>
            <a:off x="9009212" y="3346833"/>
            <a:ext cx="1552845" cy="1601676"/>
          </a:xfrm>
          <a:custGeom>
            <a:avLst/>
            <a:gdLst>
              <a:gd name="connsiteX0" fmla="*/ 0 w 1552845"/>
              <a:gd name="connsiteY0" fmla="*/ 0 h 1601676"/>
              <a:gd name="connsiteX1" fmla="*/ 1552845 w 1552845"/>
              <a:gd name="connsiteY1" fmla="*/ 0 h 1601676"/>
              <a:gd name="connsiteX2" fmla="*/ 1552845 w 1552845"/>
              <a:gd name="connsiteY2" fmla="*/ 1601676 h 1601676"/>
              <a:gd name="connsiteX3" fmla="*/ 0 w 1552845"/>
              <a:gd name="connsiteY3" fmla="*/ 1601676 h 1601676"/>
            </a:gdLst>
            <a:ahLst/>
            <a:cxnLst>
              <a:cxn ang="0">
                <a:pos x="connsiteX0" y="connsiteY0"/>
              </a:cxn>
              <a:cxn ang="0">
                <a:pos x="connsiteX1" y="connsiteY1"/>
              </a:cxn>
              <a:cxn ang="0">
                <a:pos x="connsiteX2" y="connsiteY2"/>
              </a:cxn>
              <a:cxn ang="0">
                <a:pos x="connsiteX3" y="connsiteY3"/>
              </a:cxn>
            </a:cxnLst>
            <a:rect l="l" t="t" r="r" b="b"/>
            <a:pathLst>
              <a:path w="1552845" h="1601676">
                <a:moveTo>
                  <a:pt x="0" y="0"/>
                </a:moveTo>
                <a:lnTo>
                  <a:pt x="1552845" y="0"/>
                </a:lnTo>
                <a:lnTo>
                  <a:pt x="1552845" y="1601676"/>
                </a:lnTo>
                <a:lnTo>
                  <a:pt x="0" y="1601676"/>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E5B29A9-5820-46BE-83DA-BE1F926704E3}"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7" name=" 6"/>
          <p:cNvSpPr>
            <a:spLocks noGrp="1"/>
          </p:cNvSpPr>
          <p:nvPr>
            <p:ph type="pic" sz="quarter" idx="11"/>
          </p:nvPr>
        </p:nvSpPr>
        <p:spPr>
          <a:xfrm>
            <a:off x="1317172" y="2275389"/>
            <a:ext cx="4383315" cy="2634343"/>
          </a:xfrm>
          <a:custGeom>
            <a:avLst/>
            <a:gdLst>
              <a:gd name="connsiteX0" fmla="*/ 0 w 4383315"/>
              <a:gd name="connsiteY0" fmla="*/ 0 h 2634343"/>
              <a:gd name="connsiteX1" fmla="*/ 4383315 w 4383315"/>
              <a:gd name="connsiteY1" fmla="*/ 0 h 2634343"/>
              <a:gd name="connsiteX2" fmla="*/ 4383315 w 4383315"/>
              <a:gd name="connsiteY2" fmla="*/ 2634343 h 2634343"/>
              <a:gd name="connsiteX3" fmla="*/ 0 w 4383315"/>
              <a:gd name="connsiteY3" fmla="*/ 2634343 h 2634343"/>
            </a:gdLst>
            <a:ahLst/>
            <a:cxnLst>
              <a:cxn ang="0">
                <a:pos x="connsiteX0" y="connsiteY0"/>
              </a:cxn>
              <a:cxn ang="0">
                <a:pos x="connsiteX1" y="connsiteY1"/>
              </a:cxn>
              <a:cxn ang="0">
                <a:pos x="connsiteX2" y="connsiteY2"/>
              </a:cxn>
              <a:cxn ang="0">
                <a:pos x="connsiteX3" y="connsiteY3"/>
              </a:cxn>
            </a:cxnLst>
            <a:rect l="l" t="t" r="r" b="b"/>
            <a:pathLst>
              <a:path w="4383315" h="2634343">
                <a:moveTo>
                  <a:pt x="0" y="0"/>
                </a:moveTo>
                <a:lnTo>
                  <a:pt x="4383315" y="0"/>
                </a:lnTo>
                <a:lnTo>
                  <a:pt x="4383315" y="2634343"/>
                </a:lnTo>
                <a:lnTo>
                  <a:pt x="0" y="263434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1E5B29A9-5820-46BE-83DA-BE1F926704E3}"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1887363" y="1482850"/>
            <a:ext cx="1098281" cy="1096583"/>
          </a:xfrm>
          <a:custGeom>
            <a:avLst/>
            <a:gdLst>
              <a:gd name="connsiteX0" fmla="*/ 877266 w 1754532"/>
              <a:gd name="connsiteY0" fmla="*/ 0 h 1754532"/>
              <a:gd name="connsiteX1" fmla="*/ 1754532 w 1754532"/>
              <a:gd name="connsiteY1" fmla="*/ 877266 h 1754532"/>
              <a:gd name="connsiteX2" fmla="*/ 877266 w 1754532"/>
              <a:gd name="connsiteY2" fmla="*/ 1754532 h 1754532"/>
              <a:gd name="connsiteX3" fmla="*/ 0 w 1754532"/>
              <a:gd name="connsiteY3" fmla="*/ 877266 h 1754532"/>
              <a:gd name="connsiteX4" fmla="*/ 877266 w 1754532"/>
              <a:gd name="connsiteY4" fmla="*/ 0 h 175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532" h="1754532">
                <a:moveTo>
                  <a:pt x="877266" y="0"/>
                </a:moveTo>
                <a:cubicBezTo>
                  <a:pt x="1361767" y="0"/>
                  <a:pt x="1754532" y="392765"/>
                  <a:pt x="1754532" y="877266"/>
                </a:cubicBezTo>
                <a:cubicBezTo>
                  <a:pt x="1754532" y="1361767"/>
                  <a:pt x="1361767" y="1754532"/>
                  <a:pt x="877266" y="1754532"/>
                </a:cubicBezTo>
                <a:cubicBezTo>
                  <a:pt x="392765" y="1754532"/>
                  <a:pt x="0" y="1361767"/>
                  <a:pt x="0" y="877266"/>
                </a:cubicBezTo>
                <a:cubicBezTo>
                  <a:pt x="0" y="392765"/>
                  <a:pt x="392765" y="0"/>
                  <a:pt x="877266" y="0"/>
                </a:cubicBezTo>
                <a:close/>
              </a:path>
            </a:pathLst>
          </a:custGeom>
          <a:solidFill>
            <a:schemeClr val="bg1">
              <a:lumMod val="85000"/>
            </a:schemeClr>
          </a:solidFill>
        </p:spPr>
        <p:txBody>
          <a:bodyPr wrap="square">
            <a:noAutofit/>
          </a:bodyPr>
          <a:lstStyle>
            <a:lvl1pPr marL="0" indent="0">
              <a:buNone/>
              <a:defRPr sz="690"/>
            </a:lvl1pPr>
          </a:lstStyle>
          <a:p>
            <a:endParaRPr lang="en-US" dirty="0"/>
          </a:p>
          <a:p>
            <a:r>
              <a:rPr lang="en-US" dirty="0"/>
              <a:t>Picture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pic>
        <p:nvPicPr>
          <p:cNvPr id="7" name="图片 6" descr="微信图片_20211207152454"/>
          <p:cNvPicPr>
            <a:picLocks noChangeAspect="1"/>
          </p:cNvPicPr>
          <p:nvPr userDrawn="1"/>
        </p:nvPicPr>
        <p:blipFill>
          <a:blip r:embed="rId2"/>
          <a:stretch>
            <a:fillRect/>
          </a:stretch>
        </p:blipFill>
        <p:spPr>
          <a:xfrm>
            <a:off x="635" y="0"/>
            <a:ext cx="1219073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2759" y="158091"/>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2023-01-11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8.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创意简约教师节海报"/>
          <p:cNvPicPr>
            <a:picLocks noChangeAspect="1"/>
          </p:cNvPicPr>
          <p:nvPr/>
        </p:nvPicPr>
        <p:blipFill>
          <a:blip r:embed="rId5"/>
          <a:srcRect t="24893"/>
          <a:stretch>
            <a:fillRect/>
          </a:stretch>
        </p:blipFill>
        <p:spPr>
          <a:xfrm>
            <a:off x="-18415" y="-20320"/>
            <a:ext cx="12210415" cy="6878320"/>
          </a:xfrm>
          <a:prstGeom prst="rect">
            <a:avLst/>
          </a:prstGeom>
        </p:spPr>
      </p:pic>
      <p:pic>
        <p:nvPicPr>
          <p:cNvPr id="18" name="口哨版轻松欢快夏日旅行配乐-26秒">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4544" y="196273"/>
            <a:ext cx="609600" cy="609600"/>
          </a:xfrm>
          <a:prstGeom prst="rect">
            <a:avLst/>
          </a:prstGeom>
        </p:spPr>
      </p:pic>
      <p:grpSp>
        <p:nvGrpSpPr>
          <p:cNvPr id="2" name="组合 1"/>
          <p:cNvGrpSpPr/>
          <p:nvPr/>
        </p:nvGrpSpPr>
        <p:grpSpPr>
          <a:xfrm>
            <a:off x="4407726" y="1987550"/>
            <a:ext cx="7206615" cy="3436828"/>
            <a:chOff x="3650" y="1776"/>
            <a:chExt cx="10122" cy="4827"/>
          </a:xfrm>
        </p:grpSpPr>
        <p:sp>
          <p:nvSpPr>
            <p:cNvPr id="19" name="TextBox 19"/>
            <p:cNvSpPr txBox="1"/>
            <p:nvPr/>
          </p:nvSpPr>
          <p:spPr>
            <a:xfrm>
              <a:off x="3895" y="4976"/>
              <a:ext cx="9877" cy="906"/>
            </a:xfrm>
            <a:prstGeom prst="rect">
              <a:avLst/>
            </a:prstGeom>
            <a:noFill/>
            <a:effectLst/>
          </p:spPr>
          <p:txBody>
            <a:bodyPr wrap="square" rtlCol="0">
              <a:spAutoFit/>
            </a:bodyPr>
            <a:lstStyle/>
            <a:p>
              <a:pPr algn="r">
                <a:lnSpc>
                  <a:spcPct val="150000"/>
                </a:lnSpc>
              </a:pPr>
              <a:r>
                <a:rPr lang="zh-CN" altLang="en-US" sz="1200" spc="394"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您的内容打在这里，或者通过复制您的文本后，在此框中选择粘贴。您的内容打在这里，或者通过复制您的文本后，在此框中选择粘贴。</a:t>
              </a:r>
            </a:p>
          </p:txBody>
        </p:sp>
        <p:sp>
          <p:nvSpPr>
            <p:cNvPr id="20" name="矩形 259"/>
            <p:cNvSpPr>
              <a:spLocks noChangeArrowheads="1"/>
            </p:cNvSpPr>
            <p:nvPr/>
          </p:nvSpPr>
          <p:spPr bwMode="auto">
            <a:xfrm>
              <a:off x="3650" y="3509"/>
              <a:ext cx="10122" cy="1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6000" dirty="0">
                  <a:solidFill>
                    <a:schemeClr val="tx1">
                      <a:lumMod val="85000"/>
                      <a:lumOff val="15000"/>
                    </a:schemeClr>
                  </a:solidFill>
                  <a:cs typeface="+mn-ea"/>
                  <a:sym typeface="+mn-lt"/>
                </a:rPr>
                <a:t>活动策划模板</a:t>
              </a:r>
            </a:p>
          </p:txBody>
        </p:sp>
        <p:sp>
          <p:nvSpPr>
            <p:cNvPr id="21" name="文本框 20"/>
            <p:cNvSpPr txBox="1"/>
            <p:nvPr/>
          </p:nvSpPr>
          <p:spPr>
            <a:xfrm>
              <a:off x="4050" y="6129"/>
              <a:ext cx="9722" cy="474"/>
            </a:xfrm>
            <a:prstGeom prst="rect">
              <a:avLst/>
            </a:prstGeom>
            <a:solidFill>
              <a:srgbClr val="EAAD26"/>
            </a:solidFill>
            <a:ln w="38100">
              <a:solidFill>
                <a:schemeClr val="bg1"/>
              </a:solidFill>
            </a:ln>
            <a:effectLst>
              <a:outerShdw blurRad="50800" dist="38100" dir="5400000" algn="t" rotWithShape="0">
                <a:prstClr val="black">
                  <a:alpha val="40000"/>
                </a:prstClr>
              </a:outerShdw>
            </a:effectLst>
          </p:spPr>
          <p:txBody>
            <a:bodyPr wrap="square" rtlCol="0">
              <a:spAutoFit/>
            </a:bodyPr>
            <a:lstStyle/>
            <a:p>
              <a:pPr algn="r"/>
              <a:r>
                <a:rPr lang="zh-CN" altLang="en-US" sz="1600" b="1" spc="788"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演讲：</a:t>
              </a:r>
              <a:r>
                <a:rPr lang="en-US" altLang="zh-CN" sz="1600" b="1" spc="788"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PPT818  </a:t>
              </a:r>
              <a:r>
                <a:rPr lang="zh-CN" altLang="en-US" sz="1600" b="1" spc="788"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日期：</a:t>
              </a:r>
              <a:r>
                <a:rPr lang="en-US" altLang="zh-CN" sz="1600" b="1" spc="788"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20xx.xx.xx</a:t>
              </a:r>
              <a:endParaRPr lang="en-US" altLang="zh-CN" sz="1600" b="1" spc="788"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 name="矩形 259"/>
            <p:cNvSpPr>
              <a:spLocks noChangeArrowheads="1"/>
            </p:cNvSpPr>
            <p:nvPr/>
          </p:nvSpPr>
          <p:spPr bwMode="auto">
            <a:xfrm>
              <a:off x="7662" y="1776"/>
              <a:ext cx="6110" cy="1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7200" dirty="0">
                  <a:solidFill>
                    <a:schemeClr val="tx1">
                      <a:lumMod val="85000"/>
                      <a:lumOff val="15000"/>
                    </a:schemeClr>
                  </a:solidFill>
                  <a:cs typeface="+mn-ea"/>
                  <a:sym typeface="+mn-lt"/>
                </a:rPr>
                <a:t>小清新</a:t>
              </a:r>
            </a:p>
          </p:txBody>
        </p:sp>
      </p:grpSp>
      <p:pic>
        <p:nvPicPr>
          <p:cNvPr id="5" name="图片 4" descr="log02"/>
          <p:cNvPicPr>
            <a:picLocks noChangeAspect="1"/>
          </p:cNvPicPr>
          <p:nvPr/>
        </p:nvPicPr>
        <p:blipFill>
          <a:blip r:embed="rId7"/>
          <a:stretch>
            <a:fillRect/>
          </a:stretch>
        </p:blipFill>
        <p:spPr>
          <a:xfrm>
            <a:off x="267335" y="88265"/>
            <a:ext cx="2012950" cy="457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06825" y="5258625"/>
            <a:ext cx="3487517" cy="400110"/>
          </a:xfrm>
          <a:prstGeom prst="rect">
            <a:avLst/>
          </a:prstGeom>
        </p:spPr>
        <p:txBody>
          <a:bodyPr wrap="none">
            <a:noAutofit/>
          </a:bodyPr>
          <a:lstStyle/>
          <a:p>
            <a:pPr>
              <a:buClr>
                <a:srgbClr val="E24848"/>
              </a:buClr>
            </a:pPr>
            <a:r>
              <a:rPr lang="zh-CN" altLang="en-US" sz="2000" b="1" noProof="1">
                <a:latin typeface="微软雅黑" panose="020B0503020204020204" pitchFamily="34" charset="-122"/>
                <a:ea typeface="微软雅黑" panose="020B0503020204020204" pitchFamily="34" charset="-122"/>
                <a:cs typeface="+mn-ea"/>
                <a:sym typeface="+mn-lt"/>
              </a:rPr>
              <a:t>输入标题文本</a:t>
            </a:r>
          </a:p>
        </p:txBody>
      </p:sp>
      <p:grpSp>
        <p:nvGrpSpPr>
          <p:cNvPr id="13" name="千图PPT彼岸天：ID 8661124库_组合 12"/>
          <p:cNvGrpSpPr/>
          <p:nvPr>
            <p:custDataLst>
              <p:tags r:id="rId1"/>
            </p:custDataLst>
          </p:nvPr>
        </p:nvGrpSpPr>
        <p:grpSpPr>
          <a:xfrm>
            <a:off x="5036469" y="2116771"/>
            <a:ext cx="2211992" cy="4000808"/>
            <a:chOff x="5102815" y="2116771"/>
            <a:chExt cx="2211992" cy="4000808"/>
          </a:xfrm>
          <a:solidFill>
            <a:srgbClr val="404040"/>
          </a:solidFill>
        </p:grpSpPr>
        <p:sp>
          <p:nvSpPr>
            <p:cNvPr id="73" name="任意多边形: 形状 72"/>
            <p:cNvSpPr/>
            <p:nvPr/>
          </p:nvSpPr>
          <p:spPr bwMode="auto">
            <a:xfrm>
              <a:off x="6339511" y="4101783"/>
              <a:ext cx="239888" cy="2015796"/>
            </a:xfrm>
            <a:custGeom>
              <a:avLst/>
              <a:gdLst>
                <a:gd name="connsiteX0" fmla="*/ 118953 w 239888"/>
                <a:gd name="connsiteY0" fmla="*/ 0 h 2015796"/>
                <a:gd name="connsiteX1" fmla="*/ 142744 w 239888"/>
                <a:gd name="connsiteY1" fmla="*/ 2107 h 2015796"/>
                <a:gd name="connsiteX2" fmla="*/ 166534 w 239888"/>
                <a:gd name="connsiteY2" fmla="*/ 10536 h 2015796"/>
                <a:gd name="connsiteX3" fmla="*/ 188342 w 239888"/>
                <a:gd name="connsiteY3" fmla="*/ 23179 h 2015796"/>
                <a:gd name="connsiteX4" fmla="*/ 204202 w 239888"/>
                <a:gd name="connsiteY4" fmla="*/ 37929 h 2015796"/>
                <a:gd name="connsiteX5" fmla="*/ 220063 w 239888"/>
                <a:gd name="connsiteY5" fmla="*/ 56894 h 2015796"/>
                <a:gd name="connsiteX6" fmla="*/ 229976 w 239888"/>
                <a:gd name="connsiteY6" fmla="*/ 80073 h 2015796"/>
                <a:gd name="connsiteX7" fmla="*/ 235923 w 239888"/>
                <a:gd name="connsiteY7" fmla="*/ 103252 h 2015796"/>
                <a:gd name="connsiteX8" fmla="*/ 239888 w 239888"/>
                <a:gd name="connsiteY8" fmla="*/ 130645 h 2015796"/>
                <a:gd name="connsiteX9" fmla="*/ 239888 w 239888"/>
                <a:gd name="connsiteY9" fmla="*/ 2015796 h 2015796"/>
                <a:gd name="connsiteX10" fmla="*/ 0 w 239888"/>
                <a:gd name="connsiteY10" fmla="*/ 2015796 h 2015796"/>
                <a:gd name="connsiteX11" fmla="*/ 0 w 239888"/>
                <a:gd name="connsiteY11" fmla="*/ 130645 h 2015796"/>
                <a:gd name="connsiteX12" fmla="*/ 1983 w 239888"/>
                <a:gd name="connsiteY12" fmla="*/ 103252 h 2015796"/>
                <a:gd name="connsiteX13" fmla="*/ 9913 w 239888"/>
                <a:gd name="connsiteY13" fmla="*/ 80073 h 2015796"/>
                <a:gd name="connsiteX14" fmla="*/ 19826 w 239888"/>
                <a:gd name="connsiteY14" fmla="*/ 56894 h 2015796"/>
                <a:gd name="connsiteX15" fmla="*/ 35686 w 239888"/>
                <a:gd name="connsiteY15" fmla="*/ 37929 h 2015796"/>
                <a:gd name="connsiteX16" fmla="*/ 51546 w 239888"/>
                <a:gd name="connsiteY16" fmla="*/ 23179 h 2015796"/>
                <a:gd name="connsiteX17" fmla="*/ 73354 w 239888"/>
                <a:gd name="connsiteY17" fmla="*/ 10536 h 2015796"/>
                <a:gd name="connsiteX18" fmla="*/ 97145 w 239888"/>
                <a:gd name="connsiteY18" fmla="*/ 2107 h 201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888" h="2015796">
                  <a:moveTo>
                    <a:pt x="118953" y="0"/>
                  </a:moveTo>
                  <a:lnTo>
                    <a:pt x="142744" y="2107"/>
                  </a:lnTo>
                  <a:lnTo>
                    <a:pt x="166534" y="10536"/>
                  </a:lnTo>
                  <a:lnTo>
                    <a:pt x="188342" y="23179"/>
                  </a:lnTo>
                  <a:lnTo>
                    <a:pt x="204202" y="37929"/>
                  </a:lnTo>
                  <a:lnTo>
                    <a:pt x="220063" y="56894"/>
                  </a:lnTo>
                  <a:lnTo>
                    <a:pt x="229976" y="80073"/>
                  </a:lnTo>
                  <a:lnTo>
                    <a:pt x="235923" y="103252"/>
                  </a:lnTo>
                  <a:lnTo>
                    <a:pt x="239888" y="130645"/>
                  </a:lnTo>
                  <a:lnTo>
                    <a:pt x="239888" y="2015796"/>
                  </a:lnTo>
                  <a:lnTo>
                    <a:pt x="0" y="2015796"/>
                  </a:lnTo>
                  <a:lnTo>
                    <a:pt x="0" y="130645"/>
                  </a:lnTo>
                  <a:lnTo>
                    <a:pt x="1983" y="103252"/>
                  </a:lnTo>
                  <a:lnTo>
                    <a:pt x="9913" y="80073"/>
                  </a:lnTo>
                  <a:lnTo>
                    <a:pt x="19826" y="56894"/>
                  </a:lnTo>
                  <a:lnTo>
                    <a:pt x="35686" y="37929"/>
                  </a:lnTo>
                  <a:lnTo>
                    <a:pt x="51546" y="23179"/>
                  </a:lnTo>
                  <a:lnTo>
                    <a:pt x="73354" y="10536"/>
                  </a:lnTo>
                  <a:lnTo>
                    <a:pt x="97145" y="2107"/>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74" name="任意多边形: 形状 73"/>
            <p:cNvSpPr/>
            <p:nvPr/>
          </p:nvSpPr>
          <p:spPr bwMode="auto">
            <a:xfrm>
              <a:off x="5682290" y="3026019"/>
              <a:ext cx="663763" cy="1584602"/>
            </a:xfrm>
            <a:custGeom>
              <a:avLst/>
              <a:gdLst>
                <a:gd name="T0" fmla="*/ 282 w 315"/>
                <a:gd name="T1" fmla="*/ 752 h 752"/>
                <a:gd name="T2" fmla="*/ 282 w 315"/>
                <a:gd name="T3" fmla="*/ 752 h 752"/>
                <a:gd name="T4" fmla="*/ 276 w 315"/>
                <a:gd name="T5" fmla="*/ 752 h 752"/>
                <a:gd name="T6" fmla="*/ 270 w 315"/>
                <a:gd name="T7" fmla="*/ 750 h 752"/>
                <a:gd name="T8" fmla="*/ 264 w 315"/>
                <a:gd name="T9" fmla="*/ 747 h 752"/>
                <a:gd name="T10" fmla="*/ 260 w 315"/>
                <a:gd name="T11" fmla="*/ 743 h 752"/>
                <a:gd name="T12" fmla="*/ 12 w 315"/>
                <a:gd name="T13" fmla="*/ 533 h 752"/>
                <a:gd name="T14" fmla="*/ 12 w 315"/>
                <a:gd name="T15" fmla="*/ 533 h 752"/>
                <a:gd name="T16" fmla="*/ 7 w 315"/>
                <a:gd name="T17" fmla="*/ 528 h 752"/>
                <a:gd name="T18" fmla="*/ 4 w 315"/>
                <a:gd name="T19" fmla="*/ 523 h 752"/>
                <a:gd name="T20" fmla="*/ 1 w 315"/>
                <a:gd name="T21" fmla="*/ 515 h 752"/>
                <a:gd name="T22" fmla="*/ 0 w 315"/>
                <a:gd name="T23" fmla="*/ 508 h 752"/>
                <a:gd name="T24" fmla="*/ 0 w 315"/>
                <a:gd name="T25" fmla="*/ 34 h 752"/>
                <a:gd name="T26" fmla="*/ 0 w 315"/>
                <a:gd name="T27" fmla="*/ 34 h 752"/>
                <a:gd name="T28" fmla="*/ 1 w 315"/>
                <a:gd name="T29" fmla="*/ 27 h 752"/>
                <a:gd name="T30" fmla="*/ 2 w 315"/>
                <a:gd name="T31" fmla="*/ 21 h 752"/>
                <a:gd name="T32" fmla="*/ 6 w 315"/>
                <a:gd name="T33" fmla="*/ 15 h 752"/>
                <a:gd name="T34" fmla="*/ 9 w 315"/>
                <a:gd name="T35" fmla="*/ 9 h 752"/>
                <a:gd name="T36" fmla="*/ 15 w 315"/>
                <a:gd name="T37" fmla="*/ 6 h 752"/>
                <a:gd name="T38" fmla="*/ 20 w 315"/>
                <a:gd name="T39" fmla="*/ 2 h 752"/>
                <a:gd name="T40" fmla="*/ 27 w 315"/>
                <a:gd name="T41" fmla="*/ 1 h 752"/>
                <a:gd name="T42" fmla="*/ 33 w 315"/>
                <a:gd name="T43" fmla="*/ 0 h 752"/>
                <a:gd name="T44" fmla="*/ 33 w 315"/>
                <a:gd name="T45" fmla="*/ 0 h 752"/>
                <a:gd name="T46" fmla="*/ 40 w 315"/>
                <a:gd name="T47" fmla="*/ 1 h 752"/>
                <a:gd name="T48" fmla="*/ 47 w 315"/>
                <a:gd name="T49" fmla="*/ 2 h 752"/>
                <a:gd name="T50" fmla="*/ 52 w 315"/>
                <a:gd name="T51" fmla="*/ 6 h 752"/>
                <a:gd name="T52" fmla="*/ 58 w 315"/>
                <a:gd name="T53" fmla="*/ 9 h 752"/>
                <a:gd name="T54" fmla="*/ 61 w 315"/>
                <a:gd name="T55" fmla="*/ 15 h 752"/>
                <a:gd name="T56" fmla="*/ 65 w 315"/>
                <a:gd name="T57" fmla="*/ 21 h 752"/>
                <a:gd name="T58" fmla="*/ 66 w 315"/>
                <a:gd name="T59" fmla="*/ 27 h 752"/>
                <a:gd name="T60" fmla="*/ 67 w 315"/>
                <a:gd name="T61" fmla="*/ 34 h 752"/>
                <a:gd name="T62" fmla="*/ 67 w 315"/>
                <a:gd name="T63" fmla="*/ 492 h 752"/>
                <a:gd name="T64" fmla="*/ 303 w 315"/>
                <a:gd name="T65" fmla="*/ 693 h 752"/>
                <a:gd name="T66" fmla="*/ 303 w 315"/>
                <a:gd name="T67" fmla="*/ 693 h 752"/>
                <a:gd name="T68" fmla="*/ 308 w 315"/>
                <a:gd name="T69" fmla="*/ 697 h 752"/>
                <a:gd name="T70" fmla="*/ 311 w 315"/>
                <a:gd name="T71" fmla="*/ 703 h 752"/>
                <a:gd name="T72" fmla="*/ 314 w 315"/>
                <a:gd name="T73" fmla="*/ 709 h 752"/>
                <a:gd name="T74" fmla="*/ 315 w 315"/>
                <a:gd name="T75" fmla="*/ 715 h 752"/>
                <a:gd name="T76" fmla="*/ 315 w 315"/>
                <a:gd name="T77" fmla="*/ 722 h 752"/>
                <a:gd name="T78" fmla="*/ 314 w 315"/>
                <a:gd name="T79" fmla="*/ 728 h 752"/>
                <a:gd name="T80" fmla="*/ 311 w 315"/>
                <a:gd name="T81" fmla="*/ 734 h 752"/>
                <a:gd name="T82" fmla="*/ 307 w 315"/>
                <a:gd name="T83" fmla="*/ 740 h 752"/>
                <a:gd name="T84" fmla="*/ 307 w 315"/>
                <a:gd name="T85" fmla="*/ 740 h 752"/>
                <a:gd name="T86" fmla="*/ 302 w 315"/>
                <a:gd name="T87" fmla="*/ 746 h 752"/>
                <a:gd name="T88" fmla="*/ 295 w 315"/>
                <a:gd name="T89" fmla="*/ 749 h 752"/>
                <a:gd name="T90" fmla="*/ 289 w 315"/>
                <a:gd name="T91" fmla="*/ 752 h 752"/>
                <a:gd name="T92" fmla="*/ 282 w 315"/>
                <a:gd name="T93" fmla="*/ 752 h 752"/>
                <a:gd name="T94" fmla="*/ 282 w 315"/>
                <a:gd name="T95" fmla="*/ 75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 h="752">
                  <a:moveTo>
                    <a:pt x="282" y="752"/>
                  </a:moveTo>
                  <a:lnTo>
                    <a:pt x="282" y="752"/>
                  </a:lnTo>
                  <a:lnTo>
                    <a:pt x="276" y="752"/>
                  </a:lnTo>
                  <a:lnTo>
                    <a:pt x="270" y="750"/>
                  </a:lnTo>
                  <a:lnTo>
                    <a:pt x="264" y="747"/>
                  </a:lnTo>
                  <a:lnTo>
                    <a:pt x="260" y="743"/>
                  </a:lnTo>
                  <a:lnTo>
                    <a:pt x="12" y="533"/>
                  </a:lnTo>
                  <a:lnTo>
                    <a:pt x="12" y="533"/>
                  </a:lnTo>
                  <a:lnTo>
                    <a:pt x="7" y="528"/>
                  </a:lnTo>
                  <a:lnTo>
                    <a:pt x="4" y="523"/>
                  </a:lnTo>
                  <a:lnTo>
                    <a:pt x="1" y="515"/>
                  </a:lnTo>
                  <a:lnTo>
                    <a:pt x="0" y="508"/>
                  </a:lnTo>
                  <a:lnTo>
                    <a:pt x="0" y="34"/>
                  </a:lnTo>
                  <a:lnTo>
                    <a:pt x="0" y="34"/>
                  </a:lnTo>
                  <a:lnTo>
                    <a:pt x="1" y="27"/>
                  </a:lnTo>
                  <a:lnTo>
                    <a:pt x="2" y="21"/>
                  </a:lnTo>
                  <a:lnTo>
                    <a:pt x="6" y="15"/>
                  </a:lnTo>
                  <a:lnTo>
                    <a:pt x="9" y="9"/>
                  </a:lnTo>
                  <a:lnTo>
                    <a:pt x="15" y="6"/>
                  </a:lnTo>
                  <a:lnTo>
                    <a:pt x="20" y="2"/>
                  </a:lnTo>
                  <a:lnTo>
                    <a:pt x="27" y="1"/>
                  </a:lnTo>
                  <a:lnTo>
                    <a:pt x="33" y="0"/>
                  </a:lnTo>
                  <a:lnTo>
                    <a:pt x="33" y="0"/>
                  </a:lnTo>
                  <a:lnTo>
                    <a:pt x="40" y="1"/>
                  </a:lnTo>
                  <a:lnTo>
                    <a:pt x="47" y="2"/>
                  </a:lnTo>
                  <a:lnTo>
                    <a:pt x="52" y="6"/>
                  </a:lnTo>
                  <a:lnTo>
                    <a:pt x="58" y="9"/>
                  </a:lnTo>
                  <a:lnTo>
                    <a:pt x="61" y="15"/>
                  </a:lnTo>
                  <a:lnTo>
                    <a:pt x="65" y="21"/>
                  </a:lnTo>
                  <a:lnTo>
                    <a:pt x="66" y="27"/>
                  </a:lnTo>
                  <a:lnTo>
                    <a:pt x="67" y="34"/>
                  </a:lnTo>
                  <a:lnTo>
                    <a:pt x="67" y="492"/>
                  </a:lnTo>
                  <a:lnTo>
                    <a:pt x="303" y="693"/>
                  </a:lnTo>
                  <a:lnTo>
                    <a:pt x="303" y="693"/>
                  </a:lnTo>
                  <a:lnTo>
                    <a:pt x="308" y="697"/>
                  </a:lnTo>
                  <a:lnTo>
                    <a:pt x="311" y="703"/>
                  </a:lnTo>
                  <a:lnTo>
                    <a:pt x="314" y="709"/>
                  </a:lnTo>
                  <a:lnTo>
                    <a:pt x="315" y="715"/>
                  </a:lnTo>
                  <a:lnTo>
                    <a:pt x="315" y="722"/>
                  </a:lnTo>
                  <a:lnTo>
                    <a:pt x="314" y="728"/>
                  </a:lnTo>
                  <a:lnTo>
                    <a:pt x="311" y="734"/>
                  </a:lnTo>
                  <a:lnTo>
                    <a:pt x="307" y="740"/>
                  </a:lnTo>
                  <a:lnTo>
                    <a:pt x="307" y="740"/>
                  </a:lnTo>
                  <a:lnTo>
                    <a:pt x="302" y="746"/>
                  </a:lnTo>
                  <a:lnTo>
                    <a:pt x="295" y="749"/>
                  </a:lnTo>
                  <a:lnTo>
                    <a:pt x="289" y="752"/>
                  </a:lnTo>
                  <a:lnTo>
                    <a:pt x="282" y="752"/>
                  </a:lnTo>
                  <a:lnTo>
                    <a:pt x="282" y="752"/>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75" name="任意多边形: 形状 74"/>
            <p:cNvSpPr/>
            <p:nvPr/>
          </p:nvSpPr>
          <p:spPr bwMode="auto">
            <a:xfrm>
              <a:off x="6470377" y="2874275"/>
              <a:ext cx="457259" cy="855546"/>
            </a:xfrm>
            <a:custGeom>
              <a:avLst/>
              <a:gdLst>
                <a:gd name="T0" fmla="*/ 34 w 217"/>
                <a:gd name="T1" fmla="*/ 533 h 533"/>
                <a:gd name="T2" fmla="*/ 34 w 217"/>
                <a:gd name="T3" fmla="*/ 533 h 533"/>
                <a:gd name="T4" fmla="*/ 27 w 217"/>
                <a:gd name="T5" fmla="*/ 533 h 533"/>
                <a:gd name="T6" fmla="*/ 20 w 217"/>
                <a:gd name="T7" fmla="*/ 531 h 533"/>
                <a:gd name="T8" fmla="*/ 13 w 217"/>
                <a:gd name="T9" fmla="*/ 526 h 533"/>
                <a:gd name="T10" fmla="*/ 8 w 217"/>
                <a:gd name="T11" fmla="*/ 521 h 533"/>
                <a:gd name="T12" fmla="*/ 8 w 217"/>
                <a:gd name="T13" fmla="*/ 521 h 533"/>
                <a:gd name="T14" fmla="*/ 4 w 217"/>
                <a:gd name="T15" fmla="*/ 515 h 533"/>
                <a:gd name="T16" fmla="*/ 1 w 217"/>
                <a:gd name="T17" fmla="*/ 510 h 533"/>
                <a:gd name="T18" fmla="*/ 0 w 217"/>
                <a:gd name="T19" fmla="*/ 504 h 533"/>
                <a:gd name="T20" fmla="*/ 0 w 217"/>
                <a:gd name="T21" fmla="*/ 497 h 533"/>
                <a:gd name="T22" fmla="*/ 3 w 217"/>
                <a:gd name="T23" fmla="*/ 491 h 533"/>
                <a:gd name="T24" fmla="*/ 5 w 217"/>
                <a:gd name="T25" fmla="*/ 485 h 533"/>
                <a:gd name="T26" fmla="*/ 8 w 217"/>
                <a:gd name="T27" fmla="*/ 479 h 533"/>
                <a:gd name="T28" fmla="*/ 13 w 217"/>
                <a:gd name="T29" fmla="*/ 474 h 533"/>
                <a:gd name="T30" fmla="*/ 150 w 217"/>
                <a:gd name="T31" fmla="*/ 363 h 533"/>
                <a:gd name="T32" fmla="*/ 150 w 217"/>
                <a:gd name="T33" fmla="*/ 34 h 533"/>
                <a:gd name="T34" fmla="*/ 150 w 217"/>
                <a:gd name="T35" fmla="*/ 34 h 533"/>
                <a:gd name="T36" fmla="*/ 151 w 217"/>
                <a:gd name="T37" fmla="*/ 27 h 533"/>
                <a:gd name="T38" fmla="*/ 152 w 217"/>
                <a:gd name="T39" fmla="*/ 21 h 533"/>
                <a:gd name="T40" fmla="*/ 156 w 217"/>
                <a:gd name="T41" fmla="*/ 15 h 533"/>
                <a:gd name="T42" fmla="*/ 160 w 217"/>
                <a:gd name="T43" fmla="*/ 10 h 533"/>
                <a:gd name="T44" fmla="*/ 165 w 217"/>
                <a:gd name="T45" fmla="*/ 6 h 533"/>
                <a:gd name="T46" fmla="*/ 170 w 217"/>
                <a:gd name="T47" fmla="*/ 3 h 533"/>
                <a:gd name="T48" fmla="*/ 177 w 217"/>
                <a:gd name="T49" fmla="*/ 1 h 533"/>
                <a:gd name="T50" fmla="*/ 183 w 217"/>
                <a:gd name="T51" fmla="*/ 0 h 533"/>
                <a:gd name="T52" fmla="*/ 183 w 217"/>
                <a:gd name="T53" fmla="*/ 0 h 533"/>
                <a:gd name="T54" fmla="*/ 190 w 217"/>
                <a:gd name="T55" fmla="*/ 1 h 533"/>
                <a:gd name="T56" fmla="*/ 197 w 217"/>
                <a:gd name="T57" fmla="*/ 3 h 533"/>
                <a:gd name="T58" fmla="*/ 202 w 217"/>
                <a:gd name="T59" fmla="*/ 6 h 533"/>
                <a:gd name="T60" fmla="*/ 208 w 217"/>
                <a:gd name="T61" fmla="*/ 10 h 533"/>
                <a:gd name="T62" fmla="*/ 211 w 217"/>
                <a:gd name="T63" fmla="*/ 15 h 533"/>
                <a:gd name="T64" fmla="*/ 215 w 217"/>
                <a:gd name="T65" fmla="*/ 21 h 533"/>
                <a:gd name="T66" fmla="*/ 216 w 217"/>
                <a:gd name="T67" fmla="*/ 27 h 533"/>
                <a:gd name="T68" fmla="*/ 217 w 217"/>
                <a:gd name="T69" fmla="*/ 34 h 533"/>
                <a:gd name="T70" fmla="*/ 217 w 217"/>
                <a:gd name="T71" fmla="*/ 379 h 533"/>
                <a:gd name="T72" fmla="*/ 217 w 217"/>
                <a:gd name="T73" fmla="*/ 379 h 533"/>
                <a:gd name="T74" fmla="*/ 216 w 217"/>
                <a:gd name="T75" fmla="*/ 387 h 533"/>
                <a:gd name="T76" fmla="*/ 214 w 217"/>
                <a:gd name="T77" fmla="*/ 393 h 533"/>
                <a:gd name="T78" fmla="*/ 210 w 217"/>
                <a:gd name="T79" fmla="*/ 400 h 533"/>
                <a:gd name="T80" fmla="*/ 204 w 217"/>
                <a:gd name="T81" fmla="*/ 404 h 533"/>
                <a:gd name="T82" fmla="*/ 56 w 217"/>
                <a:gd name="T83" fmla="*/ 526 h 533"/>
                <a:gd name="T84" fmla="*/ 56 w 217"/>
                <a:gd name="T85" fmla="*/ 526 h 533"/>
                <a:gd name="T86" fmla="*/ 50 w 217"/>
                <a:gd name="T87" fmla="*/ 530 h 533"/>
                <a:gd name="T88" fmla="*/ 45 w 217"/>
                <a:gd name="T89" fmla="*/ 532 h 533"/>
                <a:gd name="T90" fmla="*/ 39 w 217"/>
                <a:gd name="T91" fmla="*/ 533 h 533"/>
                <a:gd name="T92" fmla="*/ 34 w 217"/>
                <a:gd name="T93" fmla="*/ 533 h 533"/>
                <a:gd name="T94" fmla="*/ 34 w 217"/>
                <a:gd name="T95" fmla="*/ 53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 h="533">
                  <a:moveTo>
                    <a:pt x="34" y="533"/>
                  </a:moveTo>
                  <a:lnTo>
                    <a:pt x="34" y="533"/>
                  </a:lnTo>
                  <a:lnTo>
                    <a:pt x="27" y="533"/>
                  </a:lnTo>
                  <a:lnTo>
                    <a:pt x="20" y="531"/>
                  </a:lnTo>
                  <a:lnTo>
                    <a:pt x="13" y="526"/>
                  </a:lnTo>
                  <a:lnTo>
                    <a:pt x="8" y="521"/>
                  </a:lnTo>
                  <a:lnTo>
                    <a:pt x="8" y="521"/>
                  </a:lnTo>
                  <a:lnTo>
                    <a:pt x="4" y="515"/>
                  </a:lnTo>
                  <a:lnTo>
                    <a:pt x="1" y="510"/>
                  </a:lnTo>
                  <a:lnTo>
                    <a:pt x="0" y="504"/>
                  </a:lnTo>
                  <a:lnTo>
                    <a:pt x="0" y="497"/>
                  </a:lnTo>
                  <a:lnTo>
                    <a:pt x="3" y="491"/>
                  </a:lnTo>
                  <a:lnTo>
                    <a:pt x="5" y="485"/>
                  </a:lnTo>
                  <a:lnTo>
                    <a:pt x="8" y="479"/>
                  </a:lnTo>
                  <a:lnTo>
                    <a:pt x="13" y="474"/>
                  </a:lnTo>
                  <a:lnTo>
                    <a:pt x="150" y="363"/>
                  </a:lnTo>
                  <a:lnTo>
                    <a:pt x="150" y="34"/>
                  </a:lnTo>
                  <a:lnTo>
                    <a:pt x="150" y="34"/>
                  </a:lnTo>
                  <a:lnTo>
                    <a:pt x="151" y="27"/>
                  </a:lnTo>
                  <a:lnTo>
                    <a:pt x="152" y="21"/>
                  </a:lnTo>
                  <a:lnTo>
                    <a:pt x="156" y="15"/>
                  </a:lnTo>
                  <a:lnTo>
                    <a:pt x="160" y="10"/>
                  </a:lnTo>
                  <a:lnTo>
                    <a:pt x="165" y="6"/>
                  </a:lnTo>
                  <a:lnTo>
                    <a:pt x="170" y="3"/>
                  </a:lnTo>
                  <a:lnTo>
                    <a:pt x="177" y="1"/>
                  </a:lnTo>
                  <a:lnTo>
                    <a:pt x="183" y="0"/>
                  </a:lnTo>
                  <a:lnTo>
                    <a:pt x="183" y="0"/>
                  </a:lnTo>
                  <a:lnTo>
                    <a:pt x="190" y="1"/>
                  </a:lnTo>
                  <a:lnTo>
                    <a:pt x="197" y="3"/>
                  </a:lnTo>
                  <a:lnTo>
                    <a:pt x="202" y="6"/>
                  </a:lnTo>
                  <a:lnTo>
                    <a:pt x="208" y="10"/>
                  </a:lnTo>
                  <a:lnTo>
                    <a:pt x="211" y="15"/>
                  </a:lnTo>
                  <a:lnTo>
                    <a:pt x="215" y="21"/>
                  </a:lnTo>
                  <a:lnTo>
                    <a:pt x="216" y="27"/>
                  </a:lnTo>
                  <a:lnTo>
                    <a:pt x="217" y="34"/>
                  </a:lnTo>
                  <a:lnTo>
                    <a:pt x="217" y="379"/>
                  </a:lnTo>
                  <a:lnTo>
                    <a:pt x="217" y="379"/>
                  </a:lnTo>
                  <a:lnTo>
                    <a:pt x="216" y="387"/>
                  </a:lnTo>
                  <a:lnTo>
                    <a:pt x="214" y="393"/>
                  </a:lnTo>
                  <a:lnTo>
                    <a:pt x="210" y="400"/>
                  </a:lnTo>
                  <a:lnTo>
                    <a:pt x="204" y="404"/>
                  </a:lnTo>
                  <a:lnTo>
                    <a:pt x="56" y="526"/>
                  </a:lnTo>
                  <a:lnTo>
                    <a:pt x="56" y="526"/>
                  </a:lnTo>
                  <a:lnTo>
                    <a:pt x="50" y="530"/>
                  </a:lnTo>
                  <a:lnTo>
                    <a:pt x="45" y="532"/>
                  </a:lnTo>
                  <a:lnTo>
                    <a:pt x="39" y="533"/>
                  </a:lnTo>
                  <a:lnTo>
                    <a:pt x="34" y="533"/>
                  </a:lnTo>
                  <a:lnTo>
                    <a:pt x="34" y="533"/>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76" name="任意多边形: 形状 75"/>
            <p:cNvSpPr/>
            <p:nvPr/>
          </p:nvSpPr>
          <p:spPr bwMode="auto">
            <a:xfrm>
              <a:off x="5102815" y="3807784"/>
              <a:ext cx="410901" cy="722764"/>
            </a:xfrm>
            <a:custGeom>
              <a:avLst/>
              <a:gdLst>
                <a:gd name="T0" fmla="*/ 173 w 195"/>
                <a:gd name="T1" fmla="*/ 343 h 343"/>
                <a:gd name="T2" fmla="*/ 173 w 195"/>
                <a:gd name="T3" fmla="*/ 343 h 343"/>
                <a:gd name="T4" fmla="*/ 165 w 195"/>
                <a:gd name="T5" fmla="*/ 342 h 343"/>
                <a:gd name="T6" fmla="*/ 158 w 195"/>
                <a:gd name="T7" fmla="*/ 338 h 343"/>
                <a:gd name="T8" fmla="*/ 8 w 195"/>
                <a:gd name="T9" fmla="*/ 217 h 343"/>
                <a:gd name="T10" fmla="*/ 8 w 195"/>
                <a:gd name="T11" fmla="*/ 217 h 343"/>
                <a:gd name="T12" fmla="*/ 5 w 195"/>
                <a:gd name="T13" fmla="*/ 213 h 343"/>
                <a:gd name="T14" fmla="*/ 3 w 195"/>
                <a:gd name="T15" fmla="*/ 210 h 343"/>
                <a:gd name="T16" fmla="*/ 1 w 195"/>
                <a:gd name="T17" fmla="*/ 205 h 343"/>
                <a:gd name="T18" fmla="*/ 0 w 195"/>
                <a:gd name="T19" fmla="*/ 199 h 343"/>
                <a:gd name="T20" fmla="*/ 0 w 195"/>
                <a:gd name="T21" fmla="*/ 22 h 343"/>
                <a:gd name="T22" fmla="*/ 0 w 195"/>
                <a:gd name="T23" fmla="*/ 22 h 343"/>
                <a:gd name="T24" fmla="*/ 0 w 195"/>
                <a:gd name="T25" fmla="*/ 17 h 343"/>
                <a:gd name="T26" fmla="*/ 3 w 195"/>
                <a:gd name="T27" fmla="*/ 13 h 343"/>
                <a:gd name="T28" fmla="*/ 4 w 195"/>
                <a:gd name="T29" fmla="*/ 9 h 343"/>
                <a:gd name="T30" fmla="*/ 7 w 195"/>
                <a:gd name="T31" fmla="*/ 6 h 343"/>
                <a:gd name="T32" fmla="*/ 10 w 195"/>
                <a:gd name="T33" fmla="*/ 3 h 343"/>
                <a:gd name="T34" fmla="*/ 14 w 195"/>
                <a:gd name="T35" fmla="*/ 1 h 343"/>
                <a:gd name="T36" fmla="*/ 18 w 195"/>
                <a:gd name="T37" fmla="*/ 0 h 343"/>
                <a:gd name="T38" fmla="*/ 23 w 195"/>
                <a:gd name="T39" fmla="*/ 0 h 343"/>
                <a:gd name="T40" fmla="*/ 23 w 195"/>
                <a:gd name="T41" fmla="*/ 0 h 343"/>
                <a:gd name="T42" fmla="*/ 27 w 195"/>
                <a:gd name="T43" fmla="*/ 0 h 343"/>
                <a:gd name="T44" fmla="*/ 31 w 195"/>
                <a:gd name="T45" fmla="*/ 1 h 343"/>
                <a:gd name="T46" fmla="*/ 36 w 195"/>
                <a:gd name="T47" fmla="*/ 3 h 343"/>
                <a:gd name="T48" fmla="*/ 38 w 195"/>
                <a:gd name="T49" fmla="*/ 6 h 343"/>
                <a:gd name="T50" fmla="*/ 42 w 195"/>
                <a:gd name="T51" fmla="*/ 9 h 343"/>
                <a:gd name="T52" fmla="*/ 43 w 195"/>
                <a:gd name="T53" fmla="*/ 13 h 343"/>
                <a:gd name="T54" fmla="*/ 45 w 195"/>
                <a:gd name="T55" fmla="*/ 17 h 343"/>
                <a:gd name="T56" fmla="*/ 45 w 195"/>
                <a:gd name="T57" fmla="*/ 22 h 343"/>
                <a:gd name="T58" fmla="*/ 45 w 195"/>
                <a:gd name="T59" fmla="*/ 189 h 343"/>
                <a:gd name="T60" fmla="*/ 187 w 195"/>
                <a:gd name="T61" fmla="*/ 304 h 343"/>
                <a:gd name="T62" fmla="*/ 187 w 195"/>
                <a:gd name="T63" fmla="*/ 304 h 343"/>
                <a:gd name="T64" fmla="*/ 189 w 195"/>
                <a:gd name="T65" fmla="*/ 307 h 343"/>
                <a:gd name="T66" fmla="*/ 193 w 195"/>
                <a:gd name="T67" fmla="*/ 310 h 343"/>
                <a:gd name="T68" fmla="*/ 194 w 195"/>
                <a:gd name="T69" fmla="*/ 315 h 343"/>
                <a:gd name="T70" fmla="*/ 195 w 195"/>
                <a:gd name="T71" fmla="*/ 318 h 343"/>
                <a:gd name="T72" fmla="*/ 195 w 195"/>
                <a:gd name="T73" fmla="*/ 323 h 343"/>
                <a:gd name="T74" fmla="*/ 194 w 195"/>
                <a:gd name="T75" fmla="*/ 327 h 343"/>
                <a:gd name="T76" fmla="*/ 193 w 195"/>
                <a:gd name="T77" fmla="*/ 331 h 343"/>
                <a:gd name="T78" fmla="*/ 190 w 195"/>
                <a:gd name="T79" fmla="*/ 335 h 343"/>
                <a:gd name="T80" fmla="*/ 190 w 195"/>
                <a:gd name="T81" fmla="*/ 335 h 343"/>
                <a:gd name="T82" fmla="*/ 185 w 195"/>
                <a:gd name="T83" fmla="*/ 338 h 343"/>
                <a:gd name="T84" fmla="*/ 182 w 195"/>
                <a:gd name="T85" fmla="*/ 341 h 343"/>
                <a:gd name="T86" fmla="*/ 177 w 195"/>
                <a:gd name="T87" fmla="*/ 343 h 343"/>
                <a:gd name="T88" fmla="*/ 173 w 195"/>
                <a:gd name="T89" fmla="*/ 343 h 343"/>
                <a:gd name="T90" fmla="*/ 173 w 195"/>
                <a:gd name="T9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343">
                  <a:moveTo>
                    <a:pt x="173" y="343"/>
                  </a:moveTo>
                  <a:lnTo>
                    <a:pt x="173" y="343"/>
                  </a:lnTo>
                  <a:lnTo>
                    <a:pt x="165" y="342"/>
                  </a:lnTo>
                  <a:lnTo>
                    <a:pt x="158" y="338"/>
                  </a:lnTo>
                  <a:lnTo>
                    <a:pt x="8" y="217"/>
                  </a:lnTo>
                  <a:lnTo>
                    <a:pt x="8" y="217"/>
                  </a:lnTo>
                  <a:lnTo>
                    <a:pt x="5" y="213"/>
                  </a:lnTo>
                  <a:lnTo>
                    <a:pt x="3" y="210"/>
                  </a:lnTo>
                  <a:lnTo>
                    <a:pt x="1" y="205"/>
                  </a:lnTo>
                  <a:lnTo>
                    <a:pt x="0" y="199"/>
                  </a:lnTo>
                  <a:lnTo>
                    <a:pt x="0" y="22"/>
                  </a:lnTo>
                  <a:lnTo>
                    <a:pt x="0" y="22"/>
                  </a:lnTo>
                  <a:lnTo>
                    <a:pt x="0" y="17"/>
                  </a:lnTo>
                  <a:lnTo>
                    <a:pt x="3" y="13"/>
                  </a:lnTo>
                  <a:lnTo>
                    <a:pt x="4" y="9"/>
                  </a:lnTo>
                  <a:lnTo>
                    <a:pt x="7" y="6"/>
                  </a:lnTo>
                  <a:lnTo>
                    <a:pt x="10" y="3"/>
                  </a:lnTo>
                  <a:lnTo>
                    <a:pt x="14" y="1"/>
                  </a:lnTo>
                  <a:lnTo>
                    <a:pt x="18" y="0"/>
                  </a:lnTo>
                  <a:lnTo>
                    <a:pt x="23" y="0"/>
                  </a:lnTo>
                  <a:lnTo>
                    <a:pt x="23" y="0"/>
                  </a:lnTo>
                  <a:lnTo>
                    <a:pt x="27" y="0"/>
                  </a:lnTo>
                  <a:lnTo>
                    <a:pt x="31" y="1"/>
                  </a:lnTo>
                  <a:lnTo>
                    <a:pt x="36" y="3"/>
                  </a:lnTo>
                  <a:lnTo>
                    <a:pt x="38" y="6"/>
                  </a:lnTo>
                  <a:lnTo>
                    <a:pt x="42" y="9"/>
                  </a:lnTo>
                  <a:lnTo>
                    <a:pt x="43" y="13"/>
                  </a:lnTo>
                  <a:lnTo>
                    <a:pt x="45" y="17"/>
                  </a:lnTo>
                  <a:lnTo>
                    <a:pt x="45" y="22"/>
                  </a:lnTo>
                  <a:lnTo>
                    <a:pt x="45" y="189"/>
                  </a:lnTo>
                  <a:lnTo>
                    <a:pt x="187" y="304"/>
                  </a:lnTo>
                  <a:lnTo>
                    <a:pt x="187" y="304"/>
                  </a:lnTo>
                  <a:lnTo>
                    <a:pt x="189" y="307"/>
                  </a:lnTo>
                  <a:lnTo>
                    <a:pt x="193" y="310"/>
                  </a:lnTo>
                  <a:lnTo>
                    <a:pt x="194" y="315"/>
                  </a:lnTo>
                  <a:lnTo>
                    <a:pt x="195" y="318"/>
                  </a:lnTo>
                  <a:lnTo>
                    <a:pt x="195" y="323"/>
                  </a:lnTo>
                  <a:lnTo>
                    <a:pt x="194" y="327"/>
                  </a:lnTo>
                  <a:lnTo>
                    <a:pt x="193" y="331"/>
                  </a:lnTo>
                  <a:lnTo>
                    <a:pt x="190" y="335"/>
                  </a:lnTo>
                  <a:lnTo>
                    <a:pt x="190" y="335"/>
                  </a:lnTo>
                  <a:lnTo>
                    <a:pt x="185" y="338"/>
                  </a:lnTo>
                  <a:lnTo>
                    <a:pt x="182" y="341"/>
                  </a:lnTo>
                  <a:lnTo>
                    <a:pt x="177" y="343"/>
                  </a:lnTo>
                  <a:lnTo>
                    <a:pt x="173" y="343"/>
                  </a:lnTo>
                  <a:lnTo>
                    <a:pt x="173" y="343"/>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77" name="任意多边形: 形状 76"/>
            <p:cNvSpPr/>
            <p:nvPr/>
          </p:nvSpPr>
          <p:spPr bwMode="auto">
            <a:xfrm>
              <a:off x="6579399" y="3792777"/>
              <a:ext cx="735408" cy="939804"/>
            </a:xfrm>
            <a:custGeom>
              <a:avLst/>
              <a:gdLst>
                <a:gd name="T0" fmla="*/ 22 w 349"/>
                <a:gd name="T1" fmla="*/ 446 h 446"/>
                <a:gd name="T2" fmla="*/ 22 w 349"/>
                <a:gd name="T3" fmla="*/ 446 h 446"/>
                <a:gd name="T4" fmla="*/ 18 w 349"/>
                <a:gd name="T5" fmla="*/ 445 h 446"/>
                <a:gd name="T6" fmla="*/ 13 w 349"/>
                <a:gd name="T7" fmla="*/ 443 h 446"/>
                <a:gd name="T8" fmla="*/ 8 w 349"/>
                <a:gd name="T9" fmla="*/ 441 h 446"/>
                <a:gd name="T10" fmla="*/ 5 w 349"/>
                <a:gd name="T11" fmla="*/ 438 h 446"/>
                <a:gd name="T12" fmla="*/ 5 w 349"/>
                <a:gd name="T13" fmla="*/ 438 h 446"/>
                <a:gd name="T14" fmla="*/ 2 w 349"/>
                <a:gd name="T15" fmla="*/ 433 h 446"/>
                <a:gd name="T16" fmla="*/ 1 w 349"/>
                <a:gd name="T17" fmla="*/ 429 h 446"/>
                <a:gd name="T18" fmla="*/ 0 w 349"/>
                <a:gd name="T19" fmla="*/ 425 h 446"/>
                <a:gd name="T20" fmla="*/ 0 w 349"/>
                <a:gd name="T21" fmla="*/ 421 h 446"/>
                <a:gd name="T22" fmla="*/ 1 w 349"/>
                <a:gd name="T23" fmla="*/ 416 h 446"/>
                <a:gd name="T24" fmla="*/ 2 w 349"/>
                <a:gd name="T25" fmla="*/ 413 h 446"/>
                <a:gd name="T26" fmla="*/ 5 w 349"/>
                <a:gd name="T27" fmla="*/ 409 h 446"/>
                <a:gd name="T28" fmla="*/ 8 w 349"/>
                <a:gd name="T29" fmla="*/ 406 h 446"/>
                <a:gd name="T30" fmla="*/ 204 w 349"/>
                <a:gd name="T31" fmla="*/ 246 h 446"/>
                <a:gd name="T32" fmla="*/ 204 w 349"/>
                <a:gd name="T33" fmla="*/ 100 h 446"/>
                <a:gd name="T34" fmla="*/ 204 w 349"/>
                <a:gd name="T35" fmla="*/ 100 h 446"/>
                <a:gd name="T36" fmla="*/ 204 w 349"/>
                <a:gd name="T37" fmla="*/ 95 h 446"/>
                <a:gd name="T38" fmla="*/ 207 w 349"/>
                <a:gd name="T39" fmla="*/ 91 h 446"/>
                <a:gd name="T40" fmla="*/ 209 w 349"/>
                <a:gd name="T41" fmla="*/ 86 h 446"/>
                <a:gd name="T42" fmla="*/ 212 w 349"/>
                <a:gd name="T43" fmla="*/ 82 h 446"/>
                <a:gd name="T44" fmla="*/ 314 w 349"/>
                <a:gd name="T45" fmla="*/ 4 h 446"/>
                <a:gd name="T46" fmla="*/ 314 w 349"/>
                <a:gd name="T47" fmla="*/ 4 h 446"/>
                <a:gd name="T48" fmla="*/ 317 w 349"/>
                <a:gd name="T49" fmla="*/ 2 h 446"/>
                <a:gd name="T50" fmla="*/ 322 w 349"/>
                <a:gd name="T51" fmla="*/ 0 h 446"/>
                <a:gd name="T52" fmla="*/ 326 w 349"/>
                <a:gd name="T53" fmla="*/ 0 h 446"/>
                <a:gd name="T54" fmla="*/ 330 w 349"/>
                <a:gd name="T55" fmla="*/ 0 h 446"/>
                <a:gd name="T56" fmla="*/ 334 w 349"/>
                <a:gd name="T57" fmla="*/ 1 h 446"/>
                <a:gd name="T58" fmla="*/ 339 w 349"/>
                <a:gd name="T59" fmla="*/ 2 h 446"/>
                <a:gd name="T60" fmla="*/ 342 w 349"/>
                <a:gd name="T61" fmla="*/ 4 h 446"/>
                <a:gd name="T62" fmla="*/ 345 w 349"/>
                <a:gd name="T63" fmla="*/ 8 h 446"/>
                <a:gd name="T64" fmla="*/ 345 w 349"/>
                <a:gd name="T65" fmla="*/ 8 h 446"/>
                <a:gd name="T66" fmla="*/ 348 w 349"/>
                <a:gd name="T67" fmla="*/ 12 h 446"/>
                <a:gd name="T68" fmla="*/ 349 w 349"/>
                <a:gd name="T69" fmla="*/ 16 h 446"/>
                <a:gd name="T70" fmla="*/ 349 w 349"/>
                <a:gd name="T71" fmla="*/ 21 h 446"/>
                <a:gd name="T72" fmla="*/ 349 w 349"/>
                <a:gd name="T73" fmla="*/ 25 h 446"/>
                <a:gd name="T74" fmla="*/ 348 w 349"/>
                <a:gd name="T75" fmla="*/ 29 h 446"/>
                <a:gd name="T76" fmla="*/ 347 w 349"/>
                <a:gd name="T77" fmla="*/ 33 h 446"/>
                <a:gd name="T78" fmla="*/ 345 w 349"/>
                <a:gd name="T79" fmla="*/ 36 h 446"/>
                <a:gd name="T80" fmla="*/ 341 w 349"/>
                <a:gd name="T81" fmla="*/ 40 h 446"/>
                <a:gd name="T82" fmla="*/ 249 w 349"/>
                <a:gd name="T83" fmla="*/ 111 h 446"/>
                <a:gd name="T84" fmla="*/ 249 w 349"/>
                <a:gd name="T85" fmla="*/ 257 h 446"/>
                <a:gd name="T86" fmla="*/ 249 w 349"/>
                <a:gd name="T87" fmla="*/ 257 h 446"/>
                <a:gd name="T88" fmla="*/ 248 w 349"/>
                <a:gd name="T89" fmla="*/ 262 h 446"/>
                <a:gd name="T90" fmla="*/ 247 w 349"/>
                <a:gd name="T91" fmla="*/ 266 h 446"/>
                <a:gd name="T92" fmla="*/ 244 w 349"/>
                <a:gd name="T93" fmla="*/ 270 h 446"/>
                <a:gd name="T94" fmla="*/ 241 w 349"/>
                <a:gd name="T95" fmla="*/ 274 h 446"/>
                <a:gd name="T96" fmla="*/ 37 w 349"/>
                <a:gd name="T97" fmla="*/ 440 h 446"/>
                <a:gd name="T98" fmla="*/ 37 w 349"/>
                <a:gd name="T99" fmla="*/ 440 h 446"/>
                <a:gd name="T100" fmla="*/ 30 w 349"/>
                <a:gd name="T101" fmla="*/ 443 h 446"/>
                <a:gd name="T102" fmla="*/ 22 w 349"/>
                <a:gd name="T103" fmla="*/ 446 h 446"/>
                <a:gd name="T104" fmla="*/ 22 w 349"/>
                <a:gd name="T10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9" h="446">
                  <a:moveTo>
                    <a:pt x="22" y="446"/>
                  </a:moveTo>
                  <a:lnTo>
                    <a:pt x="22" y="446"/>
                  </a:lnTo>
                  <a:lnTo>
                    <a:pt x="18" y="445"/>
                  </a:lnTo>
                  <a:lnTo>
                    <a:pt x="13" y="443"/>
                  </a:lnTo>
                  <a:lnTo>
                    <a:pt x="8" y="441"/>
                  </a:lnTo>
                  <a:lnTo>
                    <a:pt x="5" y="438"/>
                  </a:lnTo>
                  <a:lnTo>
                    <a:pt x="5" y="438"/>
                  </a:lnTo>
                  <a:lnTo>
                    <a:pt x="2" y="433"/>
                  </a:lnTo>
                  <a:lnTo>
                    <a:pt x="1" y="429"/>
                  </a:lnTo>
                  <a:lnTo>
                    <a:pt x="0" y="425"/>
                  </a:lnTo>
                  <a:lnTo>
                    <a:pt x="0" y="421"/>
                  </a:lnTo>
                  <a:lnTo>
                    <a:pt x="1" y="416"/>
                  </a:lnTo>
                  <a:lnTo>
                    <a:pt x="2" y="413"/>
                  </a:lnTo>
                  <a:lnTo>
                    <a:pt x="5" y="409"/>
                  </a:lnTo>
                  <a:lnTo>
                    <a:pt x="8" y="406"/>
                  </a:lnTo>
                  <a:lnTo>
                    <a:pt x="204" y="246"/>
                  </a:lnTo>
                  <a:lnTo>
                    <a:pt x="204" y="100"/>
                  </a:lnTo>
                  <a:lnTo>
                    <a:pt x="204" y="100"/>
                  </a:lnTo>
                  <a:lnTo>
                    <a:pt x="204" y="95"/>
                  </a:lnTo>
                  <a:lnTo>
                    <a:pt x="207" y="91"/>
                  </a:lnTo>
                  <a:lnTo>
                    <a:pt x="209" y="86"/>
                  </a:lnTo>
                  <a:lnTo>
                    <a:pt x="212" y="82"/>
                  </a:lnTo>
                  <a:lnTo>
                    <a:pt x="314" y="4"/>
                  </a:lnTo>
                  <a:lnTo>
                    <a:pt x="314" y="4"/>
                  </a:lnTo>
                  <a:lnTo>
                    <a:pt x="317" y="2"/>
                  </a:lnTo>
                  <a:lnTo>
                    <a:pt x="322" y="0"/>
                  </a:lnTo>
                  <a:lnTo>
                    <a:pt x="326" y="0"/>
                  </a:lnTo>
                  <a:lnTo>
                    <a:pt x="330" y="0"/>
                  </a:lnTo>
                  <a:lnTo>
                    <a:pt x="334" y="1"/>
                  </a:lnTo>
                  <a:lnTo>
                    <a:pt x="339" y="2"/>
                  </a:lnTo>
                  <a:lnTo>
                    <a:pt x="342" y="4"/>
                  </a:lnTo>
                  <a:lnTo>
                    <a:pt x="345" y="8"/>
                  </a:lnTo>
                  <a:lnTo>
                    <a:pt x="345" y="8"/>
                  </a:lnTo>
                  <a:lnTo>
                    <a:pt x="348" y="12"/>
                  </a:lnTo>
                  <a:lnTo>
                    <a:pt x="349" y="16"/>
                  </a:lnTo>
                  <a:lnTo>
                    <a:pt x="349" y="21"/>
                  </a:lnTo>
                  <a:lnTo>
                    <a:pt x="349" y="25"/>
                  </a:lnTo>
                  <a:lnTo>
                    <a:pt x="348" y="29"/>
                  </a:lnTo>
                  <a:lnTo>
                    <a:pt x="347" y="33"/>
                  </a:lnTo>
                  <a:lnTo>
                    <a:pt x="345" y="36"/>
                  </a:lnTo>
                  <a:lnTo>
                    <a:pt x="341" y="40"/>
                  </a:lnTo>
                  <a:lnTo>
                    <a:pt x="249" y="111"/>
                  </a:lnTo>
                  <a:lnTo>
                    <a:pt x="249" y="257"/>
                  </a:lnTo>
                  <a:lnTo>
                    <a:pt x="249" y="257"/>
                  </a:lnTo>
                  <a:lnTo>
                    <a:pt x="248" y="262"/>
                  </a:lnTo>
                  <a:lnTo>
                    <a:pt x="247" y="266"/>
                  </a:lnTo>
                  <a:lnTo>
                    <a:pt x="244" y="270"/>
                  </a:lnTo>
                  <a:lnTo>
                    <a:pt x="241" y="274"/>
                  </a:lnTo>
                  <a:lnTo>
                    <a:pt x="37" y="440"/>
                  </a:lnTo>
                  <a:lnTo>
                    <a:pt x="37" y="440"/>
                  </a:lnTo>
                  <a:lnTo>
                    <a:pt x="30" y="443"/>
                  </a:lnTo>
                  <a:lnTo>
                    <a:pt x="22" y="446"/>
                  </a:lnTo>
                  <a:lnTo>
                    <a:pt x="22" y="446"/>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78" name="任意多边形: 形状 77"/>
            <p:cNvSpPr/>
            <p:nvPr/>
          </p:nvSpPr>
          <p:spPr bwMode="auto">
            <a:xfrm>
              <a:off x="5250288" y="2821623"/>
              <a:ext cx="573154" cy="1089414"/>
            </a:xfrm>
            <a:custGeom>
              <a:avLst/>
              <a:gdLst>
                <a:gd name="T0" fmla="*/ 249 w 272"/>
                <a:gd name="T1" fmla="*/ 517 h 517"/>
                <a:gd name="T2" fmla="*/ 249 w 272"/>
                <a:gd name="T3" fmla="*/ 517 h 517"/>
                <a:gd name="T4" fmla="*/ 242 w 272"/>
                <a:gd name="T5" fmla="*/ 516 h 517"/>
                <a:gd name="T6" fmla="*/ 236 w 272"/>
                <a:gd name="T7" fmla="*/ 514 h 517"/>
                <a:gd name="T8" fmla="*/ 111 w 272"/>
                <a:gd name="T9" fmla="*/ 428 h 517"/>
                <a:gd name="T10" fmla="*/ 111 w 272"/>
                <a:gd name="T11" fmla="*/ 428 h 517"/>
                <a:gd name="T12" fmla="*/ 108 w 272"/>
                <a:gd name="T13" fmla="*/ 424 h 517"/>
                <a:gd name="T14" fmla="*/ 104 w 272"/>
                <a:gd name="T15" fmla="*/ 419 h 517"/>
                <a:gd name="T16" fmla="*/ 103 w 272"/>
                <a:gd name="T17" fmla="*/ 415 h 517"/>
                <a:gd name="T18" fmla="*/ 102 w 272"/>
                <a:gd name="T19" fmla="*/ 409 h 517"/>
                <a:gd name="T20" fmla="*/ 102 w 272"/>
                <a:gd name="T21" fmla="*/ 112 h 517"/>
                <a:gd name="T22" fmla="*/ 10 w 272"/>
                <a:gd name="T23" fmla="*/ 40 h 517"/>
                <a:gd name="T24" fmla="*/ 10 w 272"/>
                <a:gd name="T25" fmla="*/ 40 h 517"/>
                <a:gd name="T26" fmla="*/ 6 w 272"/>
                <a:gd name="T27" fmla="*/ 37 h 517"/>
                <a:gd name="T28" fmla="*/ 4 w 272"/>
                <a:gd name="T29" fmla="*/ 33 h 517"/>
                <a:gd name="T30" fmla="*/ 2 w 272"/>
                <a:gd name="T31" fmla="*/ 30 h 517"/>
                <a:gd name="T32" fmla="*/ 0 w 272"/>
                <a:gd name="T33" fmla="*/ 25 h 517"/>
                <a:gd name="T34" fmla="*/ 0 w 272"/>
                <a:gd name="T35" fmla="*/ 22 h 517"/>
                <a:gd name="T36" fmla="*/ 2 w 272"/>
                <a:gd name="T37" fmla="*/ 17 h 517"/>
                <a:gd name="T38" fmla="*/ 3 w 272"/>
                <a:gd name="T39" fmla="*/ 13 h 517"/>
                <a:gd name="T40" fmla="*/ 5 w 272"/>
                <a:gd name="T41" fmla="*/ 9 h 517"/>
                <a:gd name="T42" fmla="*/ 5 w 272"/>
                <a:gd name="T43" fmla="*/ 9 h 517"/>
                <a:gd name="T44" fmla="*/ 9 w 272"/>
                <a:gd name="T45" fmla="*/ 6 h 517"/>
                <a:gd name="T46" fmla="*/ 12 w 272"/>
                <a:gd name="T47" fmla="*/ 3 h 517"/>
                <a:gd name="T48" fmla="*/ 16 w 272"/>
                <a:gd name="T49" fmla="*/ 2 h 517"/>
                <a:gd name="T50" fmla="*/ 20 w 272"/>
                <a:gd name="T51" fmla="*/ 0 h 517"/>
                <a:gd name="T52" fmla="*/ 25 w 272"/>
                <a:gd name="T53" fmla="*/ 0 h 517"/>
                <a:gd name="T54" fmla="*/ 29 w 272"/>
                <a:gd name="T55" fmla="*/ 2 h 517"/>
                <a:gd name="T56" fmla="*/ 33 w 272"/>
                <a:gd name="T57" fmla="*/ 3 h 517"/>
                <a:gd name="T58" fmla="*/ 37 w 272"/>
                <a:gd name="T59" fmla="*/ 5 h 517"/>
                <a:gd name="T60" fmla="*/ 138 w 272"/>
                <a:gd name="T61" fmla="*/ 83 h 517"/>
                <a:gd name="T62" fmla="*/ 138 w 272"/>
                <a:gd name="T63" fmla="*/ 83 h 517"/>
                <a:gd name="T64" fmla="*/ 142 w 272"/>
                <a:gd name="T65" fmla="*/ 87 h 517"/>
                <a:gd name="T66" fmla="*/ 144 w 272"/>
                <a:gd name="T67" fmla="*/ 91 h 517"/>
                <a:gd name="T68" fmla="*/ 146 w 272"/>
                <a:gd name="T69" fmla="*/ 96 h 517"/>
                <a:gd name="T70" fmla="*/ 147 w 272"/>
                <a:gd name="T71" fmla="*/ 101 h 517"/>
                <a:gd name="T72" fmla="*/ 147 w 272"/>
                <a:gd name="T73" fmla="*/ 397 h 517"/>
                <a:gd name="T74" fmla="*/ 261 w 272"/>
                <a:gd name="T75" fmla="*/ 477 h 517"/>
                <a:gd name="T76" fmla="*/ 261 w 272"/>
                <a:gd name="T77" fmla="*/ 477 h 517"/>
                <a:gd name="T78" fmla="*/ 265 w 272"/>
                <a:gd name="T79" fmla="*/ 480 h 517"/>
                <a:gd name="T80" fmla="*/ 268 w 272"/>
                <a:gd name="T81" fmla="*/ 483 h 517"/>
                <a:gd name="T82" fmla="*/ 269 w 272"/>
                <a:gd name="T83" fmla="*/ 487 h 517"/>
                <a:gd name="T84" fmla="*/ 271 w 272"/>
                <a:gd name="T85" fmla="*/ 491 h 517"/>
                <a:gd name="T86" fmla="*/ 272 w 272"/>
                <a:gd name="T87" fmla="*/ 495 h 517"/>
                <a:gd name="T88" fmla="*/ 271 w 272"/>
                <a:gd name="T89" fmla="*/ 500 h 517"/>
                <a:gd name="T90" fmla="*/ 269 w 272"/>
                <a:gd name="T91" fmla="*/ 504 h 517"/>
                <a:gd name="T92" fmla="*/ 267 w 272"/>
                <a:gd name="T93" fmla="*/ 508 h 517"/>
                <a:gd name="T94" fmla="*/ 267 w 272"/>
                <a:gd name="T95" fmla="*/ 508 h 517"/>
                <a:gd name="T96" fmla="*/ 264 w 272"/>
                <a:gd name="T97" fmla="*/ 513 h 517"/>
                <a:gd name="T98" fmla="*/ 259 w 272"/>
                <a:gd name="T99" fmla="*/ 515 h 517"/>
                <a:gd name="T100" fmla="*/ 254 w 272"/>
                <a:gd name="T101" fmla="*/ 517 h 517"/>
                <a:gd name="T102" fmla="*/ 249 w 272"/>
                <a:gd name="T103" fmla="*/ 517 h 517"/>
                <a:gd name="T104" fmla="*/ 249 w 272"/>
                <a:gd name="T105" fmla="*/ 5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2" h="517">
                  <a:moveTo>
                    <a:pt x="249" y="517"/>
                  </a:moveTo>
                  <a:lnTo>
                    <a:pt x="249" y="517"/>
                  </a:lnTo>
                  <a:lnTo>
                    <a:pt x="242" y="516"/>
                  </a:lnTo>
                  <a:lnTo>
                    <a:pt x="236" y="514"/>
                  </a:lnTo>
                  <a:lnTo>
                    <a:pt x="111" y="428"/>
                  </a:lnTo>
                  <a:lnTo>
                    <a:pt x="111" y="428"/>
                  </a:lnTo>
                  <a:lnTo>
                    <a:pt x="108" y="424"/>
                  </a:lnTo>
                  <a:lnTo>
                    <a:pt x="104" y="419"/>
                  </a:lnTo>
                  <a:lnTo>
                    <a:pt x="103" y="415"/>
                  </a:lnTo>
                  <a:lnTo>
                    <a:pt x="102" y="409"/>
                  </a:lnTo>
                  <a:lnTo>
                    <a:pt x="102" y="112"/>
                  </a:lnTo>
                  <a:lnTo>
                    <a:pt x="10" y="40"/>
                  </a:lnTo>
                  <a:lnTo>
                    <a:pt x="10" y="40"/>
                  </a:lnTo>
                  <a:lnTo>
                    <a:pt x="6" y="37"/>
                  </a:lnTo>
                  <a:lnTo>
                    <a:pt x="4" y="33"/>
                  </a:lnTo>
                  <a:lnTo>
                    <a:pt x="2" y="30"/>
                  </a:lnTo>
                  <a:lnTo>
                    <a:pt x="0" y="25"/>
                  </a:lnTo>
                  <a:lnTo>
                    <a:pt x="0" y="22"/>
                  </a:lnTo>
                  <a:lnTo>
                    <a:pt x="2" y="17"/>
                  </a:lnTo>
                  <a:lnTo>
                    <a:pt x="3" y="13"/>
                  </a:lnTo>
                  <a:lnTo>
                    <a:pt x="5" y="9"/>
                  </a:lnTo>
                  <a:lnTo>
                    <a:pt x="5" y="9"/>
                  </a:lnTo>
                  <a:lnTo>
                    <a:pt x="9" y="6"/>
                  </a:lnTo>
                  <a:lnTo>
                    <a:pt x="12" y="3"/>
                  </a:lnTo>
                  <a:lnTo>
                    <a:pt x="16" y="2"/>
                  </a:lnTo>
                  <a:lnTo>
                    <a:pt x="20" y="0"/>
                  </a:lnTo>
                  <a:lnTo>
                    <a:pt x="25" y="0"/>
                  </a:lnTo>
                  <a:lnTo>
                    <a:pt x="29" y="2"/>
                  </a:lnTo>
                  <a:lnTo>
                    <a:pt x="33" y="3"/>
                  </a:lnTo>
                  <a:lnTo>
                    <a:pt x="37" y="5"/>
                  </a:lnTo>
                  <a:lnTo>
                    <a:pt x="138" y="83"/>
                  </a:lnTo>
                  <a:lnTo>
                    <a:pt x="138" y="83"/>
                  </a:lnTo>
                  <a:lnTo>
                    <a:pt x="142" y="87"/>
                  </a:lnTo>
                  <a:lnTo>
                    <a:pt x="144" y="91"/>
                  </a:lnTo>
                  <a:lnTo>
                    <a:pt x="146" y="96"/>
                  </a:lnTo>
                  <a:lnTo>
                    <a:pt x="147" y="101"/>
                  </a:lnTo>
                  <a:lnTo>
                    <a:pt x="147" y="397"/>
                  </a:lnTo>
                  <a:lnTo>
                    <a:pt x="261" y="477"/>
                  </a:lnTo>
                  <a:lnTo>
                    <a:pt x="261" y="477"/>
                  </a:lnTo>
                  <a:lnTo>
                    <a:pt x="265" y="480"/>
                  </a:lnTo>
                  <a:lnTo>
                    <a:pt x="268" y="483"/>
                  </a:lnTo>
                  <a:lnTo>
                    <a:pt x="269" y="487"/>
                  </a:lnTo>
                  <a:lnTo>
                    <a:pt x="271" y="491"/>
                  </a:lnTo>
                  <a:lnTo>
                    <a:pt x="272" y="495"/>
                  </a:lnTo>
                  <a:lnTo>
                    <a:pt x="271" y="500"/>
                  </a:lnTo>
                  <a:lnTo>
                    <a:pt x="269" y="504"/>
                  </a:lnTo>
                  <a:lnTo>
                    <a:pt x="267" y="508"/>
                  </a:lnTo>
                  <a:lnTo>
                    <a:pt x="267" y="508"/>
                  </a:lnTo>
                  <a:lnTo>
                    <a:pt x="264" y="513"/>
                  </a:lnTo>
                  <a:lnTo>
                    <a:pt x="259" y="515"/>
                  </a:lnTo>
                  <a:lnTo>
                    <a:pt x="254" y="517"/>
                  </a:lnTo>
                  <a:lnTo>
                    <a:pt x="249" y="517"/>
                  </a:lnTo>
                  <a:lnTo>
                    <a:pt x="249" y="517"/>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79" name="任意多边形: 形状 78"/>
            <p:cNvSpPr/>
            <p:nvPr/>
          </p:nvSpPr>
          <p:spPr bwMode="auto">
            <a:xfrm>
              <a:off x="6237028" y="4461011"/>
              <a:ext cx="126431" cy="1652222"/>
            </a:xfrm>
            <a:custGeom>
              <a:avLst/>
              <a:gdLst>
                <a:gd name="connsiteX0" fmla="*/ 0 w 126431"/>
                <a:gd name="connsiteY0" fmla="*/ 0 h 1652222"/>
                <a:gd name="connsiteX1" fmla="*/ 25286 w 126431"/>
                <a:gd name="connsiteY1" fmla="*/ 2107 h 1652222"/>
                <a:gd name="connsiteX2" fmla="*/ 50573 w 126431"/>
                <a:gd name="connsiteY2" fmla="*/ 10536 h 1652222"/>
                <a:gd name="connsiteX3" fmla="*/ 71644 w 126431"/>
                <a:gd name="connsiteY3" fmla="*/ 23179 h 1652222"/>
                <a:gd name="connsiteX4" fmla="*/ 88502 w 126431"/>
                <a:gd name="connsiteY4" fmla="*/ 37930 h 1652222"/>
                <a:gd name="connsiteX5" fmla="*/ 107467 w 126431"/>
                <a:gd name="connsiteY5" fmla="*/ 56894 h 1652222"/>
                <a:gd name="connsiteX6" fmla="*/ 115895 w 126431"/>
                <a:gd name="connsiteY6" fmla="*/ 77966 h 1652222"/>
                <a:gd name="connsiteX7" fmla="*/ 124324 w 126431"/>
                <a:gd name="connsiteY7" fmla="*/ 101145 h 1652222"/>
                <a:gd name="connsiteX8" fmla="*/ 126431 w 126431"/>
                <a:gd name="connsiteY8" fmla="*/ 126431 h 1652222"/>
                <a:gd name="connsiteX9" fmla="*/ 126431 w 126431"/>
                <a:gd name="connsiteY9" fmla="*/ 1652222 h 1652222"/>
                <a:gd name="connsiteX10" fmla="*/ 0 w 126431"/>
                <a:gd name="connsiteY10" fmla="*/ 1652222 h 165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31" h="1652222">
                  <a:moveTo>
                    <a:pt x="0" y="0"/>
                  </a:moveTo>
                  <a:lnTo>
                    <a:pt x="25286" y="2107"/>
                  </a:lnTo>
                  <a:lnTo>
                    <a:pt x="50573" y="10536"/>
                  </a:lnTo>
                  <a:lnTo>
                    <a:pt x="71644" y="23179"/>
                  </a:lnTo>
                  <a:lnTo>
                    <a:pt x="88502" y="37930"/>
                  </a:lnTo>
                  <a:lnTo>
                    <a:pt x="107467" y="56894"/>
                  </a:lnTo>
                  <a:lnTo>
                    <a:pt x="115895" y="77966"/>
                  </a:lnTo>
                  <a:lnTo>
                    <a:pt x="124324" y="101145"/>
                  </a:lnTo>
                  <a:lnTo>
                    <a:pt x="126431" y="126431"/>
                  </a:lnTo>
                  <a:lnTo>
                    <a:pt x="126431" y="1652222"/>
                  </a:lnTo>
                  <a:lnTo>
                    <a:pt x="0" y="1652222"/>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80" name="任意多边形: 形状 79"/>
            <p:cNvSpPr/>
            <p:nvPr/>
          </p:nvSpPr>
          <p:spPr bwMode="auto">
            <a:xfrm>
              <a:off x="6579401" y="4610623"/>
              <a:ext cx="98489" cy="1502610"/>
            </a:xfrm>
            <a:custGeom>
              <a:avLst/>
              <a:gdLst>
                <a:gd name="connsiteX0" fmla="*/ 98489 w 98489"/>
                <a:gd name="connsiteY0" fmla="*/ 0 h 1502610"/>
                <a:gd name="connsiteX1" fmla="*/ 98489 w 98489"/>
                <a:gd name="connsiteY1" fmla="*/ 1502610 h 1502610"/>
                <a:gd name="connsiteX2" fmla="*/ 0 w 98489"/>
                <a:gd name="connsiteY2" fmla="*/ 1502610 h 1502610"/>
                <a:gd name="connsiteX3" fmla="*/ 0 w 98489"/>
                <a:gd name="connsiteY3" fmla="*/ 99716 h 1502610"/>
                <a:gd name="connsiteX4" fmla="*/ 1642 w 98489"/>
                <a:gd name="connsiteY4" fmla="*/ 78808 h 1502610"/>
                <a:gd name="connsiteX5" fmla="*/ 8208 w 98489"/>
                <a:gd name="connsiteY5" fmla="*/ 61116 h 1502610"/>
                <a:gd name="connsiteX6" fmla="*/ 16415 w 98489"/>
                <a:gd name="connsiteY6" fmla="*/ 43425 h 1502610"/>
                <a:gd name="connsiteX7" fmla="*/ 29547 w 98489"/>
                <a:gd name="connsiteY7" fmla="*/ 28950 h 1502610"/>
                <a:gd name="connsiteX8" fmla="*/ 42679 w 98489"/>
                <a:gd name="connsiteY8" fmla="*/ 17692 h 1502610"/>
                <a:gd name="connsiteX9" fmla="*/ 59094 w 98489"/>
                <a:gd name="connsiteY9" fmla="*/ 8042 h 1502610"/>
                <a:gd name="connsiteX10" fmla="*/ 78791 w 98489"/>
                <a:gd name="connsiteY10" fmla="*/ 1609 h 150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489" h="1502610">
                  <a:moveTo>
                    <a:pt x="98489" y="0"/>
                  </a:moveTo>
                  <a:lnTo>
                    <a:pt x="98489" y="1502610"/>
                  </a:lnTo>
                  <a:lnTo>
                    <a:pt x="0" y="1502610"/>
                  </a:lnTo>
                  <a:lnTo>
                    <a:pt x="0" y="99716"/>
                  </a:lnTo>
                  <a:lnTo>
                    <a:pt x="1642" y="78808"/>
                  </a:lnTo>
                  <a:lnTo>
                    <a:pt x="8208" y="61116"/>
                  </a:lnTo>
                  <a:lnTo>
                    <a:pt x="16415" y="43425"/>
                  </a:lnTo>
                  <a:lnTo>
                    <a:pt x="29547" y="28950"/>
                  </a:lnTo>
                  <a:lnTo>
                    <a:pt x="42679" y="17692"/>
                  </a:lnTo>
                  <a:lnTo>
                    <a:pt x="59094" y="8042"/>
                  </a:lnTo>
                  <a:lnTo>
                    <a:pt x="78791" y="1609"/>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81" name="任意多边形: 形状 80"/>
            <p:cNvSpPr/>
            <p:nvPr/>
          </p:nvSpPr>
          <p:spPr bwMode="auto">
            <a:xfrm>
              <a:off x="6003035" y="2116771"/>
              <a:ext cx="579477" cy="2454869"/>
            </a:xfrm>
            <a:custGeom>
              <a:avLst/>
              <a:gdLst>
                <a:gd name="T0" fmla="*/ 210 w 267"/>
                <a:gd name="T1" fmla="*/ 1165 h 1165"/>
                <a:gd name="T2" fmla="*/ 210 w 267"/>
                <a:gd name="T3" fmla="*/ 1165 h 1165"/>
                <a:gd name="T4" fmla="*/ 200 w 267"/>
                <a:gd name="T5" fmla="*/ 1163 h 1165"/>
                <a:gd name="T6" fmla="*/ 189 w 267"/>
                <a:gd name="T7" fmla="*/ 1160 h 1165"/>
                <a:gd name="T8" fmla="*/ 180 w 267"/>
                <a:gd name="T9" fmla="*/ 1155 h 1165"/>
                <a:gd name="T10" fmla="*/ 172 w 267"/>
                <a:gd name="T11" fmla="*/ 1148 h 1165"/>
                <a:gd name="T12" fmla="*/ 164 w 267"/>
                <a:gd name="T13" fmla="*/ 1140 h 1165"/>
                <a:gd name="T14" fmla="*/ 160 w 267"/>
                <a:gd name="T15" fmla="*/ 1130 h 1165"/>
                <a:gd name="T16" fmla="*/ 156 w 267"/>
                <a:gd name="T17" fmla="*/ 1120 h 1165"/>
                <a:gd name="T18" fmla="*/ 155 w 267"/>
                <a:gd name="T19" fmla="*/ 1108 h 1165"/>
                <a:gd name="T20" fmla="*/ 155 w 267"/>
                <a:gd name="T21" fmla="*/ 779 h 1165"/>
                <a:gd name="T22" fmla="*/ 22 w 267"/>
                <a:gd name="T23" fmla="*/ 674 h 1165"/>
                <a:gd name="T24" fmla="*/ 22 w 267"/>
                <a:gd name="T25" fmla="*/ 674 h 1165"/>
                <a:gd name="T26" fmla="*/ 17 w 267"/>
                <a:gd name="T27" fmla="*/ 669 h 1165"/>
                <a:gd name="T28" fmla="*/ 13 w 267"/>
                <a:gd name="T29" fmla="*/ 664 h 1165"/>
                <a:gd name="T30" fmla="*/ 6 w 267"/>
                <a:gd name="T31" fmla="*/ 655 h 1165"/>
                <a:gd name="T32" fmla="*/ 2 w 267"/>
                <a:gd name="T33" fmla="*/ 642 h 1165"/>
                <a:gd name="T34" fmla="*/ 2 w 267"/>
                <a:gd name="T35" fmla="*/ 636 h 1165"/>
                <a:gd name="T36" fmla="*/ 0 w 267"/>
                <a:gd name="T37" fmla="*/ 630 h 1165"/>
                <a:gd name="T38" fmla="*/ 0 w 267"/>
                <a:gd name="T39" fmla="*/ 55 h 1165"/>
                <a:gd name="T40" fmla="*/ 0 w 267"/>
                <a:gd name="T41" fmla="*/ 55 h 1165"/>
                <a:gd name="T42" fmla="*/ 2 w 267"/>
                <a:gd name="T43" fmla="*/ 45 h 1165"/>
                <a:gd name="T44" fmla="*/ 5 w 267"/>
                <a:gd name="T45" fmla="*/ 34 h 1165"/>
                <a:gd name="T46" fmla="*/ 10 w 267"/>
                <a:gd name="T47" fmla="*/ 25 h 1165"/>
                <a:gd name="T48" fmla="*/ 17 w 267"/>
                <a:gd name="T49" fmla="*/ 16 h 1165"/>
                <a:gd name="T50" fmla="*/ 25 w 267"/>
                <a:gd name="T51" fmla="*/ 9 h 1165"/>
                <a:gd name="T52" fmla="*/ 35 w 267"/>
                <a:gd name="T53" fmla="*/ 3 h 1165"/>
                <a:gd name="T54" fmla="*/ 45 w 267"/>
                <a:gd name="T55" fmla="*/ 1 h 1165"/>
                <a:gd name="T56" fmla="*/ 57 w 267"/>
                <a:gd name="T57" fmla="*/ 0 h 1165"/>
                <a:gd name="T58" fmla="*/ 57 w 267"/>
                <a:gd name="T59" fmla="*/ 0 h 1165"/>
                <a:gd name="T60" fmla="*/ 68 w 267"/>
                <a:gd name="T61" fmla="*/ 1 h 1165"/>
                <a:gd name="T62" fmla="*/ 78 w 267"/>
                <a:gd name="T63" fmla="*/ 3 h 1165"/>
                <a:gd name="T64" fmla="*/ 88 w 267"/>
                <a:gd name="T65" fmla="*/ 9 h 1165"/>
                <a:gd name="T66" fmla="*/ 96 w 267"/>
                <a:gd name="T67" fmla="*/ 16 h 1165"/>
                <a:gd name="T68" fmla="*/ 103 w 267"/>
                <a:gd name="T69" fmla="*/ 25 h 1165"/>
                <a:gd name="T70" fmla="*/ 109 w 267"/>
                <a:gd name="T71" fmla="*/ 34 h 1165"/>
                <a:gd name="T72" fmla="*/ 111 w 267"/>
                <a:gd name="T73" fmla="*/ 45 h 1165"/>
                <a:gd name="T74" fmla="*/ 113 w 267"/>
                <a:gd name="T75" fmla="*/ 55 h 1165"/>
                <a:gd name="T76" fmla="*/ 113 w 267"/>
                <a:gd name="T77" fmla="*/ 603 h 1165"/>
                <a:gd name="T78" fmla="*/ 246 w 267"/>
                <a:gd name="T79" fmla="*/ 708 h 1165"/>
                <a:gd name="T80" fmla="*/ 246 w 267"/>
                <a:gd name="T81" fmla="*/ 708 h 1165"/>
                <a:gd name="T82" fmla="*/ 251 w 267"/>
                <a:gd name="T83" fmla="*/ 711 h 1165"/>
                <a:gd name="T84" fmla="*/ 254 w 267"/>
                <a:gd name="T85" fmla="*/ 716 h 1165"/>
                <a:gd name="T86" fmla="*/ 261 w 267"/>
                <a:gd name="T87" fmla="*/ 727 h 1165"/>
                <a:gd name="T88" fmla="*/ 266 w 267"/>
                <a:gd name="T89" fmla="*/ 739 h 1165"/>
                <a:gd name="T90" fmla="*/ 267 w 267"/>
                <a:gd name="T91" fmla="*/ 745 h 1165"/>
                <a:gd name="T92" fmla="*/ 267 w 267"/>
                <a:gd name="T93" fmla="*/ 752 h 1165"/>
                <a:gd name="T94" fmla="*/ 267 w 267"/>
                <a:gd name="T95" fmla="*/ 1108 h 1165"/>
                <a:gd name="T96" fmla="*/ 267 w 267"/>
                <a:gd name="T97" fmla="*/ 1108 h 1165"/>
                <a:gd name="T98" fmla="*/ 266 w 267"/>
                <a:gd name="T99" fmla="*/ 1120 h 1165"/>
                <a:gd name="T100" fmla="*/ 262 w 267"/>
                <a:gd name="T101" fmla="*/ 1130 h 1165"/>
                <a:gd name="T102" fmla="*/ 258 w 267"/>
                <a:gd name="T103" fmla="*/ 1140 h 1165"/>
                <a:gd name="T104" fmla="*/ 251 w 267"/>
                <a:gd name="T105" fmla="*/ 1148 h 1165"/>
                <a:gd name="T106" fmla="*/ 242 w 267"/>
                <a:gd name="T107" fmla="*/ 1155 h 1165"/>
                <a:gd name="T108" fmla="*/ 233 w 267"/>
                <a:gd name="T109" fmla="*/ 1160 h 1165"/>
                <a:gd name="T110" fmla="*/ 222 w 267"/>
                <a:gd name="T111" fmla="*/ 1163 h 1165"/>
                <a:gd name="T112" fmla="*/ 210 w 267"/>
                <a:gd name="T113" fmla="*/ 1165 h 1165"/>
                <a:gd name="T114" fmla="*/ 210 w 267"/>
                <a:gd name="T115" fmla="*/ 1165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 h="1165">
                  <a:moveTo>
                    <a:pt x="210" y="1165"/>
                  </a:moveTo>
                  <a:lnTo>
                    <a:pt x="210" y="1165"/>
                  </a:lnTo>
                  <a:lnTo>
                    <a:pt x="200" y="1163"/>
                  </a:lnTo>
                  <a:lnTo>
                    <a:pt x="189" y="1160"/>
                  </a:lnTo>
                  <a:lnTo>
                    <a:pt x="180" y="1155"/>
                  </a:lnTo>
                  <a:lnTo>
                    <a:pt x="172" y="1148"/>
                  </a:lnTo>
                  <a:lnTo>
                    <a:pt x="164" y="1140"/>
                  </a:lnTo>
                  <a:lnTo>
                    <a:pt x="160" y="1130"/>
                  </a:lnTo>
                  <a:lnTo>
                    <a:pt x="156" y="1120"/>
                  </a:lnTo>
                  <a:lnTo>
                    <a:pt x="155" y="1108"/>
                  </a:lnTo>
                  <a:lnTo>
                    <a:pt x="155" y="779"/>
                  </a:lnTo>
                  <a:lnTo>
                    <a:pt x="22" y="674"/>
                  </a:lnTo>
                  <a:lnTo>
                    <a:pt x="22" y="674"/>
                  </a:lnTo>
                  <a:lnTo>
                    <a:pt x="17" y="669"/>
                  </a:lnTo>
                  <a:lnTo>
                    <a:pt x="13" y="664"/>
                  </a:lnTo>
                  <a:lnTo>
                    <a:pt x="6" y="655"/>
                  </a:lnTo>
                  <a:lnTo>
                    <a:pt x="2" y="642"/>
                  </a:lnTo>
                  <a:lnTo>
                    <a:pt x="2" y="636"/>
                  </a:lnTo>
                  <a:lnTo>
                    <a:pt x="0" y="630"/>
                  </a:lnTo>
                  <a:lnTo>
                    <a:pt x="0" y="55"/>
                  </a:lnTo>
                  <a:lnTo>
                    <a:pt x="0" y="55"/>
                  </a:lnTo>
                  <a:lnTo>
                    <a:pt x="2" y="45"/>
                  </a:lnTo>
                  <a:lnTo>
                    <a:pt x="5" y="34"/>
                  </a:lnTo>
                  <a:lnTo>
                    <a:pt x="10" y="25"/>
                  </a:lnTo>
                  <a:lnTo>
                    <a:pt x="17" y="16"/>
                  </a:lnTo>
                  <a:lnTo>
                    <a:pt x="25" y="9"/>
                  </a:lnTo>
                  <a:lnTo>
                    <a:pt x="35" y="3"/>
                  </a:lnTo>
                  <a:lnTo>
                    <a:pt x="45" y="1"/>
                  </a:lnTo>
                  <a:lnTo>
                    <a:pt x="57" y="0"/>
                  </a:lnTo>
                  <a:lnTo>
                    <a:pt x="57" y="0"/>
                  </a:lnTo>
                  <a:lnTo>
                    <a:pt x="68" y="1"/>
                  </a:lnTo>
                  <a:lnTo>
                    <a:pt x="78" y="3"/>
                  </a:lnTo>
                  <a:lnTo>
                    <a:pt x="88" y="9"/>
                  </a:lnTo>
                  <a:lnTo>
                    <a:pt x="96" y="16"/>
                  </a:lnTo>
                  <a:lnTo>
                    <a:pt x="103" y="25"/>
                  </a:lnTo>
                  <a:lnTo>
                    <a:pt x="109" y="34"/>
                  </a:lnTo>
                  <a:lnTo>
                    <a:pt x="111" y="45"/>
                  </a:lnTo>
                  <a:lnTo>
                    <a:pt x="113" y="55"/>
                  </a:lnTo>
                  <a:lnTo>
                    <a:pt x="113" y="603"/>
                  </a:lnTo>
                  <a:lnTo>
                    <a:pt x="246" y="708"/>
                  </a:lnTo>
                  <a:lnTo>
                    <a:pt x="246" y="708"/>
                  </a:lnTo>
                  <a:lnTo>
                    <a:pt x="251" y="711"/>
                  </a:lnTo>
                  <a:lnTo>
                    <a:pt x="254" y="716"/>
                  </a:lnTo>
                  <a:lnTo>
                    <a:pt x="261" y="727"/>
                  </a:lnTo>
                  <a:lnTo>
                    <a:pt x="266" y="739"/>
                  </a:lnTo>
                  <a:lnTo>
                    <a:pt x="267" y="745"/>
                  </a:lnTo>
                  <a:lnTo>
                    <a:pt x="267" y="752"/>
                  </a:lnTo>
                  <a:lnTo>
                    <a:pt x="267" y="1108"/>
                  </a:lnTo>
                  <a:lnTo>
                    <a:pt x="267" y="1108"/>
                  </a:lnTo>
                  <a:lnTo>
                    <a:pt x="266" y="1120"/>
                  </a:lnTo>
                  <a:lnTo>
                    <a:pt x="262" y="1130"/>
                  </a:lnTo>
                  <a:lnTo>
                    <a:pt x="258" y="1140"/>
                  </a:lnTo>
                  <a:lnTo>
                    <a:pt x="251" y="1148"/>
                  </a:lnTo>
                  <a:lnTo>
                    <a:pt x="242" y="1155"/>
                  </a:lnTo>
                  <a:lnTo>
                    <a:pt x="233" y="1160"/>
                  </a:lnTo>
                  <a:lnTo>
                    <a:pt x="222" y="1163"/>
                  </a:lnTo>
                  <a:lnTo>
                    <a:pt x="210" y="1165"/>
                  </a:lnTo>
                  <a:lnTo>
                    <a:pt x="210" y="1165"/>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82" name="任意多边形: 形状 81"/>
            <p:cNvSpPr/>
            <p:nvPr/>
          </p:nvSpPr>
          <p:spPr bwMode="auto">
            <a:xfrm>
              <a:off x="5406249" y="3883645"/>
              <a:ext cx="1074663" cy="1670997"/>
            </a:xfrm>
            <a:custGeom>
              <a:avLst/>
              <a:gdLst>
                <a:gd name="T0" fmla="*/ 477 w 510"/>
                <a:gd name="T1" fmla="*/ 793 h 793"/>
                <a:gd name="T2" fmla="*/ 477 w 510"/>
                <a:gd name="T3" fmla="*/ 793 h 793"/>
                <a:gd name="T4" fmla="*/ 471 w 510"/>
                <a:gd name="T5" fmla="*/ 792 h 793"/>
                <a:gd name="T6" fmla="*/ 465 w 510"/>
                <a:gd name="T7" fmla="*/ 791 h 793"/>
                <a:gd name="T8" fmla="*/ 460 w 510"/>
                <a:gd name="T9" fmla="*/ 789 h 793"/>
                <a:gd name="T10" fmla="*/ 456 w 510"/>
                <a:gd name="T11" fmla="*/ 785 h 793"/>
                <a:gd name="T12" fmla="*/ 12 w 510"/>
                <a:gd name="T13" fmla="*/ 405 h 793"/>
                <a:gd name="T14" fmla="*/ 12 w 510"/>
                <a:gd name="T15" fmla="*/ 405 h 793"/>
                <a:gd name="T16" fmla="*/ 7 w 510"/>
                <a:gd name="T17" fmla="*/ 399 h 793"/>
                <a:gd name="T18" fmla="*/ 4 w 510"/>
                <a:gd name="T19" fmla="*/ 393 h 793"/>
                <a:gd name="T20" fmla="*/ 1 w 510"/>
                <a:gd name="T21" fmla="*/ 386 h 793"/>
                <a:gd name="T22" fmla="*/ 0 w 510"/>
                <a:gd name="T23" fmla="*/ 379 h 793"/>
                <a:gd name="T24" fmla="*/ 0 w 510"/>
                <a:gd name="T25" fmla="*/ 35 h 793"/>
                <a:gd name="T26" fmla="*/ 0 w 510"/>
                <a:gd name="T27" fmla="*/ 35 h 793"/>
                <a:gd name="T28" fmla="*/ 1 w 510"/>
                <a:gd name="T29" fmla="*/ 27 h 793"/>
                <a:gd name="T30" fmla="*/ 3 w 510"/>
                <a:gd name="T31" fmla="*/ 22 h 793"/>
                <a:gd name="T32" fmla="*/ 6 w 510"/>
                <a:gd name="T33" fmla="*/ 16 h 793"/>
                <a:gd name="T34" fmla="*/ 10 w 510"/>
                <a:gd name="T35" fmla="*/ 11 h 793"/>
                <a:gd name="T36" fmla="*/ 14 w 510"/>
                <a:gd name="T37" fmla="*/ 6 h 793"/>
                <a:gd name="T38" fmla="*/ 20 w 510"/>
                <a:gd name="T39" fmla="*/ 4 h 793"/>
                <a:gd name="T40" fmla="*/ 27 w 510"/>
                <a:gd name="T41" fmla="*/ 1 h 793"/>
                <a:gd name="T42" fmla="*/ 33 w 510"/>
                <a:gd name="T43" fmla="*/ 0 h 793"/>
                <a:gd name="T44" fmla="*/ 33 w 510"/>
                <a:gd name="T45" fmla="*/ 0 h 793"/>
                <a:gd name="T46" fmla="*/ 40 w 510"/>
                <a:gd name="T47" fmla="*/ 1 h 793"/>
                <a:gd name="T48" fmla="*/ 46 w 510"/>
                <a:gd name="T49" fmla="*/ 4 h 793"/>
                <a:gd name="T50" fmla="*/ 52 w 510"/>
                <a:gd name="T51" fmla="*/ 6 h 793"/>
                <a:gd name="T52" fmla="*/ 57 w 510"/>
                <a:gd name="T53" fmla="*/ 11 h 793"/>
                <a:gd name="T54" fmla="*/ 62 w 510"/>
                <a:gd name="T55" fmla="*/ 16 h 793"/>
                <a:gd name="T56" fmla="*/ 65 w 510"/>
                <a:gd name="T57" fmla="*/ 22 h 793"/>
                <a:gd name="T58" fmla="*/ 66 w 510"/>
                <a:gd name="T59" fmla="*/ 27 h 793"/>
                <a:gd name="T60" fmla="*/ 67 w 510"/>
                <a:gd name="T61" fmla="*/ 35 h 793"/>
                <a:gd name="T62" fmla="*/ 67 w 510"/>
                <a:gd name="T63" fmla="*/ 364 h 793"/>
                <a:gd name="T64" fmla="*/ 499 w 510"/>
                <a:gd name="T65" fmla="*/ 734 h 793"/>
                <a:gd name="T66" fmla="*/ 499 w 510"/>
                <a:gd name="T67" fmla="*/ 734 h 793"/>
                <a:gd name="T68" fmla="*/ 504 w 510"/>
                <a:gd name="T69" fmla="*/ 739 h 793"/>
                <a:gd name="T70" fmla="*/ 508 w 510"/>
                <a:gd name="T71" fmla="*/ 745 h 793"/>
                <a:gd name="T72" fmla="*/ 510 w 510"/>
                <a:gd name="T73" fmla="*/ 751 h 793"/>
                <a:gd name="T74" fmla="*/ 510 w 510"/>
                <a:gd name="T75" fmla="*/ 757 h 793"/>
                <a:gd name="T76" fmla="*/ 510 w 510"/>
                <a:gd name="T77" fmla="*/ 764 h 793"/>
                <a:gd name="T78" fmla="*/ 509 w 510"/>
                <a:gd name="T79" fmla="*/ 770 h 793"/>
                <a:gd name="T80" fmla="*/ 506 w 510"/>
                <a:gd name="T81" fmla="*/ 776 h 793"/>
                <a:gd name="T82" fmla="*/ 503 w 510"/>
                <a:gd name="T83" fmla="*/ 782 h 793"/>
                <a:gd name="T84" fmla="*/ 503 w 510"/>
                <a:gd name="T85" fmla="*/ 782 h 793"/>
                <a:gd name="T86" fmla="*/ 497 w 510"/>
                <a:gd name="T87" fmla="*/ 786 h 793"/>
                <a:gd name="T88" fmla="*/ 491 w 510"/>
                <a:gd name="T89" fmla="*/ 790 h 793"/>
                <a:gd name="T90" fmla="*/ 484 w 510"/>
                <a:gd name="T91" fmla="*/ 792 h 793"/>
                <a:gd name="T92" fmla="*/ 477 w 510"/>
                <a:gd name="T93" fmla="*/ 793 h 793"/>
                <a:gd name="T94" fmla="*/ 477 w 510"/>
                <a:gd name="T95" fmla="*/ 793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793">
                  <a:moveTo>
                    <a:pt x="477" y="793"/>
                  </a:moveTo>
                  <a:lnTo>
                    <a:pt x="477" y="793"/>
                  </a:lnTo>
                  <a:lnTo>
                    <a:pt x="471" y="792"/>
                  </a:lnTo>
                  <a:lnTo>
                    <a:pt x="465" y="791"/>
                  </a:lnTo>
                  <a:lnTo>
                    <a:pt x="460" y="789"/>
                  </a:lnTo>
                  <a:lnTo>
                    <a:pt x="456" y="785"/>
                  </a:lnTo>
                  <a:lnTo>
                    <a:pt x="12" y="405"/>
                  </a:lnTo>
                  <a:lnTo>
                    <a:pt x="12" y="405"/>
                  </a:lnTo>
                  <a:lnTo>
                    <a:pt x="7" y="399"/>
                  </a:lnTo>
                  <a:lnTo>
                    <a:pt x="4" y="393"/>
                  </a:lnTo>
                  <a:lnTo>
                    <a:pt x="1" y="386"/>
                  </a:lnTo>
                  <a:lnTo>
                    <a:pt x="0" y="379"/>
                  </a:lnTo>
                  <a:lnTo>
                    <a:pt x="0" y="35"/>
                  </a:lnTo>
                  <a:lnTo>
                    <a:pt x="0" y="35"/>
                  </a:lnTo>
                  <a:lnTo>
                    <a:pt x="1" y="27"/>
                  </a:lnTo>
                  <a:lnTo>
                    <a:pt x="3" y="22"/>
                  </a:lnTo>
                  <a:lnTo>
                    <a:pt x="6" y="16"/>
                  </a:lnTo>
                  <a:lnTo>
                    <a:pt x="10" y="11"/>
                  </a:lnTo>
                  <a:lnTo>
                    <a:pt x="14" y="6"/>
                  </a:lnTo>
                  <a:lnTo>
                    <a:pt x="20" y="4"/>
                  </a:lnTo>
                  <a:lnTo>
                    <a:pt x="27" y="1"/>
                  </a:lnTo>
                  <a:lnTo>
                    <a:pt x="33" y="0"/>
                  </a:lnTo>
                  <a:lnTo>
                    <a:pt x="33" y="0"/>
                  </a:lnTo>
                  <a:lnTo>
                    <a:pt x="40" y="1"/>
                  </a:lnTo>
                  <a:lnTo>
                    <a:pt x="46" y="4"/>
                  </a:lnTo>
                  <a:lnTo>
                    <a:pt x="52" y="6"/>
                  </a:lnTo>
                  <a:lnTo>
                    <a:pt x="57" y="11"/>
                  </a:lnTo>
                  <a:lnTo>
                    <a:pt x="62" y="16"/>
                  </a:lnTo>
                  <a:lnTo>
                    <a:pt x="65" y="22"/>
                  </a:lnTo>
                  <a:lnTo>
                    <a:pt x="66" y="27"/>
                  </a:lnTo>
                  <a:lnTo>
                    <a:pt x="67" y="35"/>
                  </a:lnTo>
                  <a:lnTo>
                    <a:pt x="67" y="364"/>
                  </a:lnTo>
                  <a:lnTo>
                    <a:pt x="499" y="734"/>
                  </a:lnTo>
                  <a:lnTo>
                    <a:pt x="499" y="734"/>
                  </a:lnTo>
                  <a:lnTo>
                    <a:pt x="504" y="739"/>
                  </a:lnTo>
                  <a:lnTo>
                    <a:pt x="508" y="745"/>
                  </a:lnTo>
                  <a:lnTo>
                    <a:pt x="510" y="751"/>
                  </a:lnTo>
                  <a:lnTo>
                    <a:pt x="510" y="757"/>
                  </a:lnTo>
                  <a:lnTo>
                    <a:pt x="510" y="764"/>
                  </a:lnTo>
                  <a:lnTo>
                    <a:pt x="509" y="770"/>
                  </a:lnTo>
                  <a:lnTo>
                    <a:pt x="506" y="776"/>
                  </a:lnTo>
                  <a:lnTo>
                    <a:pt x="503" y="782"/>
                  </a:lnTo>
                  <a:lnTo>
                    <a:pt x="503" y="782"/>
                  </a:lnTo>
                  <a:lnTo>
                    <a:pt x="497" y="786"/>
                  </a:lnTo>
                  <a:lnTo>
                    <a:pt x="491" y="790"/>
                  </a:lnTo>
                  <a:lnTo>
                    <a:pt x="484" y="792"/>
                  </a:lnTo>
                  <a:lnTo>
                    <a:pt x="477" y="793"/>
                  </a:lnTo>
                  <a:lnTo>
                    <a:pt x="477" y="793"/>
                  </a:lnTo>
                  <a:close/>
                </a:path>
              </a:pathLst>
            </a:custGeom>
            <a:grp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nvGrpSpPr>
          <p:cNvPr id="17" name="千图PPT彼岸天：ID 8661124库_组合 16"/>
          <p:cNvGrpSpPr/>
          <p:nvPr>
            <p:custDataLst>
              <p:tags r:id="rId2"/>
            </p:custDataLst>
          </p:nvPr>
        </p:nvGrpSpPr>
        <p:grpSpPr>
          <a:xfrm>
            <a:off x="5683974" y="1778185"/>
            <a:ext cx="741729" cy="741729"/>
            <a:chOff x="5750320" y="1734643"/>
            <a:chExt cx="741729" cy="741729"/>
          </a:xfrm>
        </p:grpSpPr>
        <p:sp>
          <p:nvSpPr>
            <p:cNvPr id="71" name="任意多边形: 形状 70"/>
            <p:cNvSpPr/>
            <p:nvPr/>
          </p:nvSpPr>
          <p:spPr bwMode="auto">
            <a:xfrm>
              <a:off x="5750320" y="1734643"/>
              <a:ext cx="741729" cy="741729"/>
            </a:xfrm>
            <a:custGeom>
              <a:avLst/>
              <a:gdLst>
                <a:gd name="T0" fmla="*/ 0 w 320"/>
                <a:gd name="T1" fmla="*/ 159 h 320"/>
                <a:gd name="T2" fmla="*/ 3 w 320"/>
                <a:gd name="T3" fmla="*/ 127 h 320"/>
                <a:gd name="T4" fmla="*/ 13 w 320"/>
                <a:gd name="T5" fmla="*/ 98 h 320"/>
                <a:gd name="T6" fmla="*/ 27 w 320"/>
                <a:gd name="T7" fmla="*/ 70 h 320"/>
                <a:gd name="T8" fmla="*/ 47 w 320"/>
                <a:gd name="T9" fmla="*/ 46 h 320"/>
                <a:gd name="T10" fmla="*/ 70 w 320"/>
                <a:gd name="T11" fmla="*/ 27 h 320"/>
                <a:gd name="T12" fmla="*/ 97 w 320"/>
                <a:gd name="T13" fmla="*/ 12 h 320"/>
                <a:gd name="T14" fmla="*/ 127 w 320"/>
                <a:gd name="T15" fmla="*/ 2 h 320"/>
                <a:gd name="T16" fmla="*/ 160 w 320"/>
                <a:gd name="T17" fmla="*/ 0 h 320"/>
                <a:gd name="T18" fmla="*/ 177 w 320"/>
                <a:gd name="T19" fmla="*/ 0 h 320"/>
                <a:gd name="T20" fmla="*/ 207 w 320"/>
                <a:gd name="T21" fmla="*/ 7 h 320"/>
                <a:gd name="T22" fmla="*/ 237 w 320"/>
                <a:gd name="T23" fmla="*/ 19 h 320"/>
                <a:gd name="T24" fmla="*/ 261 w 320"/>
                <a:gd name="T25" fmla="*/ 37 h 320"/>
                <a:gd name="T26" fmla="*/ 284 w 320"/>
                <a:gd name="T27" fmla="*/ 58 h 320"/>
                <a:gd name="T28" fmla="*/ 300 w 320"/>
                <a:gd name="T29" fmla="*/ 84 h 320"/>
                <a:gd name="T30" fmla="*/ 313 w 320"/>
                <a:gd name="T31" fmla="*/ 112 h 320"/>
                <a:gd name="T32" fmla="*/ 319 w 320"/>
                <a:gd name="T33" fmla="*/ 144 h 320"/>
                <a:gd name="T34" fmla="*/ 320 w 320"/>
                <a:gd name="T35" fmla="*/ 159 h 320"/>
                <a:gd name="T36" fmla="*/ 317 w 320"/>
                <a:gd name="T37" fmla="*/ 192 h 320"/>
                <a:gd name="T38" fmla="*/ 308 w 320"/>
                <a:gd name="T39" fmla="*/ 222 h 320"/>
                <a:gd name="T40" fmla="*/ 292 w 320"/>
                <a:gd name="T41" fmla="*/ 249 h 320"/>
                <a:gd name="T42" fmla="*/ 273 w 320"/>
                <a:gd name="T43" fmla="*/ 274 h 320"/>
                <a:gd name="T44" fmla="*/ 250 w 320"/>
                <a:gd name="T45" fmla="*/ 293 h 320"/>
                <a:gd name="T46" fmla="*/ 223 w 320"/>
                <a:gd name="T47" fmla="*/ 308 h 320"/>
                <a:gd name="T48" fmla="*/ 192 w 320"/>
                <a:gd name="T49" fmla="*/ 317 h 320"/>
                <a:gd name="T50" fmla="*/ 160 w 320"/>
                <a:gd name="T51" fmla="*/ 320 h 320"/>
                <a:gd name="T52" fmla="*/ 143 w 320"/>
                <a:gd name="T53" fmla="*/ 320 h 320"/>
                <a:gd name="T54" fmla="*/ 112 w 320"/>
                <a:gd name="T55" fmla="*/ 313 h 320"/>
                <a:gd name="T56" fmla="*/ 83 w 320"/>
                <a:gd name="T57" fmla="*/ 301 h 320"/>
                <a:gd name="T58" fmla="*/ 57 w 320"/>
                <a:gd name="T59" fmla="*/ 283 h 320"/>
                <a:gd name="T60" fmla="*/ 36 w 320"/>
                <a:gd name="T61" fmla="*/ 262 h 320"/>
                <a:gd name="T62" fmla="*/ 18 w 320"/>
                <a:gd name="T63" fmla="*/ 236 h 320"/>
                <a:gd name="T64" fmla="*/ 7 w 320"/>
                <a:gd name="T65" fmla="*/ 208 h 320"/>
                <a:gd name="T66" fmla="*/ 1 w 320"/>
                <a:gd name="T67" fmla="*/ 176 h 320"/>
                <a:gd name="T68" fmla="*/ 0 w 320"/>
                <a:gd name="T69" fmla="*/ 15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0" y="159"/>
                  </a:moveTo>
                  <a:lnTo>
                    <a:pt x="0" y="159"/>
                  </a:lnTo>
                  <a:lnTo>
                    <a:pt x="1" y="144"/>
                  </a:lnTo>
                  <a:lnTo>
                    <a:pt x="3" y="127"/>
                  </a:lnTo>
                  <a:lnTo>
                    <a:pt x="7" y="112"/>
                  </a:lnTo>
                  <a:lnTo>
                    <a:pt x="13" y="98"/>
                  </a:lnTo>
                  <a:lnTo>
                    <a:pt x="18" y="84"/>
                  </a:lnTo>
                  <a:lnTo>
                    <a:pt x="27" y="70"/>
                  </a:lnTo>
                  <a:lnTo>
                    <a:pt x="36" y="58"/>
                  </a:lnTo>
                  <a:lnTo>
                    <a:pt x="47" y="46"/>
                  </a:lnTo>
                  <a:lnTo>
                    <a:pt x="57" y="37"/>
                  </a:lnTo>
                  <a:lnTo>
                    <a:pt x="70" y="27"/>
                  </a:lnTo>
                  <a:lnTo>
                    <a:pt x="83" y="19"/>
                  </a:lnTo>
                  <a:lnTo>
                    <a:pt x="97" y="12"/>
                  </a:lnTo>
                  <a:lnTo>
                    <a:pt x="112" y="7"/>
                  </a:lnTo>
                  <a:lnTo>
                    <a:pt x="127" y="2"/>
                  </a:lnTo>
                  <a:lnTo>
                    <a:pt x="143" y="0"/>
                  </a:lnTo>
                  <a:lnTo>
                    <a:pt x="160" y="0"/>
                  </a:lnTo>
                  <a:lnTo>
                    <a:pt x="160" y="0"/>
                  </a:lnTo>
                  <a:lnTo>
                    <a:pt x="177" y="0"/>
                  </a:lnTo>
                  <a:lnTo>
                    <a:pt x="192" y="2"/>
                  </a:lnTo>
                  <a:lnTo>
                    <a:pt x="207" y="7"/>
                  </a:lnTo>
                  <a:lnTo>
                    <a:pt x="223" y="12"/>
                  </a:lnTo>
                  <a:lnTo>
                    <a:pt x="237" y="19"/>
                  </a:lnTo>
                  <a:lnTo>
                    <a:pt x="250" y="27"/>
                  </a:lnTo>
                  <a:lnTo>
                    <a:pt x="261" y="37"/>
                  </a:lnTo>
                  <a:lnTo>
                    <a:pt x="273" y="46"/>
                  </a:lnTo>
                  <a:lnTo>
                    <a:pt x="284" y="58"/>
                  </a:lnTo>
                  <a:lnTo>
                    <a:pt x="292" y="70"/>
                  </a:lnTo>
                  <a:lnTo>
                    <a:pt x="300" y="84"/>
                  </a:lnTo>
                  <a:lnTo>
                    <a:pt x="308" y="98"/>
                  </a:lnTo>
                  <a:lnTo>
                    <a:pt x="313" y="112"/>
                  </a:lnTo>
                  <a:lnTo>
                    <a:pt x="317" y="127"/>
                  </a:lnTo>
                  <a:lnTo>
                    <a:pt x="319" y="144"/>
                  </a:lnTo>
                  <a:lnTo>
                    <a:pt x="320" y="159"/>
                  </a:lnTo>
                  <a:lnTo>
                    <a:pt x="320" y="159"/>
                  </a:lnTo>
                  <a:lnTo>
                    <a:pt x="319" y="176"/>
                  </a:lnTo>
                  <a:lnTo>
                    <a:pt x="317" y="192"/>
                  </a:lnTo>
                  <a:lnTo>
                    <a:pt x="313" y="208"/>
                  </a:lnTo>
                  <a:lnTo>
                    <a:pt x="308" y="222"/>
                  </a:lnTo>
                  <a:lnTo>
                    <a:pt x="300" y="236"/>
                  </a:lnTo>
                  <a:lnTo>
                    <a:pt x="292" y="249"/>
                  </a:lnTo>
                  <a:lnTo>
                    <a:pt x="284" y="262"/>
                  </a:lnTo>
                  <a:lnTo>
                    <a:pt x="273" y="274"/>
                  </a:lnTo>
                  <a:lnTo>
                    <a:pt x="261" y="283"/>
                  </a:lnTo>
                  <a:lnTo>
                    <a:pt x="250" y="293"/>
                  </a:lnTo>
                  <a:lnTo>
                    <a:pt x="237" y="301"/>
                  </a:lnTo>
                  <a:lnTo>
                    <a:pt x="223" y="308"/>
                  </a:lnTo>
                  <a:lnTo>
                    <a:pt x="207" y="313"/>
                  </a:lnTo>
                  <a:lnTo>
                    <a:pt x="192" y="317"/>
                  </a:lnTo>
                  <a:lnTo>
                    <a:pt x="177" y="320"/>
                  </a:lnTo>
                  <a:lnTo>
                    <a:pt x="160" y="320"/>
                  </a:lnTo>
                  <a:lnTo>
                    <a:pt x="160" y="320"/>
                  </a:lnTo>
                  <a:lnTo>
                    <a:pt x="143" y="320"/>
                  </a:lnTo>
                  <a:lnTo>
                    <a:pt x="127" y="317"/>
                  </a:lnTo>
                  <a:lnTo>
                    <a:pt x="112" y="313"/>
                  </a:lnTo>
                  <a:lnTo>
                    <a:pt x="97" y="308"/>
                  </a:lnTo>
                  <a:lnTo>
                    <a:pt x="83" y="301"/>
                  </a:lnTo>
                  <a:lnTo>
                    <a:pt x="70" y="293"/>
                  </a:lnTo>
                  <a:lnTo>
                    <a:pt x="57" y="283"/>
                  </a:lnTo>
                  <a:lnTo>
                    <a:pt x="47" y="274"/>
                  </a:lnTo>
                  <a:lnTo>
                    <a:pt x="36" y="262"/>
                  </a:lnTo>
                  <a:lnTo>
                    <a:pt x="27" y="249"/>
                  </a:lnTo>
                  <a:lnTo>
                    <a:pt x="18" y="236"/>
                  </a:lnTo>
                  <a:lnTo>
                    <a:pt x="13" y="222"/>
                  </a:lnTo>
                  <a:lnTo>
                    <a:pt x="7" y="208"/>
                  </a:lnTo>
                  <a:lnTo>
                    <a:pt x="3" y="192"/>
                  </a:lnTo>
                  <a:lnTo>
                    <a:pt x="1" y="176"/>
                  </a:lnTo>
                  <a:lnTo>
                    <a:pt x="0" y="159"/>
                  </a:lnTo>
                  <a:lnTo>
                    <a:pt x="0" y="159"/>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72" name="任意多边形: 形状 71"/>
            <p:cNvSpPr/>
            <p:nvPr/>
          </p:nvSpPr>
          <p:spPr bwMode="auto">
            <a:xfrm>
              <a:off x="5914918" y="1877816"/>
              <a:ext cx="412028" cy="439496"/>
            </a:xfrm>
            <a:custGeom>
              <a:avLst/>
              <a:gdLst>
                <a:gd name="connsiteX0" fmla="*/ 6350 w 309563"/>
                <a:gd name="connsiteY0" fmla="*/ 309562 h 330200"/>
                <a:gd name="connsiteX1" fmla="*/ 303213 w 309563"/>
                <a:gd name="connsiteY1" fmla="*/ 309562 h 330200"/>
                <a:gd name="connsiteX2" fmla="*/ 303213 w 309563"/>
                <a:gd name="connsiteY2" fmla="*/ 330200 h 330200"/>
                <a:gd name="connsiteX3" fmla="*/ 6350 w 309563"/>
                <a:gd name="connsiteY3" fmla="*/ 330200 h 330200"/>
                <a:gd name="connsiteX4" fmla="*/ 157162 w 309563"/>
                <a:gd name="connsiteY4" fmla="*/ 196850 h 330200"/>
                <a:gd name="connsiteX5" fmla="*/ 157162 w 309563"/>
                <a:gd name="connsiteY5" fmla="*/ 228600 h 330200"/>
                <a:gd name="connsiteX6" fmla="*/ 167322 w 309563"/>
                <a:gd name="connsiteY6" fmla="*/ 222250 h 330200"/>
                <a:gd name="connsiteX7" fmla="*/ 169862 w 309563"/>
                <a:gd name="connsiteY7" fmla="*/ 212090 h 330200"/>
                <a:gd name="connsiteX8" fmla="*/ 167322 w 309563"/>
                <a:gd name="connsiteY8" fmla="*/ 203200 h 330200"/>
                <a:gd name="connsiteX9" fmla="*/ 157162 w 309563"/>
                <a:gd name="connsiteY9" fmla="*/ 196850 h 330200"/>
                <a:gd name="connsiteX10" fmla="*/ 146050 w 309563"/>
                <a:gd name="connsiteY10" fmla="*/ 141287 h 330200"/>
                <a:gd name="connsiteX11" fmla="*/ 139104 w 309563"/>
                <a:gd name="connsiteY11" fmla="*/ 146483 h 330200"/>
                <a:gd name="connsiteX12" fmla="*/ 134937 w 309563"/>
                <a:gd name="connsiteY12" fmla="*/ 155575 h 330200"/>
                <a:gd name="connsiteX13" fmla="*/ 137715 w 309563"/>
                <a:gd name="connsiteY13" fmla="*/ 163368 h 330200"/>
                <a:gd name="connsiteX14" fmla="*/ 146050 w 309563"/>
                <a:gd name="connsiteY14" fmla="*/ 169862 h 330200"/>
                <a:gd name="connsiteX15" fmla="*/ 146050 w 309563"/>
                <a:gd name="connsiteY15" fmla="*/ 141287 h 330200"/>
                <a:gd name="connsiteX16" fmla="*/ 244475 w 309563"/>
                <a:gd name="connsiteY16" fmla="*/ 123825 h 330200"/>
                <a:gd name="connsiteX17" fmla="*/ 265113 w 309563"/>
                <a:gd name="connsiteY17" fmla="*/ 123825 h 330200"/>
                <a:gd name="connsiteX18" fmla="*/ 265113 w 309563"/>
                <a:gd name="connsiteY18" fmla="*/ 285750 h 330200"/>
                <a:gd name="connsiteX19" fmla="*/ 244475 w 309563"/>
                <a:gd name="connsiteY19" fmla="*/ 285750 h 330200"/>
                <a:gd name="connsiteX20" fmla="*/ 44450 w 309563"/>
                <a:gd name="connsiteY20" fmla="*/ 123825 h 330200"/>
                <a:gd name="connsiteX21" fmla="*/ 65088 w 309563"/>
                <a:gd name="connsiteY21" fmla="*/ 123825 h 330200"/>
                <a:gd name="connsiteX22" fmla="*/ 65088 w 309563"/>
                <a:gd name="connsiteY22" fmla="*/ 285750 h 330200"/>
                <a:gd name="connsiteX23" fmla="*/ 44450 w 309563"/>
                <a:gd name="connsiteY23" fmla="*/ 285750 h 330200"/>
                <a:gd name="connsiteX24" fmla="*/ 145673 w 309563"/>
                <a:gd name="connsiteY24" fmla="*/ 115887 h 330200"/>
                <a:gd name="connsiteX25" fmla="*/ 157539 w 309563"/>
                <a:gd name="connsiteY25" fmla="*/ 115887 h 330200"/>
                <a:gd name="connsiteX26" fmla="*/ 157539 w 309563"/>
                <a:gd name="connsiteY26" fmla="*/ 123626 h 330200"/>
                <a:gd name="connsiteX27" fmla="*/ 178634 w 309563"/>
                <a:gd name="connsiteY27" fmla="*/ 132655 h 330200"/>
                <a:gd name="connsiteX28" fmla="*/ 187863 w 309563"/>
                <a:gd name="connsiteY28" fmla="*/ 152003 h 330200"/>
                <a:gd name="connsiteX29" fmla="*/ 166768 w 309563"/>
                <a:gd name="connsiteY29" fmla="*/ 154583 h 330200"/>
                <a:gd name="connsiteX30" fmla="*/ 157539 w 309563"/>
                <a:gd name="connsiteY30" fmla="*/ 141684 h 330200"/>
                <a:gd name="connsiteX31" fmla="*/ 157539 w 309563"/>
                <a:gd name="connsiteY31" fmla="*/ 173930 h 330200"/>
                <a:gd name="connsiteX32" fmla="*/ 183908 w 309563"/>
                <a:gd name="connsiteY32" fmla="*/ 186829 h 330200"/>
                <a:gd name="connsiteX33" fmla="*/ 190500 w 309563"/>
                <a:gd name="connsiteY33" fmla="*/ 208756 h 330200"/>
                <a:gd name="connsiteX34" fmla="*/ 182589 w 309563"/>
                <a:gd name="connsiteY34" fmla="*/ 233263 h 330200"/>
                <a:gd name="connsiteX35" fmla="*/ 157539 w 309563"/>
                <a:gd name="connsiteY35" fmla="*/ 246162 h 330200"/>
                <a:gd name="connsiteX36" fmla="*/ 157539 w 309563"/>
                <a:gd name="connsiteY36" fmla="*/ 260350 h 330200"/>
                <a:gd name="connsiteX37" fmla="*/ 145673 w 309563"/>
                <a:gd name="connsiteY37" fmla="*/ 260350 h 330200"/>
                <a:gd name="connsiteX38" fmla="*/ 145673 w 309563"/>
                <a:gd name="connsiteY38" fmla="*/ 246162 h 330200"/>
                <a:gd name="connsiteX39" fmla="*/ 123260 w 309563"/>
                <a:gd name="connsiteY39" fmla="*/ 235843 h 330200"/>
                <a:gd name="connsiteX40" fmla="*/ 112712 w 309563"/>
                <a:gd name="connsiteY40" fmla="*/ 211336 h 330200"/>
                <a:gd name="connsiteX41" fmla="*/ 133807 w 309563"/>
                <a:gd name="connsiteY41" fmla="*/ 208756 h 330200"/>
                <a:gd name="connsiteX42" fmla="*/ 137762 w 309563"/>
                <a:gd name="connsiteY42" fmla="*/ 220365 h 330200"/>
                <a:gd name="connsiteX43" fmla="*/ 145673 w 309563"/>
                <a:gd name="connsiteY43" fmla="*/ 226814 h 330200"/>
                <a:gd name="connsiteX44" fmla="*/ 145673 w 309563"/>
                <a:gd name="connsiteY44" fmla="*/ 193278 h 330200"/>
                <a:gd name="connsiteX45" fmla="*/ 123260 w 309563"/>
                <a:gd name="connsiteY45" fmla="*/ 179090 h 330200"/>
                <a:gd name="connsiteX46" fmla="*/ 115349 w 309563"/>
                <a:gd name="connsiteY46" fmla="*/ 157162 h 330200"/>
                <a:gd name="connsiteX47" fmla="*/ 123260 w 309563"/>
                <a:gd name="connsiteY47" fmla="*/ 133945 h 330200"/>
                <a:gd name="connsiteX48" fmla="*/ 145673 w 309563"/>
                <a:gd name="connsiteY48" fmla="*/ 123626 h 330200"/>
                <a:gd name="connsiteX49" fmla="*/ 145673 w 309563"/>
                <a:gd name="connsiteY49" fmla="*/ 115887 h 330200"/>
                <a:gd name="connsiteX50" fmla="*/ 155575 w 309563"/>
                <a:gd name="connsiteY50" fmla="*/ 0 h 330200"/>
                <a:gd name="connsiteX51" fmla="*/ 309563 w 309563"/>
                <a:gd name="connsiteY51" fmla="*/ 96837 h 330200"/>
                <a:gd name="connsiteX52" fmla="*/ 298450 w 309563"/>
                <a:gd name="connsiteY52" fmla="*/ 114300 h 330200"/>
                <a:gd name="connsiteX53" fmla="*/ 155575 w 309563"/>
                <a:gd name="connsiteY53" fmla="*/ 23812 h 330200"/>
                <a:gd name="connsiteX54" fmla="*/ 11113 w 309563"/>
                <a:gd name="connsiteY54" fmla="*/ 114300 h 330200"/>
                <a:gd name="connsiteX55" fmla="*/ 0 w 309563"/>
                <a:gd name="connsiteY55" fmla="*/ 96837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9563" h="330200">
                  <a:moveTo>
                    <a:pt x="6350" y="309562"/>
                  </a:moveTo>
                  <a:lnTo>
                    <a:pt x="303213" y="309562"/>
                  </a:lnTo>
                  <a:lnTo>
                    <a:pt x="303213" y="330200"/>
                  </a:lnTo>
                  <a:lnTo>
                    <a:pt x="6350" y="330200"/>
                  </a:lnTo>
                  <a:close/>
                  <a:moveTo>
                    <a:pt x="157162" y="196850"/>
                  </a:moveTo>
                  <a:lnTo>
                    <a:pt x="157162" y="228600"/>
                  </a:lnTo>
                  <a:cubicBezTo>
                    <a:pt x="160972" y="227330"/>
                    <a:pt x="164782" y="226060"/>
                    <a:pt x="167322" y="222250"/>
                  </a:cubicBezTo>
                  <a:cubicBezTo>
                    <a:pt x="168592" y="219710"/>
                    <a:pt x="169862" y="215900"/>
                    <a:pt x="169862" y="212090"/>
                  </a:cubicBezTo>
                  <a:cubicBezTo>
                    <a:pt x="169862" y="208280"/>
                    <a:pt x="169862" y="205740"/>
                    <a:pt x="167322" y="203200"/>
                  </a:cubicBezTo>
                  <a:cubicBezTo>
                    <a:pt x="164782" y="200660"/>
                    <a:pt x="162242" y="198120"/>
                    <a:pt x="157162" y="196850"/>
                  </a:cubicBezTo>
                  <a:close/>
                  <a:moveTo>
                    <a:pt x="146050" y="141287"/>
                  </a:moveTo>
                  <a:cubicBezTo>
                    <a:pt x="143272" y="142586"/>
                    <a:pt x="140494" y="143885"/>
                    <a:pt x="139104" y="146483"/>
                  </a:cubicBezTo>
                  <a:cubicBezTo>
                    <a:pt x="136326" y="149080"/>
                    <a:pt x="134937" y="151678"/>
                    <a:pt x="134937" y="155575"/>
                  </a:cubicBezTo>
                  <a:cubicBezTo>
                    <a:pt x="134937" y="158172"/>
                    <a:pt x="136326" y="160770"/>
                    <a:pt x="137715" y="163368"/>
                  </a:cubicBezTo>
                  <a:cubicBezTo>
                    <a:pt x="140494" y="165966"/>
                    <a:pt x="143272" y="167265"/>
                    <a:pt x="146050" y="169862"/>
                  </a:cubicBezTo>
                  <a:cubicBezTo>
                    <a:pt x="146050" y="169862"/>
                    <a:pt x="146050" y="169862"/>
                    <a:pt x="146050" y="141287"/>
                  </a:cubicBezTo>
                  <a:close/>
                  <a:moveTo>
                    <a:pt x="244475" y="123825"/>
                  </a:moveTo>
                  <a:lnTo>
                    <a:pt x="265113" y="123825"/>
                  </a:lnTo>
                  <a:lnTo>
                    <a:pt x="265113" y="285750"/>
                  </a:lnTo>
                  <a:lnTo>
                    <a:pt x="244475" y="285750"/>
                  </a:lnTo>
                  <a:close/>
                  <a:moveTo>
                    <a:pt x="44450" y="123825"/>
                  </a:moveTo>
                  <a:lnTo>
                    <a:pt x="65088" y="123825"/>
                  </a:lnTo>
                  <a:lnTo>
                    <a:pt x="65088" y="285750"/>
                  </a:lnTo>
                  <a:lnTo>
                    <a:pt x="44450" y="285750"/>
                  </a:lnTo>
                  <a:close/>
                  <a:moveTo>
                    <a:pt x="145673" y="115887"/>
                  </a:moveTo>
                  <a:cubicBezTo>
                    <a:pt x="145673" y="115887"/>
                    <a:pt x="145673" y="115887"/>
                    <a:pt x="157539" y="115887"/>
                  </a:cubicBezTo>
                  <a:cubicBezTo>
                    <a:pt x="157539" y="115887"/>
                    <a:pt x="157539" y="115887"/>
                    <a:pt x="157539" y="123626"/>
                  </a:cubicBezTo>
                  <a:cubicBezTo>
                    <a:pt x="166768" y="124916"/>
                    <a:pt x="173360" y="127495"/>
                    <a:pt x="178634" y="132655"/>
                  </a:cubicBezTo>
                  <a:cubicBezTo>
                    <a:pt x="182589" y="137814"/>
                    <a:pt x="186545" y="144264"/>
                    <a:pt x="187863" y="152003"/>
                  </a:cubicBezTo>
                  <a:cubicBezTo>
                    <a:pt x="187863" y="152003"/>
                    <a:pt x="187863" y="152003"/>
                    <a:pt x="166768" y="154583"/>
                  </a:cubicBezTo>
                  <a:cubicBezTo>
                    <a:pt x="166768" y="148133"/>
                    <a:pt x="162813" y="144264"/>
                    <a:pt x="157539" y="141684"/>
                  </a:cubicBezTo>
                  <a:cubicBezTo>
                    <a:pt x="157539" y="141684"/>
                    <a:pt x="157539" y="141684"/>
                    <a:pt x="157539" y="173930"/>
                  </a:cubicBezTo>
                  <a:cubicBezTo>
                    <a:pt x="170723" y="176510"/>
                    <a:pt x="179952" y="181670"/>
                    <a:pt x="183908" y="186829"/>
                  </a:cubicBezTo>
                  <a:cubicBezTo>
                    <a:pt x="189182" y="193278"/>
                    <a:pt x="190500" y="199727"/>
                    <a:pt x="190500" y="208756"/>
                  </a:cubicBezTo>
                  <a:cubicBezTo>
                    <a:pt x="190500" y="217785"/>
                    <a:pt x="187863" y="226814"/>
                    <a:pt x="182589" y="233263"/>
                  </a:cubicBezTo>
                  <a:cubicBezTo>
                    <a:pt x="175997" y="239713"/>
                    <a:pt x="168087" y="243582"/>
                    <a:pt x="157539" y="246162"/>
                  </a:cubicBezTo>
                  <a:cubicBezTo>
                    <a:pt x="157539" y="246162"/>
                    <a:pt x="157539" y="246162"/>
                    <a:pt x="157539" y="260350"/>
                  </a:cubicBezTo>
                  <a:cubicBezTo>
                    <a:pt x="157539" y="260350"/>
                    <a:pt x="157539" y="260350"/>
                    <a:pt x="145673" y="260350"/>
                  </a:cubicBezTo>
                  <a:cubicBezTo>
                    <a:pt x="145673" y="260350"/>
                    <a:pt x="145673" y="260350"/>
                    <a:pt x="145673" y="246162"/>
                  </a:cubicBezTo>
                  <a:cubicBezTo>
                    <a:pt x="136444" y="244872"/>
                    <a:pt x="129852" y="241003"/>
                    <a:pt x="123260" y="235843"/>
                  </a:cubicBezTo>
                  <a:cubicBezTo>
                    <a:pt x="117986" y="229394"/>
                    <a:pt x="114030" y="221655"/>
                    <a:pt x="112712" y="211336"/>
                  </a:cubicBezTo>
                  <a:cubicBezTo>
                    <a:pt x="112712" y="211336"/>
                    <a:pt x="112712" y="211336"/>
                    <a:pt x="133807" y="208756"/>
                  </a:cubicBezTo>
                  <a:cubicBezTo>
                    <a:pt x="133807" y="212626"/>
                    <a:pt x="136444" y="216495"/>
                    <a:pt x="137762" y="220365"/>
                  </a:cubicBezTo>
                  <a:cubicBezTo>
                    <a:pt x="140399" y="222945"/>
                    <a:pt x="143036" y="225524"/>
                    <a:pt x="145673" y="226814"/>
                  </a:cubicBezTo>
                  <a:cubicBezTo>
                    <a:pt x="145673" y="226814"/>
                    <a:pt x="145673" y="226814"/>
                    <a:pt x="145673" y="193278"/>
                  </a:cubicBezTo>
                  <a:cubicBezTo>
                    <a:pt x="135126" y="189409"/>
                    <a:pt x="127215" y="185539"/>
                    <a:pt x="123260" y="179090"/>
                  </a:cubicBezTo>
                  <a:cubicBezTo>
                    <a:pt x="117986" y="172641"/>
                    <a:pt x="115349" y="164901"/>
                    <a:pt x="115349" y="157162"/>
                  </a:cubicBezTo>
                  <a:cubicBezTo>
                    <a:pt x="115349" y="148133"/>
                    <a:pt x="117986" y="140394"/>
                    <a:pt x="123260" y="133945"/>
                  </a:cubicBezTo>
                  <a:cubicBezTo>
                    <a:pt x="129852" y="128785"/>
                    <a:pt x="136444" y="124916"/>
                    <a:pt x="145673" y="123626"/>
                  </a:cubicBezTo>
                  <a:cubicBezTo>
                    <a:pt x="145673" y="123626"/>
                    <a:pt x="145673" y="123626"/>
                    <a:pt x="145673" y="115887"/>
                  </a:cubicBezTo>
                  <a:close/>
                  <a:moveTo>
                    <a:pt x="155575" y="0"/>
                  </a:moveTo>
                  <a:lnTo>
                    <a:pt x="309563" y="96837"/>
                  </a:lnTo>
                  <a:lnTo>
                    <a:pt x="298450" y="114300"/>
                  </a:lnTo>
                  <a:lnTo>
                    <a:pt x="155575" y="23812"/>
                  </a:lnTo>
                  <a:lnTo>
                    <a:pt x="11113" y="114300"/>
                  </a:lnTo>
                  <a:lnTo>
                    <a:pt x="0" y="96837"/>
                  </a:lnTo>
                  <a:close/>
                </a:path>
              </a:pathLst>
            </a:custGeom>
            <a:solidFill>
              <a:schemeClr val="bg1"/>
            </a:solid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nvGrpSpPr>
          <p:cNvPr id="18" name="千图PPT彼岸天：ID 8661124库_组合 17"/>
          <p:cNvGrpSpPr/>
          <p:nvPr>
            <p:custDataLst>
              <p:tags r:id="rId3"/>
            </p:custDataLst>
          </p:nvPr>
        </p:nvGrpSpPr>
        <p:grpSpPr>
          <a:xfrm>
            <a:off x="4770245" y="2446382"/>
            <a:ext cx="691538" cy="691538"/>
            <a:chOff x="4836591" y="2402840"/>
            <a:chExt cx="691538" cy="691538"/>
          </a:xfrm>
        </p:grpSpPr>
        <p:sp>
          <p:nvSpPr>
            <p:cNvPr id="67" name="椭圆 66"/>
            <p:cNvSpPr/>
            <p:nvPr/>
          </p:nvSpPr>
          <p:spPr>
            <a:xfrm>
              <a:off x="4836591" y="2402840"/>
              <a:ext cx="691538" cy="691538"/>
            </a:xfrm>
            <a:prstGeom prst="ellipse">
              <a:avLst/>
            </a:pr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nvGrpSpPr>
            <p:cNvPr id="68" name="组合 67"/>
            <p:cNvGrpSpPr/>
            <p:nvPr/>
          </p:nvGrpSpPr>
          <p:grpSpPr>
            <a:xfrm>
              <a:off x="5021983" y="2567730"/>
              <a:ext cx="325421" cy="377851"/>
              <a:chOff x="3680588" y="2753915"/>
              <a:chExt cx="393760" cy="457200"/>
            </a:xfrm>
            <a:solidFill>
              <a:schemeClr val="bg1"/>
            </a:solidFill>
          </p:grpSpPr>
          <p:sp>
            <p:nvSpPr>
              <p:cNvPr id="69" name="任意多边形: 形状 68"/>
              <p:cNvSpPr/>
              <p:nvPr/>
            </p:nvSpPr>
            <p:spPr bwMode="auto">
              <a:xfrm>
                <a:off x="3680588" y="2753915"/>
                <a:ext cx="393760" cy="457200"/>
              </a:xfrm>
              <a:custGeom>
                <a:avLst/>
                <a:gdLst>
                  <a:gd name="connsiteX0" fmla="*/ 216694 w 285750"/>
                  <a:gd name="connsiteY0" fmla="*/ 153987 h 331788"/>
                  <a:gd name="connsiteX1" fmla="*/ 206375 w 285750"/>
                  <a:gd name="connsiteY1" fmla="*/ 165100 h 331788"/>
                  <a:gd name="connsiteX2" fmla="*/ 216694 w 285750"/>
                  <a:gd name="connsiteY2" fmla="*/ 176213 h 331788"/>
                  <a:gd name="connsiteX3" fmla="*/ 227013 w 285750"/>
                  <a:gd name="connsiteY3" fmla="*/ 165100 h 331788"/>
                  <a:gd name="connsiteX4" fmla="*/ 216694 w 285750"/>
                  <a:gd name="connsiteY4" fmla="*/ 153987 h 331788"/>
                  <a:gd name="connsiteX5" fmla="*/ 224703 w 285750"/>
                  <a:gd name="connsiteY5" fmla="*/ 77497 h 331788"/>
                  <a:gd name="connsiteX6" fmla="*/ 231198 w 285750"/>
                  <a:gd name="connsiteY6" fmla="*/ 89174 h 331788"/>
                  <a:gd name="connsiteX7" fmla="*/ 226002 w 285750"/>
                  <a:gd name="connsiteY7" fmla="*/ 121609 h 331788"/>
                  <a:gd name="connsiteX8" fmla="*/ 226002 w 285750"/>
                  <a:gd name="connsiteY8" fmla="*/ 122906 h 331788"/>
                  <a:gd name="connsiteX9" fmla="*/ 262371 w 285750"/>
                  <a:gd name="connsiteY9" fmla="*/ 173505 h 331788"/>
                  <a:gd name="connsiteX10" fmla="*/ 271463 w 285750"/>
                  <a:gd name="connsiteY10" fmla="*/ 173505 h 331788"/>
                  <a:gd name="connsiteX11" fmla="*/ 285750 w 285750"/>
                  <a:gd name="connsiteY11" fmla="*/ 187777 h 331788"/>
                  <a:gd name="connsiteX12" fmla="*/ 285750 w 285750"/>
                  <a:gd name="connsiteY12" fmla="*/ 220212 h 331788"/>
                  <a:gd name="connsiteX13" fmla="*/ 271463 w 285750"/>
                  <a:gd name="connsiteY13" fmla="*/ 233186 h 331788"/>
                  <a:gd name="connsiteX14" fmla="*/ 262371 w 285750"/>
                  <a:gd name="connsiteY14" fmla="*/ 233186 h 331788"/>
                  <a:gd name="connsiteX15" fmla="*/ 231198 w 285750"/>
                  <a:gd name="connsiteY15" fmla="*/ 282487 h 331788"/>
                  <a:gd name="connsiteX16" fmla="*/ 229899 w 285750"/>
                  <a:gd name="connsiteY16" fmla="*/ 282487 h 331788"/>
                  <a:gd name="connsiteX17" fmla="*/ 228600 w 285750"/>
                  <a:gd name="connsiteY17" fmla="*/ 283784 h 331788"/>
                  <a:gd name="connsiteX18" fmla="*/ 214313 w 285750"/>
                  <a:gd name="connsiteY18" fmla="*/ 313625 h 331788"/>
                  <a:gd name="connsiteX19" fmla="*/ 214313 w 285750"/>
                  <a:gd name="connsiteY19" fmla="*/ 324004 h 331788"/>
                  <a:gd name="connsiteX20" fmla="*/ 206519 w 285750"/>
                  <a:gd name="connsiteY20" fmla="*/ 331788 h 331788"/>
                  <a:gd name="connsiteX21" fmla="*/ 162358 w 285750"/>
                  <a:gd name="connsiteY21" fmla="*/ 331788 h 331788"/>
                  <a:gd name="connsiteX22" fmla="*/ 155863 w 285750"/>
                  <a:gd name="connsiteY22" fmla="*/ 324004 h 331788"/>
                  <a:gd name="connsiteX23" fmla="*/ 155863 w 285750"/>
                  <a:gd name="connsiteY23" fmla="*/ 314922 h 331788"/>
                  <a:gd name="connsiteX24" fmla="*/ 140277 w 285750"/>
                  <a:gd name="connsiteY24" fmla="*/ 314922 h 331788"/>
                  <a:gd name="connsiteX25" fmla="*/ 120794 w 285750"/>
                  <a:gd name="connsiteY25" fmla="*/ 313625 h 331788"/>
                  <a:gd name="connsiteX26" fmla="*/ 120794 w 285750"/>
                  <a:gd name="connsiteY26" fmla="*/ 324004 h 331788"/>
                  <a:gd name="connsiteX27" fmla="*/ 114300 w 285750"/>
                  <a:gd name="connsiteY27" fmla="*/ 331788 h 331788"/>
                  <a:gd name="connsiteX28" fmla="*/ 70138 w 285750"/>
                  <a:gd name="connsiteY28" fmla="*/ 331788 h 331788"/>
                  <a:gd name="connsiteX29" fmla="*/ 62345 w 285750"/>
                  <a:gd name="connsiteY29" fmla="*/ 325301 h 331788"/>
                  <a:gd name="connsiteX30" fmla="*/ 62345 w 285750"/>
                  <a:gd name="connsiteY30" fmla="*/ 321409 h 331788"/>
                  <a:gd name="connsiteX31" fmla="*/ 46759 w 285750"/>
                  <a:gd name="connsiteY31" fmla="*/ 282487 h 331788"/>
                  <a:gd name="connsiteX32" fmla="*/ 24678 w 285750"/>
                  <a:gd name="connsiteY32" fmla="*/ 250052 h 331788"/>
                  <a:gd name="connsiteX33" fmla="*/ 16885 w 285750"/>
                  <a:gd name="connsiteY33" fmla="*/ 227996 h 331788"/>
                  <a:gd name="connsiteX34" fmla="*/ 14287 w 285750"/>
                  <a:gd name="connsiteY34" fmla="*/ 204643 h 331788"/>
                  <a:gd name="connsiteX35" fmla="*/ 23379 w 285750"/>
                  <a:gd name="connsiteY35" fmla="*/ 163126 h 331788"/>
                  <a:gd name="connsiteX36" fmla="*/ 84426 w 285750"/>
                  <a:gd name="connsiteY36" fmla="*/ 183884 h 331788"/>
                  <a:gd name="connsiteX37" fmla="*/ 181841 w 285750"/>
                  <a:gd name="connsiteY37" fmla="*/ 107337 h 331788"/>
                  <a:gd name="connsiteX38" fmla="*/ 192232 w 285750"/>
                  <a:gd name="connsiteY38" fmla="*/ 90471 h 331788"/>
                  <a:gd name="connsiteX39" fmla="*/ 224703 w 285750"/>
                  <a:gd name="connsiteY39" fmla="*/ 77497 h 331788"/>
                  <a:gd name="connsiteX40" fmla="*/ 79893 w 285750"/>
                  <a:gd name="connsiteY40" fmla="*/ 26987 h 331788"/>
                  <a:gd name="connsiteX41" fmla="*/ 76005 w 285750"/>
                  <a:gd name="connsiteY41" fmla="*/ 30840 h 331788"/>
                  <a:gd name="connsiteX42" fmla="*/ 76005 w 285750"/>
                  <a:gd name="connsiteY42" fmla="*/ 35977 h 331788"/>
                  <a:gd name="connsiteX43" fmla="*/ 72118 w 285750"/>
                  <a:gd name="connsiteY43" fmla="*/ 42398 h 331788"/>
                  <a:gd name="connsiteX44" fmla="*/ 53975 w 285750"/>
                  <a:gd name="connsiteY44" fmla="*/ 64231 h 331788"/>
                  <a:gd name="connsiteX45" fmla="*/ 66934 w 285750"/>
                  <a:gd name="connsiteY45" fmla="*/ 84779 h 331788"/>
                  <a:gd name="connsiteX46" fmla="*/ 83781 w 285750"/>
                  <a:gd name="connsiteY46" fmla="*/ 92485 h 331788"/>
                  <a:gd name="connsiteX47" fmla="*/ 88965 w 285750"/>
                  <a:gd name="connsiteY47" fmla="*/ 96337 h 331788"/>
                  <a:gd name="connsiteX48" fmla="*/ 87669 w 285750"/>
                  <a:gd name="connsiteY48" fmla="*/ 110464 h 331788"/>
                  <a:gd name="connsiteX49" fmla="*/ 77301 w 285750"/>
                  <a:gd name="connsiteY49" fmla="*/ 111749 h 331788"/>
                  <a:gd name="connsiteX50" fmla="*/ 61750 w 285750"/>
                  <a:gd name="connsiteY50" fmla="*/ 106612 h 331788"/>
                  <a:gd name="connsiteX51" fmla="*/ 56567 w 285750"/>
                  <a:gd name="connsiteY51" fmla="*/ 109180 h 331788"/>
                  <a:gd name="connsiteX52" fmla="*/ 53975 w 285750"/>
                  <a:gd name="connsiteY52" fmla="*/ 116886 h 331788"/>
                  <a:gd name="connsiteX53" fmla="*/ 56567 w 285750"/>
                  <a:gd name="connsiteY53" fmla="*/ 123307 h 331788"/>
                  <a:gd name="connsiteX54" fmla="*/ 70822 w 285750"/>
                  <a:gd name="connsiteY54" fmla="*/ 127160 h 331788"/>
                  <a:gd name="connsiteX55" fmla="*/ 74710 w 285750"/>
                  <a:gd name="connsiteY55" fmla="*/ 131013 h 331788"/>
                  <a:gd name="connsiteX56" fmla="*/ 74710 w 285750"/>
                  <a:gd name="connsiteY56" fmla="*/ 137434 h 331788"/>
                  <a:gd name="connsiteX57" fmla="*/ 78597 w 285750"/>
                  <a:gd name="connsiteY57" fmla="*/ 140003 h 331788"/>
                  <a:gd name="connsiteX58" fmla="*/ 86373 w 285750"/>
                  <a:gd name="connsiteY58" fmla="*/ 140003 h 331788"/>
                  <a:gd name="connsiteX59" fmla="*/ 90261 w 285750"/>
                  <a:gd name="connsiteY59" fmla="*/ 137434 h 331788"/>
                  <a:gd name="connsiteX60" fmla="*/ 90261 w 285750"/>
                  <a:gd name="connsiteY60" fmla="*/ 129728 h 331788"/>
                  <a:gd name="connsiteX61" fmla="*/ 92852 w 285750"/>
                  <a:gd name="connsiteY61" fmla="*/ 125876 h 331788"/>
                  <a:gd name="connsiteX62" fmla="*/ 107108 w 285750"/>
                  <a:gd name="connsiteY62" fmla="*/ 116886 h 331788"/>
                  <a:gd name="connsiteX63" fmla="*/ 99332 w 285750"/>
                  <a:gd name="connsiteY63" fmla="*/ 78358 h 331788"/>
                  <a:gd name="connsiteX64" fmla="*/ 85077 w 285750"/>
                  <a:gd name="connsiteY64" fmla="*/ 71936 h 331788"/>
                  <a:gd name="connsiteX65" fmla="*/ 77301 w 285750"/>
                  <a:gd name="connsiteY65" fmla="*/ 68084 h 331788"/>
                  <a:gd name="connsiteX66" fmla="*/ 79893 w 285750"/>
                  <a:gd name="connsiteY66" fmla="*/ 56525 h 331788"/>
                  <a:gd name="connsiteX67" fmla="*/ 83781 w 285750"/>
                  <a:gd name="connsiteY67" fmla="*/ 55241 h 331788"/>
                  <a:gd name="connsiteX68" fmla="*/ 101924 w 285750"/>
                  <a:gd name="connsiteY68" fmla="*/ 59094 h 331788"/>
                  <a:gd name="connsiteX69" fmla="*/ 105812 w 285750"/>
                  <a:gd name="connsiteY69" fmla="*/ 56525 h 331788"/>
                  <a:gd name="connsiteX70" fmla="*/ 109699 w 285750"/>
                  <a:gd name="connsiteY70" fmla="*/ 47535 h 331788"/>
                  <a:gd name="connsiteX71" fmla="*/ 107108 w 285750"/>
                  <a:gd name="connsiteY71" fmla="*/ 43682 h 331788"/>
                  <a:gd name="connsiteX72" fmla="*/ 95444 w 285750"/>
                  <a:gd name="connsiteY72" fmla="*/ 39830 h 331788"/>
                  <a:gd name="connsiteX73" fmla="*/ 90261 w 285750"/>
                  <a:gd name="connsiteY73" fmla="*/ 34692 h 331788"/>
                  <a:gd name="connsiteX74" fmla="*/ 83781 w 285750"/>
                  <a:gd name="connsiteY74" fmla="*/ 26987 h 331788"/>
                  <a:gd name="connsiteX75" fmla="*/ 79893 w 285750"/>
                  <a:gd name="connsiteY75" fmla="*/ 26987 h 331788"/>
                  <a:gd name="connsiteX76" fmla="*/ 83344 w 285750"/>
                  <a:gd name="connsiteY76" fmla="*/ 0 h 331788"/>
                  <a:gd name="connsiteX77" fmla="*/ 166688 w 285750"/>
                  <a:gd name="connsiteY77" fmla="*/ 83344 h 331788"/>
                  <a:gd name="connsiteX78" fmla="*/ 83344 w 285750"/>
                  <a:gd name="connsiteY78" fmla="*/ 166688 h 331788"/>
                  <a:gd name="connsiteX79" fmla="*/ 0 w 285750"/>
                  <a:gd name="connsiteY79" fmla="*/ 83344 h 331788"/>
                  <a:gd name="connsiteX80" fmla="*/ 83344 w 285750"/>
                  <a:gd name="connsiteY8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5750" h="331788">
                    <a:moveTo>
                      <a:pt x="216694" y="153987"/>
                    </a:moveTo>
                    <a:cubicBezTo>
                      <a:pt x="210995" y="153987"/>
                      <a:pt x="206375" y="158962"/>
                      <a:pt x="206375" y="165100"/>
                    </a:cubicBezTo>
                    <a:cubicBezTo>
                      <a:pt x="206375" y="171238"/>
                      <a:pt x="210995" y="176213"/>
                      <a:pt x="216694" y="176213"/>
                    </a:cubicBezTo>
                    <a:cubicBezTo>
                      <a:pt x="222393" y="176213"/>
                      <a:pt x="227013" y="171238"/>
                      <a:pt x="227013" y="165100"/>
                    </a:cubicBezTo>
                    <a:cubicBezTo>
                      <a:pt x="227013" y="158962"/>
                      <a:pt x="222393" y="153987"/>
                      <a:pt x="216694" y="153987"/>
                    </a:cubicBezTo>
                    <a:close/>
                    <a:moveTo>
                      <a:pt x="224703" y="77497"/>
                    </a:moveTo>
                    <a:cubicBezTo>
                      <a:pt x="231198" y="76200"/>
                      <a:pt x="235094" y="83984"/>
                      <a:pt x="231198" y="89174"/>
                    </a:cubicBezTo>
                    <a:cubicBezTo>
                      <a:pt x="227301" y="96958"/>
                      <a:pt x="222106" y="108635"/>
                      <a:pt x="226002" y="121609"/>
                    </a:cubicBezTo>
                    <a:cubicBezTo>
                      <a:pt x="226002" y="121609"/>
                      <a:pt x="226002" y="122906"/>
                      <a:pt x="226002" y="122906"/>
                    </a:cubicBezTo>
                    <a:cubicBezTo>
                      <a:pt x="242888" y="137178"/>
                      <a:pt x="255876" y="154044"/>
                      <a:pt x="262371" y="173505"/>
                    </a:cubicBezTo>
                    <a:cubicBezTo>
                      <a:pt x="262371" y="173505"/>
                      <a:pt x="262371" y="173505"/>
                      <a:pt x="271463" y="173505"/>
                    </a:cubicBezTo>
                    <a:cubicBezTo>
                      <a:pt x="279256" y="173505"/>
                      <a:pt x="285750" y="179992"/>
                      <a:pt x="285750" y="187777"/>
                    </a:cubicBezTo>
                    <a:cubicBezTo>
                      <a:pt x="285750" y="187777"/>
                      <a:pt x="285750" y="187777"/>
                      <a:pt x="285750" y="220212"/>
                    </a:cubicBezTo>
                    <a:cubicBezTo>
                      <a:pt x="285750" y="226699"/>
                      <a:pt x="279256" y="233186"/>
                      <a:pt x="271463" y="233186"/>
                    </a:cubicBezTo>
                    <a:cubicBezTo>
                      <a:pt x="271463" y="233186"/>
                      <a:pt x="271463" y="233186"/>
                      <a:pt x="262371" y="233186"/>
                    </a:cubicBezTo>
                    <a:cubicBezTo>
                      <a:pt x="257175" y="251349"/>
                      <a:pt x="245485" y="268215"/>
                      <a:pt x="231198" y="282487"/>
                    </a:cubicBezTo>
                    <a:cubicBezTo>
                      <a:pt x="231198" y="282487"/>
                      <a:pt x="229899" y="282487"/>
                      <a:pt x="229899" y="282487"/>
                    </a:cubicBezTo>
                    <a:cubicBezTo>
                      <a:pt x="229899" y="282487"/>
                      <a:pt x="229899" y="282487"/>
                      <a:pt x="228600" y="283784"/>
                    </a:cubicBezTo>
                    <a:cubicBezTo>
                      <a:pt x="215611" y="295461"/>
                      <a:pt x="214313" y="309732"/>
                      <a:pt x="214313" y="313625"/>
                    </a:cubicBezTo>
                    <a:cubicBezTo>
                      <a:pt x="214313" y="313625"/>
                      <a:pt x="214313" y="313625"/>
                      <a:pt x="214313" y="324004"/>
                    </a:cubicBezTo>
                    <a:cubicBezTo>
                      <a:pt x="214313" y="329193"/>
                      <a:pt x="210416" y="331788"/>
                      <a:pt x="206519" y="331788"/>
                    </a:cubicBezTo>
                    <a:cubicBezTo>
                      <a:pt x="206519" y="331788"/>
                      <a:pt x="206519" y="331788"/>
                      <a:pt x="162358" y="331788"/>
                    </a:cubicBezTo>
                    <a:cubicBezTo>
                      <a:pt x="158461" y="331788"/>
                      <a:pt x="155863" y="327896"/>
                      <a:pt x="155863" y="324004"/>
                    </a:cubicBezTo>
                    <a:cubicBezTo>
                      <a:pt x="155863" y="324004"/>
                      <a:pt x="155863" y="324004"/>
                      <a:pt x="155863" y="314922"/>
                    </a:cubicBezTo>
                    <a:cubicBezTo>
                      <a:pt x="150668" y="314922"/>
                      <a:pt x="145472" y="314922"/>
                      <a:pt x="140277" y="314922"/>
                    </a:cubicBezTo>
                    <a:cubicBezTo>
                      <a:pt x="133783" y="314922"/>
                      <a:pt x="127288" y="314922"/>
                      <a:pt x="120794" y="313625"/>
                    </a:cubicBezTo>
                    <a:cubicBezTo>
                      <a:pt x="120794" y="313625"/>
                      <a:pt x="120794" y="313625"/>
                      <a:pt x="120794" y="324004"/>
                    </a:cubicBezTo>
                    <a:cubicBezTo>
                      <a:pt x="120794" y="329193"/>
                      <a:pt x="118196" y="331788"/>
                      <a:pt x="114300" y="331788"/>
                    </a:cubicBezTo>
                    <a:cubicBezTo>
                      <a:pt x="114300" y="331788"/>
                      <a:pt x="114300" y="331788"/>
                      <a:pt x="70138" y="331788"/>
                    </a:cubicBezTo>
                    <a:cubicBezTo>
                      <a:pt x="66242" y="331788"/>
                      <a:pt x="63644" y="329193"/>
                      <a:pt x="62345" y="325301"/>
                    </a:cubicBezTo>
                    <a:cubicBezTo>
                      <a:pt x="62345" y="325301"/>
                      <a:pt x="62345" y="325301"/>
                      <a:pt x="62345" y="321409"/>
                    </a:cubicBezTo>
                    <a:cubicBezTo>
                      <a:pt x="62345" y="313625"/>
                      <a:pt x="59747" y="296758"/>
                      <a:pt x="46759" y="282487"/>
                    </a:cubicBezTo>
                    <a:cubicBezTo>
                      <a:pt x="36368" y="272108"/>
                      <a:pt x="29873" y="260431"/>
                      <a:pt x="24678" y="250052"/>
                    </a:cubicBezTo>
                    <a:cubicBezTo>
                      <a:pt x="20781" y="242267"/>
                      <a:pt x="18183" y="235780"/>
                      <a:pt x="16885" y="227996"/>
                    </a:cubicBezTo>
                    <a:cubicBezTo>
                      <a:pt x="14287" y="220212"/>
                      <a:pt x="14287" y="212427"/>
                      <a:pt x="14287" y="204643"/>
                    </a:cubicBezTo>
                    <a:cubicBezTo>
                      <a:pt x="14287" y="190371"/>
                      <a:pt x="16885" y="176100"/>
                      <a:pt x="23379" y="163126"/>
                    </a:cubicBezTo>
                    <a:cubicBezTo>
                      <a:pt x="40264" y="176100"/>
                      <a:pt x="61046" y="183884"/>
                      <a:pt x="84426" y="183884"/>
                    </a:cubicBezTo>
                    <a:cubicBezTo>
                      <a:pt x="131185" y="183884"/>
                      <a:pt x="171450" y="151449"/>
                      <a:pt x="181841" y="107337"/>
                    </a:cubicBezTo>
                    <a:cubicBezTo>
                      <a:pt x="183139" y="100850"/>
                      <a:pt x="187036" y="94363"/>
                      <a:pt x="192232" y="90471"/>
                    </a:cubicBezTo>
                    <a:cubicBezTo>
                      <a:pt x="198726" y="83984"/>
                      <a:pt x="209117" y="78795"/>
                      <a:pt x="224703" y="77497"/>
                    </a:cubicBezTo>
                    <a:close/>
                    <a:moveTo>
                      <a:pt x="79893" y="26987"/>
                    </a:moveTo>
                    <a:cubicBezTo>
                      <a:pt x="77301" y="26987"/>
                      <a:pt x="76005" y="28271"/>
                      <a:pt x="76005" y="30840"/>
                    </a:cubicBezTo>
                    <a:cubicBezTo>
                      <a:pt x="76005" y="30840"/>
                      <a:pt x="76005" y="30840"/>
                      <a:pt x="76005" y="35977"/>
                    </a:cubicBezTo>
                    <a:cubicBezTo>
                      <a:pt x="76005" y="39830"/>
                      <a:pt x="76005" y="39830"/>
                      <a:pt x="72118" y="42398"/>
                    </a:cubicBezTo>
                    <a:cubicBezTo>
                      <a:pt x="61750" y="44967"/>
                      <a:pt x="55271" y="52672"/>
                      <a:pt x="53975" y="64231"/>
                    </a:cubicBezTo>
                    <a:cubicBezTo>
                      <a:pt x="53975" y="73221"/>
                      <a:pt x="59159" y="80926"/>
                      <a:pt x="66934" y="84779"/>
                    </a:cubicBezTo>
                    <a:cubicBezTo>
                      <a:pt x="72118" y="88632"/>
                      <a:pt x="78597" y="89916"/>
                      <a:pt x="83781" y="92485"/>
                    </a:cubicBezTo>
                    <a:cubicBezTo>
                      <a:pt x="85077" y="93769"/>
                      <a:pt x="87669" y="95053"/>
                      <a:pt x="88965" y="96337"/>
                    </a:cubicBezTo>
                    <a:cubicBezTo>
                      <a:pt x="94148" y="100190"/>
                      <a:pt x="94148" y="107896"/>
                      <a:pt x="87669" y="110464"/>
                    </a:cubicBezTo>
                    <a:cubicBezTo>
                      <a:pt x="83781" y="111749"/>
                      <a:pt x="81189" y="111749"/>
                      <a:pt x="77301" y="111749"/>
                    </a:cubicBezTo>
                    <a:cubicBezTo>
                      <a:pt x="72118" y="110464"/>
                      <a:pt x="66934" y="109180"/>
                      <a:pt x="61750" y="106612"/>
                    </a:cubicBezTo>
                    <a:cubicBezTo>
                      <a:pt x="59159" y="105327"/>
                      <a:pt x="57863" y="105327"/>
                      <a:pt x="56567" y="109180"/>
                    </a:cubicBezTo>
                    <a:cubicBezTo>
                      <a:pt x="55271" y="111749"/>
                      <a:pt x="55271" y="114317"/>
                      <a:pt x="53975" y="116886"/>
                    </a:cubicBezTo>
                    <a:cubicBezTo>
                      <a:pt x="53975" y="120739"/>
                      <a:pt x="53975" y="120739"/>
                      <a:pt x="56567" y="123307"/>
                    </a:cubicBezTo>
                    <a:cubicBezTo>
                      <a:pt x="61750" y="124591"/>
                      <a:pt x="66934" y="125876"/>
                      <a:pt x="70822" y="127160"/>
                    </a:cubicBezTo>
                    <a:cubicBezTo>
                      <a:pt x="74710" y="127160"/>
                      <a:pt x="74710" y="127160"/>
                      <a:pt x="74710" y="131013"/>
                    </a:cubicBezTo>
                    <a:cubicBezTo>
                      <a:pt x="74710" y="133581"/>
                      <a:pt x="74710" y="134866"/>
                      <a:pt x="74710" y="137434"/>
                    </a:cubicBezTo>
                    <a:cubicBezTo>
                      <a:pt x="74710" y="138718"/>
                      <a:pt x="76005" y="140003"/>
                      <a:pt x="78597" y="140003"/>
                    </a:cubicBezTo>
                    <a:cubicBezTo>
                      <a:pt x="81189" y="141287"/>
                      <a:pt x="83781" y="141287"/>
                      <a:pt x="86373" y="140003"/>
                    </a:cubicBezTo>
                    <a:cubicBezTo>
                      <a:pt x="88965" y="140003"/>
                      <a:pt x="90261" y="140003"/>
                      <a:pt x="90261" y="137434"/>
                    </a:cubicBezTo>
                    <a:cubicBezTo>
                      <a:pt x="90261" y="134866"/>
                      <a:pt x="90261" y="132297"/>
                      <a:pt x="90261" y="129728"/>
                    </a:cubicBezTo>
                    <a:cubicBezTo>
                      <a:pt x="90261" y="127160"/>
                      <a:pt x="91557" y="125876"/>
                      <a:pt x="92852" y="125876"/>
                    </a:cubicBezTo>
                    <a:cubicBezTo>
                      <a:pt x="99332" y="124591"/>
                      <a:pt x="103220" y="120739"/>
                      <a:pt x="107108" y="116886"/>
                    </a:cubicBezTo>
                    <a:cubicBezTo>
                      <a:pt x="117475" y="104043"/>
                      <a:pt x="113587" y="87348"/>
                      <a:pt x="99332" y="78358"/>
                    </a:cubicBezTo>
                    <a:cubicBezTo>
                      <a:pt x="94148" y="75789"/>
                      <a:pt x="90261" y="74505"/>
                      <a:pt x="85077" y="71936"/>
                    </a:cubicBezTo>
                    <a:cubicBezTo>
                      <a:pt x="82485" y="71936"/>
                      <a:pt x="79893" y="70652"/>
                      <a:pt x="77301" y="68084"/>
                    </a:cubicBezTo>
                    <a:cubicBezTo>
                      <a:pt x="73414" y="64231"/>
                      <a:pt x="73414" y="59094"/>
                      <a:pt x="79893" y="56525"/>
                    </a:cubicBezTo>
                    <a:cubicBezTo>
                      <a:pt x="81189" y="55241"/>
                      <a:pt x="82485" y="55241"/>
                      <a:pt x="83781" y="55241"/>
                    </a:cubicBezTo>
                    <a:cubicBezTo>
                      <a:pt x="90261" y="55241"/>
                      <a:pt x="95444" y="56525"/>
                      <a:pt x="101924" y="59094"/>
                    </a:cubicBezTo>
                    <a:cubicBezTo>
                      <a:pt x="104516" y="60378"/>
                      <a:pt x="105812" y="60378"/>
                      <a:pt x="105812" y="56525"/>
                    </a:cubicBezTo>
                    <a:cubicBezTo>
                      <a:pt x="107108" y="53957"/>
                      <a:pt x="108403" y="51388"/>
                      <a:pt x="109699" y="47535"/>
                    </a:cubicBezTo>
                    <a:cubicBezTo>
                      <a:pt x="109699" y="46251"/>
                      <a:pt x="108403" y="44967"/>
                      <a:pt x="107108" y="43682"/>
                    </a:cubicBezTo>
                    <a:cubicBezTo>
                      <a:pt x="103220" y="42398"/>
                      <a:pt x="99332" y="41114"/>
                      <a:pt x="95444" y="39830"/>
                    </a:cubicBezTo>
                    <a:cubicBezTo>
                      <a:pt x="90261" y="39830"/>
                      <a:pt x="90261" y="39830"/>
                      <a:pt x="90261" y="34692"/>
                    </a:cubicBezTo>
                    <a:cubicBezTo>
                      <a:pt x="90261" y="26987"/>
                      <a:pt x="90261" y="26987"/>
                      <a:pt x="83781" y="26987"/>
                    </a:cubicBezTo>
                    <a:cubicBezTo>
                      <a:pt x="83781" y="26987"/>
                      <a:pt x="83781" y="26987"/>
                      <a:pt x="79893" y="26987"/>
                    </a:cubicBezTo>
                    <a:close/>
                    <a:moveTo>
                      <a:pt x="83344" y="0"/>
                    </a:moveTo>
                    <a:cubicBezTo>
                      <a:pt x="129374" y="0"/>
                      <a:pt x="166688" y="37314"/>
                      <a:pt x="166688" y="83344"/>
                    </a:cubicBezTo>
                    <a:cubicBezTo>
                      <a:pt x="166688" y="129374"/>
                      <a:pt x="129374" y="166688"/>
                      <a:pt x="83344" y="166688"/>
                    </a:cubicBezTo>
                    <a:cubicBezTo>
                      <a:pt x="37314" y="166688"/>
                      <a:pt x="0" y="129374"/>
                      <a:pt x="0" y="83344"/>
                    </a:cubicBezTo>
                    <a:cubicBezTo>
                      <a:pt x="0" y="37314"/>
                      <a:pt x="37314" y="0"/>
                      <a:pt x="833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70" name="任意多边形: 形状 69"/>
              <p:cNvSpPr/>
              <p:nvPr/>
            </p:nvSpPr>
            <p:spPr bwMode="auto">
              <a:xfrm>
                <a:off x="3834606" y="2825353"/>
                <a:ext cx="106363" cy="107950"/>
              </a:xfrm>
              <a:custGeom>
                <a:avLst/>
                <a:gdLst>
                  <a:gd name="T0" fmla="*/ 239 w 270"/>
                  <a:gd name="T1" fmla="*/ 0 h 270"/>
                  <a:gd name="T2" fmla="*/ 214 w 270"/>
                  <a:gd name="T3" fmla="*/ 3 h 270"/>
                  <a:gd name="T4" fmla="*/ 189 w 270"/>
                  <a:gd name="T5" fmla="*/ 8 h 270"/>
                  <a:gd name="T6" fmla="*/ 165 w 270"/>
                  <a:gd name="T7" fmla="*/ 15 h 270"/>
                  <a:gd name="T8" fmla="*/ 142 w 270"/>
                  <a:gd name="T9" fmla="*/ 25 h 270"/>
                  <a:gd name="T10" fmla="*/ 121 w 270"/>
                  <a:gd name="T11" fmla="*/ 37 h 270"/>
                  <a:gd name="T12" fmla="*/ 101 w 270"/>
                  <a:gd name="T13" fmla="*/ 50 h 270"/>
                  <a:gd name="T14" fmla="*/ 83 w 270"/>
                  <a:gd name="T15" fmla="*/ 66 h 270"/>
                  <a:gd name="T16" fmla="*/ 66 w 270"/>
                  <a:gd name="T17" fmla="*/ 82 h 270"/>
                  <a:gd name="T18" fmla="*/ 50 w 270"/>
                  <a:gd name="T19" fmla="*/ 102 h 270"/>
                  <a:gd name="T20" fmla="*/ 37 w 270"/>
                  <a:gd name="T21" fmla="*/ 121 h 270"/>
                  <a:gd name="T22" fmla="*/ 25 w 270"/>
                  <a:gd name="T23" fmla="*/ 143 h 270"/>
                  <a:gd name="T24" fmla="*/ 15 w 270"/>
                  <a:gd name="T25" fmla="*/ 165 h 270"/>
                  <a:gd name="T26" fmla="*/ 7 w 270"/>
                  <a:gd name="T27" fmla="*/ 189 h 270"/>
                  <a:gd name="T28" fmla="*/ 3 w 270"/>
                  <a:gd name="T29" fmla="*/ 214 h 270"/>
                  <a:gd name="T30" fmla="*/ 0 w 270"/>
                  <a:gd name="T31" fmla="*/ 239 h 270"/>
                  <a:gd name="T32" fmla="*/ 0 w 270"/>
                  <a:gd name="T33" fmla="*/ 256 h 270"/>
                  <a:gd name="T34" fmla="*/ 3 w 270"/>
                  <a:gd name="T35" fmla="*/ 262 h 270"/>
                  <a:gd name="T36" fmla="*/ 7 w 270"/>
                  <a:gd name="T37" fmla="*/ 267 h 270"/>
                  <a:gd name="T38" fmla="*/ 14 w 270"/>
                  <a:gd name="T39" fmla="*/ 270 h 270"/>
                  <a:gd name="T40" fmla="*/ 21 w 270"/>
                  <a:gd name="T41" fmla="*/ 270 h 270"/>
                  <a:gd name="T42" fmla="*/ 28 w 270"/>
                  <a:gd name="T43" fmla="*/ 267 h 270"/>
                  <a:gd name="T44" fmla="*/ 33 w 270"/>
                  <a:gd name="T45" fmla="*/ 262 h 270"/>
                  <a:gd name="T46" fmla="*/ 35 w 270"/>
                  <a:gd name="T47" fmla="*/ 256 h 270"/>
                  <a:gd name="T48" fmla="*/ 37 w 270"/>
                  <a:gd name="T49" fmla="*/ 241 h 270"/>
                  <a:gd name="T50" fmla="*/ 39 w 270"/>
                  <a:gd name="T51" fmla="*/ 219 h 270"/>
                  <a:gd name="T52" fmla="*/ 45 w 270"/>
                  <a:gd name="T53" fmla="*/ 188 h 270"/>
                  <a:gd name="T54" fmla="*/ 62 w 270"/>
                  <a:gd name="T55" fmla="*/ 149 h 270"/>
                  <a:gd name="T56" fmla="*/ 85 w 270"/>
                  <a:gd name="T57" fmla="*/ 114 h 270"/>
                  <a:gd name="T58" fmla="*/ 114 w 270"/>
                  <a:gd name="T59" fmla="*/ 85 h 270"/>
                  <a:gd name="T60" fmla="*/ 149 w 270"/>
                  <a:gd name="T61" fmla="*/ 62 h 270"/>
                  <a:gd name="T62" fmla="*/ 188 w 270"/>
                  <a:gd name="T63" fmla="*/ 45 h 270"/>
                  <a:gd name="T64" fmla="*/ 219 w 270"/>
                  <a:gd name="T65" fmla="*/ 39 h 270"/>
                  <a:gd name="T66" fmla="*/ 241 w 270"/>
                  <a:gd name="T67" fmla="*/ 37 h 270"/>
                  <a:gd name="T68" fmla="*/ 256 w 270"/>
                  <a:gd name="T69" fmla="*/ 36 h 270"/>
                  <a:gd name="T70" fmla="*/ 262 w 270"/>
                  <a:gd name="T71" fmla="*/ 32 h 270"/>
                  <a:gd name="T72" fmla="*/ 267 w 270"/>
                  <a:gd name="T73" fmla="*/ 28 h 270"/>
                  <a:gd name="T74" fmla="*/ 270 w 270"/>
                  <a:gd name="T75" fmla="*/ 22 h 270"/>
                  <a:gd name="T76" fmla="*/ 270 w 270"/>
                  <a:gd name="T77" fmla="*/ 14 h 270"/>
                  <a:gd name="T78" fmla="*/ 267 w 270"/>
                  <a:gd name="T79" fmla="*/ 8 h 270"/>
                  <a:gd name="T80" fmla="*/ 262 w 270"/>
                  <a:gd name="T81" fmla="*/ 3 h 270"/>
                  <a:gd name="T82" fmla="*/ 256 w 27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70">
                    <a:moveTo>
                      <a:pt x="251" y="0"/>
                    </a:moveTo>
                    <a:lnTo>
                      <a:pt x="239" y="0"/>
                    </a:lnTo>
                    <a:lnTo>
                      <a:pt x="227" y="1"/>
                    </a:lnTo>
                    <a:lnTo>
                      <a:pt x="214" y="3"/>
                    </a:lnTo>
                    <a:lnTo>
                      <a:pt x="201" y="5"/>
                    </a:lnTo>
                    <a:lnTo>
                      <a:pt x="189" y="8"/>
                    </a:lnTo>
                    <a:lnTo>
                      <a:pt x="177" y="11"/>
                    </a:lnTo>
                    <a:lnTo>
                      <a:pt x="165" y="15"/>
                    </a:lnTo>
                    <a:lnTo>
                      <a:pt x="154" y="19"/>
                    </a:lnTo>
                    <a:lnTo>
                      <a:pt x="142" y="25"/>
                    </a:lnTo>
                    <a:lnTo>
                      <a:pt x="132" y="30"/>
                    </a:lnTo>
                    <a:lnTo>
                      <a:pt x="121" y="37"/>
                    </a:lnTo>
                    <a:lnTo>
                      <a:pt x="111" y="43"/>
                    </a:lnTo>
                    <a:lnTo>
                      <a:pt x="101" y="50"/>
                    </a:lnTo>
                    <a:lnTo>
                      <a:pt x="92" y="57"/>
                    </a:lnTo>
                    <a:lnTo>
                      <a:pt x="83" y="66"/>
                    </a:lnTo>
                    <a:lnTo>
                      <a:pt x="73" y="73"/>
                    </a:lnTo>
                    <a:lnTo>
                      <a:pt x="66" y="82"/>
                    </a:lnTo>
                    <a:lnTo>
                      <a:pt x="57" y="92"/>
                    </a:lnTo>
                    <a:lnTo>
                      <a:pt x="50" y="102"/>
                    </a:lnTo>
                    <a:lnTo>
                      <a:pt x="43" y="111"/>
                    </a:lnTo>
                    <a:lnTo>
                      <a:pt x="37" y="121"/>
                    </a:lnTo>
                    <a:lnTo>
                      <a:pt x="30" y="132"/>
                    </a:lnTo>
                    <a:lnTo>
                      <a:pt x="25" y="143"/>
                    </a:lnTo>
                    <a:lnTo>
                      <a:pt x="19" y="153"/>
                    </a:lnTo>
                    <a:lnTo>
                      <a:pt x="15" y="165"/>
                    </a:lnTo>
                    <a:lnTo>
                      <a:pt x="12" y="177"/>
                    </a:lnTo>
                    <a:lnTo>
                      <a:pt x="7" y="189"/>
                    </a:lnTo>
                    <a:lnTo>
                      <a:pt x="5" y="201"/>
                    </a:lnTo>
                    <a:lnTo>
                      <a:pt x="3" y="214"/>
                    </a:lnTo>
                    <a:lnTo>
                      <a:pt x="1" y="226"/>
                    </a:lnTo>
                    <a:lnTo>
                      <a:pt x="0" y="239"/>
                    </a:lnTo>
                    <a:lnTo>
                      <a:pt x="0" y="252"/>
                    </a:lnTo>
                    <a:lnTo>
                      <a:pt x="0" y="256"/>
                    </a:lnTo>
                    <a:lnTo>
                      <a:pt x="1" y="259"/>
                    </a:lnTo>
                    <a:lnTo>
                      <a:pt x="3" y="262"/>
                    </a:lnTo>
                    <a:lnTo>
                      <a:pt x="5" y="265"/>
                    </a:lnTo>
                    <a:lnTo>
                      <a:pt x="7" y="267"/>
                    </a:lnTo>
                    <a:lnTo>
                      <a:pt x="11" y="269"/>
                    </a:lnTo>
                    <a:lnTo>
                      <a:pt x="14" y="270"/>
                    </a:lnTo>
                    <a:lnTo>
                      <a:pt x="18" y="270"/>
                    </a:lnTo>
                    <a:lnTo>
                      <a:pt x="21" y="270"/>
                    </a:lnTo>
                    <a:lnTo>
                      <a:pt x="25" y="269"/>
                    </a:lnTo>
                    <a:lnTo>
                      <a:pt x="28" y="267"/>
                    </a:lnTo>
                    <a:lnTo>
                      <a:pt x="31" y="265"/>
                    </a:lnTo>
                    <a:lnTo>
                      <a:pt x="33" y="262"/>
                    </a:lnTo>
                    <a:lnTo>
                      <a:pt x="34" y="259"/>
                    </a:lnTo>
                    <a:lnTo>
                      <a:pt x="35" y="256"/>
                    </a:lnTo>
                    <a:lnTo>
                      <a:pt x="35" y="252"/>
                    </a:lnTo>
                    <a:lnTo>
                      <a:pt x="37" y="241"/>
                    </a:lnTo>
                    <a:lnTo>
                      <a:pt x="37" y="230"/>
                    </a:lnTo>
                    <a:lnTo>
                      <a:pt x="39" y="219"/>
                    </a:lnTo>
                    <a:lnTo>
                      <a:pt x="41" y="208"/>
                    </a:lnTo>
                    <a:lnTo>
                      <a:pt x="45" y="188"/>
                    </a:lnTo>
                    <a:lnTo>
                      <a:pt x="53" y="167"/>
                    </a:lnTo>
                    <a:lnTo>
                      <a:pt x="62" y="149"/>
                    </a:lnTo>
                    <a:lnTo>
                      <a:pt x="73" y="131"/>
                    </a:lnTo>
                    <a:lnTo>
                      <a:pt x="85" y="114"/>
                    </a:lnTo>
                    <a:lnTo>
                      <a:pt x="99" y="99"/>
                    </a:lnTo>
                    <a:lnTo>
                      <a:pt x="114" y="85"/>
                    </a:lnTo>
                    <a:lnTo>
                      <a:pt x="132" y="72"/>
                    </a:lnTo>
                    <a:lnTo>
                      <a:pt x="149" y="62"/>
                    </a:lnTo>
                    <a:lnTo>
                      <a:pt x="168" y="53"/>
                    </a:lnTo>
                    <a:lnTo>
                      <a:pt x="188" y="45"/>
                    </a:lnTo>
                    <a:lnTo>
                      <a:pt x="208" y="40"/>
                    </a:lnTo>
                    <a:lnTo>
                      <a:pt x="219" y="39"/>
                    </a:lnTo>
                    <a:lnTo>
                      <a:pt x="230" y="37"/>
                    </a:lnTo>
                    <a:lnTo>
                      <a:pt x="241" y="37"/>
                    </a:lnTo>
                    <a:lnTo>
                      <a:pt x="251" y="36"/>
                    </a:lnTo>
                    <a:lnTo>
                      <a:pt x="256" y="36"/>
                    </a:lnTo>
                    <a:lnTo>
                      <a:pt x="259" y="35"/>
                    </a:lnTo>
                    <a:lnTo>
                      <a:pt x="262" y="32"/>
                    </a:lnTo>
                    <a:lnTo>
                      <a:pt x="264" y="30"/>
                    </a:lnTo>
                    <a:lnTo>
                      <a:pt x="267" y="28"/>
                    </a:lnTo>
                    <a:lnTo>
                      <a:pt x="269" y="25"/>
                    </a:lnTo>
                    <a:lnTo>
                      <a:pt x="270" y="22"/>
                    </a:lnTo>
                    <a:lnTo>
                      <a:pt x="270" y="18"/>
                    </a:lnTo>
                    <a:lnTo>
                      <a:pt x="270" y="14"/>
                    </a:lnTo>
                    <a:lnTo>
                      <a:pt x="269" y="11"/>
                    </a:lnTo>
                    <a:lnTo>
                      <a:pt x="267" y="8"/>
                    </a:lnTo>
                    <a:lnTo>
                      <a:pt x="264" y="5"/>
                    </a:lnTo>
                    <a:lnTo>
                      <a:pt x="262" y="3"/>
                    </a:lnTo>
                    <a:lnTo>
                      <a:pt x="259" y="1"/>
                    </a:lnTo>
                    <a:lnTo>
                      <a:pt x="256" y="0"/>
                    </a:lnTo>
                    <a:lnTo>
                      <a:pt x="2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grpSp>
        <p:nvGrpSpPr>
          <p:cNvPr id="19" name="千图PPT彼岸天：ID 8661124库_组合 18"/>
          <p:cNvGrpSpPr/>
          <p:nvPr>
            <p:custDataLst>
              <p:tags r:id="rId4"/>
            </p:custDataLst>
          </p:nvPr>
        </p:nvGrpSpPr>
        <p:grpSpPr>
          <a:xfrm>
            <a:off x="4790456" y="3422593"/>
            <a:ext cx="591065" cy="593383"/>
            <a:chOff x="4856802" y="3379051"/>
            <a:chExt cx="591065" cy="593383"/>
          </a:xfrm>
        </p:grpSpPr>
        <p:sp>
          <p:nvSpPr>
            <p:cNvPr id="65" name="任意多边形: 形状 64"/>
            <p:cNvSpPr/>
            <p:nvPr/>
          </p:nvSpPr>
          <p:spPr bwMode="auto">
            <a:xfrm>
              <a:off x="4856802" y="3379051"/>
              <a:ext cx="591065" cy="593383"/>
            </a:xfrm>
            <a:custGeom>
              <a:avLst/>
              <a:gdLst>
                <a:gd name="T0" fmla="*/ 128 w 255"/>
                <a:gd name="T1" fmla="*/ 256 h 256"/>
                <a:gd name="T2" fmla="*/ 102 w 255"/>
                <a:gd name="T3" fmla="*/ 252 h 256"/>
                <a:gd name="T4" fmla="*/ 78 w 255"/>
                <a:gd name="T5" fmla="*/ 245 h 256"/>
                <a:gd name="T6" fmla="*/ 56 w 255"/>
                <a:gd name="T7" fmla="*/ 233 h 256"/>
                <a:gd name="T8" fmla="*/ 37 w 255"/>
                <a:gd name="T9" fmla="*/ 218 h 256"/>
                <a:gd name="T10" fmla="*/ 22 w 255"/>
                <a:gd name="T11" fmla="*/ 199 h 256"/>
                <a:gd name="T12" fmla="*/ 10 w 255"/>
                <a:gd name="T13" fmla="*/ 177 h 256"/>
                <a:gd name="T14" fmla="*/ 3 w 255"/>
                <a:gd name="T15" fmla="*/ 153 h 256"/>
                <a:gd name="T16" fmla="*/ 0 w 255"/>
                <a:gd name="T17" fmla="*/ 127 h 256"/>
                <a:gd name="T18" fmla="*/ 0 w 255"/>
                <a:gd name="T19" fmla="*/ 114 h 256"/>
                <a:gd name="T20" fmla="*/ 5 w 255"/>
                <a:gd name="T21" fmla="*/ 89 h 256"/>
                <a:gd name="T22" fmla="*/ 16 w 255"/>
                <a:gd name="T23" fmla="*/ 67 h 256"/>
                <a:gd name="T24" fmla="*/ 29 w 255"/>
                <a:gd name="T25" fmla="*/ 47 h 256"/>
                <a:gd name="T26" fmla="*/ 46 w 255"/>
                <a:gd name="T27" fmla="*/ 29 h 256"/>
                <a:gd name="T28" fmla="*/ 66 w 255"/>
                <a:gd name="T29" fmla="*/ 15 h 256"/>
                <a:gd name="T30" fmla="*/ 90 w 255"/>
                <a:gd name="T31" fmla="*/ 6 h 256"/>
                <a:gd name="T32" fmla="*/ 115 w 255"/>
                <a:gd name="T33" fmla="*/ 1 h 256"/>
                <a:gd name="T34" fmla="*/ 128 w 255"/>
                <a:gd name="T35" fmla="*/ 0 h 256"/>
                <a:gd name="T36" fmla="*/ 154 w 255"/>
                <a:gd name="T37" fmla="*/ 2 h 256"/>
                <a:gd name="T38" fmla="*/ 177 w 255"/>
                <a:gd name="T39" fmla="*/ 10 h 256"/>
                <a:gd name="T40" fmla="*/ 199 w 255"/>
                <a:gd name="T41" fmla="*/ 22 h 256"/>
                <a:gd name="T42" fmla="*/ 218 w 255"/>
                <a:gd name="T43" fmla="*/ 38 h 256"/>
                <a:gd name="T44" fmla="*/ 233 w 255"/>
                <a:gd name="T45" fmla="*/ 56 h 256"/>
                <a:gd name="T46" fmla="*/ 245 w 255"/>
                <a:gd name="T47" fmla="*/ 78 h 256"/>
                <a:gd name="T48" fmla="*/ 253 w 255"/>
                <a:gd name="T49" fmla="*/ 102 h 256"/>
                <a:gd name="T50" fmla="*/ 255 w 255"/>
                <a:gd name="T51" fmla="*/ 127 h 256"/>
                <a:gd name="T52" fmla="*/ 254 w 255"/>
                <a:gd name="T53" fmla="*/ 140 h 256"/>
                <a:gd name="T54" fmla="*/ 249 w 255"/>
                <a:gd name="T55" fmla="*/ 166 h 256"/>
                <a:gd name="T56" fmla="*/ 240 w 255"/>
                <a:gd name="T57" fmla="*/ 189 h 256"/>
                <a:gd name="T58" fmla="*/ 226 w 255"/>
                <a:gd name="T59" fmla="*/ 209 h 256"/>
                <a:gd name="T60" fmla="*/ 209 w 255"/>
                <a:gd name="T61" fmla="*/ 226 h 256"/>
                <a:gd name="T62" fmla="*/ 188 w 255"/>
                <a:gd name="T63" fmla="*/ 239 h 256"/>
                <a:gd name="T64" fmla="*/ 166 w 255"/>
                <a:gd name="T65" fmla="*/ 250 h 256"/>
                <a:gd name="T66" fmla="*/ 141 w 255"/>
                <a:gd name="T67" fmla="*/ 255 h 256"/>
                <a:gd name="T68" fmla="*/ 128 w 255"/>
                <a:gd name="T6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 h="256">
                  <a:moveTo>
                    <a:pt x="128" y="256"/>
                  </a:moveTo>
                  <a:lnTo>
                    <a:pt x="128" y="256"/>
                  </a:lnTo>
                  <a:lnTo>
                    <a:pt x="115" y="255"/>
                  </a:lnTo>
                  <a:lnTo>
                    <a:pt x="102" y="252"/>
                  </a:lnTo>
                  <a:lnTo>
                    <a:pt x="90" y="250"/>
                  </a:lnTo>
                  <a:lnTo>
                    <a:pt x="78" y="245"/>
                  </a:lnTo>
                  <a:lnTo>
                    <a:pt x="66" y="239"/>
                  </a:lnTo>
                  <a:lnTo>
                    <a:pt x="56" y="233"/>
                  </a:lnTo>
                  <a:lnTo>
                    <a:pt x="46" y="226"/>
                  </a:lnTo>
                  <a:lnTo>
                    <a:pt x="37" y="218"/>
                  </a:lnTo>
                  <a:lnTo>
                    <a:pt x="29" y="209"/>
                  </a:lnTo>
                  <a:lnTo>
                    <a:pt x="22" y="199"/>
                  </a:lnTo>
                  <a:lnTo>
                    <a:pt x="16" y="189"/>
                  </a:lnTo>
                  <a:lnTo>
                    <a:pt x="10" y="177"/>
                  </a:lnTo>
                  <a:lnTo>
                    <a:pt x="5" y="166"/>
                  </a:lnTo>
                  <a:lnTo>
                    <a:pt x="3" y="153"/>
                  </a:lnTo>
                  <a:lnTo>
                    <a:pt x="0" y="140"/>
                  </a:lnTo>
                  <a:lnTo>
                    <a:pt x="0" y="127"/>
                  </a:lnTo>
                  <a:lnTo>
                    <a:pt x="0" y="127"/>
                  </a:lnTo>
                  <a:lnTo>
                    <a:pt x="0" y="114"/>
                  </a:lnTo>
                  <a:lnTo>
                    <a:pt x="3" y="102"/>
                  </a:lnTo>
                  <a:lnTo>
                    <a:pt x="5" y="89"/>
                  </a:lnTo>
                  <a:lnTo>
                    <a:pt x="10" y="78"/>
                  </a:lnTo>
                  <a:lnTo>
                    <a:pt x="16" y="67"/>
                  </a:lnTo>
                  <a:lnTo>
                    <a:pt x="22" y="56"/>
                  </a:lnTo>
                  <a:lnTo>
                    <a:pt x="29" y="47"/>
                  </a:lnTo>
                  <a:lnTo>
                    <a:pt x="37" y="38"/>
                  </a:lnTo>
                  <a:lnTo>
                    <a:pt x="46" y="29"/>
                  </a:lnTo>
                  <a:lnTo>
                    <a:pt x="56" y="22"/>
                  </a:lnTo>
                  <a:lnTo>
                    <a:pt x="66" y="15"/>
                  </a:lnTo>
                  <a:lnTo>
                    <a:pt x="78" y="10"/>
                  </a:lnTo>
                  <a:lnTo>
                    <a:pt x="90" y="6"/>
                  </a:lnTo>
                  <a:lnTo>
                    <a:pt x="102" y="2"/>
                  </a:lnTo>
                  <a:lnTo>
                    <a:pt x="115" y="1"/>
                  </a:lnTo>
                  <a:lnTo>
                    <a:pt x="128" y="0"/>
                  </a:lnTo>
                  <a:lnTo>
                    <a:pt x="128" y="0"/>
                  </a:lnTo>
                  <a:lnTo>
                    <a:pt x="141" y="1"/>
                  </a:lnTo>
                  <a:lnTo>
                    <a:pt x="154" y="2"/>
                  </a:lnTo>
                  <a:lnTo>
                    <a:pt x="166" y="6"/>
                  </a:lnTo>
                  <a:lnTo>
                    <a:pt x="177" y="10"/>
                  </a:lnTo>
                  <a:lnTo>
                    <a:pt x="188" y="15"/>
                  </a:lnTo>
                  <a:lnTo>
                    <a:pt x="199" y="22"/>
                  </a:lnTo>
                  <a:lnTo>
                    <a:pt x="209" y="29"/>
                  </a:lnTo>
                  <a:lnTo>
                    <a:pt x="218" y="38"/>
                  </a:lnTo>
                  <a:lnTo>
                    <a:pt x="226" y="47"/>
                  </a:lnTo>
                  <a:lnTo>
                    <a:pt x="233" y="56"/>
                  </a:lnTo>
                  <a:lnTo>
                    <a:pt x="240" y="67"/>
                  </a:lnTo>
                  <a:lnTo>
                    <a:pt x="245" y="78"/>
                  </a:lnTo>
                  <a:lnTo>
                    <a:pt x="249" y="89"/>
                  </a:lnTo>
                  <a:lnTo>
                    <a:pt x="253" y="102"/>
                  </a:lnTo>
                  <a:lnTo>
                    <a:pt x="254" y="114"/>
                  </a:lnTo>
                  <a:lnTo>
                    <a:pt x="255" y="127"/>
                  </a:lnTo>
                  <a:lnTo>
                    <a:pt x="255" y="127"/>
                  </a:lnTo>
                  <a:lnTo>
                    <a:pt x="254" y="140"/>
                  </a:lnTo>
                  <a:lnTo>
                    <a:pt x="253" y="153"/>
                  </a:lnTo>
                  <a:lnTo>
                    <a:pt x="249" y="166"/>
                  </a:lnTo>
                  <a:lnTo>
                    <a:pt x="245" y="177"/>
                  </a:lnTo>
                  <a:lnTo>
                    <a:pt x="240" y="189"/>
                  </a:lnTo>
                  <a:lnTo>
                    <a:pt x="233" y="199"/>
                  </a:lnTo>
                  <a:lnTo>
                    <a:pt x="226" y="209"/>
                  </a:lnTo>
                  <a:lnTo>
                    <a:pt x="218" y="218"/>
                  </a:lnTo>
                  <a:lnTo>
                    <a:pt x="209" y="226"/>
                  </a:lnTo>
                  <a:lnTo>
                    <a:pt x="199" y="233"/>
                  </a:lnTo>
                  <a:lnTo>
                    <a:pt x="188" y="239"/>
                  </a:lnTo>
                  <a:lnTo>
                    <a:pt x="177" y="245"/>
                  </a:lnTo>
                  <a:lnTo>
                    <a:pt x="166" y="250"/>
                  </a:lnTo>
                  <a:lnTo>
                    <a:pt x="154" y="252"/>
                  </a:lnTo>
                  <a:lnTo>
                    <a:pt x="141" y="255"/>
                  </a:lnTo>
                  <a:lnTo>
                    <a:pt x="128" y="256"/>
                  </a:lnTo>
                  <a:lnTo>
                    <a:pt x="128" y="256"/>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66" name="任意多边形: 形状 65"/>
            <p:cNvSpPr/>
            <p:nvPr/>
          </p:nvSpPr>
          <p:spPr bwMode="auto">
            <a:xfrm>
              <a:off x="4969322" y="3522326"/>
              <a:ext cx="312274" cy="312274"/>
            </a:xfrm>
            <a:custGeom>
              <a:avLst/>
              <a:gdLst>
                <a:gd name="T0" fmla="*/ 600 w 1152"/>
                <a:gd name="T1" fmla="*/ 944 h 1153"/>
                <a:gd name="T2" fmla="*/ 578 w 1152"/>
                <a:gd name="T3" fmla="*/ 940 h 1153"/>
                <a:gd name="T4" fmla="*/ 908 w 1152"/>
                <a:gd name="T5" fmla="*/ 1066 h 1153"/>
                <a:gd name="T6" fmla="*/ 367 w 1152"/>
                <a:gd name="T7" fmla="*/ 868 h 1153"/>
                <a:gd name="T8" fmla="*/ 1049 w 1152"/>
                <a:gd name="T9" fmla="*/ 137 h 1153"/>
                <a:gd name="T10" fmla="*/ 367 w 1152"/>
                <a:gd name="T11" fmla="*/ 868 h 1153"/>
                <a:gd name="T12" fmla="*/ 947 w 1152"/>
                <a:gd name="T13" fmla="*/ 193 h 1153"/>
                <a:gd name="T14" fmla="*/ 336 w 1152"/>
                <a:gd name="T15" fmla="*/ 838 h 1153"/>
                <a:gd name="T16" fmla="*/ 113 w 1152"/>
                <a:gd name="T17" fmla="*/ 749 h 1153"/>
                <a:gd name="T18" fmla="*/ 1131 w 1152"/>
                <a:gd name="T19" fmla="*/ 4 h 1153"/>
                <a:gd name="T20" fmla="*/ 1121 w 1152"/>
                <a:gd name="T21" fmla="*/ 1 h 1153"/>
                <a:gd name="T22" fmla="*/ 1110 w 1152"/>
                <a:gd name="T23" fmla="*/ 1 h 1153"/>
                <a:gd name="T24" fmla="*/ 1101 w 1152"/>
                <a:gd name="T25" fmla="*/ 5 h 1153"/>
                <a:gd name="T26" fmla="*/ 16 w 1152"/>
                <a:gd name="T27" fmla="*/ 727 h 1153"/>
                <a:gd name="T28" fmla="*/ 9 w 1152"/>
                <a:gd name="T29" fmla="*/ 734 h 1153"/>
                <a:gd name="T30" fmla="*/ 3 w 1152"/>
                <a:gd name="T31" fmla="*/ 741 h 1153"/>
                <a:gd name="T32" fmla="*/ 0 w 1152"/>
                <a:gd name="T33" fmla="*/ 751 h 1153"/>
                <a:gd name="T34" fmla="*/ 0 w 1152"/>
                <a:gd name="T35" fmla="*/ 761 h 1153"/>
                <a:gd name="T36" fmla="*/ 2 w 1152"/>
                <a:gd name="T37" fmla="*/ 770 h 1153"/>
                <a:gd name="T38" fmla="*/ 8 w 1152"/>
                <a:gd name="T39" fmla="*/ 779 h 1153"/>
                <a:gd name="T40" fmla="*/ 14 w 1152"/>
                <a:gd name="T41" fmla="*/ 785 h 1153"/>
                <a:gd name="T42" fmla="*/ 23 w 1152"/>
                <a:gd name="T43" fmla="*/ 790 h 1153"/>
                <a:gd name="T44" fmla="*/ 436 w 1152"/>
                <a:gd name="T45" fmla="*/ 1134 h 1153"/>
                <a:gd name="T46" fmla="*/ 443 w 1152"/>
                <a:gd name="T47" fmla="*/ 1142 h 1153"/>
                <a:gd name="T48" fmla="*/ 449 w 1152"/>
                <a:gd name="T49" fmla="*/ 1148 h 1153"/>
                <a:gd name="T50" fmla="*/ 458 w 1152"/>
                <a:gd name="T51" fmla="*/ 1152 h 1153"/>
                <a:gd name="T52" fmla="*/ 468 w 1152"/>
                <a:gd name="T53" fmla="*/ 1153 h 1153"/>
                <a:gd name="T54" fmla="*/ 473 w 1152"/>
                <a:gd name="T55" fmla="*/ 1153 h 1153"/>
                <a:gd name="T56" fmla="*/ 482 w 1152"/>
                <a:gd name="T57" fmla="*/ 1150 h 1153"/>
                <a:gd name="T58" fmla="*/ 489 w 1152"/>
                <a:gd name="T59" fmla="*/ 1145 h 1153"/>
                <a:gd name="T60" fmla="*/ 496 w 1152"/>
                <a:gd name="T61" fmla="*/ 1139 h 1153"/>
                <a:gd name="T62" fmla="*/ 573 w 1152"/>
                <a:gd name="T63" fmla="*/ 1010 h 1153"/>
                <a:gd name="T64" fmla="*/ 929 w 1152"/>
                <a:gd name="T65" fmla="*/ 1153 h 1153"/>
                <a:gd name="T66" fmla="*/ 941 w 1152"/>
                <a:gd name="T67" fmla="*/ 1153 h 1153"/>
                <a:gd name="T68" fmla="*/ 949 w 1152"/>
                <a:gd name="T69" fmla="*/ 1150 h 1153"/>
                <a:gd name="T70" fmla="*/ 960 w 1152"/>
                <a:gd name="T71" fmla="*/ 1143 h 1153"/>
                <a:gd name="T72" fmla="*/ 969 w 1152"/>
                <a:gd name="T73" fmla="*/ 1130 h 1153"/>
                <a:gd name="T74" fmla="*/ 1151 w 1152"/>
                <a:gd name="T75" fmla="*/ 42 h 1153"/>
                <a:gd name="T76" fmla="*/ 1151 w 1152"/>
                <a:gd name="T77" fmla="*/ 33 h 1153"/>
                <a:gd name="T78" fmla="*/ 1149 w 1152"/>
                <a:gd name="T79" fmla="*/ 22 h 1153"/>
                <a:gd name="T80" fmla="*/ 1144 w 1152"/>
                <a:gd name="T81" fmla="*/ 13 h 1153"/>
                <a:gd name="T82" fmla="*/ 1135 w 1152"/>
                <a:gd name="T83" fmla="*/ 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bg1"/>
            </a:solid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nvGrpSpPr>
          <p:cNvPr id="20" name="千图PPT彼岸天：ID 8661124库_组合 19"/>
          <p:cNvGrpSpPr/>
          <p:nvPr>
            <p:custDataLst>
              <p:tags r:id="rId5"/>
            </p:custDataLst>
          </p:nvPr>
        </p:nvGrpSpPr>
        <p:grpSpPr>
          <a:xfrm>
            <a:off x="6476390" y="2684041"/>
            <a:ext cx="642522" cy="639973"/>
            <a:chOff x="6542736" y="2462688"/>
            <a:chExt cx="642522" cy="639973"/>
          </a:xfrm>
        </p:grpSpPr>
        <p:sp>
          <p:nvSpPr>
            <p:cNvPr id="61" name="任意多边形: 形状 60"/>
            <p:cNvSpPr/>
            <p:nvPr/>
          </p:nvSpPr>
          <p:spPr bwMode="auto">
            <a:xfrm>
              <a:off x="6542736" y="2462688"/>
              <a:ext cx="642522" cy="639973"/>
            </a:xfrm>
            <a:custGeom>
              <a:avLst/>
              <a:gdLst>
                <a:gd name="T0" fmla="*/ 0 w 252"/>
                <a:gd name="T1" fmla="*/ 126 h 251"/>
                <a:gd name="T2" fmla="*/ 4 w 252"/>
                <a:gd name="T3" fmla="*/ 150 h 251"/>
                <a:gd name="T4" fmla="*/ 11 w 252"/>
                <a:gd name="T5" fmla="*/ 174 h 251"/>
                <a:gd name="T6" fmla="*/ 23 w 252"/>
                <a:gd name="T7" fmla="*/ 195 h 251"/>
                <a:gd name="T8" fmla="*/ 38 w 252"/>
                <a:gd name="T9" fmla="*/ 214 h 251"/>
                <a:gd name="T10" fmla="*/ 56 w 252"/>
                <a:gd name="T11" fmla="*/ 229 h 251"/>
                <a:gd name="T12" fmla="*/ 77 w 252"/>
                <a:gd name="T13" fmla="*/ 241 h 251"/>
                <a:gd name="T14" fmla="*/ 101 w 252"/>
                <a:gd name="T15" fmla="*/ 248 h 251"/>
                <a:gd name="T16" fmla="*/ 127 w 252"/>
                <a:gd name="T17" fmla="*/ 251 h 251"/>
                <a:gd name="T18" fmla="*/ 140 w 252"/>
                <a:gd name="T19" fmla="*/ 251 h 251"/>
                <a:gd name="T20" fmla="*/ 164 w 252"/>
                <a:gd name="T21" fmla="*/ 246 h 251"/>
                <a:gd name="T22" fmla="*/ 187 w 252"/>
                <a:gd name="T23" fmla="*/ 235 h 251"/>
                <a:gd name="T24" fmla="*/ 207 w 252"/>
                <a:gd name="T25" fmla="*/ 222 h 251"/>
                <a:gd name="T26" fmla="*/ 223 w 252"/>
                <a:gd name="T27" fmla="*/ 206 h 251"/>
                <a:gd name="T28" fmla="*/ 236 w 252"/>
                <a:gd name="T29" fmla="*/ 186 h 251"/>
                <a:gd name="T30" fmla="*/ 246 w 252"/>
                <a:gd name="T31" fmla="*/ 163 h 251"/>
                <a:gd name="T32" fmla="*/ 252 w 252"/>
                <a:gd name="T33" fmla="*/ 138 h 251"/>
                <a:gd name="T34" fmla="*/ 252 w 252"/>
                <a:gd name="T35" fmla="*/ 126 h 251"/>
                <a:gd name="T36" fmla="*/ 249 w 252"/>
                <a:gd name="T37" fmla="*/ 100 h 251"/>
                <a:gd name="T38" fmla="*/ 242 w 252"/>
                <a:gd name="T39" fmla="*/ 77 h 251"/>
                <a:gd name="T40" fmla="*/ 230 w 252"/>
                <a:gd name="T41" fmla="*/ 55 h 251"/>
                <a:gd name="T42" fmla="*/ 215 w 252"/>
                <a:gd name="T43" fmla="*/ 37 h 251"/>
                <a:gd name="T44" fmla="*/ 196 w 252"/>
                <a:gd name="T45" fmla="*/ 22 h 251"/>
                <a:gd name="T46" fmla="*/ 175 w 252"/>
                <a:gd name="T47" fmla="*/ 10 h 251"/>
                <a:gd name="T48" fmla="*/ 151 w 252"/>
                <a:gd name="T49" fmla="*/ 3 h 251"/>
                <a:gd name="T50" fmla="*/ 127 w 252"/>
                <a:gd name="T51" fmla="*/ 0 h 251"/>
                <a:gd name="T52" fmla="*/ 114 w 252"/>
                <a:gd name="T53" fmla="*/ 0 h 251"/>
                <a:gd name="T54" fmla="*/ 89 w 252"/>
                <a:gd name="T55" fmla="*/ 5 h 251"/>
                <a:gd name="T56" fmla="*/ 66 w 252"/>
                <a:gd name="T57" fmla="*/ 15 h 251"/>
                <a:gd name="T58" fmla="*/ 46 w 252"/>
                <a:gd name="T59" fmla="*/ 29 h 251"/>
                <a:gd name="T60" fmla="*/ 30 w 252"/>
                <a:gd name="T61" fmla="*/ 45 h 251"/>
                <a:gd name="T62" fmla="*/ 16 w 252"/>
                <a:gd name="T63" fmla="*/ 65 h 251"/>
                <a:gd name="T64" fmla="*/ 6 w 252"/>
                <a:gd name="T65" fmla="*/ 88 h 251"/>
                <a:gd name="T66" fmla="*/ 2 w 252"/>
                <a:gd name="T67" fmla="*/ 113 h 251"/>
                <a:gd name="T68" fmla="*/ 0 w 252"/>
                <a:gd name="T69" fmla="*/ 12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 h="251">
                  <a:moveTo>
                    <a:pt x="0" y="126"/>
                  </a:moveTo>
                  <a:lnTo>
                    <a:pt x="0" y="126"/>
                  </a:lnTo>
                  <a:lnTo>
                    <a:pt x="2" y="138"/>
                  </a:lnTo>
                  <a:lnTo>
                    <a:pt x="4" y="150"/>
                  </a:lnTo>
                  <a:lnTo>
                    <a:pt x="6" y="163"/>
                  </a:lnTo>
                  <a:lnTo>
                    <a:pt x="11" y="174"/>
                  </a:lnTo>
                  <a:lnTo>
                    <a:pt x="16" y="186"/>
                  </a:lnTo>
                  <a:lnTo>
                    <a:pt x="23" y="195"/>
                  </a:lnTo>
                  <a:lnTo>
                    <a:pt x="30" y="206"/>
                  </a:lnTo>
                  <a:lnTo>
                    <a:pt x="38" y="214"/>
                  </a:lnTo>
                  <a:lnTo>
                    <a:pt x="46" y="222"/>
                  </a:lnTo>
                  <a:lnTo>
                    <a:pt x="56" y="229"/>
                  </a:lnTo>
                  <a:lnTo>
                    <a:pt x="66" y="235"/>
                  </a:lnTo>
                  <a:lnTo>
                    <a:pt x="77" y="241"/>
                  </a:lnTo>
                  <a:lnTo>
                    <a:pt x="89" y="246"/>
                  </a:lnTo>
                  <a:lnTo>
                    <a:pt x="101" y="248"/>
                  </a:lnTo>
                  <a:lnTo>
                    <a:pt x="114" y="251"/>
                  </a:lnTo>
                  <a:lnTo>
                    <a:pt x="127" y="251"/>
                  </a:lnTo>
                  <a:lnTo>
                    <a:pt x="127" y="251"/>
                  </a:lnTo>
                  <a:lnTo>
                    <a:pt x="140" y="251"/>
                  </a:lnTo>
                  <a:lnTo>
                    <a:pt x="151" y="248"/>
                  </a:lnTo>
                  <a:lnTo>
                    <a:pt x="164" y="246"/>
                  </a:lnTo>
                  <a:lnTo>
                    <a:pt x="175" y="241"/>
                  </a:lnTo>
                  <a:lnTo>
                    <a:pt x="187" y="235"/>
                  </a:lnTo>
                  <a:lnTo>
                    <a:pt x="196" y="229"/>
                  </a:lnTo>
                  <a:lnTo>
                    <a:pt x="207" y="222"/>
                  </a:lnTo>
                  <a:lnTo>
                    <a:pt x="215" y="214"/>
                  </a:lnTo>
                  <a:lnTo>
                    <a:pt x="223" y="206"/>
                  </a:lnTo>
                  <a:lnTo>
                    <a:pt x="230" y="195"/>
                  </a:lnTo>
                  <a:lnTo>
                    <a:pt x="236" y="186"/>
                  </a:lnTo>
                  <a:lnTo>
                    <a:pt x="242" y="174"/>
                  </a:lnTo>
                  <a:lnTo>
                    <a:pt x="246" y="163"/>
                  </a:lnTo>
                  <a:lnTo>
                    <a:pt x="249" y="150"/>
                  </a:lnTo>
                  <a:lnTo>
                    <a:pt x="252" y="138"/>
                  </a:lnTo>
                  <a:lnTo>
                    <a:pt x="252" y="126"/>
                  </a:lnTo>
                  <a:lnTo>
                    <a:pt x="252" y="126"/>
                  </a:lnTo>
                  <a:lnTo>
                    <a:pt x="252" y="113"/>
                  </a:lnTo>
                  <a:lnTo>
                    <a:pt x="249" y="100"/>
                  </a:lnTo>
                  <a:lnTo>
                    <a:pt x="246" y="88"/>
                  </a:lnTo>
                  <a:lnTo>
                    <a:pt x="242" y="77"/>
                  </a:lnTo>
                  <a:lnTo>
                    <a:pt x="236" y="65"/>
                  </a:lnTo>
                  <a:lnTo>
                    <a:pt x="230" y="55"/>
                  </a:lnTo>
                  <a:lnTo>
                    <a:pt x="223" y="45"/>
                  </a:lnTo>
                  <a:lnTo>
                    <a:pt x="215" y="37"/>
                  </a:lnTo>
                  <a:lnTo>
                    <a:pt x="207" y="29"/>
                  </a:lnTo>
                  <a:lnTo>
                    <a:pt x="196" y="22"/>
                  </a:lnTo>
                  <a:lnTo>
                    <a:pt x="187" y="15"/>
                  </a:lnTo>
                  <a:lnTo>
                    <a:pt x="175" y="10"/>
                  </a:lnTo>
                  <a:lnTo>
                    <a:pt x="164" y="5"/>
                  </a:lnTo>
                  <a:lnTo>
                    <a:pt x="151" y="3"/>
                  </a:lnTo>
                  <a:lnTo>
                    <a:pt x="140" y="0"/>
                  </a:lnTo>
                  <a:lnTo>
                    <a:pt x="127" y="0"/>
                  </a:lnTo>
                  <a:lnTo>
                    <a:pt x="127" y="0"/>
                  </a:lnTo>
                  <a:lnTo>
                    <a:pt x="114" y="0"/>
                  </a:lnTo>
                  <a:lnTo>
                    <a:pt x="101" y="3"/>
                  </a:lnTo>
                  <a:lnTo>
                    <a:pt x="89" y="5"/>
                  </a:lnTo>
                  <a:lnTo>
                    <a:pt x="77" y="10"/>
                  </a:lnTo>
                  <a:lnTo>
                    <a:pt x="66" y="15"/>
                  </a:lnTo>
                  <a:lnTo>
                    <a:pt x="56" y="22"/>
                  </a:lnTo>
                  <a:lnTo>
                    <a:pt x="46" y="29"/>
                  </a:lnTo>
                  <a:lnTo>
                    <a:pt x="38" y="37"/>
                  </a:lnTo>
                  <a:lnTo>
                    <a:pt x="30" y="45"/>
                  </a:lnTo>
                  <a:lnTo>
                    <a:pt x="23" y="55"/>
                  </a:lnTo>
                  <a:lnTo>
                    <a:pt x="16" y="65"/>
                  </a:lnTo>
                  <a:lnTo>
                    <a:pt x="11" y="77"/>
                  </a:lnTo>
                  <a:lnTo>
                    <a:pt x="6" y="88"/>
                  </a:lnTo>
                  <a:lnTo>
                    <a:pt x="4" y="100"/>
                  </a:lnTo>
                  <a:lnTo>
                    <a:pt x="2" y="113"/>
                  </a:lnTo>
                  <a:lnTo>
                    <a:pt x="0" y="126"/>
                  </a:lnTo>
                  <a:lnTo>
                    <a:pt x="0" y="126"/>
                  </a:lnTo>
                  <a:close/>
                </a:path>
              </a:pathLst>
            </a:custGeom>
            <a:solidFill>
              <a:schemeClr val="accent4">
                <a:lumMod val="100000"/>
              </a:schemeClr>
            </a:solid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nvGrpSpPr>
            <p:cNvPr id="62" name="组合 61"/>
            <p:cNvGrpSpPr/>
            <p:nvPr/>
          </p:nvGrpSpPr>
          <p:grpSpPr>
            <a:xfrm>
              <a:off x="6732720" y="2592959"/>
              <a:ext cx="257010" cy="373023"/>
              <a:chOff x="5079289" y="3762422"/>
              <a:chExt cx="310982" cy="451357"/>
            </a:xfrm>
            <a:solidFill>
              <a:schemeClr val="bg1"/>
            </a:solidFill>
          </p:grpSpPr>
          <p:sp>
            <p:nvSpPr>
              <p:cNvPr id="63" name="任意多边形: 形状 62"/>
              <p:cNvSpPr/>
              <p:nvPr/>
            </p:nvSpPr>
            <p:spPr bwMode="auto">
              <a:xfrm>
                <a:off x="5079289" y="3762422"/>
                <a:ext cx="310982" cy="451357"/>
              </a:xfrm>
              <a:custGeom>
                <a:avLst/>
                <a:gdLst>
                  <a:gd name="connsiteX0" fmla="*/ 146050 w 228600"/>
                  <a:gd name="connsiteY0" fmla="*/ 228600 h 331788"/>
                  <a:gd name="connsiteX1" fmla="*/ 146050 w 228600"/>
                  <a:gd name="connsiteY1" fmla="*/ 242888 h 331788"/>
                  <a:gd name="connsiteX2" fmla="*/ 149225 w 228600"/>
                  <a:gd name="connsiteY2" fmla="*/ 235744 h 331788"/>
                  <a:gd name="connsiteX3" fmla="*/ 147108 w 228600"/>
                  <a:gd name="connsiteY3" fmla="*/ 228600 h 331788"/>
                  <a:gd name="connsiteX4" fmla="*/ 146050 w 228600"/>
                  <a:gd name="connsiteY4" fmla="*/ 228600 h 331788"/>
                  <a:gd name="connsiteX5" fmla="*/ 123825 w 228600"/>
                  <a:gd name="connsiteY5" fmla="*/ 193675 h 331788"/>
                  <a:gd name="connsiteX6" fmla="*/ 160656 w 228600"/>
                  <a:gd name="connsiteY6" fmla="*/ 214159 h 331788"/>
                  <a:gd name="connsiteX7" fmla="*/ 169863 w 228600"/>
                  <a:gd name="connsiteY7" fmla="*/ 235923 h 331788"/>
                  <a:gd name="connsiteX8" fmla="*/ 156709 w 228600"/>
                  <a:gd name="connsiteY8" fmla="*/ 260248 h 331788"/>
                  <a:gd name="connsiteX9" fmla="*/ 123825 w 228600"/>
                  <a:gd name="connsiteY9" fmla="*/ 273050 h 331788"/>
                  <a:gd name="connsiteX10" fmla="*/ 123825 w 228600"/>
                  <a:gd name="connsiteY10" fmla="*/ 193675 h 331788"/>
                  <a:gd name="connsiteX11" fmla="*/ 100630 w 228600"/>
                  <a:gd name="connsiteY11" fmla="*/ 57150 h 331788"/>
                  <a:gd name="connsiteX12" fmla="*/ 103188 w 228600"/>
                  <a:gd name="connsiteY12" fmla="*/ 57150 h 331788"/>
                  <a:gd name="connsiteX13" fmla="*/ 103188 w 228600"/>
                  <a:gd name="connsiteY13" fmla="*/ 136525 h 331788"/>
                  <a:gd name="connsiteX14" fmla="*/ 100630 w 228600"/>
                  <a:gd name="connsiteY14" fmla="*/ 135224 h 331788"/>
                  <a:gd name="connsiteX15" fmla="*/ 57150 w 228600"/>
                  <a:gd name="connsiteY15" fmla="*/ 93584 h 331788"/>
                  <a:gd name="connsiteX16" fmla="*/ 69938 w 228600"/>
                  <a:gd name="connsiteY16" fmla="*/ 68861 h 331788"/>
                  <a:gd name="connsiteX17" fmla="*/ 100630 w 228600"/>
                  <a:gd name="connsiteY17" fmla="*/ 57150 h 331788"/>
                  <a:gd name="connsiteX18" fmla="*/ 103893 w 228600"/>
                  <a:gd name="connsiteY18" fmla="*/ 20637 h 331788"/>
                  <a:gd name="connsiteX19" fmla="*/ 103893 w 228600"/>
                  <a:gd name="connsiteY19" fmla="*/ 41388 h 331788"/>
                  <a:gd name="connsiteX20" fmla="*/ 101292 w 228600"/>
                  <a:gd name="connsiteY20" fmla="*/ 41388 h 331788"/>
                  <a:gd name="connsiteX21" fmla="*/ 45354 w 228600"/>
                  <a:gd name="connsiteY21" fmla="*/ 63436 h 331788"/>
                  <a:gd name="connsiteX22" fmla="*/ 24540 w 228600"/>
                  <a:gd name="connsiteY22" fmla="*/ 108828 h 331788"/>
                  <a:gd name="connsiteX23" fmla="*/ 31045 w 228600"/>
                  <a:gd name="connsiteY23" fmla="*/ 138658 h 331788"/>
                  <a:gd name="connsiteX24" fmla="*/ 51859 w 228600"/>
                  <a:gd name="connsiteY24" fmla="*/ 162003 h 331788"/>
                  <a:gd name="connsiteX25" fmla="*/ 101292 w 228600"/>
                  <a:gd name="connsiteY25" fmla="*/ 185347 h 331788"/>
                  <a:gd name="connsiteX26" fmla="*/ 103893 w 228600"/>
                  <a:gd name="connsiteY26" fmla="*/ 185347 h 331788"/>
                  <a:gd name="connsiteX27" fmla="*/ 103893 w 228600"/>
                  <a:gd name="connsiteY27" fmla="*/ 274836 h 331788"/>
                  <a:gd name="connsiteX28" fmla="*/ 101292 w 228600"/>
                  <a:gd name="connsiteY28" fmla="*/ 274836 h 331788"/>
                  <a:gd name="connsiteX29" fmla="*/ 67469 w 228600"/>
                  <a:gd name="connsiteY29" fmla="*/ 269648 h 331788"/>
                  <a:gd name="connsiteX30" fmla="*/ 59664 w 228600"/>
                  <a:gd name="connsiteY30" fmla="*/ 260570 h 331788"/>
                  <a:gd name="connsiteX31" fmla="*/ 60965 w 228600"/>
                  <a:gd name="connsiteY31" fmla="*/ 257976 h 331788"/>
                  <a:gd name="connsiteX32" fmla="*/ 67469 w 228600"/>
                  <a:gd name="connsiteY32" fmla="*/ 254085 h 331788"/>
                  <a:gd name="connsiteX33" fmla="*/ 80478 w 228600"/>
                  <a:gd name="connsiteY33" fmla="*/ 230740 h 331788"/>
                  <a:gd name="connsiteX34" fmla="*/ 72673 w 228600"/>
                  <a:gd name="connsiteY34" fmla="*/ 212583 h 331788"/>
                  <a:gd name="connsiteX35" fmla="*/ 51859 w 228600"/>
                  <a:gd name="connsiteY35" fmla="*/ 206098 h 331788"/>
                  <a:gd name="connsiteX36" fmla="*/ 29744 w 228600"/>
                  <a:gd name="connsiteY36" fmla="*/ 213880 h 331788"/>
                  <a:gd name="connsiteX37" fmla="*/ 20638 w 228600"/>
                  <a:gd name="connsiteY37" fmla="*/ 237225 h 331788"/>
                  <a:gd name="connsiteX38" fmla="*/ 44053 w 228600"/>
                  <a:gd name="connsiteY38" fmla="*/ 276133 h 331788"/>
                  <a:gd name="connsiteX39" fmla="*/ 101292 w 228600"/>
                  <a:gd name="connsiteY39" fmla="*/ 290399 h 331788"/>
                  <a:gd name="connsiteX40" fmla="*/ 103893 w 228600"/>
                  <a:gd name="connsiteY40" fmla="*/ 290399 h 331788"/>
                  <a:gd name="connsiteX41" fmla="*/ 103893 w 228600"/>
                  <a:gd name="connsiteY41" fmla="*/ 311150 h 331788"/>
                  <a:gd name="connsiteX42" fmla="*/ 124707 w 228600"/>
                  <a:gd name="connsiteY42" fmla="*/ 311150 h 331788"/>
                  <a:gd name="connsiteX43" fmla="*/ 124707 w 228600"/>
                  <a:gd name="connsiteY43" fmla="*/ 290399 h 331788"/>
                  <a:gd name="connsiteX44" fmla="*/ 185848 w 228600"/>
                  <a:gd name="connsiteY44" fmla="*/ 265757 h 331788"/>
                  <a:gd name="connsiteX45" fmla="*/ 207963 w 228600"/>
                  <a:gd name="connsiteY45" fmla="*/ 219068 h 331788"/>
                  <a:gd name="connsiteX46" fmla="*/ 184548 w 228600"/>
                  <a:gd name="connsiteY46" fmla="*/ 174972 h 331788"/>
                  <a:gd name="connsiteX47" fmla="*/ 124707 w 228600"/>
                  <a:gd name="connsiteY47" fmla="*/ 143846 h 331788"/>
                  <a:gd name="connsiteX48" fmla="*/ 124707 w 228600"/>
                  <a:gd name="connsiteY48" fmla="*/ 56951 h 331788"/>
                  <a:gd name="connsiteX49" fmla="*/ 146822 w 228600"/>
                  <a:gd name="connsiteY49" fmla="*/ 62139 h 331788"/>
                  <a:gd name="connsiteX50" fmla="*/ 155928 w 228600"/>
                  <a:gd name="connsiteY50" fmla="*/ 71217 h 331788"/>
                  <a:gd name="connsiteX51" fmla="*/ 149424 w 228600"/>
                  <a:gd name="connsiteY51" fmla="*/ 82890 h 331788"/>
                  <a:gd name="connsiteX52" fmla="*/ 142919 w 228600"/>
                  <a:gd name="connsiteY52" fmla="*/ 98453 h 331788"/>
                  <a:gd name="connsiteX53" fmla="*/ 150725 w 228600"/>
                  <a:gd name="connsiteY53" fmla="*/ 114016 h 331788"/>
                  <a:gd name="connsiteX54" fmla="*/ 168937 w 228600"/>
                  <a:gd name="connsiteY54" fmla="*/ 120501 h 331788"/>
                  <a:gd name="connsiteX55" fmla="*/ 189751 w 228600"/>
                  <a:gd name="connsiteY55" fmla="*/ 112719 h 331788"/>
                  <a:gd name="connsiteX56" fmla="*/ 198857 w 228600"/>
                  <a:gd name="connsiteY56" fmla="*/ 91968 h 331788"/>
                  <a:gd name="connsiteX57" fmla="*/ 187149 w 228600"/>
                  <a:gd name="connsiteY57" fmla="*/ 64733 h 331788"/>
                  <a:gd name="connsiteX58" fmla="*/ 155928 w 228600"/>
                  <a:gd name="connsiteY58" fmla="*/ 46576 h 331788"/>
                  <a:gd name="connsiteX59" fmla="*/ 124707 w 228600"/>
                  <a:gd name="connsiteY59" fmla="*/ 41388 h 331788"/>
                  <a:gd name="connsiteX60" fmla="*/ 124707 w 228600"/>
                  <a:gd name="connsiteY60" fmla="*/ 20637 h 331788"/>
                  <a:gd name="connsiteX61" fmla="*/ 103893 w 228600"/>
                  <a:gd name="connsiteY61" fmla="*/ 20637 h 331788"/>
                  <a:gd name="connsiteX62" fmla="*/ 83127 w 228600"/>
                  <a:gd name="connsiteY62" fmla="*/ 0 h 331788"/>
                  <a:gd name="connsiteX63" fmla="*/ 145473 w 228600"/>
                  <a:gd name="connsiteY63" fmla="*/ 0 h 331788"/>
                  <a:gd name="connsiteX64" fmla="*/ 145473 w 228600"/>
                  <a:gd name="connsiteY64" fmla="*/ 23329 h 331788"/>
                  <a:gd name="connsiteX65" fmla="*/ 161059 w 228600"/>
                  <a:gd name="connsiteY65" fmla="*/ 27217 h 331788"/>
                  <a:gd name="connsiteX66" fmla="*/ 201324 w 228600"/>
                  <a:gd name="connsiteY66" fmla="*/ 50546 h 331788"/>
                  <a:gd name="connsiteX67" fmla="*/ 219508 w 228600"/>
                  <a:gd name="connsiteY67" fmla="*/ 92019 h 331788"/>
                  <a:gd name="connsiteX68" fmla="*/ 203922 w 228600"/>
                  <a:gd name="connsiteY68" fmla="*/ 127013 h 331788"/>
                  <a:gd name="connsiteX69" fmla="*/ 171450 w 228600"/>
                  <a:gd name="connsiteY69" fmla="*/ 141269 h 331788"/>
                  <a:gd name="connsiteX70" fmla="*/ 198726 w 228600"/>
                  <a:gd name="connsiteY70" fmla="*/ 158118 h 331788"/>
                  <a:gd name="connsiteX71" fmla="*/ 228600 w 228600"/>
                  <a:gd name="connsiteY71" fmla="*/ 219032 h 331788"/>
                  <a:gd name="connsiteX72" fmla="*/ 198726 w 228600"/>
                  <a:gd name="connsiteY72" fmla="*/ 281242 h 331788"/>
                  <a:gd name="connsiteX73" fmla="*/ 145473 w 228600"/>
                  <a:gd name="connsiteY73" fmla="*/ 307163 h 331788"/>
                  <a:gd name="connsiteX74" fmla="*/ 145473 w 228600"/>
                  <a:gd name="connsiteY74" fmla="*/ 331788 h 331788"/>
                  <a:gd name="connsiteX75" fmla="*/ 83127 w 228600"/>
                  <a:gd name="connsiteY75" fmla="*/ 331788 h 331788"/>
                  <a:gd name="connsiteX76" fmla="*/ 83127 w 228600"/>
                  <a:gd name="connsiteY76" fmla="*/ 309755 h 331788"/>
                  <a:gd name="connsiteX77" fmla="*/ 32471 w 228600"/>
                  <a:gd name="connsiteY77" fmla="*/ 292907 h 331788"/>
                  <a:gd name="connsiteX78" fmla="*/ 0 w 228600"/>
                  <a:gd name="connsiteY78" fmla="*/ 237177 h 331788"/>
                  <a:gd name="connsiteX79" fmla="*/ 15586 w 228600"/>
                  <a:gd name="connsiteY79" fmla="*/ 199591 h 331788"/>
                  <a:gd name="connsiteX80" fmla="*/ 50656 w 228600"/>
                  <a:gd name="connsiteY80" fmla="*/ 185335 h 331788"/>
                  <a:gd name="connsiteX81" fmla="*/ 40265 w 228600"/>
                  <a:gd name="connsiteY81" fmla="*/ 178854 h 331788"/>
                  <a:gd name="connsiteX82" fmla="*/ 12989 w 228600"/>
                  <a:gd name="connsiteY82" fmla="*/ 149045 h 331788"/>
                  <a:gd name="connsiteX83" fmla="*/ 3896 w 228600"/>
                  <a:gd name="connsiteY83" fmla="*/ 108868 h 331788"/>
                  <a:gd name="connsiteX84" fmla="*/ 31173 w 228600"/>
                  <a:gd name="connsiteY84" fmla="*/ 47954 h 331788"/>
                  <a:gd name="connsiteX85" fmla="*/ 83127 w 228600"/>
                  <a:gd name="connsiteY85" fmla="*/ 23329 h 331788"/>
                  <a:gd name="connsiteX86" fmla="*/ 83127 w 228600"/>
                  <a:gd name="connsiteY86"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8600" h="331788">
                    <a:moveTo>
                      <a:pt x="146050" y="228600"/>
                    </a:moveTo>
                    <a:cubicBezTo>
                      <a:pt x="146050" y="228600"/>
                      <a:pt x="146050" y="228600"/>
                      <a:pt x="146050" y="242888"/>
                    </a:cubicBezTo>
                    <a:cubicBezTo>
                      <a:pt x="148167" y="240507"/>
                      <a:pt x="149225" y="238125"/>
                      <a:pt x="149225" y="235744"/>
                    </a:cubicBezTo>
                    <a:cubicBezTo>
                      <a:pt x="149225" y="234553"/>
                      <a:pt x="149225" y="232172"/>
                      <a:pt x="147108" y="228600"/>
                    </a:cubicBezTo>
                    <a:cubicBezTo>
                      <a:pt x="146050" y="228600"/>
                      <a:pt x="146050" y="228600"/>
                      <a:pt x="146050" y="228600"/>
                    </a:cubicBezTo>
                    <a:close/>
                    <a:moveTo>
                      <a:pt x="123825" y="193675"/>
                    </a:moveTo>
                    <a:cubicBezTo>
                      <a:pt x="142240" y="201356"/>
                      <a:pt x="155394" y="207758"/>
                      <a:pt x="160656" y="214159"/>
                    </a:cubicBezTo>
                    <a:cubicBezTo>
                      <a:pt x="167232" y="220560"/>
                      <a:pt x="169863" y="228242"/>
                      <a:pt x="169863" y="235923"/>
                    </a:cubicBezTo>
                    <a:cubicBezTo>
                      <a:pt x="169863" y="244885"/>
                      <a:pt x="165917" y="253846"/>
                      <a:pt x="156709" y="260248"/>
                    </a:cubicBezTo>
                    <a:cubicBezTo>
                      <a:pt x="148817" y="267929"/>
                      <a:pt x="136979" y="271770"/>
                      <a:pt x="123825" y="273050"/>
                    </a:cubicBezTo>
                    <a:cubicBezTo>
                      <a:pt x="123825" y="273050"/>
                      <a:pt x="123825" y="273050"/>
                      <a:pt x="123825" y="193675"/>
                    </a:cubicBezTo>
                    <a:close/>
                    <a:moveTo>
                      <a:pt x="100630" y="57150"/>
                    </a:moveTo>
                    <a:cubicBezTo>
                      <a:pt x="100630" y="57150"/>
                      <a:pt x="100630" y="57150"/>
                      <a:pt x="103188" y="57150"/>
                    </a:cubicBezTo>
                    <a:cubicBezTo>
                      <a:pt x="103188" y="57150"/>
                      <a:pt x="103188" y="57150"/>
                      <a:pt x="103188" y="136525"/>
                    </a:cubicBezTo>
                    <a:cubicBezTo>
                      <a:pt x="103188" y="136525"/>
                      <a:pt x="103188" y="136525"/>
                      <a:pt x="100630" y="135224"/>
                    </a:cubicBezTo>
                    <a:cubicBezTo>
                      <a:pt x="72496" y="124814"/>
                      <a:pt x="57150" y="110500"/>
                      <a:pt x="57150" y="93584"/>
                    </a:cubicBezTo>
                    <a:cubicBezTo>
                      <a:pt x="57150" y="84476"/>
                      <a:pt x="60986" y="76668"/>
                      <a:pt x="69938" y="68861"/>
                    </a:cubicBezTo>
                    <a:cubicBezTo>
                      <a:pt x="77611" y="62355"/>
                      <a:pt x="87842" y="58451"/>
                      <a:pt x="100630" y="57150"/>
                    </a:cubicBezTo>
                    <a:close/>
                    <a:moveTo>
                      <a:pt x="103893" y="20637"/>
                    </a:moveTo>
                    <a:cubicBezTo>
                      <a:pt x="103893" y="20637"/>
                      <a:pt x="103893" y="20637"/>
                      <a:pt x="103893" y="41388"/>
                    </a:cubicBezTo>
                    <a:cubicBezTo>
                      <a:pt x="103893" y="41388"/>
                      <a:pt x="103893" y="41388"/>
                      <a:pt x="101292" y="41388"/>
                    </a:cubicBezTo>
                    <a:cubicBezTo>
                      <a:pt x="77876" y="43982"/>
                      <a:pt x="59664" y="50466"/>
                      <a:pt x="45354" y="63436"/>
                    </a:cubicBezTo>
                    <a:cubicBezTo>
                      <a:pt x="31045" y="76405"/>
                      <a:pt x="24540" y="90671"/>
                      <a:pt x="24540" y="108828"/>
                    </a:cubicBezTo>
                    <a:cubicBezTo>
                      <a:pt x="24540" y="119204"/>
                      <a:pt x="27142" y="129579"/>
                      <a:pt x="31045" y="138658"/>
                    </a:cubicBezTo>
                    <a:cubicBezTo>
                      <a:pt x="36248" y="147736"/>
                      <a:pt x="42753" y="155518"/>
                      <a:pt x="51859" y="162003"/>
                    </a:cubicBezTo>
                    <a:cubicBezTo>
                      <a:pt x="60965" y="167190"/>
                      <a:pt x="76575" y="174972"/>
                      <a:pt x="101292" y="185347"/>
                    </a:cubicBezTo>
                    <a:cubicBezTo>
                      <a:pt x="101292" y="185347"/>
                      <a:pt x="101292" y="185347"/>
                      <a:pt x="103893" y="185347"/>
                    </a:cubicBezTo>
                    <a:cubicBezTo>
                      <a:pt x="103893" y="185347"/>
                      <a:pt x="103893" y="185347"/>
                      <a:pt x="103893" y="274836"/>
                    </a:cubicBezTo>
                    <a:cubicBezTo>
                      <a:pt x="103893" y="274836"/>
                      <a:pt x="103893" y="274836"/>
                      <a:pt x="101292" y="274836"/>
                    </a:cubicBezTo>
                    <a:cubicBezTo>
                      <a:pt x="85681" y="274836"/>
                      <a:pt x="75274" y="272242"/>
                      <a:pt x="67469" y="269648"/>
                    </a:cubicBezTo>
                    <a:cubicBezTo>
                      <a:pt x="62266" y="267054"/>
                      <a:pt x="59664" y="264460"/>
                      <a:pt x="59664" y="260570"/>
                    </a:cubicBezTo>
                    <a:cubicBezTo>
                      <a:pt x="59664" y="260570"/>
                      <a:pt x="60965" y="259273"/>
                      <a:pt x="60965" y="257976"/>
                    </a:cubicBezTo>
                    <a:cubicBezTo>
                      <a:pt x="62266" y="256679"/>
                      <a:pt x="63567" y="255382"/>
                      <a:pt x="67469" y="254085"/>
                    </a:cubicBezTo>
                    <a:cubicBezTo>
                      <a:pt x="76575" y="247600"/>
                      <a:pt x="80478" y="239819"/>
                      <a:pt x="80478" y="230740"/>
                    </a:cubicBezTo>
                    <a:cubicBezTo>
                      <a:pt x="80478" y="222959"/>
                      <a:pt x="77876" y="217771"/>
                      <a:pt x="72673" y="212583"/>
                    </a:cubicBezTo>
                    <a:cubicBezTo>
                      <a:pt x="67469" y="208692"/>
                      <a:pt x="60965" y="206098"/>
                      <a:pt x="51859" y="206098"/>
                    </a:cubicBezTo>
                    <a:cubicBezTo>
                      <a:pt x="42753" y="206098"/>
                      <a:pt x="36248" y="208692"/>
                      <a:pt x="29744" y="213880"/>
                    </a:cubicBezTo>
                    <a:cubicBezTo>
                      <a:pt x="23240" y="220365"/>
                      <a:pt x="20638" y="226849"/>
                      <a:pt x="20638" y="237225"/>
                    </a:cubicBezTo>
                    <a:cubicBezTo>
                      <a:pt x="20638" y="252788"/>
                      <a:pt x="28443" y="265757"/>
                      <a:pt x="44053" y="276133"/>
                    </a:cubicBezTo>
                    <a:cubicBezTo>
                      <a:pt x="59664" y="285211"/>
                      <a:pt x="77876" y="290399"/>
                      <a:pt x="101292" y="290399"/>
                    </a:cubicBezTo>
                    <a:cubicBezTo>
                      <a:pt x="101292" y="290399"/>
                      <a:pt x="101292" y="290399"/>
                      <a:pt x="103893" y="290399"/>
                    </a:cubicBezTo>
                    <a:cubicBezTo>
                      <a:pt x="103893" y="290399"/>
                      <a:pt x="103893" y="290399"/>
                      <a:pt x="103893" y="311150"/>
                    </a:cubicBezTo>
                    <a:cubicBezTo>
                      <a:pt x="103893" y="311150"/>
                      <a:pt x="103893" y="311150"/>
                      <a:pt x="124707" y="311150"/>
                    </a:cubicBezTo>
                    <a:cubicBezTo>
                      <a:pt x="124707" y="311150"/>
                      <a:pt x="124707" y="311150"/>
                      <a:pt x="124707" y="290399"/>
                    </a:cubicBezTo>
                    <a:cubicBezTo>
                      <a:pt x="150725" y="286508"/>
                      <a:pt x="171539" y="278727"/>
                      <a:pt x="185848" y="265757"/>
                    </a:cubicBezTo>
                    <a:cubicBezTo>
                      <a:pt x="200158" y="252788"/>
                      <a:pt x="207963" y="237225"/>
                      <a:pt x="207963" y="219068"/>
                    </a:cubicBezTo>
                    <a:cubicBezTo>
                      <a:pt x="207963" y="202208"/>
                      <a:pt x="200158" y="187941"/>
                      <a:pt x="184548" y="174972"/>
                    </a:cubicBezTo>
                    <a:cubicBezTo>
                      <a:pt x="174141" y="164597"/>
                      <a:pt x="153327" y="154221"/>
                      <a:pt x="124707" y="143846"/>
                    </a:cubicBezTo>
                    <a:cubicBezTo>
                      <a:pt x="124707" y="143846"/>
                      <a:pt x="124707" y="143846"/>
                      <a:pt x="124707" y="56951"/>
                    </a:cubicBezTo>
                    <a:cubicBezTo>
                      <a:pt x="133813" y="56951"/>
                      <a:pt x="141619" y="58248"/>
                      <a:pt x="146822" y="62139"/>
                    </a:cubicBezTo>
                    <a:cubicBezTo>
                      <a:pt x="153327" y="64733"/>
                      <a:pt x="155928" y="67327"/>
                      <a:pt x="155928" y="71217"/>
                    </a:cubicBezTo>
                    <a:cubicBezTo>
                      <a:pt x="155928" y="73811"/>
                      <a:pt x="153327" y="77702"/>
                      <a:pt x="149424" y="82890"/>
                    </a:cubicBezTo>
                    <a:cubicBezTo>
                      <a:pt x="145521" y="89374"/>
                      <a:pt x="142919" y="94562"/>
                      <a:pt x="142919" y="98453"/>
                    </a:cubicBezTo>
                    <a:cubicBezTo>
                      <a:pt x="142919" y="104938"/>
                      <a:pt x="145521" y="110125"/>
                      <a:pt x="150725" y="114016"/>
                    </a:cubicBezTo>
                    <a:cubicBezTo>
                      <a:pt x="155928" y="119204"/>
                      <a:pt x="162433" y="120501"/>
                      <a:pt x="168937" y="120501"/>
                    </a:cubicBezTo>
                    <a:cubicBezTo>
                      <a:pt x="176742" y="120501"/>
                      <a:pt x="184548" y="117907"/>
                      <a:pt x="189751" y="112719"/>
                    </a:cubicBezTo>
                    <a:cubicBezTo>
                      <a:pt x="196255" y="106235"/>
                      <a:pt x="198857" y="99750"/>
                      <a:pt x="198857" y="91968"/>
                    </a:cubicBezTo>
                    <a:cubicBezTo>
                      <a:pt x="198857" y="82890"/>
                      <a:pt x="194954" y="73811"/>
                      <a:pt x="187149" y="64733"/>
                    </a:cubicBezTo>
                    <a:cubicBezTo>
                      <a:pt x="178043" y="56951"/>
                      <a:pt x="167636" y="50466"/>
                      <a:pt x="155928" y="46576"/>
                    </a:cubicBezTo>
                    <a:cubicBezTo>
                      <a:pt x="144220" y="43982"/>
                      <a:pt x="133813" y="41388"/>
                      <a:pt x="124707" y="41388"/>
                    </a:cubicBezTo>
                    <a:cubicBezTo>
                      <a:pt x="124707" y="41388"/>
                      <a:pt x="124707" y="41388"/>
                      <a:pt x="124707" y="20637"/>
                    </a:cubicBezTo>
                    <a:cubicBezTo>
                      <a:pt x="124707" y="20637"/>
                      <a:pt x="124707" y="20637"/>
                      <a:pt x="103893" y="20637"/>
                    </a:cubicBezTo>
                    <a:close/>
                    <a:moveTo>
                      <a:pt x="83127" y="0"/>
                    </a:moveTo>
                    <a:cubicBezTo>
                      <a:pt x="83127" y="0"/>
                      <a:pt x="83127" y="0"/>
                      <a:pt x="145473" y="0"/>
                    </a:cubicBezTo>
                    <a:cubicBezTo>
                      <a:pt x="145473" y="0"/>
                      <a:pt x="145473" y="0"/>
                      <a:pt x="145473" y="23329"/>
                    </a:cubicBezTo>
                    <a:cubicBezTo>
                      <a:pt x="150668" y="24625"/>
                      <a:pt x="155864" y="25921"/>
                      <a:pt x="161059" y="27217"/>
                    </a:cubicBezTo>
                    <a:cubicBezTo>
                      <a:pt x="176646" y="31105"/>
                      <a:pt x="190933" y="40177"/>
                      <a:pt x="201324" y="50546"/>
                    </a:cubicBezTo>
                    <a:cubicBezTo>
                      <a:pt x="214313" y="63506"/>
                      <a:pt x="219508" y="76467"/>
                      <a:pt x="219508" y="92019"/>
                    </a:cubicBezTo>
                    <a:cubicBezTo>
                      <a:pt x="219508" y="104980"/>
                      <a:pt x="214313" y="117940"/>
                      <a:pt x="203922" y="127013"/>
                    </a:cubicBezTo>
                    <a:cubicBezTo>
                      <a:pt x="194830" y="136085"/>
                      <a:pt x="184439" y="141269"/>
                      <a:pt x="171450" y="141269"/>
                    </a:cubicBezTo>
                    <a:cubicBezTo>
                      <a:pt x="183140" y="147749"/>
                      <a:pt x="192232" y="152934"/>
                      <a:pt x="198726" y="158118"/>
                    </a:cubicBezTo>
                    <a:cubicBezTo>
                      <a:pt x="218209" y="176262"/>
                      <a:pt x="228600" y="195703"/>
                      <a:pt x="228600" y="219032"/>
                    </a:cubicBezTo>
                    <a:cubicBezTo>
                      <a:pt x="228600" y="243657"/>
                      <a:pt x="218209" y="264394"/>
                      <a:pt x="198726" y="281242"/>
                    </a:cubicBezTo>
                    <a:cubicBezTo>
                      <a:pt x="185738" y="294203"/>
                      <a:pt x="167554" y="301979"/>
                      <a:pt x="145473" y="307163"/>
                    </a:cubicBezTo>
                    <a:cubicBezTo>
                      <a:pt x="145473" y="307163"/>
                      <a:pt x="145473" y="307163"/>
                      <a:pt x="145473" y="331788"/>
                    </a:cubicBezTo>
                    <a:cubicBezTo>
                      <a:pt x="145473" y="331788"/>
                      <a:pt x="145473" y="331788"/>
                      <a:pt x="83127" y="331788"/>
                    </a:cubicBezTo>
                    <a:cubicBezTo>
                      <a:pt x="83127" y="331788"/>
                      <a:pt x="83127" y="331788"/>
                      <a:pt x="83127" y="309755"/>
                    </a:cubicBezTo>
                    <a:cubicBezTo>
                      <a:pt x="63644" y="308459"/>
                      <a:pt x="46759" y="301979"/>
                      <a:pt x="32471" y="292907"/>
                    </a:cubicBezTo>
                    <a:cubicBezTo>
                      <a:pt x="5195" y="276058"/>
                      <a:pt x="0" y="252729"/>
                      <a:pt x="0" y="237177"/>
                    </a:cubicBezTo>
                    <a:cubicBezTo>
                      <a:pt x="0" y="221624"/>
                      <a:pt x="5195" y="208664"/>
                      <a:pt x="15586" y="199591"/>
                    </a:cubicBezTo>
                    <a:cubicBezTo>
                      <a:pt x="24678" y="190519"/>
                      <a:pt x="36368" y="185335"/>
                      <a:pt x="50656" y="185335"/>
                    </a:cubicBezTo>
                    <a:cubicBezTo>
                      <a:pt x="46759" y="182743"/>
                      <a:pt x="42862" y="180151"/>
                      <a:pt x="40265" y="178854"/>
                    </a:cubicBezTo>
                    <a:cubicBezTo>
                      <a:pt x="28575" y="171078"/>
                      <a:pt x="19483" y="160710"/>
                      <a:pt x="12989" y="149045"/>
                    </a:cubicBezTo>
                    <a:cubicBezTo>
                      <a:pt x="6494" y="136085"/>
                      <a:pt x="3896" y="123124"/>
                      <a:pt x="3896" y="108868"/>
                    </a:cubicBezTo>
                    <a:cubicBezTo>
                      <a:pt x="3896" y="85539"/>
                      <a:pt x="12989" y="64802"/>
                      <a:pt x="31173" y="47954"/>
                    </a:cubicBezTo>
                    <a:cubicBezTo>
                      <a:pt x="45460" y="36289"/>
                      <a:pt x="62345" y="27217"/>
                      <a:pt x="83127" y="23329"/>
                    </a:cubicBezTo>
                    <a:cubicBezTo>
                      <a:pt x="83127" y="23329"/>
                      <a:pt x="83127" y="23329"/>
                      <a:pt x="831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64" name="任意多边形: 形状 63"/>
              <p:cNvSpPr/>
              <p:nvPr/>
            </p:nvSpPr>
            <p:spPr bwMode="auto">
              <a:xfrm>
                <a:off x="5140870" y="3894917"/>
                <a:ext cx="187823" cy="186367"/>
              </a:xfrm>
              <a:custGeom>
                <a:avLst/>
                <a:gdLst>
                  <a:gd name="T0" fmla="*/ 161 w 386"/>
                  <a:gd name="T1" fmla="*/ 42 h 386"/>
                  <a:gd name="T2" fmla="*/ 119 w 386"/>
                  <a:gd name="T3" fmla="*/ 58 h 386"/>
                  <a:gd name="T4" fmla="*/ 83 w 386"/>
                  <a:gd name="T5" fmla="*/ 84 h 386"/>
                  <a:gd name="T6" fmla="*/ 56 w 386"/>
                  <a:gd name="T7" fmla="*/ 120 h 386"/>
                  <a:gd name="T8" fmla="*/ 42 w 386"/>
                  <a:gd name="T9" fmla="*/ 162 h 386"/>
                  <a:gd name="T10" fmla="*/ 39 w 386"/>
                  <a:gd name="T11" fmla="*/ 209 h 386"/>
                  <a:gd name="T12" fmla="*/ 50 w 386"/>
                  <a:gd name="T13" fmla="*/ 254 h 386"/>
                  <a:gd name="T14" fmla="*/ 73 w 386"/>
                  <a:gd name="T15" fmla="*/ 291 h 386"/>
                  <a:gd name="T16" fmla="*/ 107 w 386"/>
                  <a:gd name="T17" fmla="*/ 321 h 386"/>
                  <a:gd name="T18" fmla="*/ 147 w 386"/>
                  <a:gd name="T19" fmla="*/ 342 h 386"/>
                  <a:gd name="T20" fmla="*/ 193 w 386"/>
                  <a:gd name="T21" fmla="*/ 347 h 386"/>
                  <a:gd name="T22" fmla="*/ 239 w 386"/>
                  <a:gd name="T23" fmla="*/ 342 h 386"/>
                  <a:gd name="T24" fmla="*/ 279 w 386"/>
                  <a:gd name="T25" fmla="*/ 321 h 386"/>
                  <a:gd name="T26" fmla="*/ 311 w 386"/>
                  <a:gd name="T27" fmla="*/ 291 h 386"/>
                  <a:gd name="T28" fmla="*/ 335 w 386"/>
                  <a:gd name="T29" fmla="*/ 254 h 386"/>
                  <a:gd name="T30" fmla="*/ 346 w 386"/>
                  <a:gd name="T31" fmla="*/ 209 h 386"/>
                  <a:gd name="T32" fmla="*/ 344 w 386"/>
                  <a:gd name="T33" fmla="*/ 162 h 386"/>
                  <a:gd name="T34" fmla="*/ 328 w 386"/>
                  <a:gd name="T35" fmla="*/ 120 h 386"/>
                  <a:gd name="T36" fmla="*/ 302 w 386"/>
                  <a:gd name="T37" fmla="*/ 84 h 386"/>
                  <a:gd name="T38" fmla="*/ 266 w 386"/>
                  <a:gd name="T39" fmla="*/ 58 h 386"/>
                  <a:gd name="T40" fmla="*/ 223 w 386"/>
                  <a:gd name="T41" fmla="*/ 42 h 386"/>
                  <a:gd name="T42" fmla="*/ 193 w 386"/>
                  <a:gd name="T43" fmla="*/ 386 h 386"/>
                  <a:gd name="T44" fmla="*/ 135 w 386"/>
                  <a:gd name="T45" fmla="*/ 378 h 386"/>
                  <a:gd name="T46" fmla="*/ 85 w 386"/>
                  <a:gd name="T47" fmla="*/ 353 h 386"/>
                  <a:gd name="T48" fmla="*/ 43 w 386"/>
                  <a:gd name="T49" fmla="*/ 316 h 386"/>
                  <a:gd name="T50" fmla="*/ 14 w 386"/>
                  <a:gd name="T51" fmla="*/ 268 h 386"/>
                  <a:gd name="T52" fmla="*/ 0 w 386"/>
                  <a:gd name="T53" fmla="*/ 213 h 386"/>
                  <a:gd name="T54" fmla="*/ 3 w 386"/>
                  <a:gd name="T55" fmla="*/ 154 h 386"/>
                  <a:gd name="T56" fmla="*/ 23 w 386"/>
                  <a:gd name="T57" fmla="*/ 101 h 386"/>
                  <a:gd name="T58" fmla="*/ 56 w 386"/>
                  <a:gd name="T59" fmla="*/ 56 h 386"/>
                  <a:gd name="T60" fmla="*/ 101 w 386"/>
                  <a:gd name="T61" fmla="*/ 23 h 386"/>
                  <a:gd name="T62" fmla="*/ 154 w 386"/>
                  <a:gd name="T63" fmla="*/ 5 h 386"/>
                  <a:gd name="T64" fmla="*/ 212 w 386"/>
                  <a:gd name="T65" fmla="*/ 2 h 386"/>
                  <a:gd name="T66" fmla="*/ 268 w 386"/>
                  <a:gd name="T67" fmla="*/ 16 h 386"/>
                  <a:gd name="T68" fmla="*/ 315 w 386"/>
                  <a:gd name="T69" fmla="*/ 45 h 386"/>
                  <a:gd name="T70" fmla="*/ 353 w 386"/>
                  <a:gd name="T71" fmla="*/ 85 h 386"/>
                  <a:gd name="T72" fmla="*/ 377 w 386"/>
                  <a:gd name="T73" fmla="*/ 136 h 386"/>
                  <a:gd name="T74" fmla="*/ 386 w 386"/>
                  <a:gd name="T75" fmla="*/ 193 h 386"/>
                  <a:gd name="T76" fmla="*/ 377 w 386"/>
                  <a:gd name="T77" fmla="*/ 251 h 386"/>
                  <a:gd name="T78" fmla="*/ 353 w 386"/>
                  <a:gd name="T79" fmla="*/ 301 h 386"/>
                  <a:gd name="T80" fmla="*/ 315 w 386"/>
                  <a:gd name="T81" fmla="*/ 343 h 386"/>
                  <a:gd name="T82" fmla="*/ 268 w 386"/>
                  <a:gd name="T83" fmla="*/ 372 h 386"/>
                  <a:gd name="T84" fmla="*/ 212 w 386"/>
                  <a:gd name="T85"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86">
                    <a:moveTo>
                      <a:pt x="193" y="39"/>
                    </a:moveTo>
                    <a:lnTo>
                      <a:pt x="177" y="39"/>
                    </a:lnTo>
                    <a:lnTo>
                      <a:pt x="161" y="42"/>
                    </a:lnTo>
                    <a:lnTo>
                      <a:pt x="147" y="46"/>
                    </a:lnTo>
                    <a:lnTo>
                      <a:pt x="132" y="51"/>
                    </a:lnTo>
                    <a:lnTo>
                      <a:pt x="119" y="58"/>
                    </a:lnTo>
                    <a:lnTo>
                      <a:pt x="107" y="65"/>
                    </a:lnTo>
                    <a:lnTo>
                      <a:pt x="95" y="74"/>
                    </a:lnTo>
                    <a:lnTo>
                      <a:pt x="83" y="84"/>
                    </a:lnTo>
                    <a:lnTo>
                      <a:pt x="73" y="95"/>
                    </a:lnTo>
                    <a:lnTo>
                      <a:pt x="65" y="107"/>
                    </a:lnTo>
                    <a:lnTo>
                      <a:pt x="56" y="120"/>
                    </a:lnTo>
                    <a:lnTo>
                      <a:pt x="50" y="133"/>
                    </a:lnTo>
                    <a:lnTo>
                      <a:pt x="45" y="147"/>
                    </a:lnTo>
                    <a:lnTo>
                      <a:pt x="42" y="162"/>
                    </a:lnTo>
                    <a:lnTo>
                      <a:pt x="39" y="177"/>
                    </a:lnTo>
                    <a:lnTo>
                      <a:pt x="37" y="193"/>
                    </a:lnTo>
                    <a:lnTo>
                      <a:pt x="39" y="209"/>
                    </a:lnTo>
                    <a:lnTo>
                      <a:pt x="42" y="225"/>
                    </a:lnTo>
                    <a:lnTo>
                      <a:pt x="45" y="239"/>
                    </a:lnTo>
                    <a:lnTo>
                      <a:pt x="50" y="254"/>
                    </a:lnTo>
                    <a:lnTo>
                      <a:pt x="56" y="267"/>
                    </a:lnTo>
                    <a:lnTo>
                      <a:pt x="65" y="280"/>
                    </a:lnTo>
                    <a:lnTo>
                      <a:pt x="73" y="291"/>
                    </a:lnTo>
                    <a:lnTo>
                      <a:pt x="83" y="303"/>
                    </a:lnTo>
                    <a:lnTo>
                      <a:pt x="95" y="313"/>
                    </a:lnTo>
                    <a:lnTo>
                      <a:pt x="107" y="321"/>
                    </a:lnTo>
                    <a:lnTo>
                      <a:pt x="119" y="329"/>
                    </a:lnTo>
                    <a:lnTo>
                      <a:pt x="132" y="336"/>
                    </a:lnTo>
                    <a:lnTo>
                      <a:pt x="147" y="342"/>
                    </a:lnTo>
                    <a:lnTo>
                      <a:pt x="161" y="345"/>
                    </a:lnTo>
                    <a:lnTo>
                      <a:pt x="177" y="347"/>
                    </a:lnTo>
                    <a:lnTo>
                      <a:pt x="193" y="347"/>
                    </a:lnTo>
                    <a:lnTo>
                      <a:pt x="209" y="347"/>
                    </a:lnTo>
                    <a:lnTo>
                      <a:pt x="223" y="345"/>
                    </a:lnTo>
                    <a:lnTo>
                      <a:pt x="239" y="342"/>
                    </a:lnTo>
                    <a:lnTo>
                      <a:pt x="252" y="336"/>
                    </a:lnTo>
                    <a:lnTo>
                      <a:pt x="266" y="329"/>
                    </a:lnTo>
                    <a:lnTo>
                      <a:pt x="279" y="321"/>
                    </a:lnTo>
                    <a:lnTo>
                      <a:pt x="291" y="313"/>
                    </a:lnTo>
                    <a:lnTo>
                      <a:pt x="302" y="303"/>
                    </a:lnTo>
                    <a:lnTo>
                      <a:pt x="311" y="291"/>
                    </a:lnTo>
                    <a:lnTo>
                      <a:pt x="321" y="280"/>
                    </a:lnTo>
                    <a:lnTo>
                      <a:pt x="328" y="267"/>
                    </a:lnTo>
                    <a:lnTo>
                      <a:pt x="335" y="254"/>
                    </a:lnTo>
                    <a:lnTo>
                      <a:pt x="340" y="239"/>
                    </a:lnTo>
                    <a:lnTo>
                      <a:pt x="344" y="225"/>
                    </a:lnTo>
                    <a:lnTo>
                      <a:pt x="346" y="209"/>
                    </a:lnTo>
                    <a:lnTo>
                      <a:pt x="347" y="193"/>
                    </a:lnTo>
                    <a:lnTo>
                      <a:pt x="346" y="177"/>
                    </a:lnTo>
                    <a:lnTo>
                      <a:pt x="344" y="162"/>
                    </a:lnTo>
                    <a:lnTo>
                      <a:pt x="340" y="147"/>
                    </a:lnTo>
                    <a:lnTo>
                      <a:pt x="335" y="133"/>
                    </a:lnTo>
                    <a:lnTo>
                      <a:pt x="328" y="120"/>
                    </a:lnTo>
                    <a:lnTo>
                      <a:pt x="321" y="107"/>
                    </a:lnTo>
                    <a:lnTo>
                      <a:pt x="311" y="95"/>
                    </a:lnTo>
                    <a:lnTo>
                      <a:pt x="302" y="84"/>
                    </a:lnTo>
                    <a:lnTo>
                      <a:pt x="291" y="74"/>
                    </a:lnTo>
                    <a:lnTo>
                      <a:pt x="279" y="65"/>
                    </a:lnTo>
                    <a:lnTo>
                      <a:pt x="266" y="58"/>
                    </a:lnTo>
                    <a:lnTo>
                      <a:pt x="252" y="51"/>
                    </a:lnTo>
                    <a:lnTo>
                      <a:pt x="239" y="46"/>
                    </a:lnTo>
                    <a:lnTo>
                      <a:pt x="223" y="42"/>
                    </a:lnTo>
                    <a:lnTo>
                      <a:pt x="209" y="39"/>
                    </a:lnTo>
                    <a:lnTo>
                      <a:pt x="193" y="39"/>
                    </a:lnTo>
                    <a:close/>
                    <a:moveTo>
                      <a:pt x="193" y="386"/>
                    </a:moveTo>
                    <a:lnTo>
                      <a:pt x="173" y="385"/>
                    </a:lnTo>
                    <a:lnTo>
                      <a:pt x="154" y="382"/>
                    </a:lnTo>
                    <a:lnTo>
                      <a:pt x="135" y="378"/>
                    </a:lnTo>
                    <a:lnTo>
                      <a:pt x="118" y="372"/>
                    </a:lnTo>
                    <a:lnTo>
                      <a:pt x="101" y="363"/>
                    </a:lnTo>
                    <a:lnTo>
                      <a:pt x="85" y="353"/>
                    </a:lnTo>
                    <a:lnTo>
                      <a:pt x="69" y="343"/>
                    </a:lnTo>
                    <a:lnTo>
                      <a:pt x="56" y="330"/>
                    </a:lnTo>
                    <a:lnTo>
                      <a:pt x="43" y="316"/>
                    </a:lnTo>
                    <a:lnTo>
                      <a:pt x="33" y="301"/>
                    </a:lnTo>
                    <a:lnTo>
                      <a:pt x="23" y="285"/>
                    </a:lnTo>
                    <a:lnTo>
                      <a:pt x="14" y="268"/>
                    </a:lnTo>
                    <a:lnTo>
                      <a:pt x="9" y="251"/>
                    </a:lnTo>
                    <a:lnTo>
                      <a:pt x="3" y="232"/>
                    </a:lnTo>
                    <a:lnTo>
                      <a:pt x="0" y="213"/>
                    </a:lnTo>
                    <a:lnTo>
                      <a:pt x="0" y="193"/>
                    </a:lnTo>
                    <a:lnTo>
                      <a:pt x="0" y="173"/>
                    </a:lnTo>
                    <a:lnTo>
                      <a:pt x="3" y="154"/>
                    </a:lnTo>
                    <a:lnTo>
                      <a:pt x="9" y="136"/>
                    </a:lnTo>
                    <a:lnTo>
                      <a:pt x="14" y="118"/>
                    </a:lnTo>
                    <a:lnTo>
                      <a:pt x="23" y="101"/>
                    </a:lnTo>
                    <a:lnTo>
                      <a:pt x="33" y="85"/>
                    </a:lnTo>
                    <a:lnTo>
                      <a:pt x="43" y="71"/>
                    </a:lnTo>
                    <a:lnTo>
                      <a:pt x="56" y="56"/>
                    </a:lnTo>
                    <a:lnTo>
                      <a:pt x="69" y="45"/>
                    </a:lnTo>
                    <a:lnTo>
                      <a:pt x="85" y="33"/>
                    </a:lnTo>
                    <a:lnTo>
                      <a:pt x="101" y="23"/>
                    </a:lnTo>
                    <a:lnTo>
                      <a:pt x="118" y="16"/>
                    </a:lnTo>
                    <a:lnTo>
                      <a:pt x="135" y="9"/>
                    </a:lnTo>
                    <a:lnTo>
                      <a:pt x="154" y="5"/>
                    </a:lnTo>
                    <a:lnTo>
                      <a:pt x="173" y="2"/>
                    </a:lnTo>
                    <a:lnTo>
                      <a:pt x="193" y="0"/>
                    </a:lnTo>
                    <a:lnTo>
                      <a:pt x="212" y="2"/>
                    </a:lnTo>
                    <a:lnTo>
                      <a:pt x="232" y="5"/>
                    </a:lnTo>
                    <a:lnTo>
                      <a:pt x="251" y="9"/>
                    </a:lnTo>
                    <a:lnTo>
                      <a:pt x="268" y="16"/>
                    </a:lnTo>
                    <a:lnTo>
                      <a:pt x="285" y="23"/>
                    </a:lnTo>
                    <a:lnTo>
                      <a:pt x="301" y="33"/>
                    </a:lnTo>
                    <a:lnTo>
                      <a:pt x="315" y="45"/>
                    </a:lnTo>
                    <a:lnTo>
                      <a:pt x="330" y="56"/>
                    </a:lnTo>
                    <a:lnTo>
                      <a:pt x="341" y="71"/>
                    </a:lnTo>
                    <a:lnTo>
                      <a:pt x="353" y="85"/>
                    </a:lnTo>
                    <a:lnTo>
                      <a:pt x="363" y="101"/>
                    </a:lnTo>
                    <a:lnTo>
                      <a:pt x="370" y="118"/>
                    </a:lnTo>
                    <a:lnTo>
                      <a:pt x="377" y="136"/>
                    </a:lnTo>
                    <a:lnTo>
                      <a:pt x="382" y="154"/>
                    </a:lnTo>
                    <a:lnTo>
                      <a:pt x="384" y="173"/>
                    </a:lnTo>
                    <a:lnTo>
                      <a:pt x="386" y="193"/>
                    </a:lnTo>
                    <a:lnTo>
                      <a:pt x="384" y="213"/>
                    </a:lnTo>
                    <a:lnTo>
                      <a:pt x="382" y="232"/>
                    </a:lnTo>
                    <a:lnTo>
                      <a:pt x="377" y="251"/>
                    </a:lnTo>
                    <a:lnTo>
                      <a:pt x="370" y="268"/>
                    </a:lnTo>
                    <a:lnTo>
                      <a:pt x="363" y="285"/>
                    </a:lnTo>
                    <a:lnTo>
                      <a:pt x="353" y="301"/>
                    </a:lnTo>
                    <a:lnTo>
                      <a:pt x="341" y="316"/>
                    </a:lnTo>
                    <a:lnTo>
                      <a:pt x="330" y="330"/>
                    </a:lnTo>
                    <a:lnTo>
                      <a:pt x="315" y="343"/>
                    </a:lnTo>
                    <a:lnTo>
                      <a:pt x="301" y="353"/>
                    </a:lnTo>
                    <a:lnTo>
                      <a:pt x="285" y="363"/>
                    </a:lnTo>
                    <a:lnTo>
                      <a:pt x="268" y="372"/>
                    </a:lnTo>
                    <a:lnTo>
                      <a:pt x="251" y="378"/>
                    </a:lnTo>
                    <a:lnTo>
                      <a:pt x="232" y="382"/>
                    </a:lnTo>
                    <a:lnTo>
                      <a:pt x="212" y="385"/>
                    </a:lnTo>
                    <a:lnTo>
                      <a:pt x="193" y="3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grpSp>
        <p:nvGrpSpPr>
          <p:cNvPr id="21" name="千图PPT彼岸天：ID 8661124库_组合 20"/>
          <p:cNvGrpSpPr/>
          <p:nvPr>
            <p:custDataLst>
              <p:tags r:id="rId6"/>
            </p:custDataLst>
          </p:nvPr>
        </p:nvGrpSpPr>
        <p:grpSpPr>
          <a:xfrm>
            <a:off x="6694378" y="3570304"/>
            <a:ext cx="593383" cy="595702"/>
            <a:chOff x="6760724" y="3526762"/>
            <a:chExt cx="593383" cy="595702"/>
          </a:xfrm>
        </p:grpSpPr>
        <p:sp>
          <p:nvSpPr>
            <p:cNvPr id="53" name="任意多边形: 形状 52"/>
            <p:cNvSpPr/>
            <p:nvPr/>
          </p:nvSpPr>
          <p:spPr bwMode="auto">
            <a:xfrm>
              <a:off x="6760724" y="3526762"/>
              <a:ext cx="593383" cy="595702"/>
            </a:xfrm>
            <a:custGeom>
              <a:avLst/>
              <a:gdLst>
                <a:gd name="T0" fmla="*/ 127 w 256"/>
                <a:gd name="T1" fmla="*/ 0 h 257"/>
                <a:gd name="T2" fmla="*/ 153 w 256"/>
                <a:gd name="T3" fmla="*/ 3 h 257"/>
                <a:gd name="T4" fmla="*/ 178 w 256"/>
                <a:gd name="T5" fmla="*/ 11 h 257"/>
                <a:gd name="T6" fmla="*/ 199 w 256"/>
                <a:gd name="T7" fmla="*/ 23 h 257"/>
                <a:gd name="T8" fmla="*/ 218 w 256"/>
                <a:gd name="T9" fmla="*/ 38 h 257"/>
                <a:gd name="T10" fmla="*/ 233 w 256"/>
                <a:gd name="T11" fmla="*/ 57 h 257"/>
                <a:gd name="T12" fmla="*/ 245 w 256"/>
                <a:gd name="T13" fmla="*/ 78 h 257"/>
                <a:gd name="T14" fmla="*/ 252 w 256"/>
                <a:gd name="T15" fmla="*/ 103 h 257"/>
                <a:gd name="T16" fmla="*/ 256 w 256"/>
                <a:gd name="T17" fmla="*/ 128 h 257"/>
                <a:gd name="T18" fmla="*/ 255 w 256"/>
                <a:gd name="T19" fmla="*/ 142 h 257"/>
                <a:gd name="T20" fmla="*/ 250 w 256"/>
                <a:gd name="T21" fmla="*/ 167 h 257"/>
                <a:gd name="T22" fmla="*/ 240 w 256"/>
                <a:gd name="T23" fmla="*/ 189 h 257"/>
                <a:gd name="T24" fmla="*/ 226 w 256"/>
                <a:gd name="T25" fmla="*/ 209 h 257"/>
                <a:gd name="T26" fmla="*/ 209 w 256"/>
                <a:gd name="T27" fmla="*/ 227 h 257"/>
                <a:gd name="T28" fmla="*/ 189 w 256"/>
                <a:gd name="T29" fmla="*/ 241 h 257"/>
                <a:gd name="T30" fmla="*/ 166 w 256"/>
                <a:gd name="T31" fmla="*/ 251 h 257"/>
                <a:gd name="T32" fmla="*/ 141 w 256"/>
                <a:gd name="T33" fmla="*/ 255 h 257"/>
                <a:gd name="T34" fmla="*/ 127 w 256"/>
                <a:gd name="T35" fmla="*/ 257 h 257"/>
                <a:gd name="T36" fmla="*/ 102 w 256"/>
                <a:gd name="T37" fmla="*/ 253 h 257"/>
                <a:gd name="T38" fmla="*/ 78 w 256"/>
                <a:gd name="T39" fmla="*/ 246 h 257"/>
                <a:gd name="T40" fmla="*/ 56 w 256"/>
                <a:gd name="T41" fmla="*/ 234 h 257"/>
                <a:gd name="T42" fmla="*/ 37 w 256"/>
                <a:gd name="T43" fmla="*/ 219 h 257"/>
                <a:gd name="T44" fmla="*/ 22 w 256"/>
                <a:gd name="T45" fmla="*/ 200 h 257"/>
                <a:gd name="T46" fmla="*/ 10 w 256"/>
                <a:gd name="T47" fmla="*/ 179 h 257"/>
                <a:gd name="T48" fmla="*/ 2 w 256"/>
                <a:gd name="T49" fmla="*/ 154 h 257"/>
                <a:gd name="T50" fmla="*/ 0 w 256"/>
                <a:gd name="T51" fmla="*/ 128 h 257"/>
                <a:gd name="T52" fmla="*/ 1 w 256"/>
                <a:gd name="T53" fmla="*/ 115 h 257"/>
                <a:gd name="T54" fmla="*/ 6 w 256"/>
                <a:gd name="T55" fmla="*/ 90 h 257"/>
                <a:gd name="T56" fmla="*/ 15 w 256"/>
                <a:gd name="T57" fmla="*/ 68 h 257"/>
                <a:gd name="T58" fmla="*/ 29 w 256"/>
                <a:gd name="T59" fmla="*/ 48 h 257"/>
                <a:gd name="T60" fmla="*/ 47 w 256"/>
                <a:gd name="T61" fmla="*/ 30 h 257"/>
                <a:gd name="T62" fmla="*/ 67 w 256"/>
                <a:gd name="T63" fmla="*/ 16 h 257"/>
                <a:gd name="T64" fmla="*/ 89 w 256"/>
                <a:gd name="T65" fmla="*/ 6 h 257"/>
                <a:gd name="T66" fmla="*/ 114 w 256"/>
                <a:gd name="T67" fmla="*/ 2 h 257"/>
                <a:gd name="T68" fmla="*/ 127 w 256"/>
                <a:gd name="T6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257">
                  <a:moveTo>
                    <a:pt x="127" y="0"/>
                  </a:moveTo>
                  <a:lnTo>
                    <a:pt x="127" y="0"/>
                  </a:lnTo>
                  <a:lnTo>
                    <a:pt x="141" y="2"/>
                  </a:lnTo>
                  <a:lnTo>
                    <a:pt x="153" y="3"/>
                  </a:lnTo>
                  <a:lnTo>
                    <a:pt x="166" y="6"/>
                  </a:lnTo>
                  <a:lnTo>
                    <a:pt x="178" y="11"/>
                  </a:lnTo>
                  <a:lnTo>
                    <a:pt x="189" y="16"/>
                  </a:lnTo>
                  <a:lnTo>
                    <a:pt x="199" y="23"/>
                  </a:lnTo>
                  <a:lnTo>
                    <a:pt x="209" y="30"/>
                  </a:lnTo>
                  <a:lnTo>
                    <a:pt x="218" y="38"/>
                  </a:lnTo>
                  <a:lnTo>
                    <a:pt x="226" y="48"/>
                  </a:lnTo>
                  <a:lnTo>
                    <a:pt x="233" y="57"/>
                  </a:lnTo>
                  <a:lnTo>
                    <a:pt x="240" y="68"/>
                  </a:lnTo>
                  <a:lnTo>
                    <a:pt x="245" y="78"/>
                  </a:lnTo>
                  <a:lnTo>
                    <a:pt x="250" y="90"/>
                  </a:lnTo>
                  <a:lnTo>
                    <a:pt x="252" y="103"/>
                  </a:lnTo>
                  <a:lnTo>
                    <a:pt x="255" y="115"/>
                  </a:lnTo>
                  <a:lnTo>
                    <a:pt x="256" y="128"/>
                  </a:lnTo>
                  <a:lnTo>
                    <a:pt x="256" y="128"/>
                  </a:lnTo>
                  <a:lnTo>
                    <a:pt x="255" y="142"/>
                  </a:lnTo>
                  <a:lnTo>
                    <a:pt x="252" y="154"/>
                  </a:lnTo>
                  <a:lnTo>
                    <a:pt x="250" y="167"/>
                  </a:lnTo>
                  <a:lnTo>
                    <a:pt x="245" y="179"/>
                  </a:lnTo>
                  <a:lnTo>
                    <a:pt x="240" y="189"/>
                  </a:lnTo>
                  <a:lnTo>
                    <a:pt x="233" y="200"/>
                  </a:lnTo>
                  <a:lnTo>
                    <a:pt x="226" y="209"/>
                  </a:lnTo>
                  <a:lnTo>
                    <a:pt x="218" y="219"/>
                  </a:lnTo>
                  <a:lnTo>
                    <a:pt x="209" y="227"/>
                  </a:lnTo>
                  <a:lnTo>
                    <a:pt x="199" y="234"/>
                  </a:lnTo>
                  <a:lnTo>
                    <a:pt x="189" y="241"/>
                  </a:lnTo>
                  <a:lnTo>
                    <a:pt x="178" y="246"/>
                  </a:lnTo>
                  <a:lnTo>
                    <a:pt x="166" y="251"/>
                  </a:lnTo>
                  <a:lnTo>
                    <a:pt x="153" y="253"/>
                  </a:lnTo>
                  <a:lnTo>
                    <a:pt x="141" y="255"/>
                  </a:lnTo>
                  <a:lnTo>
                    <a:pt x="127" y="257"/>
                  </a:lnTo>
                  <a:lnTo>
                    <a:pt x="127" y="257"/>
                  </a:lnTo>
                  <a:lnTo>
                    <a:pt x="114" y="255"/>
                  </a:lnTo>
                  <a:lnTo>
                    <a:pt x="102" y="253"/>
                  </a:lnTo>
                  <a:lnTo>
                    <a:pt x="89" y="251"/>
                  </a:lnTo>
                  <a:lnTo>
                    <a:pt x="78" y="246"/>
                  </a:lnTo>
                  <a:lnTo>
                    <a:pt x="67" y="241"/>
                  </a:lnTo>
                  <a:lnTo>
                    <a:pt x="56" y="234"/>
                  </a:lnTo>
                  <a:lnTo>
                    <a:pt x="47" y="227"/>
                  </a:lnTo>
                  <a:lnTo>
                    <a:pt x="37" y="219"/>
                  </a:lnTo>
                  <a:lnTo>
                    <a:pt x="29" y="209"/>
                  </a:lnTo>
                  <a:lnTo>
                    <a:pt x="22" y="200"/>
                  </a:lnTo>
                  <a:lnTo>
                    <a:pt x="15" y="189"/>
                  </a:lnTo>
                  <a:lnTo>
                    <a:pt x="10" y="179"/>
                  </a:lnTo>
                  <a:lnTo>
                    <a:pt x="6" y="167"/>
                  </a:lnTo>
                  <a:lnTo>
                    <a:pt x="2" y="154"/>
                  </a:lnTo>
                  <a:lnTo>
                    <a:pt x="1" y="142"/>
                  </a:lnTo>
                  <a:lnTo>
                    <a:pt x="0" y="128"/>
                  </a:lnTo>
                  <a:lnTo>
                    <a:pt x="0" y="128"/>
                  </a:lnTo>
                  <a:lnTo>
                    <a:pt x="1" y="115"/>
                  </a:lnTo>
                  <a:lnTo>
                    <a:pt x="2" y="103"/>
                  </a:lnTo>
                  <a:lnTo>
                    <a:pt x="6" y="90"/>
                  </a:lnTo>
                  <a:lnTo>
                    <a:pt x="10" y="78"/>
                  </a:lnTo>
                  <a:lnTo>
                    <a:pt x="15" y="68"/>
                  </a:lnTo>
                  <a:lnTo>
                    <a:pt x="22" y="57"/>
                  </a:lnTo>
                  <a:lnTo>
                    <a:pt x="29" y="48"/>
                  </a:lnTo>
                  <a:lnTo>
                    <a:pt x="37" y="38"/>
                  </a:lnTo>
                  <a:lnTo>
                    <a:pt x="47" y="30"/>
                  </a:lnTo>
                  <a:lnTo>
                    <a:pt x="56" y="23"/>
                  </a:lnTo>
                  <a:lnTo>
                    <a:pt x="67" y="16"/>
                  </a:lnTo>
                  <a:lnTo>
                    <a:pt x="78" y="11"/>
                  </a:lnTo>
                  <a:lnTo>
                    <a:pt x="89" y="6"/>
                  </a:lnTo>
                  <a:lnTo>
                    <a:pt x="102" y="3"/>
                  </a:lnTo>
                  <a:lnTo>
                    <a:pt x="114" y="2"/>
                  </a:lnTo>
                  <a:lnTo>
                    <a:pt x="127" y="0"/>
                  </a:lnTo>
                  <a:lnTo>
                    <a:pt x="127" y="0"/>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nvGrpSpPr>
            <p:cNvPr id="54" name="组合 53"/>
            <p:cNvGrpSpPr/>
            <p:nvPr/>
          </p:nvGrpSpPr>
          <p:grpSpPr>
            <a:xfrm>
              <a:off x="6905530" y="3670904"/>
              <a:ext cx="338020" cy="338021"/>
              <a:chOff x="1260653" y="5164541"/>
              <a:chExt cx="449902" cy="449902"/>
            </a:xfrm>
            <a:solidFill>
              <a:schemeClr val="bg1"/>
            </a:solidFill>
          </p:grpSpPr>
          <p:sp>
            <p:nvSpPr>
              <p:cNvPr id="55" name="任意多边形: 形状 54"/>
              <p:cNvSpPr/>
              <p:nvPr/>
            </p:nvSpPr>
            <p:spPr bwMode="auto">
              <a:xfrm>
                <a:off x="1317437" y="5538731"/>
                <a:ext cx="75712" cy="75712"/>
              </a:xfrm>
              <a:custGeom>
                <a:avLst/>
                <a:gdLst>
                  <a:gd name="T0" fmla="*/ 69 w 154"/>
                  <a:gd name="T1" fmla="*/ 39 h 155"/>
                  <a:gd name="T2" fmla="*/ 54 w 154"/>
                  <a:gd name="T3" fmla="*/ 46 h 155"/>
                  <a:gd name="T4" fmla="*/ 44 w 154"/>
                  <a:gd name="T5" fmla="*/ 57 h 155"/>
                  <a:gd name="T6" fmla="*/ 39 w 154"/>
                  <a:gd name="T7" fmla="*/ 70 h 155"/>
                  <a:gd name="T8" fmla="*/ 39 w 154"/>
                  <a:gd name="T9" fmla="*/ 85 h 155"/>
                  <a:gd name="T10" fmla="*/ 44 w 154"/>
                  <a:gd name="T11" fmla="*/ 100 h 155"/>
                  <a:gd name="T12" fmla="*/ 54 w 154"/>
                  <a:gd name="T13" fmla="*/ 110 h 155"/>
                  <a:gd name="T14" fmla="*/ 69 w 154"/>
                  <a:gd name="T15" fmla="*/ 116 h 155"/>
                  <a:gd name="T16" fmla="*/ 85 w 154"/>
                  <a:gd name="T17" fmla="*/ 116 h 155"/>
                  <a:gd name="T18" fmla="*/ 98 w 154"/>
                  <a:gd name="T19" fmla="*/ 110 h 155"/>
                  <a:gd name="T20" fmla="*/ 109 w 154"/>
                  <a:gd name="T21" fmla="*/ 100 h 155"/>
                  <a:gd name="T22" fmla="*/ 115 w 154"/>
                  <a:gd name="T23" fmla="*/ 85 h 155"/>
                  <a:gd name="T24" fmla="*/ 115 w 154"/>
                  <a:gd name="T25" fmla="*/ 70 h 155"/>
                  <a:gd name="T26" fmla="*/ 109 w 154"/>
                  <a:gd name="T27" fmla="*/ 57 h 155"/>
                  <a:gd name="T28" fmla="*/ 98 w 154"/>
                  <a:gd name="T29" fmla="*/ 46 h 155"/>
                  <a:gd name="T30" fmla="*/ 85 w 154"/>
                  <a:gd name="T31" fmla="*/ 39 h 155"/>
                  <a:gd name="T32" fmla="*/ 76 w 154"/>
                  <a:gd name="T33" fmla="*/ 155 h 155"/>
                  <a:gd name="T34" fmla="*/ 62 w 154"/>
                  <a:gd name="T35" fmla="*/ 153 h 155"/>
                  <a:gd name="T36" fmla="*/ 46 w 154"/>
                  <a:gd name="T37" fmla="*/ 149 h 155"/>
                  <a:gd name="T38" fmla="*/ 21 w 154"/>
                  <a:gd name="T39" fmla="*/ 133 h 155"/>
                  <a:gd name="T40" fmla="*/ 5 w 154"/>
                  <a:gd name="T41" fmla="*/ 108 h 155"/>
                  <a:gd name="T42" fmla="*/ 1 w 154"/>
                  <a:gd name="T43" fmla="*/ 94 h 155"/>
                  <a:gd name="T44" fmla="*/ 0 w 154"/>
                  <a:gd name="T45" fmla="*/ 78 h 155"/>
                  <a:gd name="T46" fmla="*/ 1 w 154"/>
                  <a:gd name="T47" fmla="*/ 62 h 155"/>
                  <a:gd name="T48" fmla="*/ 5 w 154"/>
                  <a:gd name="T49" fmla="*/ 48 h 155"/>
                  <a:gd name="T50" fmla="*/ 21 w 154"/>
                  <a:gd name="T51" fmla="*/ 23 h 155"/>
                  <a:gd name="T52" fmla="*/ 46 w 154"/>
                  <a:gd name="T53" fmla="*/ 6 h 155"/>
                  <a:gd name="T54" fmla="*/ 62 w 154"/>
                  <a:gd name="T55" fmla="*/ 2 h 155"/>
                  <a:gd name="T56" fmla="*/ 76 w 154"/>
                  <a:gd name="T57" fmla="*/ 0 h 155"/>
                  <a:gd name="T58" fmla="*/ 92 w 154"/>
                  <a:gd name="T59" fmla="*/ 2 h 155"/>
                  <a:gd name="T60" fmla="*/ 106 w 154"/>
                  <a:gd name="T61" fmla="*/ 6 h 155"/>
                  <a:gd name="T62" fmla="*/ 131 w 154"/>
                  <a:gd name="T63" fmla="*/ 23 h 155"/>
                  <a:gd name="T64" fmla="*/ 148 w 154"/>
                  <a:gd name="T65" fmla="*/ 48 h 155"/>
                  <a:gd name="T66" fmla="*/ 152 w 154"/>
                  <a:gd name="T67" fmla="*/ 62 h 155"/>
                  <a:gd name="T68" fmla="*/ 154 w 154"/>
                  <a:gd name="T69" fmla="*/ 78 h 155"/>
                  <a:gd name="T70" fmla="*/ 152 w 154"/>
                  <a:gd name="T71" fmla="*/ 94 h 155"/>
                  <a:gd name="T72" fmla="*/ 148 w 154"/>
                  <a:gd name="T73" fmla="*/ 108 h 155"/>
                  <a:gd name="T74" fmla="*/ 131 w 154"/>
                  <a:gd name="T75" fmla="*/ 133 h 155"/>
                  <a:gd name="T76" fmla="*/ 106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2" y="42"/>
                    </a:lnTo>
                    <a:lnTo>
                      <a:pt x="54" y="46"/>
                    </a:lnTo>
                    <a:lnTo>
                      <a:pt x="49" y="51"/>
                    </a:lnTo>
                    <a:lnTo>
                      <a:pt x="44" y="57"/>
                    </a:lnTo>
                    <a:lnTo>
                      <a:pt x="41" y="62"/>
                    </a:lnTo>
                    <a:lnTo>
                      <a:pt x="39" y="70"/>
                    </a:lnTo>
                    <a:lnTo>
                      <a:pt x="39" y="78"/>
                    </a:lnTo>
                    <a:lnTo>
                      <a:pt x="39" y="85"/>
                    </a:lnTo>
                    <a:lnTo>
                      <a:pt x="41" y="93"/>
                    </a:lnTo>
                    <a:lnTo>
                      <a:pt x="44" y="100"/>
                    </a:lnTo>
                    <a:lnTo>
                      <a:pt x="49" y="106"/>
                    </a:lnTo>
                    <a:lnTo>
                      <a:pt x="54" y="110"/>
                    </a:lnTo>
                    <a:lnTo>
                      <a:pt x="62" y="113"/>
                    </a:lnTo>
                    <a:lnTo>
                      <a:pt x="69" y="116"/>
                    </a:lnTo>
                    <a:lnTo>
                      <a:pt x="76" y="117"/>
                    </a:lnTo>
                    <a:lnTo>
                      <a:pt x="85" y="116"/>
                    </a:lnTo>
                    <a:lnTo>
                      <a:pt x="92" y="113"/>
                    </a:lnTo>
                    <a:lnTo>
                      <a:pt x="98" y="110"/>
                    </a:lnTo>
                    <a:lnTo>
                      <a:pt x="103" y="106"/>
                    </a:lnTo>
                    <a:lnTo>
                      <a:pt x="109" y="100"/>
                    </a:lnTo>
                    <a:lnTo>
                      <a:pt x="112" y="93"/>
                    </a:lnTo>
                    <a:lnTo>
                      <a:pt x="115" y="85"/>
                    </a:lnTo>
                    <a:lnTo>
                      <a:pt x="115" y="78"/>
                    </a:lnTo>
                    <a:lnTo>
                      <a:pt x="115" y="70"/>
                    </a:lnTo>
                    <a:lnTo>
                      <a:pt x="112" y="62"/>
                    </a:lnTo>
                    <a:lnTo>
                      <a:pt x="109" y="57"/>
                    </a:lnTo>
                    <a:lnTo>
                      <a:pt x="103" y="51"/>
                    </a:lnTo>
                    <a:lnTo>
                      <a:pt x="98" y="46"/>
                    </a:lnTo>
                    <a:lnTo>
                      <a:pt x="92" y="42"/>
                    </a:lnTo>
                    <a:lnTo>
                      <a:pt x="85" y="39"/>
                    </a:lnTo>
                    <a:lnTo>
                      <a:pt x="76" y="39"/>
                    </a:lnTo>
                    <a:close/>
                    <a:moveTo>
                      <a:pt x="76" y="155"/>
                    </a:moveTo>
                    <a:lnTo>
                      <a:pt x="69" y="155"/>
                    </a:lnTo>
                    <a:lnTo>
                      <a:pt x="62" y="153"/>
                    </a:lnTo>
                    <a:lnTo>
                      <a:pt x="53" y="152"/>
                    </a:lnTo>
                    <a:lnTo>
                      <a:pt x="46" y="149"/>
                    </a:lnTo>
                    <a:lnTo>
                      <a:pt x="33" y="142"/>
                    </a:lnTo>
                    <a:lnTo>
                      <a:pt x="21" y="133"/>
                    </a:lnTo>
                    <a:lnTo>
                      <a:pt x="13" y="121"/>
                    </a:lnTo>
                    <a:lnTo>
                      <a:pt x="5" y="108"/>
                    </a:lnTo>
                    <a:lnTo>
                      <a:pt x="3" y="101"/>
                    </a:lnTo>
                    <a:lnTo>
                      <a:pt x="1" y="94"/>
                    </a:lnTo>
                    <a:lnTo>
                      <a:pt x="0" y="85"/>
                    </a:lnTo>
                    <a:lnTo>
                      <a:pt x="0" y="78"/>
                    </a:lnTo>
                    <a:lnTo>
                      <a:pt x="0" y="70"/>
                    </a:lnTo>
                    <a:lnTo>
                      <a:pt x="1" y="62"/>
                    </a:lnTo>
                    <a:lnTo>
                      <a:pt x="3" y="55"/>
                    </a:lnTo>
                    <a:lnTo>
                      <a:pt x="5" y="48"/>
                    </a:lnTo>
                    <a:lnTo>
                      <a:pt x="13" y="35"/>
                    </a:lnTo>
                    <a:lnTo>
                      <a:pt x="21" y="23"/>
                    </a:lnTo>
                    <a:lnTo>
                      <a:pt x="33" y="13"/>
                    </a:lnTo>
                    <a:lnTo>
                      <a:pt x="46" y="6"/>
                    </a:lnTo>
                    <a:lnTo>
                      <a:pt x="53" y="5"/>
                    </a:lnTo>
                    <a:lnTo>
                      <a:pt x="62" y="2"/>
                    </a:lnTo>
                    <a:lnTo>
                      <a:pt x="69" y="0"/>
                    </a:lnTo>
                    <a:lnTo>
                      <a:pt x="76" y="0"/>
                    </a:lnTo>
                    <a:lnTo>
                      <a:pt x="85" y="0"/>
                    </a:lnTo>
                    <a:lnTo>
                      <a:pt x="92" y="2"/>
                    </a:lnTo>
                    <a:lnTo>
                      <a:pt x="99" y="5"/>
                    </a:lnTo>
                    <a:lnTo>
                      <a:pt x="106" y="6"/>
                    </a:lnTo>
                    <a:lnTo>
                      <a:pt x="119" y="13"/>
                    </a:lnTo>
                    <a:lnTo>
                      <a:pt x="131" y="23"/>
                    </a:lnTo>
                    <a:lnTo>
                      <a:pt x="141" y="35"/>
                    </a:lnTo>
                    <a:lnTo>
                      <a:pt x="148" y="48"/>
                    </a:lnTo>
                    <a:lnTo>
                      <a:pt x="151" y="55"/>
                    </a:lnTo>
                    <a:lnTo>
                      <a:pt x="152" y="62"/>
                    </a:lnTo>
                    <a:lnTo>
                      <a:pt x="154" y="70"/>
                    </a:lnTo>
                    <a:lnTo>
                      <a:pt x="154" y="78"/>
                    </a:lnTo>
                    <a:lnTo>
                      <a:pt x="154" y="85"/>
                    </a:lnTo>
                    <a:lnTo>
                      <a:pt x="152" y="94"/>
                    </a:lnTo>
                    <a:lnTo>
                      <a:pt x="151" y="101"/>
                    </a:lnTo>
                    <a:lnTo>
                      <a:pt x="148" y="108"/>
                    </a:lnTo>
                    <a:lnTo>
                      <a:pt x="141" y="121"/>
                    </a:lnTo>
                    <a:lnTo>
                      <a:pt x="131" y="133"/>
                    </a:lnTo>
                    <a:lnTo>
                      <a:pt x="119" y="142"/>
                    </a:lnTo>
                    <a:lnTo>
                      <a:pt x="106" y="149"/>
                    </a:lnTo>
                    <a:lnTo>
                      <a:pt x="99" y="152"/>
                    </a:lnTo>
                    <a:lnTo>
                      <a:pt x="92" y="153"/>
                    </a:lnTo>
                    <a:lnTo>
                      <a:pt x="85"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56" name="任意多边形: 形状 55"/>
              <p:cNvSpPr/>
              <p:nvPr/>
            </p:nvSpPr>
            <p:spPr bwMode="auto">
              <a:xfrm>
                <a:off x="1524188" y="5538731"/>
                <a:ext cx="74256" cy="75712"/>
              </a:xfrm>
              <a:custGeom>
                <a:avLst/>
                <a:gdLst>
                  <a:gd name="T0" fmla="*/ 69 w 154"/>
                  <a:gd name="T1" fmla="*/ 39 h 155"/>
                  <a:gd name="T2" fmla="*/ 54 w 154"/>
                  <a:gd name="T3" fmla="*/ 46 h 155"/>
                  <a:gd name="T4" fmla="*/ 44 w 154"/>
                  <a:gd name="T5" fmla="*/ 57 h 155"/>
                  <a:gd name="T6" fmla="*/ 38 w 154"/>
                  <a:gd name="T7" fmla="*/ 70 h 155"/>
                  <a:gd name="T8" fmla="*/ 38 w 154"/>
                  <a:gd name="T9" fmla="*/ 85 h 155"/>
                  <a:gd name="T10" fmla="*/ 44 w 154"/>
                  <a:gd name="T11" fmla="*/ 100 h 155"/>
                  <a:gd name="T12" fmla="*/ 54 w 154"/>
                  <a:gd name="T13" fmla="*/ 110 h 155"/>
                  <a:gd name="T14" fmla="*/ 69 w 154"/>
                  <a:gd name="T15" fmla="*/ 116 h 155"/>
                  <a:gd name="T16" fmla="*/ 84 w 154"/>
                  <a:gd name="T17" fmla="*/ 116 h 155"/>
                  <a:gd name="T18" fmla="*/ 97 w 154"/>
                  <a:gd name="T19" fmla="*/ 110 h 155"/>
                  <a:gd name="T20" fmla="*/ 109 w 154"/>
                  <a:gd name="T21" fmla="*/ 100 h 155"/>
                  <a:gd name="T22" fmla="*/ 115 w 154"/>
                  <a:gd name="T23" fmla="*/ 85 h 155"/>
                  <a:gd name="T24" fmla="*/ 115 w 154"/>
                  <a:gd name="T25" fmla="*/ 70 h 155"/>
                  <a:gd name="T26" fmla="*/ 109 w 154"/>
                  <a:gd name="T27" fmla="*/ 57 h 155"/>
                  <a:gd name="T28" fmla="*/ 97 w 154"/>
                  <a:gd name="T29" fmla="*/ 46 h 155"/>
                  <a:gd name="T30" fmla="*/ 84 w 154"/>
                  <a:gd name="T31" fmla="*/ 39 h 155"/>
                  <a:gd name="T32" fmla="*/ 76 w 154"/>
                  <a:gd name="T33" fmla="*/ 155 h 155"/>
                  <a:gd name="T34" fmla="*/ 61 w 154"/>
                  <a:gd name="T35" fmla="*/ 153 h 155"/>
                  <a:gd name="T36" fmla="*/ 46 w 154"/>
                  <a:gd name="T37" fmla="*/ 149 h 155"/>
                  <a:gd name="T38" fmla="*/ 21 w 154"/>
                  <a:gd name="T39" fmla="*/ 133 h 155"/>
                  <a:gd name="T40" fmla="*/ 5 w 154"/>
                  <a:gd name="T41" fmla="*/ 108 h 155"/>
                  <a:gd name="T42" fmla="*/ 1 w 154"/>
                  <a:gd name="T43" fmla="*/ 94 h 155"/>
                  <a:gd name="T44" fmla="*/ 0 w 154"/>
                  <a:gd name="T45" fmla="*/ 78 h 155"/>
                  <a:gd name="T46" fmla="*/ 1 w 154"/>
                  <a:gd name="T47" fmla="*/ 62 h 155"/>
                  <a:gd name="T48" fmla="*/ 5 w 154"/>
                  <a:gd name="T49" fmla="*/ 48 h 155"/>
                  <a:gd name="T50" fmla="*/ 21 w 154"/>
                  <a:gd name="T51" fmla="*/ 23 h 155"/>
                  <a:gd name="T52" fmla="*/ 46 w 154"/>
                  <a:gd name="T53" fmla="*/ 6 h 155"/>
                  <a:gd name="T54" fmla="*/ 61 w 154"/>
                  <a:gd name="T55" fmla="*/ 2 h 155"/>
                  <a:gd name="T56" fmla="*/ 76 w 154"/>
                  <a:gd name="T57" fmla="*/ 0 h 155"/>
                  <a:gd name="T58" fmla="*/ 92 w 154"/>
                  <a:gd name="T59" fmla="*/ 2 h 155"/>
                  <a:gd name="T60" fmla="*/ 106 w 154"/>
                  <a:gd name="T61" fmla="*/ 6 h 155"/>
                  <a:gd name="T62" fmla="*/ 131 w 154"/>
                  <a:gd name="T63" fmla="*/ 23 h 155"/>
                  <a:gd name="T64" fmla="*/ 148 w 154"/>
                  <a:gd name="T65" fmla="*/ 48 h 155"/>
                  <a:gd name="T66" fmla="*/ 152 w 154"/>
                  <a:gd name="T67" fmla="*/ 62 h 155"/>
                  <a:gd name="T68" fmla="*/ 154 w 154"/>
                  <a:gd name="T69" fmla="*/ 78 h 155"/>
                  <a:gd name="T70" fmla="*/ 152 w 154"/>
                  <a:gd name="T71" fmla="*/ 94 h 155"/>
                  <a:gd name="T72" fmla="*/ 148 w 154"/>
                  <a:gd name="T73" fmla="*/ 108 h 155"/>
                  <a:gd name="T74" fmla="*/ 131 w 154"/>
                  <a:gd name="T75" fmla="*/ 133 h 155"/>
                  <a:gd name="T76" fmla="*/ 106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1" y="42"/>
                    </a:lnTo>
                    <a:lnTo>
                      <a:pt x="54" y="46"/>
                    </a:lnTo>
                    <a:lnTo>
                      <a:pt x="48" y="51"/>
                    </a:lnTo>
                    <a:lnTo>
                      <a:pt x="44" y="57"/>
                    </a:lnTo>
                    <a:lnTo>
                      <a:pt x="41" y="62"/>
                    </a:lnTo>
                    <a:lnTo>
                      <a:pt x="38" y="70"/>
                    </a:lnTo>
                    <a:lnTo>
                      <a:pt x="38" y="78"/>
                    </a:lnTo>
                    <a:lnTo>
                      <a:pt x="38" y="85"/>
                    </a:lnTo>
                    <a:lnTo>
                      <a:pt x="41" y="93"/>
                    </a:lnTo>
                    <a:lnTo>
                      <a:pt x="44" y="100"/>
                    </a:lnTo>
                    <a:lnTo>
                      <a:pt x="48" y="106"/>
                    </a:lnTo>
                    <a:lnTo>
                      <a:pt x="54" y="110"/>
                    </a:lnTo>
                    <a:lnTo>
                      <a:pt x="61" y="113"/>
                    </a:lnTo>
                    <a:lnTo>
                      <a:pt x="69" y="116"/>
                    </a:lnTo>
                    <a:lnTo>
                      <a:pt x="76" y="117"/>
                    </a:lnTo>
                    <a:lnTo>
                      <a:pt x="84" y="116"/>
                    </a:lnTo>
                    <a:lnTo>
                      <a:pt x="92" y="113"/>
                    </a:lnTo>
                    <a:lnTo>
                      <a:pt x="97" y="110"/>
                    </a:lnTo>
                    <a:lnTo>
                      <a:pt x="103" y="106"/>
                    </a:lnTo>
                    <a:lnTo>
                      <a:pt x="109" y="100"/>
                    </a:lnTo>
                    <a:lnTo>
                      <a:pt x="112" y="93"/>
                    </a:lnTo>
                    <a:lnTo>
                      <a:pt x="115" y="85"/>
                    </a:lnTo>
                    <a:lnTo>
                      <a:pt x="115" y="78"/>
                    </a:lnTo>
                    <a:lnTo>
                      <a:pt x="115" y="70"/>
                    </a:lnTo>
                    <a:lnTo>
                      <a:pt x="112" y="62"/>
                    </a:lnTo>
                    <a:lnTo>
                      <a:pt x="109" y="57"/>
                    </a:lnTo>
                    <a:lnTo>
                      <a:pt x="103" y="51"/>
                    </a:lnTo>
                    <a:lnTo>
                      <a:pt x="97" y="46"/>
                    </a:lnTo>
                    <a:lnTo>
                      <a:pt x="92" y="42"/>
                    </a:lnTo>
                    <a:lnTo>
                      <a:pt x="84" y="39"/>
                    </a:lnTo>
                    <a:lnTo>
                      <a:pt x="76" y="39"/>
                    </a:lnTo>
                    <a:close/>
                    <a:moveTo>
                      <a:pt x="76" y="155"/>
                    </a:moveTo>
                    <a:lnTo>
                      <a:pt x="69" y="155"/>
                    </a:lnTo>
                    <a:lnTo>
                      <a:pt x="61" y="153"/>
                    </a:lnTo>
                    <a:lnTo>
                      <a:pt x="53" y="152"/>
                    </a:lnTo>
                    <a:lnTo>
                      <a:pt x="46" y="149"/>
                    </a:lnTo>
                    <a:lnTo>
                      <a:pt x="33" y="142"/>
                    </a:lnTo>
                    <a:lnTo>
                      <a:pt x="21" y="133"/>
                    </a:lnTo>
                    <a:lnTo>
                      <a:pt x="12" y="121"/>
                    </a:lnTo>
                    <a:lnTo>
                      <a:pt x="5" y="108"/>
                    </a:lnTo>
                    <a:lnTo>
                      <a:pt x="2" y="101"/>
                    </a:lnTo>
                    <a:lnTo>
                      <a:pt x="1" y="94"/>
                    </a:lnTo>
                    <a:lnTo>
                      <a:pt x="0" y="85"/>
                    </a:lnTo>
                    <a:lnTo>
                      <a:pt x="0" y="78"/>
                    </a:lnTo>
                    <a:lnTo>
                      <a:pt x="0" y="70"/>
                    </a:lnTo>
                    <a:lnTo>
                      <a:pt x="1" y="62"/>
                    </a:lnTo>
                    <a:lnTo>
                      <a:pt x="2" y="55"/>
                    </a:lnTo>
                    <a:lnTo>
                      <a:pt x="5" y="48"/>
                    </a:lnTo>
                    <a:lnTo>
                      <a:pt x="12" y="35"/>
                    </a:lnTo>
                    <a:lnTo>
                      <a:pt x="21" y="23"/>
                    </a:lnTo>
                    <a:lnTo>
                      <a:pt x="33" y="13"/>
                    </a:lnTo>
                    <a:lnTo>
                      <a:pt x="46" y="6"/>
                    </a:lnTo>
                    <a:lnTo>
                      <a:pt x="53" y="5"/>
                    </a:lnTo>
                    <a:lnTo>
                      <a:pt x="61" y="2"/>
                    </a:lnTo>
                    <a:lnTo>
                      <a:pt x="69" y="0"/>
                    </a:lnTo>
                    <a:lnTo>
                      <a:pt x="76" y="0"/>
                    </a:lnTo>
                    <a:lnTo>
                      <a:pt x="84" y="0"/>
                    </a:lnTo>
                    <a:lnTo>
                      <a:pt x="92" y="2"/>
                    </a:lnTo>
                    <a:lnTo>
                      <a:pt x="99" y="5"/>
                    </a:lnTo>
                    <a:lnTo>
                      <a:pt x="106" y="6"/>
                    </a:lnTo>
                    <a:lnTo>
                      <a:pt x="119" y="13"/>
                    </a:lnTo>
                    <a:lnTo>
                      <a:pt x="131" y="23"/>
                    </a:lnTo>
                    <a:lnTo>
                      <a:pt x="141" y="35"/>
                    </a:lnTo>
                    <a:lnTo>
                      <a:pt x="148" y="48"/>
                    </a:lnTo>
                    <a:lnTo>
                      <a:pt x="151" y="55"/>
                    </a:lnTo>
                    <a:lnTo>
                      <a:pt x="152" y="62"/>
                    </a:lnTo>
                    <a:lnTo>
                      <a:pt x="154" y="70"/>
                    </a:lnTo>
                    <a:lnTo>
                      <a:pt x="154" y="78"/>
                    </a:lnTo>
                    <a:lnTo>
                      <a:pt x="154" y="85"/>
                    </a:lnTo>
                    <a:lnTo>
                      <a:pt x="152" y="94"/>
                    </a:lnTo>
                    <a:lnTo>
                      <a:pt x="151" y="101"/>
                    </a:lnTo>
                    <a:lnTo>
                      <a:pt x="148" y="108"/>
                    </a:lnTo>
                    <a:lnTo>
                      <a:pt x="141" y="121"/>
                    </a:lnTo>
                    <a:lnTo>
                      <a:pt x="131" y="133"/>
                    </a:lnTo>
                    <a:lnTo>
                      <a:pt x="119" y="142"/>
                    </a:lnTo>
                    <a:lnTo>
                      <a:pt x="106" y="149"/>
                    </a:lnTo>
                    <a:lnTo>
                      <a:pt x="99" y="152"/>
                    </a:lnTo>
                    <a:lnTo>
                      <a:pt x="92" y="153"/>
                    </a:lnTo>
                    <a:lnTo>
                      <a:pt x="84"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57" name="任意多边形: 形状 56"/>
              <p:cNvSpPr/>
              <p:nvPr/>
            </p:nvSpPr>
            <p:spPr bwMode="auto">
              <a:xfrm>
                <a:off x="1448476" y="5164541"/>
                <a:ext cx="18928" cy="149967"/>
              </a:xfrm>
              <a:custGeom>
                <a:avLst/>
                <a:gdLst>
                  <a:gd name="T0" fmla="*/ 20 w 39"/>
                  <a:gd name="T1" fmla="*/ 309 h 309"/>
                  <a:gd name="T2" fmla="*/ 16 w 39"/>
                  <a:gd name="T3" fmla="*/ 309 h 309"/>
                  <a:gd name="T4" fmla="*/ 13 w 39"/>
                  <a:gd name="T5" fmla="*/ 307 h 309"/>
                  <a:gd name="T6" fmla="*/ 9 w 39"/>
                  <a:gd name="T7" fmla="*/ 306 h 309"/>
                  <a:gd name="T8" fmla="*/ 6 w 39"/>
                  <a:gd name="T9" fmla="*/ 303 h 309"/>
                  <a:gd name="T10" fmla="*/ 4 w 39"/>
                  <a:gd name="T11" fmla="*/ 300 h 309"/>
                  <a:gd name="T12" fmla="*/ 1 w 39"/>
                  <a:gd name="T13" fmla="*/ 297 h 309"/>
                  <a:gd name="T14" fmla="*/ 1 w 39"/>
                  <a:gd name="T15" fmla="*/ 294 h 309"/>
                  <a:gd name="T16" fmla="*/ 0 w 39"/>
                  <a:gd name="T17" fmla="*/ 290 h 309"/>
                  <a:gd name="T18" fmla="*/ 0 w 39"/>
                  <a:gd name="T19" fmla="*/ 19 h 309"/>
                  <a:gd name="T20" fmla="*/ 1 w 39"/>
                  <a:gd name="T21" fmla="*/ 15 h 309"/>
                  <a:gd name="T22" fmla="*/ 1 w 39"/>
                  <a:gd name="T23" fmla="*/ 12 h 309"/>
                  <a:gd name="T24" fmla="*/ 4 w 39"/>
                  <a:gd name="T25" fmla="*/ 9 h 309"/>
                  <a:gd name="T26" fmla="*/ 6 w 39"/>
                  <a:gd name="T27" fmla="*/ 6 h 309"/>
                  <a:gd name="T28" fmla="*/ 9 w 39"/>
                  <a:gd name="T29" fmla="*/ 3 h 309"/>
                  <a:gd name="T30" fmla="*/ 13 w 39"/>
                  <a:gd name="T31" fmla="*/ 2 h 309"/>
                  <a:gd name="T32" fmla="*/ 16 w 39"/>
                  <a:gd name="T33" fmla="*/ 0 h 309"/>
                  <a:gd name="T34" fmla="*/ 20 w 39"/>
                  <a:gd name="T35" fmla="*/ 0 h 309"/>
                  <a:gd name="T36" fmla="*/ 24 w 39"/>
                  <a:gd name="T37" fmla="*/ 0 h 309"/>
                  <a:gd name="T38" fmla="*/ 27 w 39"/>
                  <a:gd name="T39" fmla="*/ 2 h 309"/>
                  <a:gd name="T40" fmla="*/ 30 w 39"/>
                  <a:gd name="T41" fmla="*/ 3 h 309"/>
                  <a:gd name="T42" fmla="*/ 33 w 39"/>
                  <a:gd name="T43" fmla="*/ 6 h 309"/>
                  <a:gd name="T44" fmla="*/ 36 w 39"/>
                  <a:gd name="T45" fmla="*/ 9 h 309"/>
                  <a:gd name="T46" fmla="*/ 37 w 39"/>
                  <a:gd name="T47" fmla="*/ 12 h 309"/>
                  <a:gd name="T48" fmla="*/ 39 w 39"/>
                  <a:gd name="T49" fmla="*/ 15 h 309"/>
                  <a:gd name="T50" fmla="*/ 39 w 39"/>
                  <a:gd name="T51" fmla="*/ 19 h 309"/>
                  <a:gd name="T52" fmla="*/ 39 w 39"/>
                  <a:gd name="T53" fmla="*/ 290 h 309"/>
                  <a:gd name="T54" fmla="*/ 39 w 39"/>
                  <a:gd name="T55" fmla="*/ 294 h 309"/>
                  <a:gd name="T56" fmla="*/ 37 w 39"/>
                  <a:gd name="T57" fmla="*/ 297 h 309"/>
                  <a:gd name="T58" fmla="*/ 36 w 39"/>
                  <a:gd name="T59" fmla="*/ 300 h 309"/>
                  <a:gd name="T60" fmla="*/ 33 w 39"/>
                  <a:gd name="T61" fmla="*/ 303 h 309"/>
                  <a:gd name="T62" fmla="*/ 30 w 39"/>
                  <a:gd name="T63" fmla="*/ 306 h 309"/>
                  <a:gd name="T64" fmla="*/ 27 w 39"/>
                  <a:gd name="T65" fmla="*/ 307 h 309"/>
                  <a:gd name="T66" fmla="*/ 24 w 39"/>
                  <a:gd name="T67" fmla="*/ 309 h 309"/>
                  <a:gd name="T68" fmla="*/ 20 w 39"/>
                  <a:gd name="T69"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309">
                    <a:moveTo>
                      <a:pt x="20" y="309"/>
                    </a:moveTo>
                    <a:lnTo>
                      <a:pt x="16" y="309"/>
                    </a:lnTo>
                    <a:lnTo>
                      <a:pt x="13" y="307"/>
                    </a:lnTo>
                    <a:lnTo>
                      <a:pt x="9" y="306"/>
                    </a:lnTo>
                    <a:lnTo>
                      <a:pt x="6" y="303"/>
                    </a:lnTo>
                    <a:lnTo>
                      <a:pt x="4" y="300"/>
                    </a:lnTo>
                    <a:lnTo>
                      <a:pt x="1" y="297"/>
                    </a:lnTo>
                    <a:lnTo>
                      <a:pt x="1" y="294"/>
                    </a:lnTo>
                    <a:lnTo>
                      <a:pt x="0" y="290"/>
                    </a:lnTo>
                    <a:lnTo>
                      <a:pt x="0" y="19"/>
                    </a:lnTo>
                    <a:lnTo>
                      <a:pt x="1" y="15"/>
                    </a:lnTo>
                    <a:lnTo>
                      <a:pt x="1" y="12"/>
                    </a:lnTo>
                    <a:lnTo>
                      <a:pt x="4" y="9"/>
                    </a:lnTo>
                    <a:lnTo>
                      <a:pt x="6" y="6"/>
                    </a:lnTo>
                    <a:lnTo>
                      <a:pt x="9" y="3"/>
                    </a:lnTo>
                    <a:lnTo>
                      <a:pt x="13" y="2"/>
                    </a:lnTo>
                    <a:lnTo>
                      <a:pt x="16" y="0"/>
                    </a:lnTo>
                    <a:lnTo>
                      <a:pt x="20" y="0"/>
                    </a:lnTo>
                    <a:lnTo>
                      <a:pt x="24" y="0"/>
                    </a:lnTo>
                    <a:lnTo>
                      <a:pt x="27" y="2"/>
                    </a:lnTo>
                    <a:lnTo>
                      <a:pt x="30" y="3"/>
                    </a:lnTo>
                    <a:lnTo>
                      <a:pt x="33" y="6"/>
                    </a:lnTo>
                    <a:lnTo>
                      <a:pt x="36" y="9"/>
                    </a:lnTo>
                    <a:lnTo>
                      <a:pt x="37" y="12"/>
                    </a:lnTo>
                    <a:lnTo>
                      <a:pt x="39" y="15"/>
                    </a:lnTo>
                    <a:lnTo>
                      <a:pt x="39" y="19"/>
                    </a:lnTo>
                    <a:lnTo>
                      <a:pt x="39" y="290"/>
                    </a:lnTo>
                    <a:lnTo>
                      <a:pt x="39" y="294"/>
                    </a:lnTo>
                    <a:lnTo>
                      <a:pt x="37" y="297"/>
                    </a:lnTo>
                    <a:lnTo>
                      <a:pt x="36" y="300"/>
                    </a:lnTo>
                    <a:lnTo>
                      <a:pt x="33" y="303"/>
                    </a:lnTo>
                    <a:lnTo>
                      <a:pt x="30" y="306"/>
                    </a:lnTo>
                    <a:lnTo>
                      <a:pt x="27" y="307"/>
                    </a:lnTo>
                    <a:lnTo>
                      <a:pt x="24" y="309"/>
                    </a:lnTo>
                    <a:lnTo>
                      <a:pt x="20"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58" name="任意多边形: 形状 57"/>
              <p:cNvSpPr/>
              <p:nvPr/>
            </p:nvSpPr>
            <p:spPr bwMode="auto">
              <a:xfrm>
                <a:off x="1393149" y="5164541"/>
                <a:ext cx="131039" cy="74256"/>
              </a:xfrm>
              <a:custGeom>
                <a:avLst/>
                <a:gdLst>
                  <a:gd name="T0" fmla="*/ 250 w 271"/>
                  <a:gd name="T1" fmla="*/ 154 h 154"/>
                  <a:gd name="T2" fmla="*/ 247 w 271"/>
                  <a:gd name="T3" fmla="*/ 154 h 154"/>
                  <a:gd name="T4" fmla="*/ 243 w 271"/>
                  <a:gd name="T5" fmla="*/ 153 h 154"/>
                  <a:gd name="T6" fmla="*/ 240 w 271"/>
                  <a:gd name="T7" fmla="*/ 152 h 154"/>
                  <a:gd name="T8" fmla="*/ 237 w 271"/>
                  <a:gd name="T9" fmla="*/ 149 h 154"/>
                  <a:gd name="T10" fmla="*/ 135 w 271"/>
                  <a:gd name="T11" fmla="*/ 46 h 154"/>
                  <a:gd name="T12" fmla="*/ 33 w 271"/>
                  <a:gd name="T13" fmla="*/ 149 h 154"/>
                  <a:gd name="T14" fmla="*/ 30 w 271"/>
                  <a:gd name="T15" fmla="*/ 152 h 154"/>
                  <a:gd name="T16" fmla="*/ 26 w 271"/>
                  <a:gd name="T17" fmla="*/ 153 h 154"/>
                  <a:gd name="T18" fmla="*/ 23 w 271"/>
                  <a:gd name="T19" fmla="*/ 154 h 154"/>
                  <a:gd name="T20" fmla="*/ 19 w 271"/>
                  <a:gd name="T21" fmla="*/ 154 h 154"/>
                  <a:gd name="T22" fmla="*/ 16 w 271"/>
                  <a:gd name="T23" fmla="*/ 154 h 154"/>
                  <a:gd name="T24" fmla="*/ 11 w 271"/>
                  <a:gd name="T25" fmla="*/ 153 h 154"/>
                  <a:gd name="T26" fmla="*/ 8 w 271"/>
                  <a:gd name="T27" fmla="*/ 152 h 154"/>
                  <a:gd name="T28" fmla="*/ 6 w 271"/>
                  <a:gd name="T29" fmla="*/ 149 h 154"/>
                  <a:gd name="T30" fmla="*/ 3 w 271"/>
                  <a:gd name="T31" fmla="*/ 146 h 154"/>
                  <a:gd name="T32" fmla="*/ 1 w 271"/>
                  <a:gd name="T33" fmla="*/ 143 h 154"/>
                  <a:gd name="T34" fmla="*/ 0 w 271"/>
                  <a:gd name="T35" fmla="*/ 139 h 154"/>
                  <a:gd name="T36" fmla="*/ 0 w 271"/>
                  <a:gd name="T37" fmla="*/ 136 h 154"/>
                  <a:gd name="T38" fmla="*/ 0 w 271"/>
                  <a:gd name="T39" fmla="*/ 131 h 154"/>
                  <a:gd name="T40" fmla="*/ 1 w 271"/>
                  <a:gd name="T41" fmla="*/ 129 h 154"/>
                  <a:gd name="T42" fmla="*/ 3 w 271"/>
                  <a:gd name="T43" fmla="*/ 124 h 154"/>
                  <a:gd name="T44" fmla="*/ 6 w 271"/>
                  <a:gd name="T45" fmla="*/ 121 h 154"/>
                  <a:gd name="T46" fmla="*/ 121 w 271"/>
                  <a:gd name="T47" fmla="*/ 6 h 154"/>
                  <a:gd name="T48" fmla="*/ 124 w 271"/>
                  <a:gd name="T49" fmla="*/ 3 h 154"/>
                  <a:gd name="T50" fmla="*/ 128 w 271"/>
                  <a:gd name="T51" fmla="*/ 2 h 154"/>
                  <a:gd name="T52" fmla="*/ 131 w 271"/>
                  <a:gd name="T53" fmla="*/ 0 h 154"/>
                  <a:gd name="T54" fmla="*/ 135 w 271"/>
                  <a:gd name="T55" fmla="*/ 0 h 154"/>
                  <a:gd name="T56" fmla="*/ 138 w 271"/>
                  <a:gd name="T57" fmla="*/ 0 h 154"/>
                  <a:gd name="T58" fmla="*/ 142 w 271"/>
                  <a:gd name="T59" fmla="*/ 2 h 154"/>
                  <a:gd name="T60" fmla="*/ 145 w 271"/>
                  <a:gd name="T61" fmla="*/ 3 h 154"/>
                  <a:gd name="T62" fmla="*/ 148 w 271"/>
                  <a:gd name="T63" fmla="*/ 6 h 154"/>
                  <a:gd name="T64" fmla="*/ 265 w 271"/>
                  <a:gd name="T65" fmla="*/ 121 h 154"/>
                  <a:gd name="T66" fmla="*/ 266 w 271"/>
                  <a:gd name="T67" fmla="*/ 124 h 154"/>
                  <a:gd name="T68" fmla="*/ 269 w 271"/>
                  <a:gd name="T69" fmla="*/ 129 h 154"/>
                  <a:gd name="T70" fmla="*/ 269 w 271"/>
                  <a:gd name="T71" fmla="*/ 131 h 154"/>
                  <a:gd name="T72" fmla="*/ 271 w 271"/>
                  <a:gd name="T73" fmla="*/ 136 h 154"/>
                  <a:gd name="T74" fmla="*/ 269 w 271"/>
                  <a:gd name="T75" fmla="*/ 139 h 154"/>
                  <a:gd name="T76" fmla="*/ 269 w 271"/>
                  <a:gd name="T77" fmla="*/ 143 h 154"/>
                  <a:gd name="T78" fmla="*/ 266 w 271"/>
                  <a:gd name="T79" fmla="*/ 146 h 154"/>
                  <a:gd name="T80" fmla="*/ 265 w 271"/>
                  <a:gd name="T81" fmla="*/ 149 h 154"/>
                  <a:gd name="T82" fmla="*/ 262 w 271"/>
                  <a:gd name="T83" fmla="*/ 152 h 154"/>
                  <a:gd name="T84" fmla="*/ 258 w 271"/>
                  <a:gd name="T85" fmla="*/ 153 h 154"/>
                  <a:gd name="T86" fmla="*/ 255 w 271"/>
                  <a:gd name="T87" fmla="*/ 154 h 154"/>
                  <a:gd name="T88" fmla="*/ 250 w 271"/>
                  <a:gd name="T8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 h="154">
                    <a:moveTo>
                      <a:pt x="250" y="154"/>
                    </a:moveTo>
                    <a:lnTo>
                      <a:pt x="247" y="154"/>
                    </a:lnTo>
                    <a:lnTo>
                      <a:pt x="243" y="153"/>
                    </a:lnTo>
                    <a:lnTo>
                      <a:pt x="240" y="152"/>
                    </a:lnTo>
                    <a:lnTo>
                      <a:pt x="237" y="149"/>
                    </a:lnTo>
                    <a:lnTo>
                      <a:pt x="135" y="46"/>
                    </a:lnTo>
                    <a:lnTo>
                      <a:pt x="33" y="149"/>
                    </a:lnTo>
                    <a:lnTo>
                      <a:pt x="30" y="152"/>
                    </a:lnTo>
                    <a:lnTo>
                      <a:pt x="26" y="153"/>
                    </a:lnTo>
                    <a:lnTo>
                      <a:pt x="23" y="154"/>
                    </a:lnTo>
                    <a:lnTo>
                      <a:pt x="19" y="154"/>
                    </a:lnTo>
                    <a:lnTo>
                      <a:pt x="16" y="154"/>
                    </a:lnTo>
                    <a:lnTo>
                      <a:pt x="11" y="153"/>
                    </a:lnTo>
                    <a:lnTo>
                      <a:pt x="8" y="152"/>
                    </a:lnTo>
                    <a:lnTo>
                      <a:pt x="6" y="149"/>
                    </a:lnTo>
                    <a:lnTo>
                      <a:pt x="3" y="146"/>
                    </a:lnTo>
                    <a:lnTo>
                      <a:pt x="1" y="143"/>
                    </a:lnTo>
                    <a:lnTo>
                      <a:pt x="0" y="139"/>
                    </a:lnTo>
                    <a:lnTo>
                      <a:pt x="0" y="136"/>
                    </a:lnTo>
                    <a:lnTo>
                      <a:pt x="0" y="131"/>
                    </a:lnTo>
                    <a:lnTo>
                      <a:pt x="1" y="129"/>
                    </a:lnTo>
                    <a:lnTo>
                      <a:pt x="3" y="124"/>
                    </a:lnTo>
                    <a:lnTo>
                      <a:pt x="6" y="121"/>
                    </a:lnTo>
                    <a:lnTo>
                      <a:pt x="121" y="6"/>
                    </a:lnTo>
                    <a:lnTo>
                      <a:pt x="124" y="3"/>
                    </a:lnTo>
                    <a:lnTo>
                      <a:pt x="128" y="2"/>
                    </a:lnTo>
                    <a:lnTo>
                      <a:pt x="131" y="0"/>
                    </a:lnTo>
                    <a:lnTo>
                      <a:pt x="135" y="0"/>
                    </a:lnTo>
                    <a:lnTo>
                      <a:pt x="138" y="0"/>
                    </a:lnTo>
                    <a:lnTo>
                      <a:pt x="142" y="2"/>
                    </a:lnTo>
                    <a:lnTo>
                      <a:pt x="145" y="3"/>
                    </a:lnTo>
                    <a:lnTo>
                      <a:pt x="148" y="6"/>
                    </a:lnTo>
                    <a:lnTo>
                      <a:pt x="265" y="121"/>
                    </a:lnTo>
                    <a:lnTo>
                      <a:pt x="266" y="124"/>
                    </a:lnTo>
                    <a:lnTo>
                      <a:pt x="269" y="129"/>
                    </a:lnTo>
                    <a:lnTo>
                      <a:pt x="269" y="131"/>
                    </a:lnTo>
                    <a:lnTo>
                      <a:pt x="271" y="136"/>
                    </a:lnTo>
                    <a:lnTo>
                      <a:pt x="269" y="139"/>
                    </a:lnTo>
                    <a:lnTo>
                      <a:pt x="269" y="143"/>
                    </a:lnTo>
                    <a:lnTo>
                      <a:pt x="266" y="146"/>
                    </a:lnTo>
                    <a:lnTo>
                      <a:pt x="265" y="149"/>
                    </a:lnTo>
                    <a:lnTo>
                      <a:pt x="262" y="152"/>
                    </a:lnTo>
                    <a:lnTo>
                      <a:pt x="258" y="153"/>
                    </a:lnTo>
                    <a:lnTo>
                      <a:pt x="255" y="154"/>
                    </a:lnTo>
                    <a:lnTo>
                      <a:pt x="25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59" name="任意多边形: 形状 58"/>
              <p:cNvSpPr/>
              <p:nvPr/>
            </p:nvSpPr>
            <p:spPr bwMode="auto">
              <a:xfrm>
                <a:off x="1345101" y="5221325"/>
                <a:ext cx="365454" cy="336334"/>
              </a:xfrm>
              <a:custGeom>
                <a:avLst/>
                <a:gdLst>
                  <a:gd name="T0" fmla="*/ 444 w 753"/>
                  <a:gd name="T1" fmla="*/ 695 h 695"/>
                  <a:gd name="T2" fmla="*/ 19 w 753"/>
                  <a:gd name="T3" fmla="*/ 695 h 695"/>
                  <a:gd name="T4" fmla="*/ 16 w 753"/>
                  <a:gd name="T5" fmla="*/ 695 h 695"/>
                  <a:gd name="T6" fmla="*/ 12 w 753"/>
                  <a:gd name="T7" fmla="*/ 694 h 695"/>
                  <a:gd name="T8" fmla="*/ 9 w 753"/>
                  <a:gd name="T9" fmla="*/ 692 h 695"/>
                  <a:gd name="T10" fmla="*/ 6 w 753"/>
                  <a:gd name="T11" fmla="*/ 690 h 695"/>
                  <a:gd name="T12" fmla="*/ 3 w 753"/>
                  <a:gd name="T13" fmla="*/ 687 h 695"/>
                  <a:gd name="T14" fmla="*/ 2 w 753"/>
                  <a:gd name="T15" fmla="*/ 684 h 695"/>
                  <a:gd name="T16" fmla="*/ 0 w 753"/>
                  <a:gd name="T17" fmla="*/ 679 h 695"/>
                  <a:gd name="T18" fmla="*/ 0 w 753"/>
                  <a:gd name="T19" fmla="*/ 677 h 695"/>
                  <a:gd name="T20" fmla="*/ 0 w 753"/>
                  <a:gd name="T21" fmla="*/ 672 h 695"/>
                  <a:gd name="T22" fmla="*/ 2 w 753"/>
                  <a:gd name="T23" fmla="*/ 668 h 695"/>
                  <a:gd name="T24" fmla="*/ 3 w 753"/>
                  <a:gd name="T25" fmla="*/ 665 h 695"/>
                  <a:gd name="T26" fmla="*/ 6 w 753"/>
                  <a:gd name="T27" fmla="*/ 662 h 695"/>
                  <a:gd name="T28" fmla="*/ 9 w 753"/>
                  <a:gd name="T29" fmla="*/ 659 h 695"/>
                  <a:gd name="T30" fmla="*/ 12 w 753"/>
                  <a:gd name="T31" fmla="*/ 658 h 695"/>
                  <a:gd name="T32" fmla="*/ 16 w 753"/>
                  <a:gd name="T33" fmla="*/ 656 h 695"/>
                  <a:gd name="T34" fmla="*/ 19 w 753"/>
                  <a:gd name="T35" fmla="*/ 656 h 695"/>
                  <a:gd name="T36" fmla="*/ 429 w 753"/>
                  <a:gd name="T37" fmla="*/ 656 h 695"/>
                  <a:gd name="T38" fmla="*/ 581 w 753"/>
                  <a:gd name="T39" fmla="*/ 15 h 695"/>
                  <a:gd name="T40" fmla="*/ 582 w 753"/>
                  <a:gd name="T41" fmla="*/ 8 h 695"/>
                  <a:gd name="T42" fmla="*/ 586 w 753"/>
                  <a:gd name="T43" fmla="*/ 4 h 695"/>
                  <a:gd name="T44" fmla="*/ 592 w 753"/>
                  <a:gd name="T45" fmla="*/ 1 h 695"/>
                  <a:gd name="T46" fmla="*/ 599 w 753"/>
                  <a:gd name="T47" fmla="*/ 0 h 695"/>
                  <a:gd name="T48" fmla="*/ 733 w 753"/>
                  <a:gd name="T49" fmla="*/ 0 h 695"/>
                  <a:gd name="T50" fmla="*/ 738 w 753"/>
                  <a:gd name="T51" fmla="*/ 0 h 695"/>
                  <a:gd name="T52" fmla="*/ 742 w 753"/>
                  <a:gd name="T53" fmla="*/ 1 h 695"/>
                  <a:gd name="T54" fmla="*/ 745 w 753"/>
                  <a:gd name="T55" fmla="*/ 2 h 695"/>
                  <a:gd name="T56" fmla="*/ 748 w 753"/>
                  <a:gd name="T57" fmla="*/ 5 h 695"/>
                  <a:gd name="T58" fmla="*/ 751 w 753"/>
                  <a:gd name="T59" fmla="*/ 8 h 695"/>
                  <a:gd name="T60" fmla="*/ 752 w 753"/>
                  <a:gd name="T61" fmla="*/ 11 h 695"/>
                  <a:gd name="T62" fmla="*/ 753 w 753"/>
                  <a:gd name="T63" fmla="*/ 15 h 695"/>
                  <a:gd name="T64" fmla="*/ 753 w 753"/>
                  <a:gd name="T65" fmla="*/ 20 h 695"/>
                  <a:gd name="T66" fmla="*/ 753 w 753"/>
                  <a:gd name="T67" fmla="*/ 23 h 695"/>
                  <a:gd name="T68" fmla="*/ 752 w 753"/>
                  <a:gd name="T69" fmla="*/ 27 h 695"/>
                  <a:gd name="T70" fmla="*/ 751 w 753"/>
                  <a:gd name="T71" fmla="*/ 30 h 695"/>
                  <a:gd name="T72" fmla="*/ 748 w 753"/>
                  <a:gd name="T73" fmla="*/ 33 h 695"/>
                  <a:gd name="T74" fmla="*/ 745 w 753"/>
                  <a:gd name="T75" fmla="*/ 36 h 695"/>
                  <a:gd name="T76" fmla="*/ 742 w 753"/>
                  <a:gd name="T77" fmla="*/ 37 h 695"/>
                  <a:gd name="T78" fmla="*/ 738 w 753"/>
                  <a:gd name="T79" fmla="*/ 38 h 695"/>
                  <a:gd name="T80" fmla="*/ 733 w 753"/>
                  <a:gd name="T81" fmla="*/ 38 h 695"/>
                  <a:gd name="T82" fmla="*/ 614 w 753"/>
                  <a:gd name="T83" fmla="*/ 38 h 695"/>
                  <a:gd name="T84" fmla="*/ 463 w 753"/>
                  <a:gd name="T85" fmla="*/ 681 h 695"/>
                  <a:gd name="T86" fmla="*/ 461 w 753"/>
                  <a:gd name="T87" fmla="*/ 687 h 695"/>
                  <a:gd name="T88" fmla="*/ 457 w 753"/>
                  <a:gd name="T89" fmla="*/ 691 h 695"/>
                  <a:gd name="T90" fmla="*/ 451 w 753"/>
                  <a:gd name="T91" fmla="*/ 694 h 695"/>
                  <a:gd name="T92" fmla="*/ 444 w 753"/>
                  <a:gd name="T93"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3" h="695">
                    <a:moveTo>
                      <a:pt x="444" y="695"/>
                    </a:moveTo>
                    <a:lnTo>
                      <a:pt x="19" y="695"/>
                    </a:lnTo>
                    <a:lnTo>
                      <a:pt x="16" y="695"/>
                    </a:lnTo>
                    <a:lnTo>
                      <a:pt x="12" y="694"/>
                    </a:lnTo>
                    <a:lnTo>
                      <a:pt x="9" y="692"/>
                    </a:lnTo>
                    <a:lnTo>
                      <a:pt x="6" y="690"/>
                    </a:lnTo>
                    <a:lnTo>
                      <a:pt x="3" y="687"/>
                    </a:lnTo>
                    <a:lnTo>
                      <a:pt x="2" y="684"/>
                    </a:lnTo>
                    <a:lnTo>
                      <a:pt x="0" y="679"/>
                    </a:lnTo>
                    <a:lnTo>
                      <a:pt x="0" y="677"/>
                    </a:lnTo>
                    <a:lnTo>
                      <a:pt x="0" y="672"/>
                    </a:lnTo>
                    <a:lnTo>
                      <a:pt x="2" y="668"/>
                    </a:lnTo>
                    <a:lnTo>
                      <a:pt x="3" y="665"/>
                    </a:lnTo>
                    <a:lnTo>
                      <a:pt x="6" y="662"/>
                    </a:lnTo>
                    <a:lnTo>
                      <a:pt x="9" y="659"/>
                    </a:lnTo>
                    <a:lnTo>
                      <a:pt x="12" y="658"/>
                    </a:lnTo>
                    <a:lnTo>
                      <a:pt x="16" y="656"/>
                    </a:lnTo>
                    <a:lnTo>
                      <a:pt x="19" y="656"/>
                    </a:lnTo>
                    <a:lnTo>
                      <a:pt x="429" y="656"/>
                    </a:lnTo>
                    <a:lnTo>
                      <a:pt x="581" y="15"/>
                    </a:lnTo>
                    <a:lnTo>
                      <a:pt x="582" y="8"/>
                    </a:lnTo>
                    <a:lnTo>
                      <a:pt x="586" y="4"/>
                    </a:lnTo>
                    <a:lnTo>
                      <a:pt x="592" y="1"/>
                    </a:lnTo>
                    <a:lnTo>
                      <a:pt x="599" y="0"/>
                    </a:lnTo>
                    <a:lnTo>
                      <a:pt x="733" y="0"/>
                    </a:lnTo>
                    <a:lnTo>
                      <a:pt x="738" y="0"/>
                    </a:lnTo>
                    <a:lnTo>
                      <a:pt x="742" y="1"/>
                    </a:lnTo>
                    <a:lnTo>
                      <a:pt x="745" y="2"/>
                    </a:lnTo>
                    <a:lnTo>
                      <a:pt x="748" y="5"/>
                    </a:lnTo>
                    <a:lnTo>
                      <a:pt x="751" y="8"/>
                    </a:lnTo>
                    <a:lnTo>
                      <a:pt x="752" y="11"/>
                    </a:lnTo>
                    <a:lnTo>
                      <a:pt x="753" y="15"/>
                    </a:lnTo>
                    <a:lnTo>
                      <a:pt x="753" y="20"/>
                    </a:lnTo>
                    <a:lnTo>
                      <a:pt x="753" y="23"/>
                    </a:lnTo>
                    <a:lnTo>
                      <a:pt x="752" y="27"/>
                    </a:lnTo>
                    <a:lnTo>
                      <a:pt x="751" y="30"/>
                    </a:lnTo>
                    <a:lnTo>
                      <a:pt x="748" y="33"/>
                    </a:lnTo>
                    <a:lnTo>
                      <a:pt x="745" y="36"/>
                    </a:lnTo>
                    <a:lnTo>
                      <a:pt x="742" y="37"/>
                    </a:lnTo>
                    <a:lnTo>
                      <a:pt x="738" y="38"/>
                    </a:lnTo>
                    <a:lnTo>
                      <a:pt x="733" y="38"/>
                    </a:lnTo>
                    <a:lnTo>
                      <a:pt x="614" y="38"/>
                    </a:lnTo>
                    <a:lnTo>
                      <a:pt x="463" y="681"/>
                    </a:lnTo>
                    <a:lnTo>
                      <a:pt x="461" y="687"/>
                    </a:lnTo>
                    <a:lnTo>
                      <a:pt x="457" y="691"/>
                    </a:lnTo>
                    <a:lnTo>
                      <a:pt x="451" y="694"/>
                    </a:lnTo>
                    <a:lnTo>
                      <a:pt x="444" y="6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60" name="任意多边形: 形状 59"/>
              <p:cNvSpPr/>
              <p:nvPr/>
            </p:nvSpPr>
            <p:spPr bwMode="auto">
              <a:xfrm>
                <a:off x="1260653" y="5333436"/>
                <a:ext cx="356718" cy="187823"/>
              </a:xfrm>
              <a:custGeom>
                <a:avLst/>
                <a:gdLst>
                  <a:gd name="T0" fmla="*/ 638 w 734"/>
                  <a:gd name="T1" fmla="*/ 387 h 387"/>
                  <a:gd name="T2" fmla="*/ 135 w 734"/>
                  <a:gd name="T3" fmla="*/ 387 h 387"/>
                  <a:gd name="T4" fmla="*/ 130 w 734"/>
                  <a:gd name="T5" fmla="*/ 387 h 387"/>
                  <a:gd name="T6" fmla="*/ 124 w 734"/>
                  <a:gd name="T7" fmla="*/ 384 h 387"/>
                  <a:gd name="T8" fmla="*/ 120 w 734"/>
                  <a:gd name="T9" fmla="*/ 379 h 387"/>
                  <a:gd name="T10" fmla="*/ 117 w 734"/>
                  <a:gd name="T11" fmla="*/ 374 h 387"/>
                  <a:gd name="T12" fmla="*/ 2 w 734"/>
                  <a:gd name="T13" fmla="*/ 26 h 387"/>
                  <a:gd name="T14" fmla="*/ 0 w 734"/>
                  <a:gd name="T15" fmla="*/ 22 h 387"/>
                  <a:gd name="T16" fmla="*/ 0 w 734"/>
                  <a:gd name="T17" fmla="*/ 16 h 387"/>
                  <a:gd name="T18" fmla="*/ 2 w 734"/>
                  <a:gd name="T19" fmla="*/ 12 h 387"/>
                  <a:gd name="T20" fmla="*/ 4 w 734"/>
                  <a:gd name="T21" fmla="*/ 9 h 387"/>
                  <a:gd name="T22" fmla="*/ 7 w 734"/>
                  <a:gd name="T23" fmla="*/ 5 h 387"/>
                  <a:gd name="T24" fmla="*/ 12 w 734"/>
                  <a:gd name="T25" fmla="*/ 3 h 387"/>
                  <a:gd name="T26" fmla="*/ 14 w 734"/>
                  <a:gd name="T27" fmla="*/ 0 h 387"/>
                  <a:gd name="T28" fmla="*/ 20 w 734"/>
                  <a:gd name="T29" fmla="*/ 0 h 387"/>
                  <a:gd name="T30" fmla="*/ 714 w 734"/>
                  <a:gd name="T31" fmla="*/ 0 h 387"/>
                  <a:gd name="T32" fmla="*/ 719 w 734"/>
                  <a:gd name="T33" fmla="*/ 0 h 387"/>
                  <a:gd name="T34" fmla="*/ 723 w 734"/>
                  <a:gd name="T35" fmla="*/ 2 h 387"/>
                  <a:gd name="T36" fmla="*/ 726 w 734"/>
                  <a:gd name="T37" fmla="*/ 3 h 387"/>
                  <a:gd name="T38" fmla="*/ 729 w 734"/>
                  <a:gd name="T39" fmla="*/ 6 h 387"/>
                  <a:gd name="T40" fmla="*/ 732 w 734"/>
                  <a:gd name="T41" fmla="*/ 9 h 387"/>
                  <a:gd name="T42" fmla="*/ 733 w 734"/>
                  <a:gd name="T43" fmla="*/ 12 h 387"/>
                  <a:gd name="T44" fmla="*/ 734 w 734"/>
                  <a:gd name="T45" fmla="*/ 16 h 387"/>
                  <a:gd name="T46" fmla="*/ 734 w 734"/>
                  <a:gd name="T47" fmla="*/ 21 h 387"/>
                  <a:gd name="T48" fmla="*/ 734 w 734"/>
                  <a:gd name="T49" fmla="*/ 24 h 387"/>
                  <a:gd name="T50" fmla="*/ 733 w 734"/>
                  <a:gd name="T51" fmla="*/ 28 h 387"/>
                  <a:gd name="T52" fmla="*/ 732 w 734"/>
                  <a:gd name="T53" fmla="*/ 31 h 387"/>
                  <a:gd name="T54" fmla="*/ 729 w 734"/>
                  <a:gd name="T55" fmla="*/ 34 h 387"/>
                  <a:gd name="T56" fmla="*/ 726 w 734"/>
                  <a:gd name="T57" fmla="*/ 36 h 387"/>
                  <a:gd name="T58" fmla="*/ 723 w 734"/>
                  <a:gd name="T59" fmla="*/ 38 h 387"/>
                  <a:gd name="T60" fmla="*/ 719 w 734"/>
                  <a:gd name="T61" fmla="*/ 39 h 387"/>
                  <a:gd name="T62" fmla="*/ 714 w 734"/>
                  <a:gd name="T63" fmla="*/ 39 h 387"/>
                  <a:gd name="T64" fmla="*/ 46 w 734"/>
                  <a:gd name="T65" fmla="*/ 39 h 387"/>
                  <a:gd name="T66" fmla="*/ 150 w 734"/>
                  <a:gd name="T67" fmla="*/ 348 h 387"/>
                  <a:gd name="T68" fmla="*/ 638 w 734"/>
                  <a:gd name="T69" fmla="*/ 348 h 387"/>
                  <a:gd name="T70" fmla="*/ 641 w 734"/>
                  <a:gd name="T71" fmla="*/ 349 h 387"/>
                  <a:gd name="T72" fmla="*/ 645 w 734"/>
                  <a:gd name="T73" fmla="*/ 350 h 387"/>
                  <a:gd name="T74" fmla="*/ 648 w 734"/>
                  <a:gd name="T75" fmla="*/ 352 h 387"/>
                  <a:gd name="T76" fmla="*/ 651 w 734"/>
                  <a:gd name="T77" fmla="*/ 353 h 387"/>
                  <a:gd name="T78" fmla="*/ 654 w 734"/>
                  <a:gd name="T79" fmla="*/ 356 h 387"/>
                  <a:gd name="T80" fmla="*/ 655 w 734"/>
                  <a:gd name="T81" fmla="*/ 361 h 387"/>
                  <a:gd name="T82" fmla="*/ 657 w 734"/>
                  <a:gd name="T83" fmla="*/ 363 h 387"/>
                  <a:gd name="T84" fmla="*/ 657 w 734"/>
                  <a:gd name="T85" fmla="*/ 368 h 387"/>
                  <a:gd name="T86" fmla="*/ 657 w 734"/>
                  <a:gd name="T87" fmla="*/ 372 h 387"/>
                  <a:gd name="T88" fmla="*/ 655 w 734"/>
                  <a:gd name="T89" fmla="*/ 375 h 387"/>
                  <a:gd name="T90" fmla="*/ 654 w 734"/>
                  <a:gd name="T91" fmla="*/ 378 h 387"/>
                  <a:gd name="T92" fmla="*/ 651 w 734"/>
                  <a:gd name="T93" fmla="*/ 381 h 387"/>
                  <a:gd name="T94" fmla="*/ 648 w 734"/>
                  <a:gd name="T95" fmla="*/ 384 h 387"/>
                  <a:gd name="T96" fmla="*/ 645 w 734"/>
                  <a:gd name="T97" fmla="*/ 385 h 387"/>
                  <a:gd name="T98" fmla="*/ 641 w 734"/>
                  <a:gd name="T99" fmla="*/ 387 h 387"/>
                  <a:gd name="T100" fmla="*/ 638 w 734"/>
                  <a:gd name="T10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387">
                    <a:moveTo>
                      <a:pt x="638" y="387"/>
                    </a:moveTo>
                    <a:lnTo>
                      <a:pt x="135" y="387"/>
                    </a:lnTo>
                    <a:lnTo>
                      <a:pt x="130" y="387"/>
                    </a:lnTo>
                    <a:lnTo>
                      <a:pt x="124" y="384"/>
                    </a:lnTo>
                    <a:lnTo>
                      <a:pt x="120" y="379"/>
                    </a:lnTo>
                    <a:lnTo>
                      <a:pt x="117" y="374"/>
                    </a:lnTo>
                    <a:lnTo>
                      <a:pt x="2" y="26"/>
                    </a:lnTo>
                    <a:lnTo>
                      <a:pt x="0" y="22"/>
                    </a:lnTo>
                    <a:lnTo>
                      <a:pt x="0" y="16"/>
                    </a:lnTo>
                    <a:lnTo>
                      <a:pt x="2" y="12"/>
                    </a:lnTo>
                    <a:lnTo>
                      <a:pt x="4" y="9"/>
                    </a:lnTo>
                    <a:lnTo>
                      <a:pt x="7" y="5"/>
                    </a:lnTo>
                    <a:lnTo>
                      <a:pt x="12" y="3"/>
                    </a:lnTo>
                    <a:lnTo>
                      <a:pt x="14" y="0"/>
                    </a:lnTo>
                    <a:lnTo>
                      <a:pt x="20" y="0"/>
                    </a:lnTo>
                    <a:lnTo>
                      <a:pt x="714" y="0"/>
                    </a:lnTo>
                    <a:lnTo>
                      <a:pt x="719" y="0"/>
                    </a:lnTo>
                    <a:lnTo>
                      <a:pt x="723" y="2"/>
                    </a:lnTo>
                    <a:lnTo>
                      <a:pt x="726" y="3"/>
                    </a:lnTo>
                    <a:lnTo>
                      <a:pt x="729" y="6"/>
                    </a:lnTo>
                    <a:lnTo>
                      <a:pt x="732" y="9"/>
                    </a:lnTo>
                    <a:lnTo>
                      <a:pt x="733" y="12"/>
                    </a:lnTo>
                    <a:lnTo>
                      <a:pt x="734" y="16"/>
                    </a:lnTo>
                    <a:lnTo>
                      <a:pt x="734" y="21"/>
                    </a:lnTo>
                    <a:lnTo>
                      <a:pt x="734" y="24"/>
                    </a:lnTo>
                    <a:lnTo>
                      <a:pt x="733" y="28"/>
                    </a:lnTo>
                    <a:lnTo>
                      <a:pt x="732" y="31"/>
                    </a:lnTo>
                    <a:lnTo>
                      <a:pt x="729" y="34"/>
                    </a:lnTo>
                    <a:lnTo>
                      <a:pt x="726" y="36"/>
                    </a:lnTo>
                    <a:lnTo>
                      <a:pt x="723" y="38"/>
                    </a:lnTo>
                    <a:lnTo>
                      <a:pt x="719" y="39"/>
                    </a:lnTo>
                    <a:lnTo>
                      <a:pt x="714" y="39"/>
                    </a:lnTo>
                    <a:lnTo>
                      <a:pt x="46" y="39"/>
                    </a:lnTo>
                    <a:lnTo>
                      <a:pt x="150" y="348"/>
                    </a:lnTo>
                    <a:lnTo>
                      <a:pt x="638" y="348"/>
                    </a:lnTo>
                    <a:lnTo>
                      <a:pt x="641" y="349"/>
                    </a:lnTo>
                    <a:lnTo>
                      <a:pt x="645" y="350"/>
                    </a:lnTo>
                    <a:lnTo>
                      <a:pt x="648" y="352"/>
                    </a:lnTo>
                    <a:lnTo>
                      <a:pt x="651" y="353"/>
                    </a:lnTo>
                    <a:lnTo>
                      <a:pt x="654" y="356"/>
                    </a:lnTo>
                    <a:lnTo>
                      <a:pt x="655" y="361"/>
                    </a:lnTo>
                    <a:lnTo>
                      <a:pt x="657" y="363"/>
                    </a:lnTo>
                    <a:lnTo>
                      <a:pt x="657" y="368"/>
                    </a:lnTo>
                    <a:lnTo>
                      <a:pt x="657" y="372"/>
                    </a:lnTo>
                    <a:lnTo>
                      <a:pt x="655" y="375"/>
                    </a:lnTo>
                    <a:lnTo>
                      <a:pt x="654" y="378"/>
                    </a:lnTo>
                    <a:lnTo>
                      <a:pt x="651" y="381"/>
                    </a:lnTo>
                    <a:lnTo>
                      <a:pt x="648" y="384"/>
                    </a:lnTo>
                    <a:lnTo>
                      <a:pt x="645" y="385"/>
                    </a:lnTo>
                    <a:lnTo>
                      <a:pt x="641" y="387"/>
                    </a:lnTo>
                    <a:lnTo>
                      <a:pt x="638"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grpSp>
        <p:nvGrpSpPr>
          <p:cNvPr id="22" name="千图PPT彼岸天：ID 8661124库_组合 21"/>
          <p:cNvGrpSpPr/>
          <p:nvPr>
            <p:custDataLst>
              <p:tags r:id="rId7"/>
            </p:custDataLst>
          </p:nvPr>
        </p:nvGrpSpPr>
        <p:grpSpPr>
          <a:xfrm>
            <a:off x="1184938" y="5103443"/>
            <a:ext cx="3888660" cy="628671"/>
            <a:chOff x="1251284" y="5103443"/>
            <a:chExt cx="3888660" cy="628671"/>
          </a:xfrm>
        </p:grpSpPr>
        <p:grpSp>
          <p:nvGrpSpPr>
            <p:cNvPr id="28" name="组合 27"/>
            <p:cNvGrpSpPr/>
            <p:nvPr/>
          </p:nvGrpSpPr>
          <p:grpSpPr>
            <a:xfrm>
              <a:off x="1251284" y="5121087"/>
              <a:ext cx="591065" cy="593383"/>
              <a:chOff x="4856802" y="3379051"/>
              <a:chExt cx="591065" cy="593383"/>
            </a:xfrm>
          </p:grpSpPr>
          <p:sp>
            <p:nvSpPr>
              <p:cNvPr id="51" name="任意多边形: 形状 50"/>
              <p:cNvSpPr/>
              <p:nvPr/>
            </p:nvSpPr>
            <p:spPr bwMode="auto">
              <a:xfrm>
                <a:off x="4856802" y="3379051"/>
                <a:ext cx="591065" cy="593383"/>
              </a:xfrm>
              <a:custGeom>
                <a:avLst/>
                <a:gdLst>
                  <a:gd name="T0" fmla="*/ 128 w 255"/>
                  <a:gd name="T1" fmla="*/ 256 h 256"/>
                  <a:gd name="T2" fmla="*/ 102 w 255"/>
                  <a:gd name="T3" fmla="*/ 252 h 256"/>
                  <a:gd name="T4" fmla="*/ 78 w 255"/>
                  <a:gd name="T5" fmla="*/ 245 h 256"/>
                  <a:gd name="T6" fmla="*/ 56 w 255"/>
                  <a:gd name="T7" fmla="*/ 233 h 256"/>
                  <a:gd name="T8" fmla="*/ 37 w 255"/>
                  <a:gd name="T9" fmla="*/ 218 h 256"/>
                  <a:gd name="T10" fmla="*/ 22 w 255"/>
                  <a:gd name="T11" fmla="*/ 199 h 256"/>
                  <a:gd name="T12" fmla="*/ 10 w 255"/>
                  <a:gd name="T13" fmla="*/ 177 h 256"/>
                  <a:gd name="T14" fmla="*/ 3 w 255"/>
                  <a:gd name="T15" fmla="*/ 153 h 256"/>
                  <a:gd name="T16" fmla="*/ 0 w 255"/>
                  <a:gd name="T17" fmla="*/ 127 h 256"/>
                  <a:gd name="T18" fmla="*/ 0 w 255"/>
                  <a:gd name="T19" fmla="*/ 114 h 256"/>
                  <a:gd name="T20" fmla="*/ 5 w 255"/>
                  <a:gd name="T21" fmla="*/ 89 h 256"/>
                  <a:gd name="T22" fmla="*/ 16 w 255"/>
                  <a:gd name="T23" fmla="*/ 67 h 256"/>
                  <a:gd name="T24" fmla="*/ 29 w 255"/>
                  <a:gd name="T25" fmla="*/ 47 h 256"/>
                  <a:gd name="T26" fmla="*/ 46 w 255"/>
                  <a:gd name="T27" fmla="*/ 29 h 256"/>
                  <a:gd name="T28" fmla="*/ 66 w 255"/>
                  <a:gd name="T29" fmla="*/ 15 h 256"/>
                  <a:gd name="T30" fmla="*/ 90 w 255"/>
                  <a:gd name="T31" fmla="*/ 6 h 256"/>
                  <a:gd name="T32" fmla="*/ 115 w 255"/>
                  <a:gd name="T33" fmla="*/ 1 h 256"/>
                  <a:gd name="T34" fmla="*/ 128 w 255"/>
                  <a:gd name="T35" fmla="*/ 0 h 256"/>
                  <a:gd name="T36" fmla="*/ 154 w 255"/>
                  <a:gd name="T37" fmla="*/ 2 h 256"/>
                  <a:gd name="T38" fmla="*/ 177 w 255"/>
                  <a:gd name="T39" fmla="*/ 10 h 256"/>
                  <a:gd name="T40" fmla="*/ 199 w 255"/>
                  <a:gd name="T41" fmla="*/ 22 h 256"/>
                  <a:gd name="T42" fmla="*/ 218 w 255"/>
                  <a:gd name="T43" fmla="*/ 38 h 256"/>
                  <a:gd name="T44" fmla="*/ 233 w 255"/>
                  <a:gd name="T45" fmla="*/ 56 h 256"/>
                  <a:gd name="T46" fmla="*/ 245 w 255"/>
                  <a:gd name="T47" fmla="*/ 78 h 256"/>
                  <a:gd name="T48" fmla="*/ 253 w 255"/>
                  <a:gd name="T49" fmla="*/ 102 h 256"/>
                  <a:gd name="T50" fmla="*/ 255 w 255"/>
                  <a:gd name="T51" fmla="*/ 127 h 256"/>
                  <a:gd name="T52" fmla="*/ 254 w 255"/>
                  <a:gd name="T53" fmla="*/ 140 h 256"/>
                  <a:gd name="T54" fmla="*/ 249 w 255"/>
                  <a:gd name="T55" fmla="*/ 166 h 256"/>
                  <a:gd name="T56" fmla="*/ 240 w 255"/>
                  <a:gd name="T57" fmla="*/ 189 h 256"/>
                  <a:gd name="T58" fmla="*/ 226 w 255"/>
                  <a:gd name="T59" fmla="*/ 209 h 256"/>
                  <a:gd name="T60" fmla="*/ 209 w 255"/>
                  <a:gd name="T61" fmla="*/ 226 h 256"/>
                  <a:gd name="T62" fmla="*/ 188 w 255"/>
                  <a:gd name="T63" fmla="*/ 239 h 256"/>
                  <a:gd name="T64" fmla="*/ 166 w 255"/>
                  <a:gd name="T65" fmla="*/ 250 h 256"/>
                  <a:gd name="T66" fmla="*/ 141 w 255"/>
                  <a:gd name="T67" fmla="*/ 255 h 256"/>
                  <a:gd name="T68" fmla="*/ 128 w 255"/>
                  <a:gd name="T69"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 h="256">
                    <a:moveTo>
                      <a:pt x="128" y="256"/>
                    </a:moveTo>
                    <a:lnTo>
                      <a:pt x="128" y="256"/>
                    </a:lnTo>
                    <a:lnTo>
                      <a:pt x="115" y="255"/>
                    </a:lnTo>
                    <a:lnTo>
                      <a:pt x="102" y="252"/>
                    </a:lnTo>
                    <a:lnTo>
                      <a:pt x="90" y="250"/>
                    </a:lnTo>
                    <a:lnTo>
                      <a:pt x="78" y="245"/>
                    </a:lnTo>
                    <a:lnTo>
                      <a:pt x="66" y="239"/>
                    </a:lnTo>
                    <a:lnTo>
                      <a:pt x="56" y="233"/>
                    </a:lnTo>
                    <a:lnTo>
                      <a:pt x="46" y="226"/>
                    </a:lnTo>
                    <a:lnTo>
                      <a:pt x="37" y="218"/>
                    </a:lnTo>
                    <a:lnTo>
                      <a:pt x="29" y="209"/>
                    </a:lnTo>
                    <a:lnTo>
                      <a:pt x="22" y="199"/>
                    </a:lnTo>
                    <a:lnTo>
                      <a:pt x="16" y="189"/>
                    </a:lnTo>
                    <a:lnTo>
                      <a:pt x="10" y="177"/>
                    </a:lnTo>
                    <a:lnTo>
                      <a:pt x="5" y="166"/>
                    </a:lnTo>
                    <a:lnTo>
                      <a:pt x="3" y="153"/>
                    </a:lnTo>
                    <a:lnTo>
                      <a:pt x="0" y="140"/>
                    </a:lnTo>
                    <a:lnTo>
                      <a:pt x="0" y="127"/>
                    </a:lnTo>
                    <a:lnTo>
                      <a:pt x="0" y="127"/>
                    </a:lnTo>
                    <a:lnTo>
                      <a:pt x="0" y="114"/>
                    </a:lnTo>
                    <a:lnTo>
                      <a:pt x="3" y="102"/>
                    </a:lnTo>
                    <a:lnTo>
                      <a:pt x="5" y="89"/>
                    </a:lnTo>
                    <a:lnTo>
                      <a:pt x="10" y="78"/>
                    </a:lnTo>
                    <a:lnTo>
                      <a:pt x="16" y="67"/>
                    </a:lnTo>
                    <a:lnTo>
                      <a:pt x="22" y="56"/>
                    </a:lnTo>
                    <a:lnTo>
                      <a:pt x="29" y="47"/>
                    </a:lnTo>
                    <a:lnTo>
                      <a:pt x="37" y="38"/>
                    </a:lnTo>
                    <a:lnTo>
                      <a:pt x="46" y="29"/>
                    </a:lnTo>
                    <a:lnTo>
                      <a:pt x="56" y="22"/>
                    </a:lnTo>
                    <a:lnTo>
                      <a:pt x="66" y="15"/>
                    </a:lnTo>
                    <a:lnTo>
                      <a:pt x="78" y="10"/>
                    </a:lnTo>
                    <a:lnTo>
                      <a:pt x="90" y="6"/>
                    </a:lnTo>
                    <a:lnTo>
                      <a:pt x="102" y="2"/>
                    </a:lnTo>
                    <a:lnTo>
                      <a:pt x="115" y="1"/>
                    </a:lnTo>
                    <a:lnTo>
                      <a:pt x="128" y="0"/>
                    </a:lnTo>
                    <a:lnTo>
                      <a:pt x="128" y="0"/>
                    </a:lnTo>
                    <a:lnTo>
                      <a:pt x="141" y="1"/>
                    </a:lnTo>
                    <a:lnTo>
                      <a:pt x="154" y="2"/>
                    </a:lnTo>
                    <a:lnTo>
                      <a:pt x="166" y="6"/>
                    </a:lnTo>
                    <a:lnTo>
                      <a:pt x="177" y="10"/>
                    </a:lnTo>
                    <a:lnTo>
                      <a:pt x="188" y="15"/>
                    </a:lnTo>
                    <a:lnTo>
                      <a:pt x="199" y="22"/>
                    </a:lnTo>
                    <a:lnTo>
                      <a:pt x="209" y="29"/>
                    </a:lnTo>
                    <a:lnTo>
                      <a:pt x="218" y="38"/>
                    </a:lnTo>
                    <a:lnTo>
                      <a:pt x="226" y="47"/>
                    </a:lnTo>
                    <a:lnTo>
                      <a:pt x="233" y="56"/>
                    </a:lnTo>
                    <a:lnTo>
                      <a:pt x="240" y="67"/>
                    </a:lnTo>
                    <a:lnTo>
                      <a:pt x="245" y="78"/>
                    </a:lnTo>
                    <a:lnTo>
                      <a:pt x="249" y="89"/>
                    </a:lnTo>
                    <a:lnTo>
                      <a:pt x="253" y="102"/>
                    </a:lnTo>
                    <a:lnTo>
                      <a:pt x="254" y="114"/>
                    </a:lnTo>
                    <a:lnTo>
                      <a:pt x="255" y="127"/>
                    </a:lnTo>
                    <a:lnTo>
                      <a:pt x="255" y="127"/>
                    </a:lnTo>
                    <a:lnTo>
                      <a:pt x="254" y="140"/>
                    </a:lnTo>
                    <a:lnTo>
                      <a:pt x="253" y="153"/>
                    </a:lnTo>
                    <a:lnTo>
                      <a:pt x="249" y="166"/>
                    </a:lnTo>
                    <a:lnTo>
                      <a:pt x="245" y="177"/>
                    </a:lnTo>
                    <a:lnTo>
                      <a:pt x="240" y="189"/>
                    </a:lnTo>
                    <a:lnTo>
                      <a:pt x="233" y="199"/>
                    </a:lnTo>
                    <a:lnTo>
                      <a:pt x="226" y="209"/>
                    </a:lnTo>
                    <a:lnTo>
                      <a:pt x="218" y="218"/>
                    </a:lnTo>
                    <a:lnTo>
                      <a:pt x="209" y="226"/>
                    </a:lnTo>
                    <a:lnTo>
                      <a:pt x="199" y="233"/>
                    </a:lnTo>
                    <a:lnTo>
                      <a:pt x="188" y="239"/>
                    </a:lnTo>
                    <a:lnTo>
                      <a:pt x="177" y="245"/>
                    </a:lnTo>
                    <a:lnTo>
                      <a:pt x="166" y="250"/>
                    </a:lnTo>
                    <a:lnTo>
                      <a:pt x="154" y="252"/>
                    </a:lnTo>
                    <a:lnTo>
                      <a:pt x="141" y="255"/>
                    </a:lnTo>
                    <a:lnTo>
                      <a:pt x="128" y="256"/>
                    </a:lnTo>
                    <a:lnTo>
                      <a:pt x="128" y="256"/>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52" name="任意多边形: 形状 51"/>
              <p:cNvSpPr/>
              <p:nvPr/>
            </p:nvSpPr>
            <p:spPr bwMode="auto">
              <a:xfrm>
                <a:off x="4969322" y="3522326"/>
                <a:ext cx="312274" cy="312274"/>
              </a:xfrm>
              <a:custGeom>
                <a:avLst/>
                <a:gdLst>
                  <a:gd name="T0" fmla="*/ 600 w 1152"/>
                  <a:gd name="T1" fmla="*/ 944 h 1153"/>
                  <a:gd name="T2" fmla="*/ 578 w 1152"/>
                  <a:gd name="T3" fmla="*/ 940 h 1153"/>
                  <a:gd name="T4" fmla="*/ 908 w 1152"/>
                  <a:gd name="T5" fmla="*/ 1066 h 1153"/>
                  <a:gd name="T6" fmla="*/ 367 w 1152"/>
                  <a:gd name="T7" fmla="*/ 868 h 1153"/>
                  <a:gd name="T8" fmla="*/ 1049 w 1152"/>
                  <a:gd name="T9" fmla="*/ 137 h 1153"/>
                  <a:gd name="T10" fmla="*/ 367 w 1152"/>
                  <a:gd name="T11" fmla="*/ 868 h 1153"/>
                  <a:gd name="T12" fmla="*/ 947 w 1152"/>
                  <a:gd name="T13" fmla="*/ 193 h 1153"/>
                  <a:gd name="T14" fmla="*/ 336 w 1152"/>
                  <a:gd name="T15" fmla="*/ 838 h 1153"/>
                  <a:gd name="T16" fmla="*/ 113 w 1152"/>
                  <a:gd name="T17" fmla="*/ 749 h 1153"/>
                  <a:gd name="T18" fmla="*/ 1131 w 1152"/>
                  <a:gd name="T19" fmla="*/ 4 h 1153"/>
                  <a:gd name="T20" fmla="*/ 1121 w 1152"/>
                  <a:gd name="T21" fmla="*/ 1 h 1153"/>
                  <a:gd name="T22" fmla="*/ 1110 w 1152"/>
                  <a:gd name="T23" fmla="*/ 1 h 1153"/>
                  <a:gd name="T24" fmla="*/ 1101 w 1152"/>
                  <a:gd name="T25" fmla="*/ 5 h 1153"/>
                  <a:gd name="T26" fmla="*/ 16 w 1152"/>
                  <a:gd name="T27" fmla="*/ 727 h 1153"/>
                  <a:gd name="T28" fmla="*/ 9 w 1152"/>
                  <a:gd name="T29" fmla="*/ 734 h 1153"/>
                  <a:gd name="T30" fmla="*/ 3 w 1152"/>
                  <a:gd name="T31" fmla="*/ 741 h 1153"/>
                  <a:gd name="T32" fmla="*/ 0 w 1152"/>
                  <a:gd name="T33" fmla="*/ 751 h 1153"/>
                  <a:gd name="T34" fmla="*/ 0 w 1152"/>
                  <a:gd name="T35" fmla="*/ 761 h 1153"/>
                  <a:gd name="T36" fmla="*/ 2 w 1152"/>
                  <a:gd name="T37" fmla="*/ 770 h 1153"/>
                  <a:gd name="T38" fmla="*/ 8 w 1152"/>
                  <a:gd name="T39" fmla="*/ 779 h 1153"/>
                  <a:gd name="T40" fmla="*/ 14 w 1152"/>
                  <a:gd name="T41" fmla="*/ 785 h 1153"/>
                  <a:gd name="T42" fmla="*/ 23 w 1152"/>
                  <a:gd name="T43" fmla="*/ 790 h 1153"/>
                  <a:gd name="T44" fmla="*/ 436 w 1152"/>
                  <a:gd name="T45" fmla="*/ 1134 h 1153"/>
                  <a:gd name="T46" fmla="*/ 443 w 1152"/>
                  <a:gd name="T47" fmla="*/ 1142 h 1153"/>
                  <a:gd name="T48" fmla="*/ 449 w 1152"/>
                  <a:gd name="T49" fmla="*/ 1148 h 1153"/>
                  <a:gd name="T50" fmla="*/ 458 w 1152"/>
                  <a:gd name="T51" fmla="*/ 1152 h 1153"/>
                  <a:gd name="T52" fmla="*/ 468 w 1152"/>
                  <a:gd name="T53" fmla="*/ 1153 h 1153"/>
                  <a:gd name="T54" fmla="*/ 473 w 1152"/>
                  <a:gd name="T55" fmla="*/ 1153 h 1153"/>
                  <a:gd name="T56" fmla="*/ 482 w 1152"/>
                  <a:gd name="T57" fmla="*/ 1150 h 1153"/>
                  <a:gd name="T58" fmla="*/ 489 w 1152"/>
                  <a:gd name="T59" fmla="*/ 1145 h 1153"/>
                  <a:gd name="T60" fmla="*/ 496 w 1152"/>
                  <a:gd name="T61" fmla="*/ 1139 h 1153"/>
                  <a:gd name="T62" fmla="*/ 573 w 1152"/>
                  <a:gd name="T63" fmla="*/ 1010 h 1153"/>
                  <a:gd name="T64" fmla="*/ 929 w 1152"/>
                  <a:gd name="T65" fmla="*/ 1153 h 1153"/>
                  <a:gd name="T66" fmla="*/ 941 w 1152"/>
                  <a:gd name="T67" fmla="*/ 1153 h 1153"/>
                  <a:gd name="T68" fmla="*/ 949 w 1152"/>
                  <a:gd name="T69" fmla="*/ 1150 h 1153"/>
                  <a:gd name="T70" fmla="*/ 960 w 1152"/>
                  <a:gd name="T71" fmla="*/ 1143 h 1153"/>
                  <a:gd name="T72" fmla="*/ 969 w 1152"/>
                  <a:gd name="T73" fmla="*/ 1130 h 1153"/>
                  <a:gd name="T74" fmla="*/ 1151 w 1152"/>
                  <a:gd name="T75" fmla="*/ 42 h 1153"/>
                  <a:gd name="T76" fmla="*/ 1151 w 1152"/>
                  <a:gd name="T77" fmla="*/ 33 h 1153"/>
                  <a:gd name="T78" fmla="*/ 1149 w 1152"/>
                  <a:gd name="T79" fmla="*/ 22 h 1153"/>
                  <a:gd name="T80" fmla="*/ 1144 w 1152"/>
                  <a:gd name="T81" fmla="*/ 13 h 1153"/>
                  <a:gd name="T82" fmla="*/ 1135 w 1152"/>
                  <a:gd name="T83" fmla="*/ 7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2" h="1153">
                    <a:moveTo>
                      <a:pt x="908" y="1066"/>
                    </a:moveTo>
                    <a:lnTo>
                      <a:pt x="600" y="944"/>
                    </a:lnTo>
                    <a:lnTo>
                      <a:pt x="590" y="941"/>
                    </a:lnTo>
                    <a:lnTo>
                      <a:pt x="578" y="940"/>
                    </a:lnTo>
                    <a:lnTo>
                      <a:pt x="1051" y="205"/>
                    </a:lnTo>
                    <a:lnTo>
                      <a:pt x="908" y="1066"/>
                    </a:lnTo>
                    <a:close/>
                    <a:moveTo>
                      <a:pt x="367" y="868"/>
                    </a:moveTo>
                    <a:lnTo>
                      <a:pt x="367" y="868"/>
                    </a:lnTo>
                    <a:lnTo>
                      <a:pt x="366" y="866"/>
                    </a:lnTo>
                    <a:lnTo>
                      <a:pt x="1049" y="137"/>
                    </a:lnTo>
                    <a:lnTo>
                      <a:pt x="468" y="1042"/>
                    </a:lnTo>
                    <a:lnTo>
                      <a:pt x="367" y="868"/>
                    </a:lnTo>
                    <a:close/>
                    <a:moveTo>
                      <a:pt x="113" y="749"/>
                    </a:moveTo>
                    <a:lnTo>
                      <a:pt x="947" y="193"/>
                    </a:lnTo>
                    <a:lnTo>
                      <a:pt x="340" y="842"/>
                    </a:lnTo>
                    <a:lnTo>
                      <a:pt x="336" y="838"/>
                    </a:lnTo>
                    <a:lnTo>
                      <a:pt x="332" y="836"/>
                    </a:lnTo>
                    <a:lnTo>
                      <a:pt x="113" y="749"/>
                    </a:lnTo>
                    <a:close/>
                    <a:moveTo>
                      <a:pt x="1135" y="7"/>
                    </a:moveTo>
                    <a:lnTo>
                      <a:pt x="1131" y="4"/>
                    </a:lnTo>
                    <a:lnTo>
                      <a:pt x="1126" y="2"/>
                    </a:lnTo>
                    <a:lnTo>
                      <a:pt x="1121" y="1"/>
                    </a:lnTo>
                    <a:lnTo>
                      <a:pt x="1116" y="0"/>
                    </a:lnTo>
                    <a:lnTo>
                      <a:pt x="1110" y="1"/>
                    </a:lnTo>
                    <a:lnTo>
                      <a:pt x="1106" y="2"/>
                    </a:lnTo>
                    <a:lnTo>
                      <a:pt x="1101" y="5"/>
                    </a:lnTo>
                    <a:lnTo>
                      <a:pt x="1096" y="7"/>
                    </a:lnTo>
                    <a:lnTo>
                      <a:pt x="16" y="727"/>
                    </a:lnTo>
                    <a:lnTo>
                      <a:pt x="12" y="730"/>
                    </a:lnTo>
                    <a:lnTo>
                      <a:pt x="9" y="734"/>
                    </a:lnTo>
                    <a:lnTo>
                      <a:pt x="5" y="737"/>
                    </a:lnTo>
                    <a:lnTo>
                      <a:pt x="3" y="741"/>
                    </a:lnTo>
                    <a:lnTo>
                      <a:pt x="2" y="745"/>
                    </a:lnTo>
                    <a:lnTo>
                      <a:pt x="0" y="751"/>
                    </a:lnTo>
                    <a:lnTo>
                      <a:pt x="0" y="755"/>
                    </a:lnTo>
                    <a:lnTo>
                      <a:pt x="0" y="761"/>
                    </a:lnTo>
                    <a:lnTo>
                      <a:pt x="1" y="765"/>
                    </a:lnTo>
                    <a:lnTo>
                      <a:pt x="2" y="770"/>
                    </a:lnTo>
                    <a:lnTo>
                      <a:pt x="4" y="775"/>
                    </a:lnTo>
                    <a:lnTo>
                      <a:pt x="8" y="779"/>
                    </a:lnTo>
                    <a:lnTo>
                      <a:pt x="11" y="782"/>
                    </a:lnTo>
                    <a:lnTo>
                      <a:pt x="14" y="785"/>
                    </a:lnTo>
                    <a:lnTo>
                      <a:pt x="18" y="788"/>
                    </a:lnTo>
                    <a:lnTo>
                      <a:pt x="23" y="790"/>
                    </a:lnTo>
                    <a:lnTo>
                      <a:pt x="305" y="903"/>
                    </a:lnTo>
                    <a:lnTo>
                      <a:pt x="436" y="1134"/>
                    </a:lnTo>
                    <a:lnTo>
                      <a:pt x="440" y="1139"/>
                    </a:lnTo>
                    <a:lnTo>
                      <a:pt x="443" y="1142"/>
                    </a:lnTo>
                    <a:lnTo>
                      <a:pt x="446" y="1145"/>
                    </a:lnTo>
                    <a:lnTo>
                      <a:pt x="449" y="1148"/>
                    </a:lnTo>
                    <a:lnTo>
                      <a:pt x="454" y="1149"/>
                    </a:lnTo>
                    <a:lnTo>
                      <a:pt x="458" y="1152"/>
                    </a:lnTo>
                    <a:lnTo>
                      <a:pt x="463" y="1153"/>
                    </a:lnTo>
                    <a:lnTo>
                      <a:pt x="468" y="1153"/>
                    </a:lnTo>
                    <a:lnTo>
                      <a:pt x="468" y="1153"/>
                    </a:lnTo>
                    <a:lnTo>
                      <a:pt x="473" y="1153"/>
                    </a:lnTo>
                    <a:lnTo>
                      <a:pt x="477" y="1152"/>
                    </a:lnTo>
                    <a:lnTo>
                      <a:pt x="482" y="1150"/>
                    </a:lnTo>
                    <a:lnTo>
                      <a:pt x="486" y="1148"/>
                    </a:lnTo>
                    <a:lnTo>
                      <a:pt x="489" y="1145"/>
                    </a:lnTo>
                    <a:lnTo>
                      <a:pt x="494" y="1143"/>
                    </a:lnTo>
                    <a:lnTo>
                      <a:pt x="496" y="1139"/>
                    </a:lnTo>
                    <a:lnTo>
                      <a:pt x="499" y="1135"/>
                    </a:lnTo>
                    <a:lnTo>
                      <a:pt x="573" y="1010"/>
                    </a:lnTo>
                    <a:lnTo>
                      <a:pt x="922" y="1150"/>
                    </a:lnTo>
                    <a:lnTo>
                      <a:pt x="929" y="1153"/>
                    </a:lnTo>
                    <a:lnTo>
                      <a:pt x="936" y="1153"/>
                    </a:lnTo>
                    <a:lnTo>
                      <a:pt x="941" y="1153"/>
                    </a:lnTo>
                    <a:lnTo>
                      <a:pt x="945" y="1152"/>
                    </a:lnTo>
                    <a:lnTo>
                      <a:pt x="949" y="1150"/>
                    </a:lnTo>
                    <a:lnTo>
                      <a:pt x="954" y="1148"/>
                    </a:lnTo>
                    <a:lnTo>
                      <a:pt x="960" y="1143"/>
                    </a:lnTo>
                    <a:lnTo>
                      <a:pt x="966" y="1138"/>
                    </a:lnTo>
                    <a:lnTo>
                      <a:pt x="969" y="1130"/>
                    </a:lnTo>
                    <a:lnTo>
                      <a:pt x="972" y="1122"/>
                    </a:lnTo>
                    <a:lnTo>
                      <a:pt x="1151" y="42"/>
                    </a:lnTo>
                    <a:lnTo>
                      <a:pt x="1152" y="37"/>
                    </a:lnTo>
                    <a:lnTo>
                      <a:pt x="1151" y="33"/>
                    </a:lnTo>
                    <a:lnTo>
                      <a:pt x="1150" y="27"/>
                    </a:lnTo>
                    <a:lnTo>
                      <a:pt x="1149" y="22"/>
                    </a:lnTo>
                    <a:lnTo>
                      <a:pt x="1147" y="18"/>
                    </a:lnTo>
                    <a:lnTo>
                      <a:pt x="1144" y="13"/>
                    </a:lnTo>
                    <a:lnTo>
                      <a:pt x="1139" y="10"/>
                    </a:lnTo>
                    <a:lnTo>
                      <a:pt x="1135" y="7"/>
                    </a:lnTo>
                    <a:close/>
                  </a:path>
                </a:pathLst>
              </a:custGeom>
              <a:solidFill>
                <a:schemeClr val="bg1"/>
              </a:solid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nvGrpSpPr>
            <p:cNvPr id="29" name="组合 28"/>
            <p:cNvGrpSpPr/>
            <p:nvPr/>
          </p:nvGrpSpPr>
          <p:grpSpPr>
            <a:xfrm>
              <a:off x="2074769" y="5103443"/>
              <a:ext cx="628671" cy="628671"/>
              <a:chOff x="4836591" y="2402840"/>
              <a:chExt cx="691538" cy="691538"/>
            </a:xfrm>
          </p:grpSpPr>
          <p:sp>
            <p:nvSpPr>
              <p:cNvPr id="47" name="椭圆 46"/>
              <p:cNvSpPr/>
              <p:nvPr/>
            </p:nvSpPr>
            <p:spPr>
              <a:xfrm>
                <a:off x="4836591" y="2402840"/>
                <a:ext cx="691538" cy="691538"/>
              </a:xfrm>
              <a:prstGeom prst="ellipse">
                <a:avLst/>
              </a:pr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nvGrpSpPr>
              <p:cNvPr id="48" name="组合 47"/>
              <p:cNvGrpSpPr/>
              <p:nvPr/>
            </p:nvGrpSpPr>
            <p:grpSpPr>
              <a:xfrm>
                <a:off x="5021983" y="2567730"/>
                <a:ext cx="325421" cy="377851"/>
                <a:chOff x="3680588" y="2753915"/>
                <a:chExt cx="393760" cy="457200"/>
              </a:xfrm>
              <a:solidFill>
                <a:schemeClr val="bg1"/>
              </a:solidFill>
            </p:grpSpPr>
            <p:sp>
              <p:nvSpPr>
                <p:cNvPr id="49" name="任意多边形: 形状 48"/>
                <p:cNvSpPr/>
                <p:nvPr/>
              </p:nvSpPr>
              <p:spPr bwMode="auto">
                <a:xfrm>
                  <a:off x="3680588" y="2753915"/>
                  <a:ext cx="393760" cy="457200"/>
                </a:xfrm>
                <a:custGeom>
                  <a:avLst/>
                  <a:gdLst>
                    <a:gd name="connsiteX0" fmla="*/ 216694 w 285750"/>
                    <a:gd name="connsiteY0" fmla="*/ 153987 h 331788"/>
                    <a:gd name="connsiteX1" fmla="*/ 206375 w 285750"/>
                    <a:gd name="connsiteY1" fmla="*/ 165100 h 331788"/>
                    <a:gd name="connsiteX2" fmla="*/ 216694 w 285750"/>
                    <a:gd name="connsiteY2" fmla="*/ 176213 h 331788"/>
                    <a:gd name="connsiteX3" fmla="*/ 227013 w 285750"/>
                    <a:gd name="connsiteY3" fmla="*/ 165100 h 331788"/>
                    <a:gd name="connsiteX4" fmla="*/ 216694 w 285750"/>
                    <a:gd name="connsiteY4" fmla="*/ 153987 h 331788"/>
                    <a:gd name="connsiteX5" fmla="*/ 224703 w 285750"/>
                    <a:gd name="connsiteY5" fmla="*/ 77497 h 331788"/>
                    <a:gd name="connsiteX6" fmla="*/ 231198 w 285750"/>
                    <a:gd name="connsiteY6" fmla="*/ 89174 h 331788"/>
                    <a:gd name="connsiteX7" fmla="*/ 226002 w 285750"/>
                    <a:gd name="connsiteY7" fmla="*/ 121609 h 331788"/>
                    <a:gd name="connsiteX8" fmla="*/ 226002 w 285750"/>
                    <a:gd name="connsiteY8" fmla="*/ 122906 h 331788"/>
                    <a:gd name="connsiteX9" fmla="*/ 262371 w 285750"/>
                    <a:gd name="connsiteY9" fmla="*/ 173505 h 331788"/>
                    <a:gd name="connsiteX10" fmla="*/ 271463 w 285750"/>
                    <a:gd name="connsiteY10" fmla="*/ 173505 h 331788"/>
                    <a:gd name="connsiteX11" fmla="*/ 285750 w 285750"/>
                    <a:gd name="connsiteY11" fmla="*/ 187777 h 331788"/>
                    <a:gd name="connsiteX12" fmla="*/ 285750 w 285750"/>
                    <a:gd name="connsiteY12" fmla="*/ 220212 h 331788"/>
                    <a:gd name="connsiteX13" fmla="*/ 271463 w 285750"/>
                    <a:gd name="connsiteY13" fmla="*/ 233186 h 331788"/>
                    <a:gd name="connsiteX14" fmla="*/ 262371 w 285750"/>
                    <a:gd name="connsiteY14" fmla="*/ 233186 h 331788"/>
                    <a:gd name="connsiteX15" fmla="*/ 231198 w 285750"/>
                    <a:gd name="connsiteY15" fmla="*/ 282487 h 331788"/>
                    <a:gd name="connsiteX16" fmla="*/ 229899 w 285750"/>
                    <a:gd name="connsiteY16" fmla="*/ 282487 h 331788"/>
                    <a:gd name="connsiteX17" fmla="*/ 228600 w 285750"/>
                    <a:gd name="connsiteY17" fmla="*/ 283784 h 331788"/>
                    <a:gd name="connsiteX18" fmla="*/ 214313 w 285750"/>
                    <a:gd name="connsiteY18" fmla="*/ 313625 h 331788"/>
                    <a:gd name="connsiteX19" fmla="*/ 214313 w 285750"/>
                    <a:gd name="connsiteY19" fmla="*/ 324004 h 331788"/>
                    <a:gd name="connsiteX20" fmla="*/ 206519 w 285750"/>
                    <a:gd name="connsiteY20" fmla="*/ 331788 h 331788"/>
                    <a:gd name="connsiteX21" fmla="*/ 162358 w 285750"/>
                    <a:gd name="connsiteY21" fmla="*/ 331788 h 331788"/>
                    <a:gd name="connsiteX22" fmla="*/ 155863 w 285750"/>
                    <a:gd name="connsiteY22" fmla="*/ 324004 h 331788"/>
                    <a:gd name="connsiteX23" fmla="*/ 155863 w 285750"/>
                    <a:gd name="connsiteY23" fmla="*/ 314922 h 331788"/>
                    <a:gd name="connsiteX24" fmla="*/ 140277 w 285750"/>
                    <a:gd name="connsiteY24" fmla="*/ 314922 h 331788"/>
                    <a:gd name="connsiteX25" fmla="*/ 120794 w 285750"/>
                    <a:gd name="connsiteY25" fmla="*/ 313625 h 331788"/>
                    <a:gd name="connsiteX26" fmla="*/ 120794 w 285750"/>
                    <a:gd name="connsiteY26" fmla="*/ 324004 h 331788"/>
                    <a:gd name="connsiteX27" fmla="*/ 114300 w 285750"/>
                    <a:gd name="connsiteY27" fmla="*/ 331788 h 331788"/>
                    <a:gd name="connsiteX28" fmla="*/ 70138 w 285750"/>
                    <a:gd name="connsiteY28" fmla="*/ 331788 h 331788"/>
                    <a:gd name="connsiteX29" fmla="*/ 62345 w 285750"/>
                    <a:gd name="connsiteY29" fmla="*/ 325301 h 331788"/>
                    <a:gd name="connsiteX30" fmla="*/ 62345 w 285750"/>
                    <a:gd name="connsiteY30" fmla="*/ 321409 h 331788"/>
                    <a:gd name="connsiteX31" fmla="*/ 46759 w 285750"/>
                    <a:gd name="connsiteY31" fmla="*/ 282487 h 331788"/>
                    <a:gd name="connsiteX32" fmla="*/ 24678 w 285750"/>
                    <a:gd name="connsiteY32" fmla="*/ 250052 h 331788"/>
                    <a:gd name="connsiteX33" fmla="*/ 16885 w 285750"/>
                    <a:gd name="connsiteY33" fmla="*/ 227996 h 331788"/>
                    <a:gd name="connsiteX34" fmla="*/ 14287 w 285750"/>
                    <a:gd name="connsiteY34" fmla="*/ 204643 h 331788"/>
                    <a:gd name="connsiteX35" fmla="*/ 23379 w 285750"/>
                    <a:gd name="connsiteY35" fmla="*/ 163126 h 331788"/>
                    <a:gd name="connsiteX36" fmla="*/ 84426 w 285750"/>
                    <a:gd name="connsiteY36" fmla="*/ 183884 h 331788"/>
                    <a:gd name="connsiteX37" fmla="*/ 181841 w 285750"/>
                    <a:gd name="connsiteY37" fmla="*/ 107337 h 331788"/>
                    <a:gd name="connsiteX38" fmla="*/ 192232 w 285750"/>
                    <a:gd name="connsiteY38" fmla="*/ 90471 h 331788"/>
                    <a:gd name="connsiteX39" fmla="*/ 224703 w 285750"/>
                    <a:gd name="connsiteY39" fmla="*/ 77497 h 331788"/>
                    <a:gd name="connsiteX40" fmla="*/ 79893 w 285750"/>
                    <a:gd name="connsiteY40" fmla="*/ 26987 h 331788"/>
                    <a:gd name="connsiteX41" fmla="*/ 76005 w 285750"/>
                    <a:gd name="connsiteY41" fmla="*/ 30840 h 331788"/>
                    <a:gd name="connsiteX42" fmla="*/ 76005 w 285750"/>
                    <a:gd name="connsiteY42" fmla="*/ 35977 h 331788"/>
                    <a:gd name="connsiteX43" fmla="*/ 72118 w 285750"/>
                    <a:gd name="connsiteY43" fmla="*/ 42398 h 331788"/>
                    <a:gd name="connsiteX44" fmla="*/ 53975 w 285750"/>
                    <a:gd name="connsiteY44" fmla="*/ 64231 h 331788"/>
                    <a:gd name="connsiteX45" fmla="*/ 66934 w 285750"/>
                    <a:gd name="connsiteY45" fmla="*/ 84779 h 331788"/>
                    <a:gd name="connsiteX46" fmla="*/ 83781 w 285750"/>
                    <a:gd name="connsiteY46" fmla="*/ 92485 h 331788"/>
                    <a:gd name="connsiteX47" fmla="*/ 88965 w 285750"/>
                    <a:gd name="connsiteY47" fmla="*/ 96337 h 331788"/>
                    <a:gd name="connsiteX48" fmla="*/ 87669 w 285750"/>
                    <a:gd name="connsiteY48" fmla="*/ 110464 h 331788"/>
                    <a:gd name="connsiteX49" fmla="*/ 77301 w 285750"/>
                    <a:gd name="connsiteY49" fmla="*/ 111749 h 331788"/>
                    <a:gd name="connsiteX50" fmla="*/ 61750 w 285750"/>
                    <a:gd name="connsiteY50" fmla="*/ 106612 h 331788"/>
                    <a:gd name="connsiteX51" fmla="*/ 56567 w 285750"/>
                    <a:gd name="connsiteY51" fmla="*/ 109180 h 331788"/>
                    <a:gd name="connsiteX52" fmla="*/ 53975 w 285750"/>
                    <a:gd name="connsiteY52" fmla="*/ 116886 h 331788"/>
                    <a:gd name="connsiteX53" fmla="*/ 56567 w 285750"/>
                    <a:gd name="connsiteY53" fmla="*/ 123307 h 331788"/>
                    <a:gd name="connsiteX54" fmla="*/ 70822 w 285750"/>
                    <a:gd name="connsiteY54" fmla="*/ 127160 h 331788"/>
                    <a:gd name="connsiteX55" fmla="*/ 74710 w 285750"/>
                    <a:gd name="connsiteY55" fmla="*/ 131013 h 331788"/>
                    <a:gd name="connsiteX56" fmla="*/ 74710 w 285750"/>
                    <a:gd name="connsiteY56" fmla="*/ 137434 h 331788"/>
                    <a:gd name="connsiteX57" fmla="*/ 78597 w 285750"/>
                    <a:gd name="connsiteY57" fmla="*/ 140003 h 331788"/>
                    <a:gd name="connsiteX58" fmla="*/ 86373 w 285750"/>
                    <a:gd name="connsiteY58" fmla="*/ 140003 h 331788"/>
                    <a:gd name="connsiteX59" fmla="*/ 90261 w 285750"/>
                    <a:gd name="connsiteY59" fmla="*/ 137434 h 331788"/>
                    <a:gd name="connsiteX60" fmla="*/ 90261 w 285750"/>
                    <a:gd name="connsiteY60" fmla="*/ 129728 h 331788"/>
                    <a:gd name="connsiteX61" fmla="*/ 92852 w 285750"/>
                    <a:gd name="connsiteY61" fmla="*/ 125876 h 331788"/>
                    <a:gd name="connsiteX62" fmla="*/ 107108 w 285750"/>
                    <a:gd name="connsiteY62" fmla="*/ 116886 h 331788"/>
                    <a:gd name="connsiteX63" fmla="*/ 99332 w 285750"/>
                    <a:gd name="connsiteY63" fmla="*/ 78358 h 331788"/>
                    <a:gd name="connsiteX64" fmla="*/ 85077 w 285750"/>
                    <a:gd name="connsiteY64" fmla="*/ 71936 h 331788"/>
                    <a:gd name="connsiteX65" fmla="*/ 77301 w 285750"/>
                    <a:gd name="connsiteY65" fmla="*/ 68084 h 331788"/>
                    <a:gd name="connsiteX66" fmla="*/ 79893 w 285750"/>
                    <a:gd name="connsiteY66" fmla="*/ 56525 h 331788"/>
                    <a:gd name="connsiteX67" fmla="*/ 83781 w 285750"/>
                    <a:gd name="connsiteY67" fmla="*/ 55241 h 331788"/>
                    <a:gd name="connsiteX68" fmla="*/ 101924 w 285750"/>
                    <a:gd name="connsiteY68" fmla="*/ 59094 h 331788"/>
                    <a:gd name="connsiteX69" fmla="*/ 105812 w 285750"/>
                    <a:gd name="connsiteY69" fmla="*/ 56525 h 331788"/>
                    <a:gd name="connsiteX70" fmla="*/ 109699 w 285750"/>
                    <a:gd name="connsiteY70" fmla="*/ 47535 h 331788"/>
                    <a:gd name="connsiteX71" fmla="*/ 107108 w 285750"/>
                    <a:gd name="connsiteY71" fmla="*/ 43682 h 331788"/>
                    <a:gd name="connsiteX72" fmla="*/ 95444 w 285750"/>
                    <a:gd name="connsiteY72" fmla="*/ 39830 h 331788"/>
                    <a:gd name="connsiteX73" fmla="*/ 90261 w 285750"/>
                    <a:gd name="connsiteY73" fmla="*/ 34692 h 331788"/>
                    <a:gd name="connsiteX74" fmla="*/ 83781 w 285750"/>
                    <a:gd name="connsiteY74" fmla="*/ 26987 h 331788"/>
                    <a:gd name="connsiteX75" fmla="*/ 79893 w 285750"/>
                    <a:gd name="connsiteY75" fmla="*/ 26987 h 331788"/>
                    <a:gd name="connsiteX76" fmla="*/ 83344 w 285750"/>
                    <a:gd name="connsiteY76" fmla="*/ 0 h 331788"/>
                    <a:gd name="connsiteX77" fmla="*/ 166688 w 285750"/>
                    <a:gd name="connsiteY77" fmla="*/ 83344 h 331788"/>
                    <a:gd name="connsiteX78" fmla="*/ 83344 w 285750"/>
                    <a:gd name="connsiteY78" fmla="*/ 166688 h 331788"/>
                    <a:gd name="connsiteX79" fmla="*/ 0 w 285750"/>
                    <a:gd name="connsiteY79" fmla="*/ 83344 h 331788"/>
                    <a:gd name="connsiteX80" fmla="*/ 83344 w 285750"/>
                    <a:gd name="connsiteY8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5750" h="331788">
                      <a:moveTo>
                        <a:pt x="216694" y="153987"/>
                      </a:moveTo>
                      <a:cubicBezTo>
                        <a:pt x="210995" y="153987"/>
                        <a:pt x="206375" y="158962"/>
                        <a:pt x="206375" y="165100"/>
                      </a:cubicBezTo>
                      <a:cubicBezTo>
                        <a:pt x="206375" y="171238"/>
                        <a:pt x="210995" y="176213"/>
                        <a:pt x="216694" y="176213"/>
                      </a:cubicBezTo>
                      <a:cubicBezTo>
                        <a:pt x="222393" y="176213"/>
                        <a:pt x="227013" y="171238"/>
                        <a:pt x="227013" y="165100"/>
                      </a:cubicBezTo>
                      <a:cubicBezTo>
                        <a:pt x="227013" y="158962"/>
                        <a:pt x="222393" y="153987"/>
                        <a:pt x="216694" y="153987"/>
                      </a:cubicBezTo>
                      <a:close/>
                      <a:moveTo>
                        <a:pt x="224703" y="77497"/>
                      </a:moveTo>
                      <a:cubicBezTo>
                        <a:pt x="231198" y="76200"/>
                        <a:pt x="235094" y="83984"/>
                        <a:pt x="231198" y="89174"/>
                      </a:cubicBezTo>
                      <a:cubicBezTo>
                        <a:pt x="227301" y="96958"/>
                        <a:pt x="222106" y="108635"/>
                        <a:pt x="226002" y="121609"/>
                      </a:cubicBezTo>
                      <a:cubicBezTo>
                        <a:pt x="226002" y="121609"/>
                        <a:pt x="226002" y="122906"/>
                        <a:pt x="226002" y="122906"/>
                      </a:cubicBezTo>
                      <a:cubicBezTo>
                        <a:pt x="242888" y="137178"/>
                        <a:pt x="255876" y="154044"/>
                        <a:pt x="262371" y="173505"/>
                      </a:cubicBezTo>
                      <a:cubicBezTo>
                        <a:pt x="262371" y="173505"/>
                        <a:pt x="262371" y="173505"/>
                        <a:pt x="271463" y="173505"/>
                      </a:cubicBezTo>
                      <a:cubicBezTo>
                        <a:pt x="279256" y="173505"/>
                        <a:pt x="285750" y="179992"/>
                        <a:pt x="285750" y="187777"/>
                      </a:cubicBezTo>
                      <a:cubicBezTo>
                        <a:pt x="285750" y="187777"/>
                        <a:pt x="285750" y="187777"/>
                        <a:pt x="285750" y="220212"/>
                      </a:cubicBezTo>
                      <a:cubicBezTo>
                        <a:pt x="285750" y="226699"/>
                        <a:pt x="279256" y="233186"/>
                        <a:pt x="271463" y="233186"/>
                      </a:cubicBezTo>
                      <a:cubicBezTo>
                        <a:pt x="271463" y="233186"/>
                        <a:pt x="271463" y="233186"/>
                        <a:pt x="262371" y="233186"/>
                      </a:cubicBezTo>
                      <a:cubicBezTo>
                        <a:pt x="257175" y="251349"/>
                        <a:pt x="245485" y="268215"/>
                        <a:pt x="231198" y="282487"/>
                      </a:cubicBezTo>
                      <a:cubicBezTo>
                        <a:pt x="231198" y="282487"/>
                        <a:pt x="229899" y="282487"/>
                        <a:pt x="229899" y="282487"/>
                      </a:cubicBezTo>
                      <a:cubicBezTo>
                        <a:pt x="229899" y="282487"/>
                        <a:pt x="229899" y="282487"/>
                        <a:pt x="228600" y="283784"/>
                      </a:cubicBezTo>
                      <a:cubicBezTo>
                        <a:pt x="215611" y="295461"/>
                        <a:pt x="214313" y="309732"/>
                        <a:pt x="214313" y="313625"/>
                      </a:cubicBezTo>
                      <a:cubicBezTo>
                        <a:pt x="214313" y="313625"/>
                        <a:pt x="214313" y="313625"/>
                        <a:pt x="214313" y="324004"/>
                      </a:cubicBezTo>
                      <a:cubicBezTo>
                        <a:pt x="214313" y="329193"/>
                        <a:pt x="210416" y="331788"/>
                        <a:pt x="206519" y="331788"/>
                      </a:cubicBezTo>
                      <a:cubicBezTo>
                        <a:pt x="206519" y="331788"/>
                        <a:pt x="206519" y="331788"/>
                        <a:pt x="162358" y="331788"/>
                      </a:cubicBezTo>
                      <a:cubicBezTo>
                        <a:pt x="158461" y="331788"/>
                        <a:pt x="155863" y="327896"/>
                        <a:pt x="155863" y="324004"/>
                      </a:cubicBezTo>
                      <a:cubicBezTo>
                        <a:pt x="155863" y="324004"/>
                        <a:pt x="155863" y="324004"/>
                        <a:pt x="155863" y="314922"/>
                      </a:cubicBezTo>
                      <a:cubicBezTo>
                        <a:pt x="150668" y="314922"/>
                        <a:pt x="145472" y="314922"/>
                        <a:pt x="140277" y="314922"/>
                      </a:cubicBezTo>
                      <a:cubicBezTo>
                        <a:pt x="133783" y="314922"/>
                        <a:pt x="127288" y="314922"/>
                        <a:pt x="120794" y="313625"/>
                      </a:cubicBezTo>
                      <a:cubicBezTo>
                        <a:pt x="120794" y="313625"/>
                        <a:pt x="120794" y="313625"/>
                        <a:pt x="120794" y="324004"/>
                      </a:cubicBezTo>
                      <a:cubicBezTo>
                        <a:pt x="120794" y="329193"/>
                        <a:pt x="118196" y="331788"/>
                        <a:pt x="114300" y="331788"/>
                      </a:cubicBezTo>
                      <a:cubicBezTo>
                        <a:pt x="114300" y="331788"/>
                        <a:pt x="114300" y="331788"/>
                        <a:pt x="70138" y="331788"/>
                      </a:cubicBezTo>
                      <a:cubicBezTo>
                        <a:pt x="66242" y="331788"/>
                        <a:pt x="63644" y="329193"/>
                        <a:pt x="62345" y="325301"/>
                      </a:cubicBezTo>
                      <a:cubicBezTo>
                        <a:pt x="62345" y="325301"/>
                        <a:pt x="62345" y="325301"/>
                        <a:pt x="62345" y="321409"/>
                      </a:cubicBezTo>
                      <a:cubicBezTo>
                        <a:pt x="62345" y="313625"/>
                        <a:pt x="59747" y="296758"/>
                        <a:pt x="46759" y="282487"/>
                      </a:cubicBezTo>
                      <a:cubicBezTo>
                        <a:pt x="36368" y="272108"/>
                        <a:pt x="29873" y="260431"/>
                        <a:pt x="24678" y="250052"/>
                      </a:cubicBezTo>
                      <a:cubicBezTo>
                        <a:pt x="20781" y="242267"/>
                        <a:pt x="18183" y="235780"/>
                        <a:pt x="16885" y="227996"/>
                      </a:cubicBezTo>
                      <a:cubicBezTo>
                        <a:pt x="14287" y="220212"/>
                        <a:pt x="14287" y="212427"/>
                        <a:pt x="14287" y="204643"/>
                      </a:cubicBezTo>
                      <a:cubicBezTo>
                        <a:pt x="14287" y="190371"/>
                        <a:pt x="16885" y="176100"/>
                        <a:pt x="23379" y="163126"/>
                      </a:cubicBezTo>
                      <a:cubicBezTo>
                        <a:pt x="40264" y="176100"/>
                        <a:pt x="61046" y="183884"/>
                        <a:pt x="84426" y="183884"/>
                      </a:cubicBezTo>
                      <a:cubicBezTo>
                        <a:pt x="131185" y="183884"/>
                        <a:pt x="171450" y="151449"/>
                        <a:pt x="181841" y="107337"/>
                      </a:cubicBezTo>
                      <a:cubicBezTo>
                        <a:pt x="183139" y="100850"/>
                        <a:pt x="187036" y="94363"/>
                        <a:pt x="192232" y="90471"/>
                      </a:cubicBezTo>
                      <a:cubicBezTo>
                        <a:pt x="198726" y="83984"/>
                        <a:pt x="209117" y="78795"/>
                        <a:pt x="224703" y="77497"/>
                      </a:cubicBezTo>
                      <a:close/>
                      <a:moveTo>
                        <a:pt x="79893" y="26987"/>
                      </a:moveTo>
                      <a:cubicBezTo>
                        <a:pt x="77301" y="26987"/>
                        <a:pt x="76005" y="28271"/>
                        <a:pt x="76005" y="30840"/>
                      </a:cubicBezTo>
                      <a:cubicBezTo>
                        <a:pt x="76005" y="30840"/>
                        <a:pt x="76005" y="30840"/>
                        <a:pt x="76005" y="35977"/>
                      </a:cubicBezTo>
                      <a:cubicBezTo>
                        <a:pt x="76005" y="39830"/>
                        <a:pt x="76005" y="39830"/>
                        <a:pt x="72118" y="42398"/>
                      </a:cubicBezTo>
                      <a:cubicBezTo>
                        <a:pt x="61750" y="44967"/>
                        <a:pt x="55271" y="52672"/>
                        <a:pt x="53975" y="64231"/>
                      </a:cubicBezTo>
                      <a:cubicBezTo>
                        <a:pt x="53975" y="73221"/>
                        <a:pt x="59159" y="80926"/>
                        <a:pt x="66934" y="84779"/>
                      </a:cubicBezTo>
                      <a:cubicBezTo>
                        <a:pt x="72118" y="88632"/>
                        <a:pt x="78597" y="89916"/>
                        <a:pt x="83781" y="92485"/>
                      </a:cubicBezTo>
                      <a:cubicBezTo>
                        <a:pt x="85077" y="93769"/>
                        <a:pt x="87669" y="95053"/>
                        <a:pt x="88965" y="96337"/>
                      </a:cubicBezTo>
                      <a:cubicBezTo>
                        <a:pt x="94148" y="100190"/>
                        <a:pt x="94148" y="107896"/>
                        <a:pt x="87669" y="110464"/>
                      </a:cubicBezTo>
                      <a:cubicBezTo>
                        <a:pt x="83781" y="111749"/>
                        <a:pt x="81189" y="111749"/>
                        <a:pt x="77301" y="111749"/>
                      </a:cubicBezTo>
                      <a:cubicBezTo>
                        <a:pt x="72118" y="110464"/>
                        <a:pt x="66934" y="109180"/>
                        <a:pt x="61750" y="106612"/>
                      </a:cubicBezTo>
                      <a:cubicBezTo>
                        <a:pt x="59159" y="105327"/>
                        <a:pt x="57863" y="105327"/>
                        <a:pt x="56567" y="109180"/>
                      </a:cubicBezTo>
                      <a:cubicBezTo>
                        <a:pt x="55271" y="111749"/>
                        <a:pt x="55271" y="114317"/>
                        <a:pt x="53975" y="116886"/>
                      </a:cubicBezTo>
                      <a:cubicBezTo>
                        <a:pt x="53975" y="120739"/>
                        <a:pt x="53975" y="120739"/>
                        <a:pt x="56567" y="123307"/>
                      </a:cubicBezTo>
                      <a:cubicBezTo>
                        <a:pt x="61750" y="124591"/>
                        <a:pt x="66934" y="125876"/>
                        <a:pt x="70822" y="127160"/>
                      </a:cubicBezTo>
                      <a:cubicBezTo>
                        <a:pt x="74710" y="127160"/>
                        <a:pt x="74710" y="127160"/>
                        <a:pt x="74710" y="131013"/>
                      </a:cubicBezTo>
                      <a:cubicBezTo>
                        <a:pt x="74710" y="133581"/>
                        <a:pt x="74710" y="134866"/>
                        <a:pt x="74710" y="137434"/>
                      </a:cubicBezTo>
                      <a:cubicBezTo>
                        <a:pt x="74710" y="138718"/>
                        <a:pt x="76005" y="140003"/>
                        <a:pt x="78597" y="140003"/>
                      </a:cubicBezTo>
                      <a:cubicBezTo>
                        <a:pt x="81189" y="141287"/>
                        <a:pt x="83781" y="141287"/>
                        <a:pt x="86373" y="140003"/>
                      </a:cubicBezTo>
                      <a:cubicBezTo>
                        <a:pt x="88965" y="140003"/>
                        <a:pt x="90261" y="140003"/>
                        <a:pt x="90261" y="137434"/>
                      </a:cubicBezTo>
                      <a:cubicBezTo>
                        <a:pt x="90261" y="134866"/>
                        <a:pt x="90261" y="132297"/>
                        <a:pt x="90261" y="129728"/>
                      </a:cubicBezTo>
                      <a:cubicBezTo>
                        <a:pt x="90261" y="127160"/>
                        <a:pt x="91557" y="125876"/>
                        <a:pt x="92852" y="125876"/>
                      </a:cubicBezTo>
                      <a:cubicBezTo>
                        <a:pt x="99332" y="124591"/>
                        <a:pt x="103220" y="120739"/>
                        <a:pt x="107108" y="116886"/>
                      </a:cubicBezTo>
                      <a:cubicBezTo>
                        <a:pt x="117475" y="104043"/>
                        <a:pt x="113587" y="87348"/>
                        <a:pt x="99332" y="78358"/>
                      </a:cubicBezTo>
                      <a:cubicBezTo>
                        <a:pt x="94148" y="75789"/>
                        <a:pt x="90261" y="74505"/>
                        <a:pt x="85077" y="71936"/>
                      </a:cubicBezTo>
                      <a:cubicBezTo>
                        <a:pt x="82485" y="71936"/>
                        <a:pt x="79893" y="70652"/>
                        <a:pt x="77301" y="68084"/>
                      </a:cubicBezTo>
                      <a:cubicBezTo>
                        <a:pt x="73414" y="64231"/>
                        <a:pt x="73414" y="59094"/>
                        <a:pt x="79893" y="56525"/>
                      </a:cubicBezTo>
                      <a:cubicBezTo>
                        <a:pt x="81189" y="55241"/>
                        <a:pt x="82485" y="55241"/>
                        <a:pt x="83781" y="55241"/>
                      </a:cubicBezTo>
                      <a:cubicBezTo>
                        <a:pt x="90261" y="55241"/>
                        <a:pt x="95444" y="56525"/>
                        <a:pt x="101924" y="59094"/>
                      </a:cubicBezTo>
                      <a:cubicBezTo>
                        <a:pt x="104516" y="60378"/>
                        <a:pt x="105812" y="60378"/>
                        <a:pt x="105812" y="56525"/>
                      </a:cubicBezTo>
                      <a:cubicBezTo>
                        <a:pt x="107108" y="53957"/>
                        <a:pt x="108403" y="51388"/>
                        <a:pt x="109699" y="47535"/>
                      </a:cubicBezTo>
                      <a:cubicBezTo>
                        <a:pt x="109699" y="46251"/>
                        <a:pt x="108403" y="44967"/>
                        <a:pt x="107108" y="43682"/>
                      </a:cubicBezTo>
                      <a:cubicBezTo>
                        <a:pt x="103220" y="42398"/>
                        <a:pt x="99332" y="41114"/>
                        <a:pt x="95444" y="39830"/>
                      </a:cubicBezTo>
                      <a:cubicBezTo>
                        <a:pt x="90261" y="39830"/>
                        <a:pt x="90261" y="39830"/>
                        <a:pt x="90261" y="34692"/>
                      </a:cubicBezTo>
                      <a:cubicBezTo>
                        <a:pt x="90261" y="26987"/>
                        <a:pt x="90261" y="26987"/>
                        <a:pt x="83781" y="26987"/>
                      </a:cubicBezTo>
                      <a:cubicBezTo>
                        <a:pt x="83781" y="26987"/>
                        <a:pt x="83781" y="26987"/>
                        <a:pt x="79893" y="26987"/>
                      </a:cubicBezTo>
                      <a:close/>
                      <a:moveTo>
                        <a:pt x="83344" y="0"/>
                      </a:moveTo>
                      <a:cubicBezTo>
                        <a:pt x="129374" y="0"/>
                        <a:pt x="166688" y="37314"/>
                        <a:pt x="166688" y="83344"/>
                      </a:cubicBezTo>
                      <a:cubicBezTo>
                        <a:pt x="166688" y="129374"/>
                        <a:pt x="129374" y="166688"/>
                        <a:pt x="83344" y="166688"/>
                      </a:cubicBezTo>
                      <a:cubicBezTo>
                        <a:pt x="37314" y="166688"/>
                        <a:pt x="0" y="129374"/>
                        <a:pt x="0" y="83344"/>
                      </a:cubicBezTo>
                      <a:cubicBezTo>
                        <a:pt x="0" y="37314"/>
                        <a:pt x="37314" y="0"/>
                        <a:pt x="833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50" name="任意多边形: 形状 49"/>
                <p:cNvSpPr/>
                <p:nvPr/>
              </p:nvSpPr>
              <p:spPr bwMode="auto">
                <a:xfrm>
                  <a:off x="3834606" y="2825353"/>
                  <a:ext cx="106363" cy="107950"/>
                </a:xfrm>
                <a:custGeom>
                  <a:avLst/>
                  <a:gdLst>
                    <a:gd name="T0" fmla="*/ 239 w 270"/>
                    <a:gd name="T1" fmla="*/ 0 h 270"/>
                    <a:gd name="T2" fmla="*/ 214 w 270"/>
                    <a:gd name="T3" fmla="*/ 3 h 270"/>
                    <a:gd name="T4" fmla="*/ 189 w 270"/>
                    <a:gd name="T5" fmla="*/ 8 h 270"/>
                    <a:gd name="T6" fmla="*/ 165 w 270"/>
                    <a:gd name="T7" fmla="*/ 15 h 270"/>
                    <a:gd name="T8" fmla="*/ 142 w 270"/>
                    <a:gd name="T9" fmla="*/ 25 h 270"/>
                    <a:gd name="T10" fmla="*/ 121 w 270"/>
                    <a:gd name="T11" fmla="*/ 37 h 270"/>
                    <a:gd name="T12" fmla="*/ 101 w 270"/>
                    <a:gd name="T13" fmla="*/ 50 h 270"/>
                    <a:gd name="T14" fmla="*/ 83 w 270"/>
                    <a:gd name="T15" fmla="*/ 66 h 270"/>
                    <a:gd name="T16" fmla="*/ 66 w 270"/>
                    <a:gd name="T17" fmla="*/ 82 h 270"/>
                    <a:gd name="T18" fmla="*/ 50 w 270"/>
                    <a:gd name="T19" fmla="*/ 102 h 270"/>
                    <a:gd name="T20" fmla="*/ 37 w 270"/>
                    <a:gd name="T21" fmla="*/ 121 h 270"/>
                    <a:gd name="T22" fmla="*/ 25 w 270"/>
                    <a:gd name="T23" fmla="*/ 143 h 270"/>
                    <a:gd name="T24" fmla="*/ 15 w 270"/>
                    <a:gd name="T25" fmla="*/ 165 h 270"/>
                    <a:gd name="T26" fmla="*/ 7 w 270"/>
                    <a:gd name="T27" fmla="*/ 189 h 270"/>
                    <a:gd name="T28" fmla="*/ 3 w 270"/>
                    <a:gd name="T29" fmla="*/ 214 h 270"/>
                    <a:gd name="T30" fmla="*/ 0 w 270"/>
                    <a:gd name="T31" fmla="*/ 239 h 270"/>
                    <a:gd name="T32" fmla="*/ 0 w 270"/>
                    <a:gd name="T33" fmla="*/ 256 h 270"/>
                    <a:gd name="T34" fmla="*/ 3 w 270"/>
                    <a:gd name="T35" fmla="*/ 262 h 270"/>
                    <a:gd name="T36" fmla="*/ 7 w 270"/>
                    <a:gd name="T37" fmla="*/ 267 h 270"/>
                    <a:gd name="T38" fmla="*/ 14 w 270"/>
                    <a:gd name="T39" fmla="*/ 270 h 270"/>
                    <a:gd name="T40" fmla="*/ 21 w 270"/>
                    <a:gd name="T41" fmla="*/ 270 h 270"/>
                    <a:gd name="T42" fmla="*/ 28 w 270"/>
                    <a:gd name="T43" fmla="*/ 267 h 270"/>
                    <a:gd name="T44" fmla="*/ 33 w 270"/>
                    <a:gd name="T45" fmla="*/ 262 h 270"/>
                    <a:gd name="T46" fmla="*/ 35 w 270"/>
                    <a:gd name="T47" fmla="*/ 256 h 270"/>
                    <a:gd name="T48" fmla="*/ 37 w 270"/>
                    <a:gd name="T49" fmla="*/ 241 h 270"/>
                    <a:gd name="T50" fmla="*/ 39 w 270"/>
                    <a:gd name="T51" fmla="*/ 219 h 270"/>
                    <a:gd name="T52" fmla="*/ 45 w 270"/>
                    <a:gd name="T53" fmla="*/ 188 h 270"/>
                    <a:gd name="T54" fmla="*/ 62 w 270"/>
                    <a:gd name="T55" fmla="*/ 149 h 270"/>
                    <a:gd name="T56" fmla="*/ 85 w 270"/>
                    <a:gd name="T57" fmla="*/ 114 h 270"/>
                    <a:gd name="T58" fmla="*/ 114 w 270"/>
                    <a:gd name="T59" fmla="*/ 85 h 270"/>
                    <a:gd name="T60" fmla="*/ 149 w 270"/>
                    <a:gd name="T61" fmla="*/ 62 h 270"/>
                    <a:gd name="T62" fmla="*/ 188 w 270"/>
                    <a:gd name="T63" fmla="*/ 45 h 270"/>
                    <a:gd name="T64" fmla="*/ 219 w 270"/>
                    <a:gd name="T65" fmla="*/ 39 h 270"/>
                    <a:gd name="T66" fmla="*/ 241 w 270"/>
                    <a:gd name="T67" fmla="*/ 37 h 270"/>
                    <a:gd name="T68" fmla="*/ 256 w 270"/>
                    <a:gd name="T69" fmla="*/ 36 h 270"/>
                    <a:gd name="T70" fmla="*/ 262 w 270"/>
                    <a:gd name="T71" fmla="*/ 32 h 270"/>
                    <a:gd name="T72" fmla="*/ 267 w 270"/>
                    <a:gd name="T73" fmla="*/ 28 h 270"/>
                    <a:gd name="T74" fmla="*/ 270 w 270"/>
                    <a:gd name="T75" fmla="*/ 22 h 270"/>
                    <a:gd name="T76" fmla="*/ 270 w 270"/>
                    <a:gd name="T77" fmla="*/ 14 h 270"/>
                    <a:gd name="T78" fmla="*/ 267 w 270"/>
                    <a:gd name="T79" fmla="*/ 8 h 270"/>
                    <a:gd name="T80" fmla="*/ 262 w 270"/>
                    <a:gd name="T81" fmla="*/ 3 h 270"/>
                    <a:gd name="T82" fmla="*/ 256 w 27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70">
                      <a:moveTo>
                        <a:pt x="251" y="0"/>
                      </a:moveTo>
                      <a:lnTo>
                        <a:pt x="239" y="0"/>
                      </a:lnTo>
                      <a:lnTo>
                        <a:pt x="227" y="1"/>
                      </a:lnTo>
                      <a:lnTo>
                        <a:pt x="214" y="3"/>
                      </a:lnTo>
                      <a:lnTo>
                        <a:pt x="201" y="5"/>
                      </a:lnTo>
                      <a:lnTo>
                        <a:pt x="189" y="8"/>
                      </a:lnTo>
                      <a:lnTo>
                        <a:pt x="177" y="11"/>
                      </a:lnTo>
                      <a:lnTo>
                        <a:pt x="165" y="15"/>
                      </a:lnTo>
                      <a:lnTo>
                        <a:pt x="154" y="19"/>
                      </a:lnTo>
                      <a:lnTo>
                        <a:pt x="142" y="25"/>
                      </a:lnTo>
                      <a:lnTo>
                        <a:pt x="132" y="30"/>
                      </a:lnTo>
                      <a:lnTo>
                        <a:pt x="121" y="37"/>
                      </a:lnTo>
                      <a:lnTo>
                        <a:pt x="111" y="43"/>
                      </a:lnTo>
                      <a:lnTo>
                        <a:pt x="101" y="50"/>
                      </a:lnTo>
                      <a:lnTo>
                        <a:pt x="92" y="57"/>
                      </a:lnTo>
                      <a:lnTo>
                        <a:pt x="83" y="66"/>
                      </a:lnTo>
                      <a:lnTo>
                        <a:pt x="73" y="73"/>
                      </a:lnTo>
                      <a:lnTo>
                        <a:pt x="66" y="82"/>
                      </a:lnTo>
                      <a:lnTo>
                        <a:pt x="57" y="92"/>
                      </a:lnTo>
                      <a:lnTo>
                        <a:pt x="50" y="102"/>
                      </a:lnTo>
                      <a:lnTo>
                        <a:pt x="43" y="111"/>
                      </a:lnTo>
                      <a:lnTo>
                        <a:pt x="37" y="121"/>
                      </a:lnTo>
                      <a:lnTo>
                        <a:pt x="30" y="132"/>
                      </a:lnTo>
                      <a:lnTo>
                        <a:pt x="25" y="143"/>
                      </a:lnTo>
                      <a:lnTo>
                        <a:pt x="19" y="153"/>
                      </a:lnTo>
                      <a:lnTo>
                        <a:pt x="15" y="165"/>
                      </a:lnTo>
                      <a:lnTo>
                        <a:pt x="12" y="177"/>
                      </a:lnTo>
                      <a:lnTo>
                        <a:pt x="7" y="189"/>
                      </a:lnTo>
                      <a:lnTo>
                        <a:pt x="5" y="201"/>
                      </a:lnTo>
                      <a:lnTo>
                        <a:pt x="3" y="214"/>
                      </a:lnTo>
                      <a:lnTo>
                        <a:pt x="1" y="226"/>
                      </a:lnTo>
                      <a:lnTo>
                        <a:pt x="0" y="239"/>
                      </a:lnTo>
                      <a:lnTo>
                        <a:pt x="0" y="252"/>
                      </a:lnTo>
                      <a:lnTo>
                        <a:pt x="0" y="256"/>
                      </a:lnTo>
                      <a:lnTo>
                        <a:pt x="1" y="259"/>
                      </a:lnTo>
                      <a:lnTo>
                        <a:pt x="3" y="262"/>
                      </a:lnTo>
                      <a:lnTo>
                        <a:pt x="5" y="265"/>
                      </a:lnTo>
                      <a:lnTo>
                        <a:pt x="7" y="267"/>
                      </a:lnTo>
                      <a:lnTo>
                        <a:pt x="11" y="269"/>
                      </a:lnTo>
                      <a:lnTo>
                        <a:pt x="14" y="270"/>
                      </a:lnTo>
                      <a:lnTo>
                        <a:pt x="18" y="270"/>
                      </a:lnTo>
                      <a:lnTo>
                        <a:pt x="21" y="270"/>
                      </a:lnTo>
                      <a:lnTo>
                        <a:pt x="25" y="269"/>
                      </a:lnTo>
                      <a:lnTo>
                        <a:pt x="28" y="267"/>
                      </a:lnTo>
                      <a:lnTo>
                        <a:pt x="31" y="265"/>
                      </a:lnTo>
                      <a:lnTo>
                        <a:pt x="33" y="262"/>
                      </a:lnTo>
                      <a:lnTo>
                        <a:pt x="34" y="259"/>
                      </a:lnTo>
                      <a:lnTo>
                        <a:pt x="35" y="256"/>
                      </a:lnTo>
                      <a:lnTo>
                        <a:pt x="35" y="252"/>
                      </a:lnTo>
                      <a:lnTo>
                        <a:pt x="37" y="241"/>
                      </a:lnTo>
                      <a:lnTo>
                        <a:pt x="37" y="230"/>
                      </a:lnTo>
                      <a:lnTo>
                        <a:pt x="39" y="219"/>
                      </a:lnTo>
                      <a:lnTo>
                        <a:pt x="41" y="208"/>
                      </a:lnTo>
                      <a:lnTo>
                        <a:pt x="45" y="188"/>
                      </a:lnTo>
                      <a:lnTo>
                        <a:pt x="53" y="167"/>
                      </a:lnTo>
                      <a:lnTo>
                        <a:pt x="62" y="149"/>
                      </a:lnTo>
                      <a:lnTo>
                        <a:pt x="73" y="131"/>
                      </a:lnTo>
                      <a:lnTo>
                        <a:pt x="85" y="114"/>
                      </a:lnTo>
                      <a:lnTo>
                        <a:pt x="99" y="99"/>
                      </a:lnTo>
                      <a:lnTo>
                        <a:pt x="114" y="85"/>
                      </a:lnTo>
                      <a:lnTo>
                        <a:pt x="132" y="72"/>
                      </a:lnTo>
                      <a:lnTo>
                        <a:pt x="149" y="62"/>
                      </a:lnTo>
                      <a:lnTo>
                        <a:pt x="168" y="53"/>
                      </a:lnTo>
                      <a:lnTo>
                        <a:pt x="188" y="45"/>
                      </a:lnTo>
                      <a:lnTo>
                        <a:pt x="208" y="40"/>
                      </a:lnTo>
                      <a:lnTo>
                        <a:pt x="219" y="39"/>
                      </a:lnTo>
                      <a:lnTo>
                        <a:pt x="230" y="37"/>
                      </a:lnTo>
                      <a:lnTo>
                        <a:pt x="241" y="37"/>
                      </a:lnTo>
                      <a:lnTo>
                        <a:pt x="251" y="36"/>
                      </a:lnTo>
                      <a:lnTo>
                        <a:pt x="256" y="36"/>
                      </a:lnTo>
                      <a:lnTo>
                        <a:pt x="259" y="35"/>
                      </a:lnTo>
                      <a:lnTo>
                        <a:pt x="262" y="32"/>
                      </a:lnTo>
                      <a:lnTo>
                        <a:pt x="264" y="30"/>
                      </a:lnTo>
                      <a:lnTo>
                        <a:pt x="267" y="28"/>
                      </a:lnTo>
                      <a:lnTo>
                        <a:pt x="269" y="25"/>
                      </a:lnTo>
                      <a:lnTo>
                        <a:pt x="270" y="22"/>
                      </a:lnTo>
                      <a:lnTo>
                        <a:pt x="270" y="18"/>
                      </a:lnTo>
                      <a:lnTo>
                        <a:pt x="270" y="14"/>
                      </a:lnTo>
                      <a:lnTo>
                        <a:pt x="269" y="11"/>
                      </a:lnTo>
                      <a:lnTo>
                        <a:pt x="267" y="8"/>
                      </a:lnTo>
                      <a:lnTo>
                        <a:pt x="264" y="5"/>
                      </a:lnTo>
                      <a:lnTo>
                        <a:pt x="262" y="3"/>
                      </a:lnTo>
                      <a:lnTo>
                        <a:pt x="259" y="1"/>
                      </a:lnTo>
                      <a:lnTo>
                        <a:pt x="256" y="0"/>
                      </a:lnTo>
                      <a:lnTo>
                        <a:pt x="2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grpSp>
          <p:nvGrpSpPr>
            <p:cNvPr id="30" name="组合 29"/>
            <p:cNvGrpSpPr/>
            <p:nvPr/>
          </p:nvGrpSpPr>
          <p:grpSpPr>
            <a:xfrm>
              <a:off x="2935860" y="5111279"/>
              <a:ext cx="612999" cy="612999"/>
              <a:chOff x="5750320" y="1734643"/>
              <a:chExt cx="741729" cy="741729"/>
            </a:xfrm>
          </p:grpSpPr>
          <p:sp>
            <p:nvSpPr>
              <p:cNvPr id="45" name="任意多边形: 形状 44"/>
              <p:cNvSpPr/>
              <p:nvPr/>
            </p:nvSpPr>
            <p:spPr bwMode="auto">
              <a:xfrm>
                <a:off x="5750320" y="1734643"/>
                <a:ext cx="741729" cy="741729"/>
              </a:xfrm>
              <a:custGeom>
                <a:avLst/>
                <a:gdLst>
                  <a:gd name="T0" fmla="*/ 0 w 320"/>
                  <a:gd name="T1" fmla="*/ 159 h 320"/>
                  <a:gd name="T2" fmla="*/ 3 w 320"/>
                  <a:gd name="T3" fmla="*/ 127 h 320"/>
                  <a:gd name="T4" fmla="*/ 13 w 320"/>
                  <a:gd name="T5" fmla="*/ 98 h 320"/>
                  <a:gd name="T6" fmla="*/ 27 w 320"/>
                  <a:gd name="T7" fmla="*/ 70 h 320"/>
                  <a:gd name="T8" fmla="*/ 47 w 320"/>
                  <a:gd name="T9" fmla="*/ 46 h 320"/>
                  <a:gd name="T10" fmla="*/ 70 w 320"/>
                  <a:gd name="T11" fmla="*/ 27 h 320"/>
                  <a:gd name="T12" fmla="*/ 97 w 320"/>
                  <a:gd name="T13" fmla="*/ 12 h 320"/>
                  <a:gd name="T14" fmla="*/ 127 w 320"/>
                  <a:gd name="T15" fmla="*/ 2 h 320"/>
                  <a:gd name="T16" fmla="*/ 160 w 320"/>
                  <a:gd name="T17" fmla="*/ 0 h 320"/>
                  <a:gd name="T18" fmla="*/ 177 w 320"/>
                  <a:gd name="T19" fmla="*/ 0 h 320"/>
                  <a:gd name="T20" fmla="*/ 207 w 320"/>
                  <a:gd name="T21" fmla="*/ 7 h 320"/>
                  <a:gd name="T22" fmla="*/ 237 w 320"/>
                  <a:gd name="T23" fmla="*/ 19 h 320"/>
                  <a:gd name="T24" fmla="*/ 261 w 320"/>
                  <a:gd name="T25" fmla="*/ 37 h 320"/>
                  <a:gd name="T26" fmla="*/ 284 w 320"/>
                  <a:gd name="T27" fmla="*/ 58 h 320"/>
                  <a:gd name="T28" fmla="*/ 300 w 320"/>
                  <a:gd name="T29" fmla="*/ 84 h 320"/>
                  <a:gd name="T30" fmla="*/ 313 w 320"/>
                  <a:gd name="T31" fmla="*/ 112 h 320"/>
                  <a:gd name="T32" fmla="*/ 319 w 320"/>
                  <a:gd name="T33" fmla="*/ 144 h 320"/>
                  <a:gd name="T34" fmla="*/ 320 w 320"/>
                  <a:gd name="T35" fmla="*/ 159 h 320"/>
                  <a:gd name="T36" fmla="*/ 317 w 320"/>
                  <a:gd name="T37" fmla="*/ 192 h 320"/>
                  <a:gd name="T38" fmla="*/ 308 w 320"/>
                  <a:gd name="T39" fmla="*/ 222 h 320"/>
                  <a:gd name="T40" fmla="*/ 292 w 320"/>
                  <a:gd name="T41" fmla="*/ 249 h 320"/>
                  <a:gd name="T42" fmla="*/ 273 w 320"/>
                  <a:gd name="T43" fmla="*/ 274 h 320"/>
                  <a:gd name="T44" fmla="*/ 250 w 320"/>
                  <a:gd name="T45" fmla="*/ 293 h 320"/>
                  <a:gd name="T46" fmla="*/ 223 w 320"/>
                  <a:gd name="T47" fmla="*/ 308 h 320"/>
                  <a:gd name="T48" fmla="*/ 192 w 320"/>
                  <a:gd name="T49" fmla="*/ 317 h 320"/>
                  <a:gd name="T50" fmla="*/ 160 w 320"/>
                  <a:gd name="T51" fmla="*/ 320 h 320"/>
                  <a:gd name="T52" fmla="*/ 143 w 320"/>
                  <a:gd name="T53" fmla="*/ 320 h 320"/>
                  <a:gd name="T54" fmla="*/ 112 w 320"/>
                  <a:gd name="T55" fmla="*/ 313 h 320"/>
                  <a:gd name="T56" fmla="*/ 83 w 320"/>
                  <a:gd name="T57" fmla="*/ 301 h 320"/>
                  <a:gd name="T58" fmla="*/ 57 w 320"/>
                  <a:gd name="T59" fmla="*/ 283 h 320"/>
                  <a:gd name="T60" fmla="*/ 36 w 320"/>
                  <a:gd name="T61" fmla="*/ 262 h 320"/>
                  <a:gd name="T62" fmla="*/ 18 w 320"/>
                  <a:gd name="T63" fmla="*/ 236 h 320"/>
                  <a:gd name="T64" fmla="*/ 7 w 320"/>
                  <a:gd name="T65" fmla="*/ 208 h 320"/>
                  <a:gd name="T66" fmla="*/ 1 w 320"/>
                  <a:gd name="T67" fmla="*/ 176 h 320"/>
                  <a:gd name="T68" fmla="*/ 0 w 320"/>
                  <a:gd name="T69" fmla="*/ 15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0" y="159"/>
                    </a:moveTo>
                    <a:lnTo>
                      <a:pt x="0" y="159"/>
                    </a:lnTo>
                    <a:lnTo>
                      <a:pt x="1" y="144"/>
                    </a:lnTo>
                    <a:lnTo>
                      <a:pt x="3" y="127"/>
                    </a:lnTo>
                    <a:lnTo>
                      <a:pt x="7" y="112"/>
                    </a:lnTo>
                    <a:lnTo>
                      <a:pt x="13" y="98"/>
                    </a:lnTo>
                    <a:lnTo>
                      <a:pt x="18" y="84"/>
                    </a:lnTo>
                    <a:lnTo>
                      <a:pt x="27" y="70"/>
                    </a:lnTo>
                    <a:lnTo>
                      <a:pt x="36" y="58"/>
                    </a:lnTo>
                    <a:lnTo>
                      <a:pt x="47" y="46"/>
                    </a:lnTo>
                    <a:lnTo>
                      <a:pt x="57" y="37"/>
                    </a:lnTo>
                    <a:lnTo>
                      <a:pt x="70" y="27"/>
                    </a:lnTo>
                    <a:lnTo>
                      <a:pt x="83" y="19"/>
                    </a:lnTo>
                    <a:lnTo>
                      <a:pt x="97" y="12"/>
                    </a:lnTo>
                    <a:lnTo>
                      <a:pt x="112" y="7"/>
                    </a:lnTo>
                    <a:lnTo>
                      <a:pt x="127" y="2"/>
                    </a:lnTo>
                    <a:lnTo>
                      <a:pt x="143" y="0"/>
                    </a:lnTo>
                    <a:lnTo>
                      <a:pt x="160" y="0"/>
                    </a:lnTo>
                    <a:lnTo>
                      <a:pt x="160" y="0"/>
                    </a:lnTo>
                    <a:lnTo>
                      <a:pt x="177" y="0"/>
                    </a:lnTo>
                    <a:lnTo>
                      <a:pt x="192" y="2"/>
                    </a:lnTo>
                    <a:lnTo>
                      <a:pt x="207" y="7"/>
                    </a:lnTo>
                    <a:lnTo>
                      <a:pt x="223" y="12"/>
                    </a:lnTo>
                    <a:lnTo>
                      <a:pt x="237" y="19"/>
                    </a:lnTo>
                    <a:lnTo>
                      <a:pt x="250" y="27"/>
                    </a:lnTo>
                    <a:lnTo>
                      <a:pt x="261" y="37"/>
                    </a:lnTo>
                    <a:lnTo>
                      <a:pt x="273" y="46"/>
                    </a:lnTo>
                    <a:lnTo>
                      <a:pt x="284" y="58"/>
                    </a:lnTo>
                    <a:lnTo>
                      <a:pt x="292" y="70"/>
                    </a:lnTo>
                    <a:lnTo>
                      <a:pt x="300" y="84"/>
                    </a:lnTo>
                    <a:lnTo>
                      <a:pt x="308" y="98"/>
                    </a:lnTo>
                    <a:lnTo>
                      <a:pt x="313" y="112"/>
                    </a:lnTo>
                    <a:lnTo>
                      <a:pt x="317" y="127"/>
                    </a:lnTo>
                    <a:lnTo>
                      <a:pt x="319" y="144"/>
                    </a:lnTo>
                    <a:lnTo>
                      <a:pt x="320" y="159"/>
                    </a:lnTo>
                    <a:lnTo>
                      <a:pt x="320" y="159"/>
                    </a:lnTo>
                    <a:lnTo>
                      <a:pt x="319" y="176"/>
                    </a:lnTo>
                    <a:lnTo>
                      <a:pt x="317" y="192"/>
                    </a:lnTo>
                    <a:lnTo>
                      <a:pt x="313" y="208"/>
                    </a:lnTo>
                    <a:lnTo>
                      <a:pt x="308" y="222"/>
                    </a:lnTo>
                    <a:lnTo>
                      <a:pt x="300" y="236"/>
                    </a:lnTo>
                    <a:lnTo>
                      <a:pt x="292" y="249"/>
                    </a:lnTo>
                    <a:lnTo>
                      <a:pt x="284" y="262"/>
                    </a:lnTo>
                    <a:lnTo>
                      <a:pt x="273" y="274"/>
                    </a:lnTo>
                    <a:lnTo>
                      <a:pt x="261" y="283"/>
                    </a:lnTo>
                    <a:lnTo>
                      <a:pt x="250" y="293"/>
                    </a:lnTo>
                    <a:lnTo>
                      <a:pt x="237" y="301"/>
                    </a:lnTo>
                    <a:lnTo>
                      <a:pt x="223" y="308"/>
                    </a:lnTo>
                    <a:lnTo>
                      <a:pt x="207" y="313"/>
                    </a:lnTo>
                    <a:lnTo>
                      <a:pt x="192" y="317"/>
                    </a:lnTo>
                    <a:lnTo>
                      <a:pt x="177" y="320"/>
                    </a:lnTo>
                    <a:lnTo>
                      <a:pt x="160" y="320"/>
                    </a:lnTo>
                    <a:lnTo>
                      <a:pt x="160" y="320"/>
                    </a:lnTo>
                    <a:lnTo>
                      <a:pt x="143" y="320"/>
                    </a:lnTo>
                    <a:lnTo>
                      <a:pt x="127" y="317"/>
                    </a:lnTo>
                    <a:lnTo>
                      <a:pt x="112" y="313"/>
                    </a:lnTo>
                    <a:lnTo>
                      <a:pt x="97" y="308"/>
                    </a:lnTo>
                    <a:lnTo>
                      <a:pt x="83" y="301"/>
                    </a:lnTo>
                    <a:lnTo>
                      <a:pt x="70" y="293"/>
                    </a:lnTo>
                    <a:lnTo>
                      <a:pt x="57" y="283"/>
                    </a:lnTo>
                    <a:lnTo>
                      <a:pt x="47" y="274"/>
                    </a:lnTo>
                    <a:lnTo>
                      <a:pt x="36" y="262"/>
                    </a:lnTo>
                    <a:lnTo>
                      <a:pt x="27" y="249"/>
                    </a:lnTo>
                    <a:lnTo>
                      <a:pt x="18" y="236"/>
                    </a:lnTo>
                    <a:lnTo>
                      <a:pt x="13" y="222"/>
                    </a:lnTo>
                    <a:lnTo>
                      <a:pt x="7" y="208"/>
                    </a:lnTo>
                    <a:lnTo>
                      <a:pt x="3" y="192"/>
                    </a:lnTo>
                    <a:lnTo>
                      <a:pt x="1" y="176"/>
                    </a:lnTo>
                    <a:lnTo>
                      <a:pt x="0" y="159"/>
                    </a:lnTo>
                    <a:lnTo>
                      <a:pt x="0" y="159"/>
                    </a:lnTo>
                    <a:close/>
                  </a:path>
                </a:pathLst>
              </a:custGeom>
              <a:solidFill>
                <a:schemeClr val="accent3">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46" name="任意多边形: 形状 45"/>
              <p:cNvSpPr/>
              <p:nvPr/>
            </p:nvSpPr>
            <p:spPr bwMode="auto">
              <a:xfrm>
                <a:off x="5914918" y="1877816"/>
                <a:ext cx="412028" cy="439496"/>
              </a:xfrm>
              <a:custGeom>
                <a:avLst/>
                <a:gdLst>
                  <a:gd name="connsiteX0" fmla="*/ 6350 w 309563"/>
                  <a:gd name="connsiteY0" fmla="*/ 309562 h 330200"/>
                  <a:gd name="connsiteX1" fmla="*/ 303213 w 309563"/>
                  <a:gd name="connsiteY1" fmla="*/ 309562 h 330200"/>
                  <a:gd name="connsiteX2" fmla="*/ 303213 w 309563"/>
                  <a:gd name="connsiteY2" fmla="*/ 330200 h 330200"/>
                  <a:gd name="connsiteX3" fmla="*/ 6350 w 309563"/>
                  <a:gd name="connsiteY3" fmla="*/ 330200 h 330200"/>
                  <a:gd name="connsiteX4" fmla="*/ 157162 w 309563"/>
                  <a:gd name="connsiteY4" fmla="*/ 196850 h 330200"/>
                  <a:gd name="connsiteX5" fmla="*/ 157162 w 309563"/>
                  <a:gd name="connsiteY5" fmla="*/ 228600 h 330200"/>
                  <a:gd name="connsiteX6" fmla="*/ 167322 w 309563"/>
                  <a:gd name="connsiteY6" fmla="*/ 222250 h 330200"/>
                  <a:gd name="connsiteX7" fmla="*/ 169862 w 309563"/>
                  <a:gd name="connsiteY7" fmla="*/ 212090 h 330200"/>
                  <a:gd name="connsiteX8" fmla="*/ 167322 w 309563"/>
                  <a:gd name="connsiteY8" fmla="*/ 203200 h 330200"/>
                  <a:gd name="connsiteX9" fmla="*/ 157162 w 309563"/>
                  <a:gd name="connsiteY9" fmla="*/ 196850 h 330200"/>
                  <a:gd name="connsiteX10" fmla="*/ 146050 w 309563"/>
                  <a:gd name="connsiteY10" fmla="*/ 141287 h 330200"/>
                  <a:gd name="connsiteX11" fmla="*/ 139104 w 309563"/>
                  <a:gd name="connsiteY11" fmla="*/ 146483 h 330200"/>
                  <a:gd name="connsiteX12" fmla="*/ 134937 w 309563"/>
                  <a:gd name="connsiteY12" fmla="*/ 155575 h 330200"/>
                  <a:gd name="connsiteX13" fmla="*/ 137715 w 309563"/>
                  <a:gd name="connsiteY13" fmla="*/ 163368 h 330200"/>
                  <a:gd name="connsiteX14" fmla="*/ 146050 w 309563"/>
                  <a:gd name="connsiteY14" fmla="*/ 169862 h 330200"/>
                  <a:gd name="connsiteX15" fmla="*/ 146050 w 309563"/>
                  <a:gd name="connsiteY15" fmla="*/ 141287 h 330200"/>
                  <a:gd name="connsiteX16" fmla="*/ 244475 w 309563"/>
                  <a:gd name="connsiteY16" fmla="*/ 123825 h 330200"/>
                  <a:gd name="connsiteX17" fmla="*/ 265113 w 309563"/>
                  <a:gd name="connsiteY17" fmla="*/ 123825 h 330200"/>
                  <a:gd name="connsiteX18" fmla="*/ 265113 w 309563"/>
                  <a:gd name="connsiteY18" fmla="*/ 285750 h 330200"/>
                  <a:gd name="connsiteX19" fmla="*/ 244475 w 309563"/>
                  <a:gd name="connsiteY19" fmla="*/ 285750 h 330200"/>
                  <a:gd name="connsiteX20" fmla="*/ 44450 w 309563"/>
                  <a:gd name="connsiteY20" fmla="*/ 123825 h 330200"/>
                  <a:gd name="connsiteX21" fmla="*/ 65088 w 309563"/>
                  <a:gd name="connsiteY21" fmla="*/ 123825 h 330200"/>
                  <a:gd name="connsiteX22" fmla="*/ 65088 w 309563"/>
                  <a:gd name="connsiteY22" fmla="*/ 285750 h 330200"/>
                  <a:gd name="connsiteX23" fmla="*/ 44450 w 309563"/>
                  <a:gd name="connsiteY23" fmla="*/ 285750 h 330200"/>
                  <a:gd name="connsiteX24" fmla="*/ 145673 w 309563"/>
                  <a:gd name="connsiteY24" fmla="*/ 115887 h 330200"/>
                  <a:gd name="connsiteX25" fmla="*/ 157539 w 309563"/>
                  <a:gd name="connsiteY25" fmla="*/ 115887 h 330200"/>
                  <a:gd name="connsiteX26" fmla="*/ 157539 w 309563"/>
                  <a:gd name="connsiteY26" fmla="*/ 123626 h 330200"/>
                  <a:gd name="connsiteX27" fmla="*/ 178634 w 309563"/>
                  <a:gd name="connsiteY27" fmla="*/ 132655 h 330200"/>
                  <a:gd name="connsiteX28" fmla="*/ 187863 w 309563"/>
                  <a:gd name="connsiteY28" fmla="*/ 152003 h 330200"/>
                  <a:gd name="connsiteX29" fmla="*/ 166768 w 309563"/>
                  <a:gd name="connsiteY29" fmla="*/ 154583 h 330200"/>
                  <a:gd name="connsiteX30" fmla="*/ 157539 w 309563"/>
                  <a:gd name="connsiteY30" fmla="*/ 141684 h 330200"/>
                  <a:gd name="connsiteX31" fmla="*/ 157539 w 309563"/>
                  <a:gd name="connsiteY31" fmla="*/ 173930 h 330200"/>
                  <a:gd name="connsiteX32" fmla="*/ 183908 w 309563"/>
                  <a:gd name="connsiteY32" fmla="*/ 186829 h 330200"/>
                  <a:gd name="connsiteX33" fmla="*/ 190500 w 309563"/>
                  <a:gd name="connsiteY33" fmla="*/ 208756 h 330200"/>
                  <a:gd name="connsiteX34" fmla="*/ 182589 w 309563"/>
                  <a:gd name="connsiteY34" fmla="*/ 233263 h 330200"/>
                  <a:gd name="connsiteX35" fmla="*/ 157539 w 309563"/>
                  <a:gd name="connsiteY35" fmla="*/ 246162 h 330200"/>
                  <a:gd name="connsiteX36" fmla="*/ 157539 w 309563"/>
                  <a:gd name="connsiteY36" fmla="*/ 260350 h 330200"/>
                  <a:gd name="connsiteX37" fmla="*/ 145673 w 309563"/>
                  <a:gd name="connsiteY37" fmla="*/ 260350 h 330200"/>
                  <a:gd name="connsiteX38" fmla="*/ 145673 w 309563"/>
                  <a:gd name="connsiteY38" fmla="*/ 246162 h 330200"/>
                  <a:gd name="connsiteX39" fmla="*/ 123260 w 309563"/>
                  <a:gd name="connsiteY39" fmla="*/ 235843 h 330200"/>
                  <a:gd name="connsiteX40" fmla="*/ 112712 w 309563"/>
                  <a:gd name="connsiteY40" fmla="*/ 211336 h 330200"/>
                  <a:gd name="connsiteX41" fmla="*/ 133807 w 309563"/>
                  <a:gd name="connsiteY41" fmla="*/ 208756 h 330200"/>
                  <a:gd name="connsiteX42" fmla="*/ 137762 w 309563"/>
                  <a:gd name="connsiteY42" fmla="*/ 220365 h 330200"/>
                  <a:gd name="connsiteX43" fmla="*/ 145673 w 309563"/>
                  <a:gd name="connsiteY43" fmla="*/ 226814 h 330200"/>
                  <a:gd name="connsiteX44" fmla="*/ 145673 w 309563"/>
                  <a:gd name="connsiteY44" fmla="*/ 193278 h 330200"/>
                  <a:gd name="connsiteX45" fmla="*/ 123260 w 309563"/>
                  <a:gd name="connsiteY45" fmla="*/ 179090 h 330200"/>
                  <a:gd name="connsiteX46" fmla="*/ 115349 w 309563"/>
                  <a:gd name="connsiteY46" fmla="*/ 157162 h 330200"/>
                  <a:gd name="connsiteX47" fmla="*/ 123260 w 309563"/>
                  <a:gd name="connsiteY47" fmla="*/ 133945 h 330200"/>
                  <a:gd name="connsiteX48" fmla="*/ 145673 w 309563"/>
                  <a:gd name="connsiteY48" fmla="*/ 123626 h 330200"/>
                  <a:gd name="connsiteX49" fmla="*/ 145673 w 309563"/>
                  <a:gd name="connsiteY49" fmla="*/ 115887 h 330200"/>
                  <a:gd name="connsiteX50" fmla="*/ 155575 w 309563"/>
                  <a:gd name="connsiteY50" fmla="*/ 0 h 330200"/>
                  <a:gd name="connsiteX51" fmla="*/ 309563 w 309563"/>
                  <a:gd name="connsiteY51" fmla="*/ 96837 h 330200"/>
                  <a:gd name="connsiteX52" fmla="*/ 298450 w 309563"/>
                  <a:gd name="connsiteY52" fmla="*/ 114300 h 330200"/>
                  <a:gd name="connsiteX53" fmla="*/ 155575 w 309563"/>
                  <a:gd name="connsiteY53" fmla="*/ 23812 h 330200"/>
                  <a:gd name="connsiteX54" fmla="*/ 11113 w 309563"/>
                  <a:gd name="connsiteY54" fmla="*/ 114300 h 330200"/>
                  <a:gd name="connsiteX55" fmla="*/ 0 w 309563"/>
                  <a:gd name="connsiteY55" fmla="*/ 96837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9563" h="330200">
                    <a:moveTo>
                      <a:pt x="6350" y="309562"/>
                    </a:moveTo>
                    <a:lnTo>
                      <a:pt x="303213" y="309562"/>
                    </a:lnTo>
                    <a:lnTo>
                      <a:pt x="303213" y="330200"/>
                    </a:lnTo>
                    <a:lnTo>
                      <a:pt x="6350" y="330200"/>
                    </a:lnTo>
                    <a:close/>
                    <a:moveTo>
                      <a:pt x="157162" y="196850"/>
                    </a:moveTo>
                    <a:lnTo>
                      <a:pt x="157162" y="228600"/>
                    </a:lnTo>
                    <a:cubicBezTo>
                      <a:pt x="160972" y="227330"/>
                      <a:pt x="164782" y="226060"/>
                      <a:pt x="167322" y="222250"/>
                    </a:cubicBezTo>
                    <a:cubicBezTo>
                      <a:pt x="168592" y="219710"/>
                      <a:pt x="169862" y="215900"/>
                      <a:pt x="169862" y="212090"/>
                    </a:cubicBezTo>
                    <a:cubicBezTo>
                      <a:pt x="169862" y="208280"/>
                      <a:pt x="169862" y="205740"/>
                      <a:pt x="167322" y="203200"/>
                    </a:cubicBezTo>
                    <a:cubicBezTo>
                      <a:pt x="164782" y="200660"/>
                      <a:pt x="162242" y="198120"/>
                      <a:pt x="157162" y="196850"/>
                    </a:cubicBezTo>
                    <a:close/>
                    <a:moveTo>
                      <a:pt x="146050" y="141287"/>
                    </a:moveTo>
                    <a:cubicBezTo>
                      <a:pt x="143272" y="142586"/>
                      <a:pt x="140494" y="143885"/>
                      <a:pt x="139104" y="146483"/>
                    </a:cubicBezTo>
                    <a:cubicBezTo>
                      <a:pt x="136326" y="149080"/>
                      <a:pt x="134937" y="151678"/>
                      <a:pt x="134937" y="155575"/>
                    </a:cubicBezTo>
                    <a:cubicBezTo>
                      <a:pt x="134937" y="158172"/>
                      <a:pt x="136326" y="160770"/>
                      <a:pt x="137715" y="163368"/>
                    </a:cubicBezTo>
                    <a:cubicBezTo>
                      <a:pt x="140494" y="165966"/>
                      <a:pt x="143272" y="167265"/>
                      <a:pt x="146050" y="169862"/>
                    </a:cubicBezTo>
                    <a:cubicBezTo>
                      <a:pt x="146050" y="169862"/>
                      <a:pt x="146050" y="169862"/>
                      <a:pt x="146050" y="141287"/>
                    </a:cubicBezTo>
                    <a:close/>
                    <a:moveTo>
                      <a:pt x="244475" y="123825"/>
                    </a:moveTo>
                    <a:lnTo>
                      <a:pt x="265113" y="123825"/>
                    </a:lnTo>
                    <a:lnTo>
                      <a:pt x="265113" y="285750"/>
                    </a:lnTo>
                    <a:lnTo>
                      <a:pt x="244475" y="285750"/>
                    </a:lnTo>
                    <a:close/>
                    <a:moveTo>
                      <a:pt x="44450" y="123825"/>
                    </a:moveTo>
                    <a:lnTo>
                      <a:pt x="65088" y="123825"/>
                    </a:lnTo>
                    <a:lnTo>
                      <a:pt x="65088" y="285750"/>
                    </a:lnTo>
                    <a:lnTo>
                      <a:pt x="44450" y="285750"/>
                    </a:lnTo>
                    <a:close/>
                    <a:moveTo>
                      <a:pt x="145673" y="115887"/>
                    </a:moveTo>
                    <a:cubicBezTo>
                      <a:pt x="145673" y="115887"/>
                      <a:pt x="145673" y="115887"/>
                      <a:pt x="157539" y="115887"/>
                    </a:cubicBezTo>
                    <a:cubicBezTo>
                      <a:pt x="157539" y="115887"/>
                      <a:pt x="157539" y="115887"/>
                      <a:pt x="157539" y="123626"/>
                    </a:cubicBezTo>
                    <a:cubicBezTo>
                      <a:pt x="166768" y="124916"/>
                      <a:pt x="173360" y="127495"/>
                      <a:pt x="178634" y="132655"/>
                    </a:cubicBezTo>
                    <a:cubicBezTo>
                      <a:pt x="182589" y="137814"/>
                      <a:pt x="186545" y="144264"/>
                      <a:pt x="187863" y="152003"/>
                    </a:cubicBezTo>
                    <a:cubicBezTo>
                      <a:pt x="187863" y="152003"/>
                      <a:pt x="187863" y="152003"/>
                      <a:pt x="166768" y="154583"/>
                    </a:cubicBezTo>
                    <a:cubicBezTo>
                      <a:pt x="166768" y="148133"/>
                      <a:pt x="162813" y="144264"/>
                      <a:pt x="157539" y="141684"/>
                    </a:cubicBezTo>
                    <a:cubicBezTo>
                      <a:pt x="157539" y="141684"/>
                      <a:pt x="157539" y="141684"/>
                      <a:pt x="157539" y="173930"/>
                    </a:cubicBezTo>
                    <a:cubicBezTo>
                      <a:pt x="170723" y="176510"/>
                      <a:pt x="179952" y="181670"/>
                      <a:pt x="183908" y="186829"/>
                    </a:cubicBezTo>
                    <a:cubicBezTo>
                      <a:pt x="189182" y="193278"/>
                      <a:pt x="190500" y="199727"/>
                      <a:pt x="190500" y="208756"/>
                    </a:cubicBezTo>
                    <a:cubicBezTo>
                      <a:pt x="190500" y="217785"/>
                      <a:pt x="187863" y="226814"/>
                      <a:pt x="182589" y="233263"/>
                    </a:cubicBezTo>
                    <a:cubicBezTo>
                      <a:pt x="175997" y="239713"/>
                      <a:pt x="168087" y="243582"/>
                      <a:pt x="157539" y="246162"/>
                    </a:cubicBezTo>
                    <a:cubicBezTo>
                      <a:pt x="157539" y="246162"/>
                      <a:pt x="157539" y="246162"/>
                      <a:pt x="157539" y="260350"/>
                    </a:cubicBezTo>
                    <a:cubicBezTo>
                      <a:pt x="157539" y="260350"/>
                      <a:pt x="157539" y="260350"/>
                      <a:pt x="145673" y="260350"/>
                    </a:cubicBezTo>
                    <a:cubicBezTo>
                      <a:pt x="145673" y="260350"/>
                      <a:pt x="145673" y="260350"/>
                      <a:pt x="145673" y="246162"/>
                    </a:cubicBezTo>
                    <a:cubicBezTo>
                      <a:pt x="136444" y="244872"/>
                      <a:pt x="129852" y="241003"/>
                      <a:pt x="123260" y="235843"/>
                    </a:cubicBezTo>
                    <a:cubicBezTo>
                      <a:pt x="117986" y="229394"/>
                      <a:pt x="114030" y="221655"/>
                      <a:pt x="112712" y="211336"/>
                    </a:cubicBezTo>
                    <a:cubicBezTo>
                      <a:pt x="112712" y="211336"/>
                      <a:pt x="112712" y="211336"/>
                      <a:pt x="133807" y="208756"/>
                    </a:cubicBezTo>
                    <a:cubicBezTo>
                      <a:pt x="133807" y="212626"/>
                      <a:pt x="136444" y="216495"/>
                      <a:pt x="137762" y="220365"/>
                    </a:cubicBezTo>
                    <a:cubicBezTo>
                      <a:pt x="140399" y="222945"/>
                      <a:pt x="143036" y="225524"/>
                      <a:pt x="145673" y="226814"/>
                    </a:cubicBezTo>
                    <a:cubicBezTo>
                      <a:pt x="145673" y="226814"/>
                      <a:pt x="145673" y="226814"/>
                      <a:pt x="145673" y="193278"/>
                    </a:cubicBezTo>
                    <a:cubicBezTo>
                      <a:pt x="135126" y="189409"/>
                      <a:pt x="127215" y="185539"/>
                      <a:pt x="123260" y="179090"/>
                    </a:cubicBezTo>
                    <a:cubicBezTo>
                      <a:pt x="117986" y="172641"/>
                      <a:pt x="115349" y="164901"/>
                      <a:pt x="115349" y="157162"/>
                    </a:cubicBezTo>
                    <a:cubicBezTo>
                      <a:pt x="115349" y="148133"/>
                      <a:pt x="117986" y="140394"/>
                      <a:pt x="123260" y="133945"/>
                    </a:cubicBezTo>
                    <a:cubicBezTo>
                      <a:pt x="129852" y="128785"/>
                      <a:pt x="136444" y="124916"/>
                      <a:pt x="145673" y="123626"/>
                    </a:cubicBezTo>
                    <a:cubicBezTo>
                      <a:pt x="145673" y="123626"/>
                      <a:pt x="145673" y="123626"/>
                      <a:pt x="145673" y="115887"/>
                    </a:cubicBezTo>
                    <a:close/>
                    <a:moveTo>
                      <a:pt x="155575" y="0"/>
                    </a:moveTo>
                    <a:lnTo>
                      <a:pt x="309563" y="96837"/>
                    </a:lnTo>
                    <a:lnTo>
                      <a:pt x="298450" y="114300"/>
                    </a:lnTo>
                    <a:lnTo>
                      <a:pt x="155575" y="23812"/>
                    </a:lnTo>
                    <a:lnTo>
                      <a:pt x="11113" y="114300"/>
                    </a:lnTo>
                    <a:lnTo>
                      <a:pt x="0" y="96837"/>
                    </a:lnTo>
                    <a:close/>
                  </a:path>
                </a:pathLst>
              </a:custGeom>
              <a:solidFill>
                <a:schemeClr val="bg1"/>
              </a:solid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3781279" y="5126881"/>
              <a:ext cx="584111" cy="581794"/>
              <a:chOff x="6542736" y="2462688"/>
              <a:chExt cx="642522" cy="639973"/>
            </a:xfrm>
          </p:grpSpPr>
          <p:sp>
            <p:nvSpPr>
              <p:cNvPr id="41" name="任意多边形: 形状 40"/>
              <p:cNvSpPr/>
              <p:nvPr/>
            </p:nvSpPr>
            <p:spPr bwMode="auto">
              <a:xfrm>
                <a:off x="6542736" y="2462688"/>
                <a:ext cx="642522" cy="639973"/>
              </a:xfrm>
              <a:custGeom>
                <a:avLst/>
                <a:gdLst>
                  <a:gd name="T0" fmla="*/ 0 w 252"/>
                  <a:gd name="T1" fmla="*/ 126 h 251"/>
                  <a:gd name="T2" fmla="*/ 4 w 252"/>
                  <a:gd name="T3" fmla="*/ 150 h 251"/>
                  <a:gd name="T4" fmla="*/ 11 w 252"/>
                  <a:gd name="T5" fmla="*/ 174 h 251"/>
                  <a:gd name="T6" fmla="*/ 23 w 252"/>
                  <a:gd name="T7" fmla="*/ 195 h 251"/>
                  <a:gd name="T8" fmla="*/ 38 w 252"/>
                  <a:gd name="T9" fmla="*/ 214 h 251"/>
                  <a:gd name="T10" fmla="*/ 56 w 252"/>
                  <a:gd name="T11" fmla="*/ 229 h 251"/>
                  <a:gd name="T12" fmla="*/ 77 w 252"/>
                  <a:gd name="T13" fmla="*/ 241 h 251"/>
                  <a:gd name="T14" fmla="*/ 101 w 252"/>
                  <a:gd name="T15" fmla="*/ 248 h 251"/>
                  <a:gd name="T16" fmla="*/ 127 w 252"/>
                  <a:gd name="T17" fmla="*/ 251 h 251"/>
                  <a:gd name="T18" fmla="*/ 140 w 252"/>
                  <a:gd name="T19" fmla="*/ 251 h 251"/>
                  <a:gd name="T20" fmla="*/ 164 w 252"/>
                  <a:gd name="T21" fmla="*/ 246 h 251"/>
                  <a:gd name="T22" fmla="*/ 187 w 252"/>
                  <a:gd name="T23" fmla="*/ 235 h 251"/>
                  <a:gd name="T24" fmla="*/ 207 w 252"/>
                  <a:gd name="T25" fmla="*/ 222 h 251"/>
                  <a:gd name="T26" fmla="*/ 223 w 252"/>
                  <a:gd name="T27" fmla="*/ 206 h 251"/>
                  <a:gd name="T28" fmla="*/ 236 w 252"/>
                  <a:gd name="T29" fmla="*/ 186 h 251"/>
                  <a:gd name="T30" fmla="*/ 246 w 252"/>
                  <a:gd name="T31" fmla="*/ 163 h 251"/>
                  <a:gd name="T32" fmla="*/ 252 w 252"/>
                  <a:gd name="T33" fmla="*/ 138 h 251"/>
                  <a:gd name="T34" fmla="*/ 252 w 252"/>
                  <a:gd name="T35" fmla="*/ 126 h 251"/>
                  <a:gd name="T36" fmla="*/ 249 w 252"/>
                  <a:gd name="T37" fmla="*/ 100 h 251"/>
                  <a:gd name="T38" fmla="*/ 242 w 252"/>
                  <a:gd name="T39" fmla="*/ 77 h 251"/>
                  <a:gd name="T40" fmla="*/ 230 w 252"/>
                  <a:gd name="T41" fmla="*/ 55 h 251"/>
                  <a:gd name="T42" fmla="*/ 215 w 252"/>
                  <a:gd name="T43" fmla="*/ 37 h 251"/>
                  <a:gd name="T44" fmla="*/ 196 w 252"/>
                  <a:gd name="T45" fmla="*/ 22 h 251"/>
                  <a:gd name="T46" fmla="*/ 175 w 252"/>
                  <a:gd name="T47" fmla="*/ 10 h 251"/>
                  <a:gd name="T48" fmla="*/ 151 w 252"/>
                  <a:gd name="T49" fmla="*/ 3 h 251"/>
                  <a:gd name="T50" fmla="*/ 127 w 252"/>
                  <a:gd name="T51" fmla="*/ 0 h 251"/>
                  <a:gd name="T52" fmla="*/ 114 w 252"/>
                  <a:gd name="T53" fmla="*/ 0 h 251"/>
                  <a:gd name="T54" fmla="*/ 89 w 252"/>
                  <a:gd name="T55" fmla="*/ 5 h 251"/>
                  <a:gd name="T56" fmla="*/ 66 w 252"/>
                  <a:gd name="T57" fmla="*/ 15 h 251"/>
                  <a:gd name="T58" fmla="*/ 46 w 252"/>
                  <a:gd name="T59" fmla="*/ 29 h 251"/>
                  <a:gd name="T60" fmla="*/ 30 w 252"/>
                  <a:gd name="T61" fmla="*/ 45 h 251"/>
                  <a:gd name="T62" fmla="*/ 16 w 252"/>
                  <a:gd name="T63" fmla="*/ 65 h 251"/>
                  <a:gd name="T64" fmla="*/ 6 w 252"/>
                  <a:gd name="T65" fmla="*/ 88 h 251"/>
                  <a:gd name="T66" fmla="*/ 2 w 252"/>
                  <a:gd name="T67" fmla="*/ 113 h 251"/>
                  <a:gd name="T68" fmla="*/ 0 w 252"/>
                  <a:gd name="T69" fmla="*/ 12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 h="251">
                    <a:moveTo>
                      <a:pt x="0" y="126"/>
                    </a:moveTo>
                    <a:lnTo>
                      <a:pt x="0" y="126"/>
                    </a:lnTo>
                    <a:lnTo>
                      <a:pt x="2" y="138"/>
                    </a:lnTo>
                    <a:lnTo>
                      <a:pt x="4" y="150"/>
                    </a:lnTo>
                    <a:lnTo>
                      <a:pt x="6" y="163"/>
                    </a:lnTo>
                    <a:lnTo>
                      <a:pt x="11" y="174"/>
                    </a:lnTo>
                    <a:lnTo>
                      <a:pt x="16" y="186"/>
                    </a:lnTo>
                    <a:lnTo>
                      <a:pt x="23" y="195"/>
                    </a:lnTo>
                    <a:lnTo>
                      <a:pt x="30" y="206"/>
                    </a:lnTo>
                    <a:lnTo>
                      <a:pt x="38" y="214"/>
                    </a:lnTo>
                    <a:lnTo>
                      <a:pt x="46" y="222"/>
                    </a:lnTo>
                    <a:lnTo>
                      <a:pt x="56" y="229"/>
                    </a:lnTo>
                    <a:lnTo>
                      <a:pt x="66" y="235"/>
                    </a:lnTo>
                    <a:lnTo>
                      <a:pt x="77" y="241"/>
                    </a:lnTo>
                    <a:lnTo>
                      <a:pt x="89" y="246"/>
                    </a:lnTo>
                    <a:lnTo>
                      <a:pt x="101" y="248"/>
                    </a:lnTo>
                    <a:lnTo>
                      <a:pt x="114" y="251"/>
                    </a:lnTo>
                    <a:lnTo>
                      <a:pt x="127" y="251"/>
                    </a:lnTo>
                    <a:lnTo>
                      <a:pt x="127" y="251"/>
                    </a:lnTo>
                    <a:lnTo>
                      <a:pt x="140" y="251"/>
                    </a:lnTo>
                    <a:lnTo>
                      <a:pt x="151" y="248"/>
                    </a:lnTo>
                    <a:lnTo>
                      <a:pt x="164" y="246"/>
                    </a:lnTo>
                    <a:lnTo>
                      <a:pt x="175" y="241"/>
                    </a:lnTo>
                    <a:lnTo>
                      <a:pt x="187" y="235"/>
                    </a:lnTo>
                    <a:lnTo>
                      <a:pt x="196" y="229"/>
                    </a:lnTo>
                    <a:lnTo>
                      <a:pt x="207" y="222"/>
                    </a:lnTo>
                    <a:lnTo>
                      <a:pt x="215" y="214"/>
                    </a:lnTo>
                    <a:lnTo>
                      <a:pt x="223" y="206"/>
                    </a:lnTo>
                    <a:lnTo>
                      <a:pt x="230" y="195"/>
                    </a:lnTo>
                    <a:lnTo>
                      <a:pt x="236" y="186"/>
                    </a:lnTo>
                    <a:lnTo>
                      <a:pt x="242" y="174"/>
                    </a:lnTo>
                    <a:lnTo>
                      <a:pt x="246" y="163"/>
                    </a:lnTo>
                    <a:lnTo>
                      <a:pt x="249" y="150"/>
                    </a:lnTo>
                    <a:lnTo>
                      <a:pt x="252" y="138"/>
                    </a:lnTo>
                    <a:lnTo>
                      <a:pt x="252" y="126"/>
                    </a:lnTo>
                    <a:lnTo>
                      <a:pt x="252" y="126"/>
                    </a:lnTo>
                    <a:lnTo>
                      <a:pt x="252" y="113"/>
                    </a:lnTo>
                    <a:lnTo>
                      <a:pt x="249" y="100"/>
                    </a:lnTo>
                    <a:lnTo>
                      <a:pt x="246" y="88"/>
                    </a:lnTo>
                    <a:lnTo>
                      <a:pt x="242" y="77"/>
                    </a:lnTo>
                    <a:lnTo>
                      <a:pt x="236" y="65"/>
                    </a:lnTo>
                    <a:lnTo>
                      <a:pt x="230" y="55"/>
                    </a:lnTo>
                    <a:lnTo>
                      <a:pt x="223" y="45"/>
                    </a:lnTo>
                    <a:lnTo>
                      <a:pt x="215" y="37"/>
                    </a:lnTo>
                    <a:lnTo>
                      <a:pt x="207" y="29"/>
                    </a:lnTo>
                    <a:lnTo>
                      <a:pt x="196" y="22"/>
                    </a:lnTo>
                    <a:lnTo>
                      <a:pt x="187" y="15"/>
                    </a:lnTo>
                    <a:lnTo>
                      <a:pt x="175" y="10"/>
                    </a:lnTo>
                    <a:lnTo>
                      <a:pt x="164" y="5"/>
                    </a:lnTo>
                    <a:lnTo>
                      <a:pt x="151" y="3"/>
                    </a:lnTo>
                    <a:lnTo>
                      <a:pt x="140" y="0"/>
                    </a:lnTo>
                    <a:lnTo>
                      <a:pt x="127" y="0"/>
                    </a:lnTo>
                    <a:lnTo>
                      <a:pt x="127" y="0"/>
                    </a:lnTo>
                    <a:lnTo>
                      <a:pt x="114" y="0"/>
                    </a:lnTo>
                    <a:lnTo>
                      <a:pt x="101" y="3"/>
                    </a:lnTo>
                    <a:lnTo>
                      <a:pt x="89" y="5"/>
                    </a:lnTo>
                    <a:lnTo>
                      <a:pt x="77" y="10"/>
                    </a:lnTo>
                    <a:lnTo>
                      <a:pt x="66" y="15"/>
                    </a:lnTo>
                    <a:lnTo>
                      <a:pt x="56" y="22"/>
                    </a:lnTo>
                    <a:lnTo>
                      <a:pt x="46" y="29"/>
                    </a:lnTo>
                    <a:lnTo>
                      <a:pt x="38" y="37"/>
                    </a:lnTo>
                    <a:lnTo>
                      <a:pt x="30" y="45"/>
                    </a:lnTo>
                    <a:lnTo>
                      <a:pt x="23" y="55"/>
                    </a:lnTo>
                    <a:lnTo>
                      <a:pt x="16" y="65"/>
                    </a:lnTo>
                    <a:lnTo>
                      <a:pt x="11" y="77"/>
                    </a:lnTo>
                    <a:lnTo>
                      <a:pt x="6" y="88"/>
                    </a:lnTo>
                    <a:lnTo>
                      <a:pt x="4" y="100"/>
                    </a:lnTo>
                    <a:lnTo>
                      <a:pt x="2" y="113"/>
                    </a:lnTo>
                    <a:lnTo>
                      <a:pt x="0" y="126"/>
                    </a:lnTo>
                    <a:lnTo>
                      <a:pt x="0" y="126"/>
                    </a:lnTo>
                    <a:close/>
                  </a:path>
                </a:pathLst>
              </a:custGeom>
              <a:solidFill>
                <a:schemeClr val="accent4">
                  <a:lumMod val="100000"/>
                </a:schemeClr>
              </a:solidFill>
              <a:ln>
                <a:noFill/>
              </a:ln>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nvGrpSpPr>
              <p:cNvPr id="42" name="组合 41"/>
              <p:cNvGrpSpPr/>
              <p:nvPr/>
            </p:nvGrpSpPr>
            <p:grpSpPr>
              <a:xfrm>
                <a:off x="6732720" y="2592959"/>
                <a:ext cx="257010" cy="373023"/>
                <a:chOff x="5079289" y="3762422"/>
                <a:chExt cx="310982" cy="451357"/>
              </a:xfrm>
              <a:solidFill>
                <a:schemeClr val="bg1"/>
              </a:solidFill>
            </p:grpSpPr>
            <p:sp>
              <p:nvSpPr>
                <p:cNvPr id="43" name="任意多边形: 形状 42"/>
                <p:cNvSpPr/>
                <p:nvPr/>
              </p:nvSpPr>
              <p:spPr bwMode="auto">
                <a:xfrm>
                  <a:off x="5079289" y="3762422"/>
                  <a:ext cx="310982" cy="451357"/>
                </a:xfrm>
                <a:custGeom>
                  <a:avLst/>
                  <a:gdLst>
                    <a:gd name="connsiteX0" fmla="*/ 146050 w 228600"/>
                    <a:gd name="connsiteY0" fmla="*/ 228600 h 331788"/>
                    <a:gd name="connsiteX1" fmla="*/ 146050 w 228600"/>
                    <a:gd name="connsiteY1" fmla="*/ 242888 h 331788"/>
                    <a:gd name="connsiteX2" fmla="*/ 149225 w 228600"/>
                    <a:gd name="connsiteY2" fmla="*/ 235744 h 331788"/>
                    <a:gd name="connsiteX3" fmla="*/ 147108 w 228600"/>
                    <a:gd name="connsiteY3" fmla="*/ 228600 h 331788"/>
                    <a:gd name="connsiteX4" fmla="*/ 146050 w 228600"/>
                    <a:gd name="connsiteY4" fmla="*/ 228600 h 331788"/>
                    <a:gd name="connsiteX5" fmla="*/ 123825 w 228600"/>
                    <a:gd name="connsiteY5" fmla="*/ 193675 h 331788"/>
                    <a:gd name="connsiteX6" fmla="*/ 160656 w 228600"/>
                    <a:gd name="connsiteY6" fmla="*/ 214159 h 331788"/>
                    <a:gd name="connsiteX7" fmla="*/ 169863 w 228600"/>
                    <a:gd name="connsiteY7" fmla="*/ 235923 h 331788"/>
                    <a:gd name="connsiteX8" fmla="*/ 156709 w 228600"/>
                    <a:gd name="connsiteY8" fmla="*/ 260248 h 331788"/>
                    <a:gd name="connsiteX9" fmla="*/ 123825 w 228600"/>
                    <a:gd name="connsiteY9" fmla="*/ 273050 h 331788"/>
                    <a:gd name="connsiteX10" fmla="*/ 123825 w 228600"/>
                    <a:gd name="connsiteY10" fmla="*/ 193675 h 331788"/>
                    <a:gd name="connsiteX11" fmla="*/ 100630 w 228600"/>
                    <a:gd name="connsiteY11" fmla="*/ 57150 h 331788"/>
                    <a:gd name="connsiteX12" fmla="*/ 103188 w 228600"/>
                    <a:gd name="connsiteY12" fmla="*/ 57150 h 331788"/>
                    <a:gd name="connsiteX13" fmla="*/ 103188 w 228600"/>
                    <a:gd name="connsiteY13" fmla="*/ 136525 h 331788"/>
                    <a:gd name="connsiteX14" fmla="*/ 100630 w 228600"/>
                    <a:gd name="connsiteY14" fmla="*/ 135224 h 331788"/>
                    <a:gd name="connsiteX15" fmla="*/ 57150 w 228600"/>
                    <a:gd name="connsiteY15" fmla="*/ 93584 h 331788"/>
                    <a:gd name="connsiteX16" fmla="*/ 69938 w 228600"/>
                    <a:gd name="connsiteY16" fmla="*/ 68861 h 331788"/>
                    <a:gd name="connsiteX17" fmla="*/ 100630 w 228600"/>
                    <a:gd name="connsiteY17" fmla="*/ 57150 h 331788"/>
                    <a:gd name="connsiteX18" fmla="*/ 103893 w 228600"/>
                    <a:gd name="connsiteY18" fmla="*/ 20637 h 331788"/>
                    <a:gd name="connsiteX19" fmla="*/ 103893 w 228600"/>
                    <a:gd name="connsiteY19" fmla="*/ 41388 h 331788"/>
                    <a:gd name="connsiteX20" fmla="*/ 101292 w 228600"/>
                    <a:gd name="connsiteY20" fmla="*/ 41388 h 331788"/>
                    <a:gd name="connsiteX21" fmla="*/ 45354 w 228600"/>
                    <a:gd name="connsiteY21" fmla="*/ 63436 h 331788"/>
                    <a:gd name="connsiteX22" fmla="*/ 24540 w 228600"/>
                    <a:gd name="connsiteY22" fmla="*/ 108828 h 331788"/>
                    <a:gd name="connsiteX23" fmla="*/ 31045 w 228600"/>
                    <a:gd name="connsiteY23" fmla="*/ 138658 h 331788"/>
                    <a:gd name="connsiteX24" fmla="*/ 51859 w 228600"/>
                    <a:gd name="connsiteY24" fmla="*/ 162003 h 331788"/>
                    <a:gd name="connsiteX25" fmla="*/ 101292 w 228600"/>
                    <a:gd name="connsiteY25" fmla="*/ 185347 h 331788"/>
                    <a:gd name="connsiteX26" fmla="*/ 103893 w 228600"/>
                    <a:gd name="connsiteY26" fmla="*/ 185347 h 331788"/>
                    <a:gd name="connsiteX27" fmla="*/ 103893 w 228600"/>
                    <a:gd name="connsiteY27" fmla="*/ 274836 h 331788"/>
                    <a:gd name="connsiteX28" fmla="*/ 101292 w 228600"/>
                    <a:gd name="connsiteY28" fmla="*/ 274836 h 331788"/>
                    <a:gd name="connsiteX29" fmla="*/ 67469 w 228600"/>
                    <a:gd name="connsiteY29" fmla="*/ 269648 h 331788"/>
                    <a:gd name="connsiteX30" fmla="*/ 59664 w 228600"/>
                    <a:gd name="connsiteY30" fmla="*/ 260570 h 331788"/>
                    <a:gd name="connsiteX31" fmla="*/ 60965 w 228600"/>
                    <a:gd name="connsiteY31" fmla="*/ 257976 h 331788"/>
                    <a:gd name="connsiteX32" fmla="*/ 67469 w 228600"/>
                    <a:gd name="connsiteY32" fmla="*/ 254085 h 331788"/>
                    <a:gd name="connsiteX33" fmla="*/ 80478 w 228600"/>
                    <a:gd name="connsiteY33" fmla="*/ 230740 h 331788"/>
                    <a:gd name="connsiteX34" fmla="*/ 72673 w 228600"/>
                    <a:gd name="connsiteY34" fmla="*/ 212583 h 331788"/>
                    <a:gd name="connsiteX35" fmla="*/ 51859 w 228600"/>
                    <a:gd name="connsiteY35" fmla="*/ 206098 h 331788"/>
                    <a:gd name="connsiteX36" fmla="*/ 29744 w 228600"/>
                    <a:gd name="connsiteY36" fmla="*/ 213880 h 331788"/>
                    <a:gd name="connsiteX37" fmla="*/ 20638 w 228600"/>
                    <a:gd name="connsiteY37" fmla="*/ 237225 h 331788"/>
                    <a:gd name="connsiteX38" fmla="*/ 44053 w 228600"/>
                    <a:gd name="connsiteY38" fmla="*/ 276133 h 331788"/>
                    <a:gd name="connsiteX39" fmla="*/ 101292 w 228600"/>
                    <a:gd name="connsiteY39" fmla="*/ 290399 h 331788"/>
                    <a:gd name="connsiteX40" fmla="*/ 103893 w 228600"/>
                    <a:gd name="connsiteY40" fmla="*/ 290399 h 331788"/>
                    <a:gd name="connsiteX41" fmla="*/ 103893 w 228600"/>
                    <a:gd name="connsiteY41" fmla="*/ 311150 h 331788"/>
                    <a:gd name="connsiteX42" fmla="*/ 124707 w 228600"/>
                    <a:gd name="connsiteY42" fmla="*/ 311150 h 331788"/>
                    <a:gd name="connsiteX43" fmla="*/ 124707 w 228600"/>
                    <a:gd name="connsiteY43" fmla="*/ 290399 h 331788"/>
                    <a:gd name="connsiteX44" fmla="*/ 185848 w 228600"/>
                    <a:gd name="connsiteY44" fmla="*/ 265757 h 331788"/>
                    <a:gd name="connsiteX45" fmla="*/ 207963 w 228600"/>
                    <a:gd name="connsiteY45" fmla="*/ 219068 h 331788"/>
                    <a:gd name="connsiteX46" fmla="*/ 184548 w 228600"/>
                    <a:gd name="connsiteY46" fmla="*/ 174972 h 331788"/>
                    <a:gd name="connsiteX47" fmla="*/ 124707 w 228600"/>
                    <a:gd name="connsiteY47" fmla="*/ 143846 h 331788"/>
                    <a:gd name="connsiteX48" fmla="*/ 124707 w 228600"/>
                    <a:gd name="connsiteY48" fmla="*/ 56951 h 331788"/>
                    <a:gd name="connsiteX49" fmla="*/ 146822 w 228600"/>
                    <a:gd name="connsiteY49" fmla="*/ 62139 h 331788"/>
                    <a:gd name="connsiteX50" fmla="*/ 155928 w 228600"/>
                    <a:gd name="connsiteY50" fmla="*/ 71217 h 331788"/>
                    <a:gd name="connsiteX51" fmla="*/ 149424 w 228600"/>
                    <a:gd name="connsiteY51" fmla="*/ 82890 h 331788"/>
                    <a:gd name="connsiteX52" fmla="*/ 142919 w 228600"/>
                    <a:gd name="connsiteY52" fmla="*/ 98453 h 331788"/>
                    <a:gd name="connsiteX53" fmla="*/ 150725 w 228600"/>
                    <a:gd name="connsiteY53" fmla="*/ 114016 h 331788"/>
                    <a:gd name="connsiteX54" fmla="*/ 168937 w 228600"/>
                    <a:gd name="connsiteY54" fmla="*/ 120501 h 331788"/>
                    <a:gd name="connsiteX55" fmla="*/ 189751 w 228600"/>
                    <a:gd name="connsiteY55" fmla="*/ 112719 h 331788"/>
                    <a:gd name="connsiteX56" fmla="*/ 198857 w 228600"/>
                    <a:gd name="connsiteY56" fmla="*/ 91968 h 331788"/>
                    <a:gd name="connsiteX57" fmla="*/ 187149 w 228600"/>
                    <a:gd name="connsiteY57" fmla="*/ 64733 h 331788"/>
                    <a:gd name="connsiteX58" fmla="*/ 155928 w 228600"/>
                    <a:gd name="connsiteY58" fmla="*/ 46576 h 331788"/>
                    <a:gd name="connsiteX59" fmla="*/ 124707 w 228600"/>
                    <a:gd name="connsiteY59" fmla="*/ 41388 h 331788"/>
                    <a:gd name="connsiteX60" fmla="*/ 124707 w 228600"/>
                    <a:gd name="connsiteY60" fmla="*/ 20637 h 331788"/>
                    <a:gd name="connsiteX61" fmla="*/ 103893 w 228600"/>
                    <a:gd name="connsiteY61" fmla="*/ 20637 h 331788"/>
                    <a:gd name="connsiteX62" fmla="*/ 83127 w 228600"/>
                    <a:gd name="connsiteY62" fmla="*/ 0 h 331788"/>
                    <a:gd name="connsiteX63" fmla="*/ 145473 w 228600"/>
                    <a:gd name="connsiteY63" fmla="*/ 0 h 331788"/>
                    <a:gd name="connsiteX64" fmla="*/ 145473 w 228600"/>
                    <a:gd name="connsiteY64" fmla="*/ 23329 h 331788"/>
                    <a:gd name="connsiteX65" fmla="*/ 161059 w 228600"/>
                    <a:gd name="connsiteY65" fmla="*/ 27217 h 331788"/>
                    <a:gd name="connsiteX66" fmla="*/ 201324 w 228600"/>
                    <a:gd name="connsiteY66" fmla="*/ 50546 h 331788"/>
                    <a:gd name="connsiteX67" fmla="*/ 219508 w 228600"/>
                    <a:gd name="connsiteY67" fmla="*/ 92019 h 331788"/>
                    <a:gd name="connsiteX68" fmla="*/ 203922 w 228600"/>
                    <a:gd name="connsiteY68" fmla="*/ 127013 h 331788"/>
                    <a:gd name="connsiteX69" fmla="*/ 171450 w 228600"/>
                    <a:gd name="connsiteY69" fmla="*/ 141269 h 331788"/>
                    <a:gd name="connsiteX70" fmla="*/ 198726 w 228600"/>
                    <a:gd name="connsiteY70" fmla="*/ 158118 h 331788"/>
                    <a:gd name="connsiteX71" fmla="*/ 228600 w 228600"/>
                    <a:gd name="connsiteY71" fmla="*/ 219032 h 331788"/>
                    <a:gd name="connsiteX72" fmla="*/ 198726 w 228600"/>
                    <a:gd name="connsiteY72" fmla="*/ 281242 h 331788"/>
                    <a:gd name="connsiteX73" fmla="*/ 145473 w 228600"/>
                    <a:gd name="connsiteY73" fmla="*/ 307163 h 331788"/>
                    <a:gd name="connsiteX74" fmla="*/ 145473 w 228600"/>
                    <a:gd name="connsiteY74" fmla="*/ 331788 h 331788"/>
                    <a:gd name="connsiteX75" fmla="*/ 83127 w 228600"/>
                    <a:gd name="connsiteY75" fmla="*/ 331788 h 331788"/>
                    <a:gd name="connsiteX76" fmla="*/ 83127 w 228600"/>
                    <a:gd name="connsiteY76" fmla="*/ 309755 h 331788"/>
                    <a:gd name="connsiteX77" fmla="*/ 32471 w 228600"/>
                    <a:gd name="connsiteY77" fmla="*/ 292907 h 331788"/>
                    <a:gd name="connsiteX78" fmla="*/ 0 w 228600"/>
                    <a:gd name="connsiteY78" fmla="*/ 237177 h 331788"/>
                    <a:gd name="connsiteX79" fmla="*/ 15586 w 228600"/>
                    <a:gd name="connsiteY79" fmla="*/ 199591 h 331788"/>
                    <a:gd name="connsiteX80" fmla="*/ 50656 w 228600"/>
                    <a:gd name="connsiteY80" fmla="*/ 185335 h 331788"/>
                    <a:gd name="connsiteX81" fmla="*/ 40265 w 228600"/>
                    <a:gd name="connsiteY81" fmla="*/ 178854 h 331788"/>
                    <a:gd name="connsiteX82" fmla="*/ 12989 w 228600"/>
                    <a:gd name="connsiteY82" fmla="*/ 149045 h 331788"/>
                    <a:gd name="connsiteX83" fmla="*/ 3896 w 228600"/>
                    <a:gd name="connsiteY83" fmla="*/ 108868 h 331788"/>
                    <a:gd name="connsiteX84" fmla="*/ 31173 w 228600"/>
                    <a:gd name="connsiteY84" fmla="*/ 47954 h 331788"/>
                    <a:gd name="connsiteX85" fmla="*/ 83127 w 228600"/>
                    <a:gd name="connsiteY85" fmla="*/ 23329 h 331788"/>
                    <a:gd name="connsiteX86" fmla="*/ 83127 w 228600"/>
                    <a:gd name="connsiteY86"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28600" h="331788">
                      <a:moveTo>
                        <a:pt x="146050" y="228600"/>
                      </a:moveTo>
                      <a:cubicBezTo>
                        <a:pt x="146050" y="228600"/>
                        <a:pt x="146050" y="228600"/>
                        <a:pt x="146050" y="242888"/>
                      </a:cubicBezTo>
                      <a:cubicBezTo>
                        <a:pt x="148167" y="240507"/>
                        <a:pt x="149225" y="238125"/>
                        <a:pt x="149225" y="235744"/>
                      </a:cubicBezTo>
                      <a:cubicBezTo>
                        <a:pt x="149225" y="234553"/>
                        <a:pt x="149225" y="232172"/>
                        <a:pt x="147108" y="228600"/>
                      </a:cubicBezTo>
                      <a:cubicBezTo>
                        <a:pt x="146050" y="228600"/>
                        <a:pt x="146050" y="228600"/>
                        <a:pt x="146050" y="228600"/>
                      </a:cubicBezTo>
                      <a:close/>
                      <a:moveTo>
                        <a:pt x="123825" y="193675"/>
                      </a:moveTo>
                      <a:cubicBezTo>
                        <a:pt x="142240" y="201356"/>
                        <a:pt x="155394" y="207758"/>
                        <a:pt x="160656" y="214159"/>
                      </a:cubicBezTo>
                      <a:cubicBezTo>
                        <a:pt x="167232" y="220560"/>
                        <a:pt x="169863" y="228242"/>
                        <a:pt x="169863" y="235923"/>
                      </a:cubicBezTo>
                      <a:cubicBezTo>
                        <a:pt x="169863" y="244885"/>
                        <a:pt x="165917" y="253846"/>
                        <a:pt x="156709" y="260248"/>
                      </a:cubicBezTo>
                      <a:cubicBezTo>
                        <a:pt x="148817" y="267929"/>
                        <a:pt x="136979" y="271770"/>
                        <a:pt x="123825" y="273050"/>
                      </a:cubicBezTo>
                      <a:cubicBezTo>
                        <a:pt x="123825" y="273050"/>
                        <a:pt x="123825" y="273050"/>
                        <a:pt x="123825" y="193675"/>
                      </a:cubicBezTo>
                      <a:close/>
                      <a:moveTo>
                        <a:pt x="100630" y="57150"/>
                      </a:moveTo>
                      <a:cubicBezTo>
                        <a:pt x="100630" y="57150"/>
                        <a:pt x="100630" y="57150"/>
                        <a:pt x="103188" y="57150"/>
                      </a:cubicBezTo>
                      <a:cubicBezTo>
                        <a:pt x="103188" y="57150"/>
                        <a:pt x="103188" y="57150"/>
                        <a:pt x="103188" y="136525"/>
                      </a:cubicBezTo>
                      <a:cubicBezTo>
                        <a:pt x="103188" y="136525"/>
                        <a:pt x="103188" y="136525"/>
                        <a:pt x="100630" y="135224"/>
                      </a:cubicBezTo>
                      <a:cubicBezTo>
                        <a:pt x="72496" y="124814"/>
                        <a:pt x="57150" y="110500"/>
                        <a:pt x="57150" y="93584"/>
                      </a:cubicBezTo>
                      <a:cubicBezTo>
                        <a:pt x="57150" y="84476"/>
                        <a:pt x="60986" y="76668"/>
                        <a:pt x="69938" y="68861"/>
                      </a:cubicBezTo>
                      <a:cubicBezTo>
                        <a:pt x="77611" y="62355"/>
                        <a:pt x="87842" y="58451"/>
                        <a:pt x="100630" y="57150"/>
                      </a:cubicBezTo>
                      <a:close/>
                      <a:moveTo>
                        <a:pt x="103893" y="20637"/>
                      </a:moveTo>
                      <a:cubicBezTo>
                        <a:pt x="103893" y="20637"/>
                        <a:pt x="103893" y="20637"/>
                        <a:pt x="103893" y="41388"/>
                      </a:cubicBezTo>
                      <a:cubicBezTo>
                        <a:pt x="103893" y="41388"/>
                        <a:pt x="103893" y="41388"/>
                        <a:pt x="101292" y="41388"/>
                      </a:cubicBezTo>
                      <a:cubicBezTo>
                        <a:pt x="77876" y="43982"/>
                        <a:pt x="59664" y="50466"/>
                        <a:pt x="45354" y="63436"/>
                      </a:cubicBezTo>
                      <a:cubicBezTo>
                        <a:pt x="31045" y="76405"/>
                        <a:pt x="24540" y="90671"/>
                        <a:pt x="24540" y="108828"/>
                      </a:cubicBezTo>
                      <a:cubicBezTo>
                        <a:pt x="24540" y="119204"/>
                        <a:pt x="27142" y="129579"/>
                        <a:pt x="31045" y="138658"/>
                      </a:cubicBezTo>
                      <a:cubicBezTo>
                        <a:pt x="36248" y="147736"/>
                        <a:pt x="42753" y="155518"/>
                        <a:pt x="51859" y="162003"/>
                      </a:cubicBezTo>
                      <a:cubicBezTo>
                        <a:pt x="60965" y="167190"/>
                        <a:pt x="76575" y="174972"/>
                        <a:pt x="101292" y="185347"/>
                      </a:cubicBezTo>
                      <a:cubicBezTo>
                        <a:pt x="101292" y="185347"/>
                        <a:pt x="101292" y="185347"/>
                        <a:pt x="103893" y="185347"/>
                      </a:cubicBezTo>
                      <a:cubicBezTo>
                        <a:pt x="103893" y="185347"/>
                        <a:pt x="103893" y="185347"/>
                        <a:pt x="103893" y="274836"/>
                      </a:cubicBezTo>
                      <a:cubicBezTo>
                        <a:pt x="103893" y="274836"/>
                        <a:pt x="103893" y="274836"/>
                        <a:pt x="101292" y="274836"/>
                      </a:cubicBezTo>
                      <a:cubicBezTo>
                        <a:pt x="85681" y="274836"/>
                        <a:pt x="75274" y="272242"/>
                        <a:pt x="67469" y="269648"/>
                      </a:cubicBezTo>
                      <a:cubicBezTo>
                        <a:pt x="62266" y="267054"/>
                        <a:pt x="59664" y="264460"/>
                        <a:pt x="59664" y="260570"/>
                      </a:cubicBezTo>
                      <a:cubicBezTo>
                        <a:pt x="59664" y="260570"/>
                        <a:pt x="60965" y="259273"/>
                        <a:pt x="60965" y="257976"/>
                      </a:cubicBezTo>
                      <a:cubicBezTo>
                        <a:pt x="62266" y="256679"/>
                        <a:pt x="63567" y="255382"/>
                        <a:pt x="67469" y="254085"/>
                      </a:cubicBezTo>
                      <a:cubicBezTo>
                        <a:pt x="76575" y="247600"/>
                        <a:pt x="80478" y="239819"/>
                        <a:pt x="80478" y="230740"/>
                      </a:cubicBezTo>
                      <a:cubicBezTo>
                        <a:pt x="80478" y="222959"/>
                        <a:pt x="77876" y="217771"/>
                        <a:pt x="72673" y="212583"/>
                      </a:cubicBezTo>
                      <a:cubicBezTo>
                        <a:pt x="67469" y="208692"/>
                        <a:pt x="60965" y="206098"/>
                        <a:pt x="51859" y="206098"/>
                      </a:cubicBezTo>
                      <a:cubicBezTo>
                        <a:pt x="42753" y="206098"/>
                        <a:pt x="36248" y="208692"/>
                        <a:pt x="29744" y="213880"/>
                      </a:cubicBezTo>
                      <a:cubicBezTo>
                        <a:pt x="23240" y="220365"/>
                        <a:pt x="20638" y="226849"/>
                        <a:pt x="20638" y="237225"/>
                      </a:cubicBezTo>
                      <a:cubicBezTo>
                        <a:pt x="20638" y="252788"/>
                        <a:pt x="28443" y="265757"/>
                        <a:pt x="44053" y="276133"/>
                      </a:cubicBezTo>
                      <a:cubicBezTo>
                        <a:pt x="59664" y="285211"/>
                        <a:pt x="77876" y="290399"/>
                        <a:pt x="101292" y="290399"/>
                      </a:cubicBezTo>
                      <a:cubicBezTo>
                        <a:pt x="101292" y="290399"/>
                        <a:pt x="101292" y="290399"/>
                        <a:pt x="103893" y="290399"/>
                      </a:cubicBezTo>
                      <a:cubicBezTo>
                        <a:pt x="103893" y="290399"/>
                        <a:pt x="103893" y="290399"/>
                        <a:pt x="103893" y="311150"/>
                      </a:cubicBezTo>
                      <a:cubicBezTo>
                        <a:pt x="103893" y="311150"/>
                        <a:pt x="103893" y="311150"/>
                        <a:pt x="124707" y="311150"/>
                      </a:cubicBezTo>
                      <a:cubicBezTo>
                        <a:pt x="124707" y="311150"/>
                        <a:pt x="124707" y="311150"/>
                        <a:pt x="124707" y="290399"/>
                      </a:cubicBezTo>
                      <a:cubicBezTo>
                        <a:pt x="150725" y="286508"/>
                        <a:pt x="171539" y="278727"/>
                        <a:pt x="185848" y="265757"/>
                      </a:cubicBezTo>
                      <a:cubicBezTo>
                        <a:pt x="200158" y="252788"/>
                        <a:pt x="207963" y="237225"/>
                        <a:pt x="207963" y="219068"/>
                      </a:cubicBezTo>
                      <a:cubicBezTo>
                        <a:pt x="207963" y="202208"/>
                        <a:pt x="200158" y="187941"/>
                        <a:pt x="184548" y="174972"/>
                      </a:cubicBezTo>
                      <a:cubicBezTo>
                        <a:pt x="174141" y="164597"/>
                        <a:pt x="153327" y="154221"/>
                        <a:pt x="124707" y="143846"/>
                      </a:cubicBezTo>
                      <a:cubicBezTo>
                        <a:pt x="124707" y="143846"/>
                        <a:pt x="124707" y="143846"/>
                        <a:pt x="124707" y="56951"/>
                      </a:cubicBezTo>
                      <a:cubicBezTo>
                        <a:pt x="133813" y="56951"/>
                        <a:pt x="141619" y="58248"/>
                        <a:pt x="146822" y="62139"/>
                      </a:cubicBezTo>
                      <a:cubicBezTo>
                        <a:pt x="153327" y="64733"/>
                        <a:pt x="155928" y="67327"/>
                        <a:pt x="155928" y="71217"/>
                      </a:cubicBezTo>
                      <a:cubicBezTo>
                        <a:pt x="155928" y="73811"/>
                        <a:pt x="153327" y="77702"/>
                        <a:pt x="149424" y="82890"/>
                      </a:cubicBezTo>
                      <a:cubicBezTo>
                        <a:pt x="145521" y="89374"/>
                        <a:pt x="142919" y="94562"/>
                        <a:pt x="142919" y="98453"/>
                      </a:cubicBezTo>
                      <a:cubicBezTo>
                        <a:pt x="142919" y="104938"/>
                        <a:pt x="145521" y="110125"/>
                        <a:pt x="150725" y="114016"/>
                      </a:cubicBezTo>
                      <a:cubicBezTo>
                        <a:pt x="155928" y="119204"/>
                        <a:pt x="162433" y="120501"/>
                        <a:pt x="168937" y="120501"/>
                      </a:cubicBezTo>
                      <a:cubicBezTo>
                        <a:pt x="176742" y="120501"/>
                        <a:pt x="184548" y="117907"/>
                        <a:pt x="189751" y="112719"/>
                      </a:cubicBezTo>
                      <a:cubicBezTo>
                        <a:pt x="196255" y="106235"/>
                        <a:pt x="198857" y="99750"/>
                        <a:pt x="198857" y="91968"/>
                      </a:cubicBezTo>
                      <a:cubicBezTo>
                        <a:pt x="198857" y="82890"/>
                        <a:pt x="194954" y="73811"/>
                        <a:pt x="187149" y="64733"/>
                      </a:cubicBezTo>
                      <a:cubicBezTo>
                        <a:pt x="178043" y="56951"/>
                        <a:pt x="167636" y="50466"/>
                        <a:pt x="155928" y="46576"/>
                      </a:cubicBezTo>
                      <a:cubicBezTo>
                        <a:pt x="144220" y="43982"/>
                        <a:pt x="133813" y="41388"/>
                        <a:pt x="124707" y="41388"/>
                      </a:cubicBezTo>
                      <a:cubicBezTo>
                        <a:pt x="124707" y="41388"/>
                        <a:pt x="124707" y="41388"/>
                        <a:pt x="124707" y="20637"/>
                      </a:cubicBezTo>
                      <a:cubicBezTo>
                        <a:pt x="124707" y="20637"/>
                        <a:pt x="124707" y="20637"/>
                        <a:pt x="103893" y="20637"/>
                      </a:cubicBezTo>
                      <a:close/>
                      <a:moveTo>
                        <a:pt x="83127" y="0"/>
                      </a:moveTo>
                      <a:cubicBezTo>
                        <a:pt x="83127" y="0"/>
                        <a:pt x="83127" y="0"/>
                        <a:pt x="145473" y="0"/>
                      </a:cubicBezTo>
                      <a:cubicBezTo>
                        <a:pt x="145473" y="0"/>
                        <a:pt x="145473" y="0"/>
                        <a:pt x="145473" y="23329"/>
                      </a:cubicBezTo>
                      <a:cubicBezTo>
                        <a:pt x="150668" y="24625"/>
                        <a:pt x="155864" y="25921"/>
                        <a:pt x="161059" y="27217"/>
                      </a:cubicBezTo>
                      <a:cubicBezTo>
                        <a:pt x="176646" y="31105"/>
                        <a:pt x="190933" y="40177"/>
                        <a:pt x="201324" y="50546"/>
                      </a:cubicBezTo>
                      <a:cubicBezTo>
                        <a:pt x="214313" y="63506"/>
                        <a:pt x="219508" y="76467"/>
                        <a:pt x="219508" y="92019"/>
                      </a:cubicBezTo>
                      <a:cubicBezTo>
                        <a:pt x="219508" y="104980"/>
                        <a:pt x="214313" y="117940"/>
                        <a:pt x="203922" y="127013"/>
                      </a:cubicBezTo>
                      <a:cubicBezTo>
                        <a:pt x="194830" y="136085"/>
                        <a:pt x="184439" y="141269"/>
                        <a:pt x="171450" y="141269"/>
                      </a:cubicBezTo>
                      <a:cubicBezTo>
                        <a:pt x="183140" y="147749"/>
                        <a:pt x="192232" y="152934"/>
                        <a:pt x="198726" y="158118"/>
                      </a:cubicBezTo>
                      <a:cubicBezTo>
                        <a:pt x="218209" y="176262"/>
                        <a:pt x="228600" y="195703"/>
                        <a:pt x="228600" y="219032"/>
                      </a:cubicBezTo>
                      <a:cubicBezTo>
                        <a:pt x="228600" y="243657"/>
                        <a:pt x="218209" y="264394"/>
                        <a:pt x="198726" y="281242"/>
                      </a:cubicBezTo>
                      <a:cubicBezTo>
                        <a:pt x="185738" y="294203"/>
                        <a:pt x="167554" y="301979"/>
                        <a:pt x="145473" y="307163"/>
                      </a:cubicBezTo>
                      <a:cubicBezTo>
                        <a:pt x="145473" y="307163"/>
                        <a:pt x="145473" y="307163"/>
                        <a:pt x="145473" y="331788"/>
                      </a:cubicBezTo>
                      <a:cubicBezTo>
                        <a:pt x="145473" y="331788"/>
                        <a:pt x="145473" y="331788"/>
                        <a:pt x="83127" y="331788"/>
                      </a:cubicBezTo>
                      <a:cubicBezTo>
                        <a:pt x="83127" y="331788"/>
                        <a:pt x="83127" y="331788"/>
                        <a:pt x="83127" y="309755"/>
                      </a:cubicBezTo>
                      <a:cubicBezTo>
                        <a:pt x="63644" y="308459"/>
                        <a:pt x="46759" y="301979"/>
                        <a:pt x="32471" y="292907"/>
                      </a:cubicBezTo>
                      <a:cubicBezTo>
                        <a:pt x="5195" y="276058"/>
                        <a:pt x="0" y="252729"/>
                        <a:pt x="0" y="237177"/>
                      </a:cubicBezTo>
                      <a:cubicBezTo>
                        <a:pt x="0" y="221624"/>
                        <a:pt x="5195" y="208664"/>
                        <a:pt x="15586" y="199591"/>
                      </a:cubicBezTo>
                      <a:cubicBezTo>
                        <a:pt x="24678" y="190519"/>
                        <a:pt x="36368" y="185335"/>
                        <a:pt x="50656" y="185335"/>
                      </a:cubicBezTo>
                      <a:cubicBezTo>
                        <a:pt x="46759" y="182743"/>
                        <a:pt x="42862" y="180151"/>
                        <a:pt x="40265" y="178854"/>
                      </a:cubicBezTo>
                      <a:cubicBezTo>
                        <a:pt x="28575" y="171078"/>
                        <a:pt x="19483" y="160710"/>
                        <a:pt x="12989" y="149045"/>
                      </a:cubicBezTo>
                      <a:cubicBezTo>
                        <a:pt x="6494" y="136085"/>
                        <a:pt x="3896" y="123124"/>
                        <a:pt x="3896" y="108868"/>
                      </a:cubicBezTo>
                      <a:cubicBezTo>
                        <a:pt x="3896" y="85539"/>
                        <a:pt x="12989" y="64802"/>
                        <a:pt x="31173" y="47954"/>
                      </a:cubicBezTo>
                      <a:cubicBezTo>
                        <a:pt x="45460" y="36289"/>
                        <a:pt x="62345" y="27217"/>
                        <a:pt x="83127" y="23329"/>
                      </a:cubicBezTo>
                      <a:cubicBezTo>
                        <a:pt x="83127" y="23329"/>
                        <a:pt x="83127" y="23329"/>
                        <a:pt x="831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44" name="任意多边形: 形状 43"/>
                <p:cNvSpPr/>
                <p:nvPr/>
              </p:nvSpPr>
              <p:spPr bwMode="auto">
                <a:xfrm>
                  <a:off x="5140870" y="3894917"/>
                  <a:ext cx="187823" cy="186367"/>
                </a:xfrm>
                <a:custGeom>
                  <a:avLst/>
                  <a:gdLst>
                    <a:gd name="T0" fmla="*/ 161 w 386"/>
                    <a:gd name="T1" fmla="*/ 42 h 386"/>
                    <a:gd name="T2" fmla="*/ 119 w 386"/>
                    <a:gd name="T3" fmla="*/ 58 h 386"/>
                    <a:gd name="T4" fmla="*/ 83 w 386"/>
                    <a:gd name="T5" fmla="*/ 84 h 386"/>
                    <a:gd name="T6" fmla="*/ 56 w 386"/>
                    <a:gd name="T7" fmla="*/ 120 h 386"/>
                    <a:gd name="T8" fmla="*/ 42 w 386"/>
                    <a:gd name="T9" fmla="*/ 162 h 386"/>
                    <a:gd name="T10" fmla="*/ 39 w 386"/>
                    <a:gd name="T11" fmla="*/ 209 h 386"/>
                    <a:gd name="T12" fmla="*/ 50 w 386"/>
                    <a:gd name="T13" fmla="*/ 254 h 386"/>
                    <a:gd name="T14" fmla="*/ 73 w 386"/>
                    <a:gd name="T15" fmla="*/ 291 h 386"/>
                    <a:gd name="T16" fmla="*/ 107 w 386"/>
                    <a:gd name="T17" fmla="*/ 321 h 386"/>
                    <a:gd name="T18" fmla="*/ 147 w 386"/>
                    <a:gd name="T19" fmla="*/ 342 h 386"/>
                    <a:gd name="T20" fmla="*/ 193 w 386"/>
                    <a:gd name="T21" fmla="*/ 347 h 386"/>
                    <a:gd name="T22" fmla="*/ 239 w 386"/>
                    <a:gd name="T23" fmla="*/ 342 h 386"/>
                    <a:gd name="T24" fmla="*/ 279 w 386"/>
                    <a:gd name="T25" fmla="*/ 321 h 386"/>
                    <a:gd name="T26" fmla="*/ 311 w 386"/>
                    <a:gd name="T27" fmla="*/ 291 h 386"/>
                    <a:gd name="T28" fmla="*/ 335 w 386"/>
                    <a:gd name="T29" fmla="*/ 254 h 386"/>
                    <a:gd name="T30" fmla="*/ 346 w 386"/>
                    <a:gd name="T31" fmla="*/ 209 h 386"/>
                    <a:gd name="T32" fmla="*/ 344 w 386"/>
                    <a:gd name="T33" fmla="*/ 162 h 386"/>
                    <a:gd name="T34" fmla="*/ 328 w 386"/>
                    <a:gd name="T35" fmla="*/ 120 h 386"/>
                    <a:gd name="T36" fmla="*/ 302 w 386"/>
                    <a:gd name="T37" fmla="*/ 84 h 386"/>
                    <a:gd name="T38" fmla="*/ 266 w 386"/>
                    <a:gd name="T39" fmla="*/ 58 h 386"/>
                    <a:gd name="T40" fmla="*/ 223 w 386"/>
                    <a:gd name="T41" fmla="*/ 42 h 386"/>
                    <a:gd name="T42" fmla="*/ 193 w 386"/>
                    <a:gd name="T43" fmla="*/ 386 h 386"/>
                    <a:gd name="T44" fmla="*/ 135 w 386"/>
                    <a:gd name="T45" fmla="*/ 378 h 386"/>
                    <a:gd name="T46" fmla="*/ 85 w 386"/>
                    <a:gd name="T47" fmla="*/ 353 h 386"/>
                    <a:gd name="T48" fmla="*/ 43 w 386"/>
                    <a:gd name="T49" fmla="*/ 316 h 386"/>
                    <a:gd name="T50" fmla="*/ 14 w 386"/>
                    <a:gd name="T51" fmla="*/ 268 h 386"/>
                    <a:gd name="T52" fmla="*/ 0 w 386"/>
                    <a:gd name="T53" fmla="*/ 213 h 386"/>
                    <a:gd name="T54" fmla="*/ 3 w 386"/>
                    <a:gd name="T55" fmla="*/ 154 h 386"/>
                    <a:gd name="T56" fmla="*/ 23 w 386"/>
                    <a:gd name="T57" fmla="*/ 101 h 386"/>
                    <a:gd name="T58" fmla="*/ 56 w 386"/>
                    <a:gd name="T59" fmla="*/ 56 h 386"/>
                    <a:gd name="T60" fmla="*/ 101 w 386"/>
                    <a:gd name="T61" fmla="*/ 23 h 386"/>
                    <a:gd name="T62" fmla="*/ 154 w 386"/>
                    <a:gd name="T63" fmla="*/ 5 h 386"/>
                    <a:gd name="T64" fmla="*/ 212 w 386"/>
                    <a:gd name="T65" fmla="*/ 2 h 386"/>
                    <a:gd name="T66" fmla="*/ 268 w 386"/>
                    <a:gd name="T67" fmla="*/ 16 h 386"/>
                    <a:gd name="T68" fmla="*/ 315 w 386"/>
                    <a:gd name="T69" fmla="*/ 45 h 386"/>
                    <a:gd name="T70" fmla="*/ 353 w 386"/>
                    <a:gd name="T71" fmla="*/ 85 h 386"/>
                    <a:gd name="T72" fmla="*/ 377 w 386"/>
                    <a:gd name="T73" fmla="*/ 136 h 386"/>
                    <a:gd name="T74" fmla="*/ 386 w 386"/>
                    <a:gd name="T75" fmla="*/ 193 h 386"/>
                    <a:gd name="T76" fmla="*/ 377 w 386"/>
                    <a:gd name="T77" fmla="*/ 251 h 386"/>
                    <a:gd name="T78" fmla="*/ 353 w 386"/>
                    <a:gd name="T79" fmla="*/ 301 h 386"/>
                    <a:gd name="T80" fmla="*/ 315 w 386"/>
                    <a:gd name="T81" fmla="*/ 343 h 386"/>
                    <a:gd name="T82" fmla="*/ 268 w 386"/>
                    <a:gd name="T83" fmla="*/ 372 h 386"/>
                    <a:gd name="T84" fmla="*/ 212 w 386"/>
                    <a:gd name="T85"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86">
                      <a:moveTo>
                        <a:pt x="193" y="39"/>
                      </a:moveTo>
                      <a:lnTo>
                        <a:pt x="177" y="39"/>
                      </a:lnTo>
                      <a:lnTo>
                        <a:pt x="161" y="42"/>
                      </a:lnTo>
                      <a:lnTo>
                        <a:pt x="147" y="46"/>
                      </a:lnTo>
                      <a:lnTo>
                        <a:pt x="132" y="51"/>
                      </a:lnTo>
                      <a:lnTo>
                        <a:pt x="119" y="58"/>
                      </a:lnTo>
                      <a:lnTo>
                        <a:pt x="107" y="65"/>
                      </a:lnTo>
                      <a:lnTo>
                        <a:pt x="95" y="74"/>
                      </a:lnTo>
                      <a:lnTo>
                        <a:pt x="83" y="84"/>
                      </a:lnTo>
                      <a:lnTo>
                        <a:pt x="73" y="95"/>
                      </a:lnTo>
                      <a:lnTo>
                        <a:pt x="65" y="107"/>
                      </a:lnTo>
                      <a:lnTo>
                        <a:pt x="56" y="120"/>
                      </a:lnTo>
                      <a:lnTo>
                        <a:pt x="50" y="133"/>
                      </a:lnTo>
                      <a:lnTo>
                        <a:pt x="45" y="147"/>
                      </a:lnTo>
                      <a:lnTo>
                        <a:pt x="42" y="162"/>
                      </a:lnTo>
                      <a:lnTo>
                        <a:pt x="39" y="177"/>
                      </a:lnTo>
                      <a:lnTo>
                        <a:pt x="37" y="193"/>
                      </a:lnTo>
                      <a:lnTo>
                        <a:pt x="39" y="209"/>
                      </a:lnTo>
                      <a:lnTo>
                        <a:pt x="42" y="225"/>
                      </a:lnTo>
                      <a:lnTo>
                        <a:pt x="45" y="239"/>
                      </a:lnTo>
                      <a:lnTo>
                        <a:pt x="50" y="254"/>
                      </a:lnTo>
                      <a:lnTo>
                        <a:pt x="56" y="267"/>
                      </a:lnTo>
                      <a:lnTo>
                        <a:pt x="65" y="280"/>
                      </a:lnTo>
                      <a:lnTo>
                        <a:pt x="73" y="291"/>
                      </a:lnTo>
                      <a:lnTo>
                        <a:pt x="83" y="303"/>
                      </a:lnTo>
                      <a:lnTo>
                        <a:pt x="95" y="313"/>
                      </a:lnTo>
                      <a:lnTo>
                        <a:pt x="107" y="321"/>
                      </a:lnTo>
                      <a:lnTo>
                        <a:pt x="119" y="329"/>
                      </a:lnTo>
                      <a:lnTo>
                        <a:pt x="132" y="336"/>
                      </a:lnTo>
                      <a:lnTo>
                        <a:pt x="147" y="342"/>
                      </a:lnTo>
                      <a:lnTo>
                        <a:pt x="161" y="345"/>
                      </a:lnTo>
                      <a:lnTo>
                        <a:pt x="177" y="347"/>
                      </a:lnTo>
                      <a:lnTo>
                        <a:pt x="193" y="347"/>
                      </a:lnTo>
                      <a:lnTo>
                        <a:pt x="209" y="347"/>
                      </a:lnTo>
                      <a:lnTo>
                        <a:pt x="223" y="345"/>
                      </a:lnTo>
                      <a:lnTo>
                        <a:pt x="239" y="342"/>
                      </a:lnTo>
                      <a:lnTo>
                        <a:pt x="252" y="336"/>
                      </a:lnTo>
                      <a:lnTo>
                        <a:pt x="266" y="329"/>
                      </a:lnTo>
                      <a:lnTo>
                        <a:pt x="279" y="321"/>
                      </a:lnTo>
                      <a:lnTo>
                        <a:pt x="291" y="313"/>
                      </a:lnTo>
                      <a:lnTo>
                        <a:pt x="302" y="303"/>
                      </a:lnTo>
                      <a:lnTo>
                        <a:pt x="311" y="291"/>
                      </a:lnTo>
                      <a:lnTo>
                        <a:pt x="321" y="280"/>
                      </a:lnTo>
                      <a:lnTo>
                        <a:pt x="328" y="267"/>
                      </a:lnTo>
                      <a:lnTo>
                        <a:pt x="335" y="254"/>
                      </a:lnTo>
                      <a:lnTo>
                        <a:pt x="340" y="239"/>
                      </a:lnTo>
                      <a:lnTo>
                        <a:pt x="344" y="225"/>
                      </a:lnTo>
                      <a:lnTo>
                        <a:pt x="346" y="209"/>
                      </a:lnTo>
                      <a:lnTo>
                        <a:pt x="347" y="193"/>
                      </a:lnTo>
                      <a:lnTo>
                        <a:pt x="346" y="177"/>
                      </a:lnTo>
                      <a:lnTo>
                        <a:pt x="344" y="162"/>
                      </a:lnTo>
                      <a:lnTo>
                        <a:pt x="340" y="147"/>
                      </a:lnTo>
                      <a:lnTo>
                        <a:pt x="335" y="133"/>
                      </a:lnTo>
                      <a:lnTo>
                        <a:pt x="328" y="120"/>
                      </a:lnTo>
                      <a:lnTo>
                        <a:pt x="321" y="107"/>
                      </a:lnTo>
                      <a:lnTo>
                        <a:pt x="311" y="95"/>
                      </a:lnTo>
                      <a:lnTo>
                        <a:pt x="302" y="84"/>
                      </a:lnTo>
                      <a:lnTo>
                        <a:pt x="291" y="74"/>
                      </a:lnTo>
                      <a:lnTo>
                        <a:pt x="279" y="65"/>
                      </a:lnTo>
                      <a:lnTo>
                        <a:pt x="266" y="58"/>
                      </a:lnTo>
                      <a:lnTo>
                        <a:pt x="252" y="51"/>
                      </a:lnTo>
                      <a:lnTo>
                        <a:pt x="239" y="46"/>
                      </a:lnTo>
                      <a:lnTo>
                        <a:pt x="223" y="42"/>
                      </a:lnTo>
                      <a:lnTo>
                        <a:pt x="209" y="39"/>
                      </a:lnTo>
                      <a:lnTo>
                        <a:pt x="193" y="39"/>
                      </a:lnTo>
                      <a:close/>
                      <a:moveTo>
                        <a:pt x="193" y="386"/>
                      </a:moveTo>
                      <a:lnTo>
                        <a:pt x="173" y="385"/>
                      </a:lnTo>
                      <a:lnTo>
                        <a:pt x="154" y="382"/>
                      </a:lnTo>
                      <a:lnTo>
                        <a:pt x="135" y="378"/>
                      </a:lnTo>
                      <a:lnTo>
                        <a:pt x="118" y="372"/>
                      </a:lnTo>
                      <a:lnTo>
                        <a:pt x="101" y="363"/>
                      </a:lnTo>
                      <a:lnTo>
                        <a:pt x="85" y="353"/>
                      </a:lnTo>
                      <a:lnTo>
                        <a:pt x="69" y="343"/>
                      </a:lnTo>
                      <a:lnTo>
                        <a:pt x="56" y="330"/>
                      </a:lnTo>
                      <a:lnTo>
                        <a:pt x="43" y="316"/>
                      </a:lnTo>
                      <a:lnTo>
                        <a:pt x="33" y="301"/>
                      </a:lnTo>
                      <a:lnTo>
                        <a:pt x="23" y="285"/>
                      </a:lnTo>
                      <a:lnTo>
                        <a:pt x="14" y="268"/>
                      </a:lnTo>
                      <a:lnTo>
                        <a:pt x="9" y="251"/>
                      </a:lnTo>
                      <a:lnTo>
                        <a:pt x="3" y="232"/>
                      </a:lnTo>
                      <a:lnTo>
                        <a:pt x="0" y="213"/>
                      </a:lnTo>
                      <a:lnTo>
                        <a:pt x="0" y="193"/>
                      </a:lnTo>
                      <a:lnTo>
                        <a:pt x="0" y="173"/>
                      </a:lnTo>
                      <a:lnTo>
                        <a:pt x="3" y="154"/>
                      </a:lnTo>
                      <a:lnTo>
                        <a:pt x="9" y="136"/>
                      </a:lnTo>
                      <a:lnTo>
                        <a:pt x="14" y="118"/>
                      </a:lnTo>
                      <a:lnTo>
                        <a:pt x="23" y="101"/>
                      </a:lnTo>
                      <a:lnTo>
                        <a:pt x="33" y="85"/>
                      </a:lnTo>
                      <a:lnTo>
                        <a:pt x="43" y="71"/>
                      </a:lnTo>
                      <a:lnTo>
                        <a:pt x="56" y="56"/>
                      </a:lnTo>
                      <a:lnTo>
                        <a:pt x="69" y="45"/>
                      </a:lnTo>
                      <a:lnTo>
                        <a:pt x="85" y="33"/>
                      </a:lnTo>
                      <a:lnTo>
                        <a:pt x="101" y="23"/>
                      </a:lnTo>
                      <a:lnTo>
                        <a:pt x="118" y="16"/>
                      </a:lnTo>
                      <a:lnTo>
                        <a:pt x="135" y="9"/>
                      </a:lnTo>
                      <a:lnTo>
                        <a:pt x="154" y="5"/>
                      </a:lnTo>
                      <a:lnTo>
                        <a:pt x="173" y="2"/>
                      </a:lnTo>
                      <a:lnTo>
                        <a:pt x="193" y="0"/>
                      </a:lnTo>
                      <a:lnTo>
                        <a:pt x="212" y="2"/>
                      </a:lnTo>
                      <a:lnTo>
                        <a:pt x="232" y="5"/>
                      </a:lnTo>
                      <a:lnTo>
                        <a:pt x="251" y="9"/>
                      </a:lnTo>
                      <a:lnTo>
                        <a:pt x="268" y="16"/>
                      </a:lnTo>
                      <a:lnTo>
                        <a:pt x="285" y="23"/>
                      </a:lnTo>
                      <a:lnTo>
                        <a:pt x="301" y="33"/>
                      </a:lnTo>
                      <a:lnTo>
                        <a:pt x="315" y="45"/>
                      </a:lnTo>
                      <a:lnTo>
                        <a:pt x="330" y="56"/>
                      </a:lnTo>
                      <a:lnTo>
                        <a:pt x="341" y="71"/>
                      </a:lnTo>
                      <a:lnTo>
                        <a:pt x="353" y="85"/>
                      </a:lnTo>
                      <a:lnTo>
                        <a:pt x="363" y="101"/>
                      </a:lnTo>
                      <a:lnTo>
                        <a:pt x="370" y="118"/>
                      </a:lnTo>
                      <a:lnTo>
                        <a:pt x="377" y="136"/>
                      </a:lnTo>
                      <a:lnTo>
                        <a:pt x="382" y="154"/>
                      </a:lnTo>
                      <a:lnTo>
                        <a:pt x="384" y="173"/>
                      </a:lnTo>
                      <a:lnTo>
                        <a:pt x="386" y="193"/>
                      </a:lnTo>
                      <a:lnTo>
                        <a:pt x="384" y="213"/>
                      </a:lnTo>
                      <a:lnTo>
                        <a:pt x="382" y="232"/>
                      </a:lnTo>
                      <a:lnTo>
                        <a:pt x="377" y="251"/>
                      </a:lnTo>
                      <a:lnTo>
                        <a:pt x="370" y="268"/>
                      </a:lnTo>
                      <a:lnTo>
                        <a:pt x="363" y="285"/>
                      </a:lnTo>
                      <a:lnTo>
                        <a:pt x="353" y="301"/>
                      </a:lnTo>
                      <a:lnTo>
                        <a:pt x="341" y="316"/>
                      </a:lnTo>
                      <a:lnTo>
                        <a:pt x="330" y="330"/>
                      </a:lnTo>
                      <a:lnTo>
                        <a:pt x="315" y="343"/>
                      </a:lnTo>
                      <a:lnTo>
                        <a:pt x="301" y="353"/>
                      </a:lnTo>
                      <a:lnTo>
                        <a:pt x="285" y="363"/>
                      </a:lnTo>
                      <a:lnTo>
                        <a:pt x="268" y="372"/>
                      </a:lnTo>
                      <a:lnTo>
                        <a:pt x="251" y="378"/>
                      </a:lnTo>
                      <a:lnTo>
                        <a:pt x="232" y="382"/>
                      </a:lnTo>
                      <a:lnTo>
                        <a:pt x="212" y="385"/>
                      </a:lnTo>
                      <a:lnTo>
                        <a:pt x="193" y="3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grpSp>
          <p:nvGrpSpPr>
            <p:cNvPr id="32" name="组合 31"/>
            <p:cNvGrpSpPr/>
            <p:nvPr/>
          </p:nvGrpSpPr>
          <p:grpSpPr>
            <a:xfrm>
              <a:off x="4595111" y="5141562"/>
              <a:ext cx="544833" cy="552432"/>
              <a:chOff x="6760724" y="3526762"/>
              <a:chExt cx="593383" cy="595702"/>
            </a:xfrm>
          </p:grpSpPr>
          <p:sp>
            <p:nvSpPr>
              <p:cNvPr id="33" name="任意多边形: 形状 32"/>
              <p:cNvSpPr/>
              <p:nvPr/>
            </p:nvSpPr>
            <p:spPr bwMode="auto">
              <a:xfrm>
                <a:off x="6760724" y="3526762"/>
                <a:ext cx="593383" cy="595702"/>
              </a:xfrm>
              <a:custGeom>
                <a:avLst/>
                <a:gdLst>
                  <a:gd name="T0" fmla="*/ 127 w 256"/>
                  <a:gd name="T1" fmla="*/ 0 h 257"/>
                  <a:gd name="T2" fmla="*/ 153 w 256"/>
                  <a:gd name="T3" fmla="*/ 3 h 257"/>
                  <a:gd name="T4" fmla="*/ 178 w 256"/>
                  <a:gd name="T5" fmla="*/ 11 h 257"/>
                  <a:gd name="T6" fmla="*/ 199 w 256"/>
                  <a:gd name="T7" fmla="*/ 23 h 257"/>
                  <a:gd name="T8" fmla="*/ 218 w 256"/>
                  <a:gd name="T9" fmla="*/ 38 h 257"/>
                  <a:gd name="T10" fmla="*/ 233 w 256"/>
                  <a:gd name="T11" fmla="*/ 57 h 257"/>
                  <a:gd name="T12" fmla="*/ 245 w 256"/>
                  <a:gd name="T13" fmla="*/ 78 h 257"/>
                  <a:gd name="T14" fmla="*/ 252 w 256"/>
                  <a:gd name="T15" fmla="*/ 103 h 257"/>
                  <a:gd name="T16" fmla="*/ 256 w 256"/>
                  <a:gd name="T17" fmla="*/ 128 h 257"/>
                  <a:gd name="T18" fmla="*/ 255 w 256"/>
                  <a:gd name="T19" fmla="*/ 142 h 257"/>
                  <a:gd name="T20" fmla="*/ 250 w 256"/>
                  <a:gd name="T21" fmla="*/ 167 h 257"/>
                  <a:gd name="T22" fmla="*/ 240 w 256"/>
                  <a:gd name="T23" fmla="*/ 189 h 257"/>
                  <a:gd name="T24" fmla="*/ 226 w 256"/>
                  <a:gd name="T25" fmla="*/ 209 h 257"/>
                  <a:gd name="T26" fmla="*/ 209 w 256"/>
                  <a:gd name="T27" fmla="*/ 227 h 257"/>
                  <a:gd name="T28" fmla="*/ 189 w 256"/>
                  <a:gd name="T29" fmla="*/ 241 h 257"/>
                  <a:gd name="T30" fmla="*/ 166 w 256"/>
                  <a:gd name="T31" fmla="*/ 251 h 257"/>
                  <a:gd name="T32" fmla="*/ 141 w 256"/>
                  <a:gd name="T33" fmla="*/ 255 h 257"/>
                  <a:gd name="T34" fmla="*/ 127 w 256"/>
                  <a:gd name="T35" fmla="*/ 257 h 257"/>
                  <a:gd name="T36" fmla="*/ 102 w 256"/>
                  <a:gd name="T37" fmla="*/ 253 h 257"/>
                  <a:gd name="T38" fmla="*/ 78 w 256"/>
                  <a:gd name="T39" fmla="*/ 246 h 257"/>
                  <a:gd name="T40" fmla="*/ 56 w 256"/>
                  <a:gd name="T41" fmla="*/ 234 h 257"/>
                  <a:gd name="T42" fmla="*/ 37 w 256"/>
                  <a:gd name="T43" fmla="*/ 219 h 257"/>
                  <a:gd name="T44" fmla="*/ 22 w 256"/>
                  <a:gd name="T45" fmla="*/ 200 h 257"/>
                  <a:gd name="T46" fmla="*/ 10 w 256"/>
                  <a:gd name="T47" fmla="*/ 179 h 257"/>
                  <a:gd name="T48" fmla="*/ 2 w 256"/>
                  <a:gd name="T49" fmla="*/ 154 h 257"/>
                  <a:gd name="T50" fmla="*/ 0 w 256"/>
                  <a:gd name="T51" fmla="*/ 128 h 257"/>
                  <a:gd name="T52" fmla="*/ 1 w 256"/>
                  <a:gd name="T53" fmla="*/ 115 h 257"/>
                  <a:gd name="T54" fmla="*/ 6 w 256"/>
                  <a:gd name="T55" fmla="*/ 90 h 257"/>
                  <a:gd name="T56" fmla="*/ 15 w 256"/>
                  <a:gd name="T57" fmla="*/ 68 h 257"/>
                  <a:gd name="T58" fmla="*/ 29 w 256"/>
                  <a:gd name="T59" fmla="*/ 48 h 257"/>
                  <a:gd name="T60" fmla="*/ 47 w 256"/>
                  <a:gd name="T61" fmla="*/ 30 h 257"/>
                  <a:gd name="T62" fmla="*/ 67 w 256"/>
                  <a:gd name="T63" fmla="*/ 16 h 257"/>
                  <a:gd name="T64" fmla="*/ 89 w 256"/>
                  <a:gd name="T65" fmla="*/ 6 h 257"/>
                  <a:gd name="T66" fmla="*/ 114 w 256"/>
                  <a:gd name="T67" fmla="*/ 2 h 257"/>
                  <a:gd name="T68" fmla="*/ 127 w 256"/>
                  <a:gd name="T69"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257">
                    <a:moveTo>
                      <a:pt x="127" y="0"/>
                    </a:moveTo>
                    <a:lnTo>
                      <a:pt x="127" y="0"/>
                    </a:lnTo>
                    <a:lnTo>
                      <a:pt x="141" y="2"/>
                    </a:lnTo>
                    <a:lnTo>
                      <a:pt x="153" y="3"/>
                    </a:lnTo>
                    <a:lnTo>
                      <a:pt x="166" y="6"/>
                    </a:lnTo>
                    <a:lnTo>
                      <a:pt x="178" y="11"/>
                    </a:lnTo>
                    <a:lnTo>
                      <a:pt x="189" y="16"/>
                    </a:lnTo>
                    <a:lnTo>
                      <a:pt x="199" y="23"/>
                    </a:lnTo>
                    <a:lnTo>
                      <a:pt x="209" y="30"/>
                    </a:lnTo>
                    <a:lnTo>
                      <a:pt x="218" y="38"/>
                    </a:lnTo>
                    <a:lnTo>
                      <a:pt x="226" y="48"/>
                    </a:lnTo>
                    <a:lnTo>
                      <a:pt x="233" y="57"/>
                    </a:lnTo>
                    <a:lnTo>
                      <a:pt x="240" y="68"/>
                    </a:lnTo>
                    <a:lnTo>
                      <a:pt x="245" y="78"/>
                    </a:lnTo>
                    <a:lnTo>
                      <a:pt x="250" y="90"/>
                    </a:lnTo>
                    <a:lnTo>
                      <a:pt x="252" y="103"/>
                    </a:lnTo>
                    <a:lnTo>
                      <a:pt x="255" y="115"/>
                    </a:lnTo>
                    <a:lnTo>
                      <a:pt x="256" y="128"/>
                    </a:lnTo>
                    <a:lnTo>
                      <a:pt x="256" y="128"/>
                    </a:lnTo>
                    <a:lnTo>
                      <a:pt x="255" y="142"/>
                    </a:lnTo>
                    <a:lnTo>
                      <a:pt x="252" y="154"/>
                    </a:lnTo>
                    <a:lnTo>
                      <a:pt x="250" y="167"/>
                    </a:lnTo>
                    <a:lnTo>
                      <a:pt x="245" y="179"/>
                    </a:lnTo>
                    <a:lnTo>
                      <a:pt x="240" y="189"/>
                    </a:lnTo>
                    <a:lnTo>
                      <a:pt x="233" y="200"/>
                    </a:lnTo>
                    <a:lnTo>
                      <a:pt x="226" y="209"/>
                    </a:lnTo>
                    <a:lnTo>
                      <a:pt x="218" y="219"/>
                    </a:lnTo>
                    <a:lnTo>
                      <a:pt x="209" y="227"/>
                    </a:lnTo>
                    <a:lnTo>
                      <a:pt x="199" y="234"/>
                    </a:lnTo>
                    <a:lnTo>
                      <a:pt x="189" y="241"/>
                    </a:lnTo>
                    <a:lnTo>
                      <a:pt x="178" y="246"/>
                    </a:lnTo>
                    <a:lnTo>
                      <a:pt x="166" y="251"/>
                    </a:lnTo>
                    <a:lnTo>
                      <a:pt x="153" y="253"/>
                    </a:lnTo>
                    <a:lnTo>
                      <a:pt x="141" y="255"/>
                    </a:lnTo>
                    <a:lnTo>
                      <a:pt x="127" y="257"/>
                    </a:lnTo>
                    <a:lnTo>
                      <a:pt x="127" y="257"/>
                    </a:lnTo>
                    <a:lnTo>
                      <a:pt x="114" y="255"/>
                    </a:lnTo>
                    <a:lnTo>
                      <a:pt x="102" y="253"/>
                    </a:lnTo>
                    <a:lnTo>
                      <a:pt x="89" y="251"/>
                    </a:lnTo>
                    <a:lnTo>
                      <a:pt x="78" y="246"/>
                    </a:lnTo>
                    <a:lnTo>
                      <a:pt x="67" y="241"/>
                    </a:lnTo>
                    <a:lnTo>
                      <a:pt x="56" y="234"/>
                    </a:lnTo>
                    <a:lnTo>
                      <a:pt x="47" y="227"/>
                    </a:lnTo>
                    <a:lnTo>
                      <a:pt x="37" y="219"/>
                    </a:lnTo>
                    <a:lnTo>
                      <a:pt x="29" y="209"/>
                    </a:lnTo>
                    <a:lnTo>
                      <a:pt x="22" y="200"/>
                    </a:lnTo>
                    <a:lnTo>
                      <a:pt x="15" y="189"/>
                    </a:lnTo>
                    <a:lnTo>
                      <a:pt x="10" y="179"/>
                    </a:lnTo>
                    <a:lnTo>
                      <a:pt x="6" y="167"/>
                    </a:lnTo>
                    <a:lnTo>
                      <a:pt x="2" y="154"/>
                    </a:lnTo>
                    <a:lnTo>
                      <a:pt x="1" y="142"/>
                    </a:lnTo>
                    <a:lnTo>
                      <a:pt x="0" y="128"/>
                    </a:lnTo>
                    <a:lnTo>
                      <a:pt x="0" y="128"/>
                    </a:lnTo>
                    <a:lnTo>
                      <a:pt x="1" y="115"/>
                    </a:lnTo>
                    <a:lnTo>
                      <a:pt x="2" y="103"/>
                    </a:lnTo>
                    <a:lnTo>
                      <a:pt x="6" y="90"/>
                    </a:lnTo>
                    <a:lnTo>
                      <a:pt x="10" y="78"/>
                    </a:lnTo>
                    <a:lnTo>
                      <a:pt x="15" y="68"/>
                    </a:lnTo>
                    <a:lnTo>
                      <a:pt x="22" y="57"/>
                    </a:lnTo>
                    <a:lnTo>
                      <a:pt x="29" y="48"/>
                    </a:lnTo>
                    <a:lnTo>
                      <a:pt x="37" y="38"/>
                    </a:lnTo>
                    <a:lnTo>
                      <a:pt x="47" y="30"/>
                    </a:lnTo>
                    <a:lnTo>
                      <a:pt x="56" y="23"/>
                    </a:lnTo>
                    <a:lnTo>
                      <a:pt x="67" y="16"/>
                    </a:lnTo>
                    <a:lnTo>
                      <a:pt x="78" y="11"/>
                    </a:lnTo>
                    <a:lnTo>
                      <a:pt x="89" y="6"/>
                    </a:lnTo>
                    <a:lnTo>
                      <a:pt x="102" y="3"/>
                    </a:lnTo>
                    <a:lnTo>
                      <a:pt x="114" y="2"/>
                    </a:lnTo>
                    <a:lnTo>
                      <a:pt x="127" y="0"/>
                    </a:lnTo>
                    <a:lnTo>
                      <a:pt x="127" y="0"/>
                    </a:lnTo>
                    <a:close/>
                  </a:path>
                </a:pathLst>
              </a:custGeom>
              <a:solidFill>
                <a:schemeClr val="accent5">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nvGrpSpPr>
              <p:cNvPr id="34" name="组合 33"/>
              <p:cNvGrpSpPr/>
              <p:nvPr/>
            </p:nvGrpSpPr>
            <p:grpSpPr>
              <a:xfrm>
                <a:off x="6905530" y="3670904"/>
                <a:ext cx="338020" cy="338021"/>
                <a:chOff x="1260653" y="5164541"/>
                <a:chExt cx="449902" cy="449902"/>
              </a:xfrm>
              <a:solidFill>
                <a:schemeClr val="bg1"/>
              </a:solidFill>
            </p:grpSpPr>
            <p:sp>
              <p:nvSpPr>
                <p:cNvPr id="35" name="任意多边形: 形状 34"/>
                <p:cNvSpPr/>
                <p:nvPr/>
              </p:nvSpPr>
              <p:spPr bwMode="auto">
                <a:xfrm>
                  <a:off x="1317437" y="5538731"/>
                  <a:ext cx="75712" cy="75712"/>
                </a:xfrm>
                <a:custGeom>
                  <a:avLst/>
                  <a:gdLst>
                    <a:gd name="T0" fmla="*/ 69 w 154"/>
                    <a:gd name="T1" fmla="*/ 39 h 155"/>
                    <a:gd name="T2" fmla="*/ 54 w 154"/>
                    <a:gd name="T3" fmla="*/ 46 h 155"/>
                    <a:gd name="T4" fmla="*/ 44 w 154"/>
                    <a:gd name="T5" fmla="*/ 57 h 155"/>
                    <a:gd name="T6" fmla="*/ 39 w 154"/>
                    <a:gd name="T7" fmla="*/ 70 h 155"/>
                    <a:gd name="T8" fmla="*/ 39 w 154"/>
                    <a:gd name="T9" fmla="*/ 85 h 155"/>
                    <a:gd name="T10" fmla="*/ 44 w 154"/>
                    <a:gd name="T11" fmla="*/ 100 h 155"/>
                    <a:gd name="T12" fmla="*/ 54 w 154"/>
                    <a:gd name="T13" fmla="*/ 110 h 155"/>
                    <a:gd name="T14" fmla="*/ 69 w 154"/>
                    <a:gd name="T15" fmla="*/ 116 h 155"/>
                    <a:gd name="T16" fmla="*/ 85 w 154"/>
                    <a:gd name="T17" fmla="*/ 116 h 155"/>
                    <a:gd name="T18" fmla="*/ 98 w 154"/>
                    <a:gd name="T19" fmla="*/ 110 h 155"/>
                    <a:gd name="T20" fmla="*/ 109 w 154"/>
                    <a:gd name="T21" fmla="*/ 100 h 155"/>
                    <a:gd name="T22" fmla="*/ 115 w 154"/>
                    <a:gd name="T23" fmla="*/ 85 h 155"/>
                    <a:gd name="T24" fmla="*/ 115 w 154"/>
                    <a:gd name="T25" fmla="*/ 70 h 155"/>
                    <a:gd name="T26" fmla="*/ 109 w 154"/>
                    <a:gd name="T27" fmla="*/ 57 h 155"/>
                    <a:gd name="T28" fmla="*/ 98 w 154"/>
                    <a:gd name="T29" fmla="*/ 46 h 155"/>
                    <a:gd name="T30" fmla="*/ 85 w 154"/>
                    <a:gd name="T31" fmla="*/ 39 h 155"/>
                    <a:gd name="T32" fmla="*/ 76 w 154"/>
                    <a:gd name="T33" fmla="*/ 155 h 155"/>
                    <a:gd name="T34" fmla="*/ 62 w 154"/>
                    <a:gd name="T35" fmla="*/ 153 h 155"/>
                    <a:gd name="T36" fmla="*/ 46 w 154"/>
                    <a:gd name="T37" fmla="*/ 149 h 155"/>
                    <a:gd name="T38" fmla="*/ 21 w 154"/>
                    <a:gd name="T39" fmla="*/ 133 h 155"/>
                    <a:gd name="T40" fmla="*/ 5 w 154"/>
                    <a:gd name="T41" fmla="*/ 108 h 155"/>
                    <a:gd name="T42" fmla="*/ 1 w 154"/>
                    <a:gd name="T43" fmla="*/ 94 h 155"/>
                    <a:gd name="T44" fmla="*/ 0 w 154"/>
                    <a:gd name="T45" fmla="*/ 78 h 155"/>
                    <a:gd name="T46" fmla="*/ 1 w 154"/>
                    <a:gd name="T47" fmla="*/ 62 h 155"/>
                    <a:gd name="T48" fmla="*/ 5 w 154"/>
                    <a:gd name="T49" fmla="*/ 48 h 155"/>
                    <a:gd name="T50" fmla="*/ 21 w 154"/>
                    <a:gd name="T51" fmla="*/ 23 h 155"/>
                    <a:gd name="T52" fmla="*/ 46 w 154"/>
                    <a:gd name="T53" fmla="*/ 6 h 155"/>
                    <a:gd name="T54" fmla="*/ 62 w 154"/>
                    <a:gd name="T55" fmla="*/ 2 h 155"/>
                    <a:gd name="T56" fmla="*/ 76 w 154"/>
                    <a:gd name="T57" fmla="*/ 0 h 155"/>
                    <a:gd name="T58" fmla="*/ 92 w 154"/>
                    <a:gd name="T59" fmla="*/ 2 h 155"/>
                    <a:gd name="T60" fmla="*/ 106 w 154"/>
                    <a:gd name="T61" fmla="*/ 6 h 155"/>
                    <a:gd name="T62" fmla="*/ 131 w 154"/>
                    <a:gd name="T63" fmla="*/ 23 h 155"/>
                    <a:gd name="T64" fmla="*/ 148 w 154"/>
                    <a:gd name="T65" fmla="*/ 48 h 155"/>
                    <a:gd name="T66" fmla="*/ 152 w 154"/>
                    <a:gd name="T67" fmla="*/ 62 h 155"/>
                    <a:gd name="T68" fmla="*/ 154 w 154"/>
                    <a:gd name="T69" fmla="*/ 78 h 155"/>
                    <a:gd name="T70" fmla="*/ 152 w 154"/>
                    <a:gd name="T71" fmla="*/ 94 h 155"/>
                    <a:gd name="T72" fmla="*/ 148 w 154"/>
                    <a:gd name="T73" fmla="*/ 108 h 155"/>
                    <a:gd name="T74" fmla="*/ 131 w 154"/>
                    <a:gd name="T75" fmla="*/ 133 h 155"/>
                    <a:gd name="T76" fmla="*/ 106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2" y="42"/>
                      </a:lnTo>
                      <a:lnTo>
                        <a:pt x="54" y="46"/>
                      </a:lnTo>
                      <a:lnTo>
                        <a:pt x="49" y="51"/>
                      </a:lnTo>
                      <a:lnTo>
                        <a:pt x="44" y="57"/>
                      </a:lnTo>
                      <a:lnTo>
                        <a:pt x="41" y="62"/>
                      </a:lnTo>
                      <a:lnTo>
                        <a:pt x="39" y="70"/>
                      </a:lnTo>
                      <a:lnTo>
                        <a:pt x="39" y="78"/>
                      </a:lnTo>
                      <a:lnTo>
                        <a:pt x="39" y="85"/>
                      </a:lnTo>
                      <a:lnTo>
                        <a:pt x="41" y="93"/>
                      </a:lnTo>
                      <a:lnTo>
                        <a:pt x="44" y="100"/>
                      </a:lnTo>
                      <a:lnTo>
                        <a:pt x="49" y="106"/>
                      </a:lnTo>
                      <a:lnTo>
                        <a:pt x="54" y="110"/>
                      </a:lnTo>
                      <a:lnTo>
                        <a:pt x="62" y="113"/>
                      </a:lnTo>
                      <a:lnTo>
                        <a:pt x="69" y="116"/>
                      </a:lnTo>
                      <a:lnTo>
                        <a:pt x="76" y="117"/>
                      </a:lnTo>
                      <a:lnTo>
                        <a:pt x="85" y="116"/>
                      </a:lnTo>
                      <a:lnTo>
                        <a:pt x="92" y="113"/>
                      </a:lnTo>
                      <a:lnTo>
                        <a:pt x="98" y="110"/>
                      </a:lnTo>
                      <a:lnTo>
                        <a:pt x="103" y="106"/>
                      </a:lnTo>
                      <a:lnTo>
                        <a:pt x="109" y="100"/>
                      </a:lnTo>
                      <a:lnTo>
                        <a:pt x="112" y="93"/>
                      </a:lnTo>
                      <a:lnTo>
                        <a:pt x="115" y="85"/>
                      </a:lnTo>
                      <a:lnTo>
                        <a:pt x="115" y="78"/>
                      </a:lnTo>
                      <a:lnTo>
                        <a:pt x="115" y="70"/>
                      </a:lnTo>
                      <a:lnTo>
                        <a:pt x="112" y="62"/>
                      </a:lnTo>
                      <a:lnTo>
                        <a:pt x="109" y="57"/>
                      </a:lnTo>
                      <a:lnTo>
                        <a:pt x="103" y="51"/>
                      </a:lnTo>
                      <a:lnTo>
                        <a:pt x="98" y="46"/>
                      </a:lnTo>
                      <a:lnTo>
                        <a:pt x="92" y="42"/>
                      </a:lnTo>
                      <a:lnTo>
                        <a:pt x="85" y="39"/>
                      </a:lnTo>
                      <a:lnTo>
                        <a:pt x="76" y="39"/>
                      </a:lnTo>
                      <a:close/>
                      <a:moveTo>
                        <a:pt x="76" y="155"/>
                      </a:moveTo>
                      <a:lnTo>
                        <a:pt x="69" y="155"/>
                      </a:lnTo>
                      <a:lnTo>
                        <a:pt x="62" y="153"/>
                      </a:lnTo>
                      <a:lnTo>
                        <a:pt x="53" y="152"/>
                      </a:lnTo>
                      <a:lnTo>
                        <a:pt x="46" y="149"/>
                      </a:lnTo>
                      <a:lnTo>
                        <a:pt x="33" y="142"/>
                      </a:lnTo>
                      <a:lnTo>
                        <a:pt x="21" y="133"/>
                      </a:lnTo>
                      <a:lnTo>
                        <a:pt x="13" y="121"/>
                      </a:lnTo>
                      <a:lnTo>
                        <a:pt x="5" y="108"/>
                      </a:lnTo>
                      <a:lnTo>
                        <a:pt x="3" y="101"/>
                      </a:lnTo>
                      <a:lnTo>
                        <a:pt x="1" y="94"/>
                      </a:lnTo>
                      <a:lnTo>
                        <a:pt x="0" y="85"/>
                      </a:lnTo>
                      <a:lnTo>
                        <a:pt x="0" y="78"/>
                      </a:lnTo>
                      <a:lnTo>
                        <a:pt x="0" y="70"/>
                      </a:lnTo>
                      <a:lnTo>
                        <a:pt x="1" y="62"/>
                      </a:lnTo>
                      <a:lnTo>
                        <a:pt x="3" y="55"/>
                      </a:lnTo>
                      <a:lnTo>
                        <a:pt x="5" y="48"/>
                      </a:lnTo>
                      <a:lnTo>
                        <a:pt x="13" y="35"/>
                      </a:lnTo>
                      <a:lnTo>
                        <a:pt x="21" y="23"/>
                      </a:lnTo>
                      <a:lnTo>
                        <a:pt x="33" y="13"/>
                      </a:lnTo>
                      <a:lnTo>
                        <a:pt x="46" y="6"/>
                      </a:lnTo>
                      <a:lnTo>
                        <a:pt x="53" y="5"/>
                      </a:lnTo>
                      <a:lnTo>
                        <a:pt x="62" y="2"/>
                      </a:lnTo>
                      <a:lnTo>
                        <a:pt x="69" y="0"/>
                      </a:lnTo>
                      <a:lnTo>
                        <a:pt x="76" y="0"/>
                      </a:lnTo>
                      <a:lnTo>
                        <a:pt x="85" y="0"/>
                      </a:lnTo>
                      <a:lnTo>
                        <a:pt x="92" y="2"/>
                      </a:lnTo>
                      <a:lnTo>
                        <a:pt x="99" y="5"/>
                      </a:lnTo>
                      <a:lnTo>
                        <a:pt x="106" y="6"/>
                      </a:lnTo>
                      <a:lnTo>
                        <a:pt x="119" y="13"/>
                      </a:lnTo>
                      <a:lnTo>
                        <a:pt x="131" y="23"/>
                      </a:lnTo>
                      <a:lnTo>
                        <a:pt x="141" y="35"/>
                      </a:lnTo>
                      <a:lnTo>
                        <a:pt x="148" y="48"/>
                      </a:lnTo>
                      <a:lnTo>
                        <a:pt x="151" y="55"/>
                      </a:lnTo>
                      <a:lnTo>
                        <a:pt x="152" y="62"/>
                      </a:lnTo>
                      <a:lnTo>
                        <a:pt x="154" y="70"/>
                      </a:lnTo>
                      <a:lnTo>
                        <a:pt x="154" y="78"/>
                      </a:lnTo>
                      <a:lnTo>
                        <a:pt x="154" y="85"/>
                      </a:lnTo>
                      <a:lnTo>
                        <a:pt x="152" y="94"/>
                      </a:lnTo>
                      <a:lnTo>
                        <a:pt x="151" y="101"/>
                      </a:lnTo>
                      <a:lnTo>
                        <a:pt x="148" y="108"/>
                      </a:lnTo>
                      <a:lnTo>
                        <a:pt x="141" y="121"/>
                      </a:lnTo>
                      <a:lnTo>
                        <a:pt x="131" y="133"/>
                      </a:lnTo>
                      <a:lnTo>
                        <a:pt x="119" y="142"/>
                      </a:lnTo>
                      <a:lnTo>
                        <a:pt x="106" y="149"/>
                      </a:lnTo>
                      <a:lnTo>
                        <a:pt x="99" y="152"/>
                      </a:lnTo>
                      <a:lnTo>
                        <a:pt x="92" y="153"/>
                      </a:lnTo>
                      <a:lnTo>
                        <a:pt x="85"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36" name="任意多边形: 形状 35"/>
                <p:cNvSpPr/>
                <p:nvPr/>
              </p:nvSpPr>
              <p:spPr bwMode="auto">
                <a:xfrm>
                  <a:off x="1524188" y="5538731"/>
                  <a:ext cx="74256" cy="75712"/>
                </a:xfrm>
                <a:custGeom>
                  <a:avLst/>
                  <a:gdLst>
                    <a:gd name="T0" fmla="*/ 69 w 154"/>
                    <a:gd name="T1" fmla="*/ 39 h 155"/>
                    <a:gd name="T2" fmla="*/ 54 w 154"/>
                    <a:gd name="T3" fmla="*/ 46 h 155"/>
                    <a:gd name="T4" fmla="*/ 44 w 154"/>
                    <a:gd name="T5" fmla="*/ 57 h 155"/>
                    <a:gd name="T6" fmla="*/ 38 w 154"/>
                    <a:gd name="T7" fmla="*/ 70 h 155"/>
                    <a:gd name="T8" fmla="*/ 38 w 154"/>
                    <a:gd name="T9" fmla="*/ 85 h 155"/>
                    <a:gd name="T10" fmla="*/ 44 w 154"/>
                    <a:gd name="T11" fmla="*/ 100 h 155"/>
                    <a:gd name="T12" fmla="*/ 54 w 154"/>
                    <a:gd name="T13" fmla="*/ 110 h 155"/>
                    <a:gd name="T14" fmla="*/ 69 w 154"/>
                    <a:gd name="T15" fmla="*/ 116 h 155"/>
                    <a:gd name="T16" fmla="*/ 84 w 154"/>
                    <a:gd name="T17" fmla="*/ 116 h 155"/>
                    <a:gd name="T18" fmla="*/ 97 w 154"/>
                    <a:gd name="T19" fmla="*/ 110 h 155"/>
                    <a:gd name="T20" fmla="*/ 109 w 154"/>
                    <a:gd name="T21" fmla="*/ 100 h 155"/>
                    <a:gd name="T22" fmla="*/ 115 w 154"/>
                    <a:gd name="T23" fmla="*/ 85 h 155"/>
                    <a:gd name="T24" fmla="*/ 115 w 154"/>
                    <a:gd name="T25" fmla="*/ 70 h 155"/>
                    <a:gd name="T26" fmla="*/ 109 w 154"/>
                    <a:gd name="T27" fmla="*/ 57 h 155"/>
                    <a:gd name="T28" fmla="*/ 97 w 154"/>
                    <a:gd name="T29" fmla="*/ 46 h 155"/>
                    <a:gd name="T30" fmla="*/ 84 w 154"/>
                    <a:gd name="T31" fmla="*/ 39 h 155"/>
                    <a:gd name="T32" fmla="*/ 76 w 154"/>
                    <a:gd name="T33" fmla="*/ 155 h 155"/>
                    <a:gd name="T34" fmla="*/ 61 w 154"/>
                    <a:gd name="T35" fmla="*/ 153 h 155"/>
                    <a:gd name="T36" fmla="*/ 46 w 154"/>
                    <a:gd name="T37" fmla="*/ 149 h 155"/>
                    <a:gd name="T38" fmla="*/ 21 w 154"/>
                    <a:gd name="T39" fmla="*/ 133 h 155"/>
                    <a:gd name="T40" fmla="*/ 5 w 154"/>
                    <a:gd name="T41" fmla="*/ 108 h 155"/>
                    <a:gd name="T42" fmla="*/ 1 w 154"/>
                    <a:gd name="T43" fmla="*/ 94 h 155"/>
                    <a:gd name="T44" fmla="*/ 0 w 154"/>
                    <a:gd name="T45" fmla="*/ 78 h 155"/>
                    <a:gd name="T46" fmla="*/ 1 w 154"/>
                    <a:gd name="T47" fmla="*/ 62 h 155"/>
                    <a:gd name="T48" fmla="*/ 5 w 154"/>
                    <a:gd name="T49" fmla="*/ 48 h 155"/>
                    <a:gd name="T50" fmla="*/ 21 w 154"/>
                    <a:gd name="T51" fmla="*/ 23 h 155"/>
                    <a:gd name="T52" fmla="*/ 46 w 154"/>
                    <a:gd name="T53" fmla="*/ 6 h 155"/>
                    <a:gd name="T54" fmla="*/ 61 w 154"/>
                    <a:gd name="T55" fmla="*/ 2 h 155"/>
                    <a:gd name="T56" fmla="*/ 76 w 154"/>
                    <a:gd name="T57" fmla="*/ 0 h 155"/>
                    <a:gd name="T58" fmla="*/ 92 w 154"/>
                    <a:gd name="T59" fmla="*/ 2 h 155"/>
                    <a:gd name="T60" fmla="*/ 106 w 154"/>
                    <a:gd name="T61" fmla="*/ 6 h 155"/>
                    <a:gd name="T62" fmla="*/ 131 w 154"/>
                    <a:gd name="T63" fmla="*/ 23 h 155"/>
                    <a:gd name="T64" fmla="*/ 148 w 154"/>
                    <a:gd name="T65" fmla="*/ 48 h 155"/>
                    <a:gd name="T66" fmla="*/ 152 w 154"/>
                    <a:gd name="T67" fmla="*/ 62 h 155"/>
                    <a:gd name="T68" fmla="*/ 154 w 154"/>
                    <a:gd name="T69" fmla="*/ 78 h 155"/>
                    <a:gd name="T70" fmla="*/ 152 w 154"/>
                    <a:gd name="T71" fmla="*/ 94 h 155"/>
                    <a:gd name="T72" fmla="*/ 148 w 154"/>
                    <a:gd name="T73" fmla="*/ 108 h 155"/>
                    <a:gd name="T74" fmla="*/ 131 w 154"/>
                    <a:gd name="T75" fmla="*/ 133 h 155"/>
                    <a:gd name="T76" fmla="*/ 106 w 154"/>
                    <a:gd name="T77" fmla="*/ 149 h 155"/>
                    <a:gd name="T78" fmla="*/ 92 w 154"/>
                    <a:gd name="T79" fmla="*/ 153 h 155"/>
                    <a:gd name="T80" fmla="*/ 76 w 154"/>
                    <a:gd name="T81"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55">
                      <a:moveTo>
                        <a:pt x="76" y="39"/>
                      </a:moveTo>
                      <a:lnTo>
                        <a:pt x="69" y="39"/>
                      </a:lnTo>
                      <a:lnTo>
                        <a:pt x="61" y="42"/>
                      </a:lnTo>
                      <a:lnTo>
                        <a:pt x="54" y="46"/>
                      </a:lnTo>
                      <a:lnTo>
                        <a:pt x="48" y="51"/>
                      </a:lnTo>
                      <a:lnTo>
                        <a:pt x="44" y="57"/>
                      </a:lnTo>
                      <a:lnTo>
                        <a:pt x="41" y="62"/>
                      </a:lnTo>
                      <a:lnTo>
                        <a:pt x="38" y="70"/>
                      </a:lnTo>
                      <a:lnTo>
                        <a:pt x="38" y="78"/>
                      </a:lnTo>
                      <a:lnTo>
                        <a:pt x="38" y="85"/>
                      </a:lnTo>
                      <a:lnTo>
                        <a:pt x="41" y="93"/>
                      </a:lnTo>
                      <a:lnTo>
                        <a:pt x="44" y="100"/>
                      </a:lnTo>
                      <a:lnTo>
                        <a:pt x="48" y="106"/>
                      </a:lnTo>
                      <a:lnTo>
                        <a:pt x="54" y="110"/>
                      </a:lnTo>
                      <a:lnTo>
                        <a:pt x="61" y="113"/>
                      </a:lnTo>
                      <a:lnTo>
                        <a:pt x="69" y="116"/>
                      </a:lnTo>
                      <a:lnTo>
                        <a:pt x="76" y="117"/>
                      </a:lnTo>
                      <a:lnTo>
                        <a:pt x="84" y="116"/>
                      </a:lnTo>
                      <a:lnTo>
                        <a:pt x="92" y="113"/>
                      </a:lnTo>
                      <a:lnTo>
                        <a:pt x="97" y="110"/>
                      </a:lnTo>
                      <a:lnTo>
                        <a:pt x="103" y="106"/>
                      </a:lnTo>
                      <a:lnTo>
                        <a:pt x="109" y="100"/>
                      </a:lnTo>
                      <a:lnTo>
                        <a:pt x="112" y="93"/>
                      </a:lnTo>
                      <a:lnTo>
                        <a:pt x="115" y="85"/>
                      </a:lnTo>
                      <a:lnTo>
                        <a:pt x="115" y="78"/>
                      </a:lnTo>
                      <a:lnTo>
                        <a:pt x="115" y="70"/>
                      </a:lnTo>
                      <a:lnTo>
                        <a:pt x="112" y="62"/>
                      </a:lnTo>
                      <a:lnTo>
                        <a:pt x="109" y="57"/>
                      </a:lnTo>
                      <a:lnTo>
                        <a:pt x="103" y="51"/>
                      </a:lnTo>
                      <a:lnTo>
                        <a:pt x="97" y="46"/>
                      </a:lnTo>
                      <a:lnTo>
                        <a:pt x="92" y="42"/>
                      </a:lnTo>
                      <a:lnTo>
                        <a:pt x="84" y="39"/>
                      </a:lnTo>
                      <a:lnTo>
                        <a:pt x="76" y="39"/>
                      </a:lnTo>
                      <a:close/>
                      <a:moveTo>
                        <a:pt x="76" y="155"/>
                      </a:moveTo>
                      <a:lnTo>
                        <a:pt x="69" y="155"/>
                      </a:lnTo>
                      <a:lnTo>
                        <a:pt x="61" y="153"/>
                      </a:lnTo>
                      <a:lnTo>
                        <a:pt x="53" y="152"/>
                      </a:lnTo>
                      <a:lnTo>
                        <a:pt x="46" y="149"/>
                      </a:lnTo>
                      <a:lnTo>
                        <a:pt x="33" y="142"/>
                      </a:lnTo>
                      <a:lnTo>
                        <a:pt x="21" y="133"/>
                      </a:lnTo>
                      <a:lnTo>
                        <a:pt x="12" y="121"/>
                      </a:lnTo>
                      <a:lnTo>
                        <a:pt x="5" y="108"/>
                      </a:lnTo>
                      <a:lnTo>
                        <a:pt x="2" y="101"/>
                      </a:lnTo>
                      <a:lnTo>
                        <a:pt x="1" y="94"/>
                      </a:lnTo>
                      <a:lnTo>
                        <a:pt x="0" y="85"/>
                      </a:lnTo>
                      <a:lnTo>
                        <a:pt x="0" y="78"/>
                      </a:lnTo>
                      <a:lnTo>
                        <a:pt x="0" y="70"/>
                      </a:lnTo>
                      <a:lnTo>
                        <a:pt x="1" y="62"/>
                      </a:lnTo>
                      <a:lnTo>
                        <a:pt x="2" y="55"/>
                      </a:lnTo>
                      <a:lnTo>
                        <a:pt x="5" y="48"/>
                      </a:lnTo>
                      <a:lnTo>
                        <a:pt x="12" y="35"/>
                      </a:lnTo>
                      <a:lnTo>
                        <a:pt x="21" y="23"/>
                      </a:lnTo>
                      <a:lnTo>
                        <a:pt x="33" y="13"/>
                      </a:lnTo>
                      <a:lnTo>
                        <a:pt x="46" y="6"/>
                      </a:lnTo>
                      <a:lnTo>
                        <a:pt x="53" y="5"/>
                      </a:lnTo>
                      <a:lnTo>
                        <a:pt x="61" y="2"/>
                      </a:lnTo>
                      <a:lnTo>
                        <a:pt x="69" y="0"/>
                      </a:lnTo>
                      <a:lnTo>
                        <a:pt x="76" y="0"/>
                      </a:lnTo>
                      <a:lnTo>
                        <a:pt x="84" y="0"/>
                      </a:lnTo>
                      <a:lnTo>
                        <a:pt x="92" y="2"/>
                      </a:lnTo>
                      <a:lnTo>
                        <a:pt x="99" y="5"/>
                      </a:lnTo>
                      <a:lnTo>
                        <a:pt x="106" y="6"/>
                      </a:lnTo>
                      <a:lnTo>
                        <a:pt x="119" y="13"/>
                      </a:lnTo>
                      <a:lnTo>
                        <a:pt x="131" y="23"/>
                      </a:lnTo>
                      <a:lnTo>
                        <a:pt x="141" y="35"/>
                      </a:lnTo>
                      <a:lnTo>
                        <a:pt x="148" y="48"/>
                      </a:lnTo>
                      <a:lnTo>
                        <a:pt x="151" y="55"/>
                      </a:lnTo>
                      <a:lnTo>
                        <a:pt x="152" y="62"/>
                      </a:lnTo>
                      <a:lnTo>
                        <a:pt x="154" y="70"/>
                      </a:lnTo>
                      <a:lnTo>
                        <a:pt x="154" y="78"/>
                      </a:lnTo>
                      <a:lnTo>
                        <a:pt x="154" y="85"/>
                      </a:lnTo>
                      <a:lnTo>
                        <a:pt x="152" y="94"/>
                      </a:lnTo>
                      <a:lnTo>
                        <a:pt x="151" y="101"/>
                      </a:lnTo>
                      <a:lnTo>
                        <a:pt x="148" y="108"/>
                      </a:lnTo>
                      <a:lnTo>
                        <a:pt x="141" y="121"/>
                      </a:lnTo>
                      <a:lnTo>
                        <a:pt x="131" y="133"/>
                      </a:lnTo>
                      <a:lnTo>
                        <a:pt x="119" y="142"/>
                      </a:lnTo>
                      <a:lnTo>
                        <a:pt x="106" y="149"/>
                      </a:lnTo>
                      <a:lnTo>
                        <a:pt x="99" y="152"/>
                      </a:lnTo>
                      <a:lnTo>
                        <a:pt x="92" y="153"/>
                      </a:lnTo>
                      <a:lnTo>
                        <a:pt x="84" y="155"/>
                      </a:lnTo>
                      <a:lnTo>
                        <a:pt x="76" y="1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37" name="任意多边形: 形状 36"/>
                <p:cNvSpPr/>
                <p:nvPr/>
              </p:nvSpPr>
              <p:spPr bwMode="auto">
                <a:xfrm>
                  <a:off x="1448476" y="5164541"/>
                  <a:ext cx="18928" cy="149967"/>
                </a:xfrm>
                <a:custGeom>
                  <a:avLst/>
                  <a:gdLst>
                    <a:gd name="T0" fmla="*/ 20 w 39"/>
                    <a:gd name="T1" fmla="*/ 309 h 309"/>
                    <a:gd name="T2" fmla="*/ 16 w 39"/>
                    <a:gd name="T3" fmla="*/ 309 h 309"/>
                    <a:gd name="T4" fmla="*/ 13 w 39"/>
                    <a:gd name="T5" fmla="*/ 307 h 309"/>
                    <a:gd name="T6" fmla="*/ 9 w 39"/>
                    <a:gd name="T7" fmla="*/ 306 h 309"/>
                    <a:gd name="T8" fmla="*/ 6 w 39"/>
                    <a:gd name="T9" fmla="*/ 303 h 309"/>
                    <a:gd name="T10" fmla="*/ 4 w 39"/>
                    <a:gd name="T11" fmla="*/ 300 h 309"/>
                    <a:gd name="T12" fmla="*/ 1 w 39"/>
                    <a:gd name="T13" fmla="*/ 297 h 309"/>
                    <a:gd name="T14" fmla="*/ 1 w 39"/>
                    <a:gd name="T15" fmla="*/ 294 h 309"/>
                    <a:gd name="T16" fmla="*/ 0 w 39"/>
                    <a:gd name="T17" fmla="*/ 290 h 309"/>
                    <a:gd name="T18" fmla="*/ 0 w 39"/>
                    <a:gd name="T19" fmla="*/ 19 h 309"/>
                    <a:gd name="T20" fmla="*/ 1 w 39"/>
                    <a:gd name="T21" fmla="*/ 15 h 309"/>
                    <a:gd name="T22" fmla="*/ 1 w 39"/>
                    <a:gd name="T23" fmla="*/ 12 h 309"/>
                    <a:gd name="T24" fmla="*/ 4 w 39"/>
                    <a:gd name="T25" fmla="*/ 9 h 309"/>
                    <a:gd name="T26" fmla="*/ 6 w 39"/>
                    <a:gd name="T27" fmla="*/ 6 h 309"/>
                    <a:gd name="T28" fmla="*/ 9 w 39"/>
                    <a:gd name="T29" fmla="*/ 3 h 309"/>
                    <a:gd name="T30" fmla="*/ 13 w 39"/>
                    <a:gd name="T31" fmla="*/ 2 h 309"/>
                    <a:gd name="T32" fmla="*/ 16 w 39"/>
                    <a:gd name="T33" fmla="*/ 0 h 309"/>
                    <a:gd name="T34" fmla="*/ 20 w 39"/>
                    <a:gd name="T35" fmla="*/ 0 h 309"/>
                    <a:gd name="T36" fmla="*/ 24 w 39"/>
                    <a:gd name="T37" fmla="*/ 0 h 309"/>
                    <a:gd name="T38" fmla="*/ 27 w 39"/>
                    <a:gd name="T39" fmla="*/ 2 h 309"/>
                    <a:gd name="T40" fmla="*/ 30 w 39"/>
                    <a:gd name="T41" fmla="*/ 3 h 309"/>
                    <a:gd name="T42" fmla="*/ 33 w 39"/>
                    <a:gd name="T43" fmla="*/ 6 h 309"/>
                    <a:gd name="T44" fmla="*/ 36 w 39"/>
                    <a:gd name="T45" fmla="*/ 9 h 309"/>
                    <a:gd name="T46" fmla="*/ 37 w 39"/>
                    <a:gd name="T47" fmla="*/ 12 h 309"/>
                    <a:gd name="T48" fmla="*/ 39 w 39"/>
                    <a:gd name="T49" fmla="*/ 15 h 309"/>
                    <a:gd name="T50" fmla="*/ 39 w 39"/>
                    <a:gd name="T51" fmla="*/ 19 h 309"/>
                    <a:gd name="T52" fmla="*/ 39 w 39"/>
                    <a:gd name="T53" fmla="*/ 290 h 309"/>
                    <a:gd name="T54" fmla="*/ 39 w 39"/>
                    <a:gd name="T55" fmla="*/ 294 h 309"/>
                    <a:gd name="T56" fmla="*/ 37 w 39"/>
                    <a:gd name="T57" fmla="*/ 297 h 309"/>
                    <a:gd name="T58" fmla="*/ 36 w 39"/>
                    <a:gd name="T59" fmla="*/ 300 h 309"/>
                    <a:gd name="T60" fmla="*/ 33 w 39"/>
                    <a:gd name="T61" fmla="*/ 303 h 309"/>
                    <a:gd name="T62" fmla="*/ 30 w 39"/>
                    <a:gd name="T63" fmla="*/ 306 h 309"/>
                    <a:gd name="T64" fmla="*/ 27 w 39"/>
                    <a:gd name="T65" fmla="*/ 307 h 309"/>
                    <a:gd name="T66" fmla="*/ 24 w 39"/>
                    <a:gd name="T67" fmla="*/ 309 h 309"/>
                    <a:gd name="T68" fmla="*/ 20 w 39"/>
                    <a:gd name="T69"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309">
                      <a:moveTo>
                        <a:pt x="20" y="309"/>
                      </a:moveTo>
                      <a:lnTo>
                        <a:pt x="16" y="309"/>
                      </a:lnTo>
                      <a:lnTo>
                        <a:pt x="13" y="307"/>
                      </a:lnTo>
                      <a:lnTo>
                        <a:pt x="9" y="306"/>
                      </a:lnTo>
                      <a:lnTo>
                        <a:pt x="6" y="303"/>
                      </a:lnTo>
                      <a:lnTo>
                        <a:pt x="4" y="300"/>
                      </a:lnTo>
                      <a:lnTo>
                        <a:pt x="1" y="297"/>
                      </a:lnTo>
                      <a:lnTo>
                        <a:pt x="1" y="294"/>
                      </a:lnTo>
                      <a:lnTo>
                        <a:pt x="0" y="290"/>
                      </a:lnTo>
                      <a:lnTo>
                        <a:pt x="0" y="19"/>
                      </a:lnTo>
                      <a:lnTo>
                        <a:pt x="1" y="15"/>
                      </a:lnTo>
                      <a:lnTo>
                        <a:pt x="1" y="12"/>
                      </a:lnTo>
                      <a:lnTo>
                        <a:pt x="4" y="9"/>
                      </a:lnTo>
                      <a:lnTo>
                        <a:pt x="6" y="6"/>
                      </a:lnTo>
                      <a:lnTo>
                        <a:pt x="9" y="3"/>
                      </a:lnTo>
                      <a:lnTo>
                        <a:pt x="13" y="2"/>
                      </a:lnTo>
                      <a:lnTo>
                        <a:pt x="16" y="0"/>
                      </a:lnTo>
                      <a:lnTo>
                        <a:pt x="20" y="0"/>
                      </a:lnTo>
                      <a:lnTo>
                        <a:pt x="24" y="0"/>
                      </a:lnTo>
                      <a:lnTo>
                        <a:pt x="27" y="2"/>
                      </a:lnTo>
                      <a:lnTo>
                        <a:pt x="30" y="3"/>
                      </a:lnTo>
                      <a:lnTo>
                        <a:pt x="33" y="6"/>
                      </a:lnTo>
                      <a:lnTo>
                        <a:pt x="36" y="9"/>
                      </a:lnTo>
                      <a:lnTo>
                        <a:pt x="37" y="12"/>
                      </a:lnTo>
                      <a:lnTo>
                        <a:pt x="39" y="15"/>
                      </a:lnTo>
                      <a:lnTo>
                        <a:pt x="39" y="19"/>
                      </a:lnTo>
                      <a:lnTo>
                        <a:pt x="39" y="290"/>
                      </a:lnTo>
                      <a:lnTo>
                        <a:pt x="39" y="294"/>
                      </a:lnTo>
                      <a:lnTo>
                        <a:pt x="37" y="297"/>
                      </a:lnTo>
                      <a:lnTo>
                        <a:pt x="36" y="300"/>
                      </a:lnTo>
                      <a:lnTo>
                        <a:pt x="33" y="303"/>
                      </a:lnTo>
                      <a:lnTo>
                        <a:pt x="30" y="306"/>
                      </a:lnTo>
                      <a:lnTo>
                        <a:pt x="27" y="307"/>
                      </a:lnTo>
                      <a:lnTo>
                        <a:pt x="24" y="309"/>
                      </a:lnTo>
                      <a:lnTo>
                        <a:pt x="20" y="3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38" name="任意多边形: 形状 37"/>
                <p:cNvSpPr/>
                <p:nvPr/>
              </p:nvSpPr>
              <p:spPr bwMode="auto">
                <a:xfrm>
                  <a:off x="1393149" y="5164541"/>
                  <a:ext cx="131039" cy="74256"/>
                </a:xfrm>
                <a:custGeom>
                  <a:avLst/>
                  <a:gdLst>
                    <a:gd name="T0" fmla="*/ 250 w 271"/>
                    <a:gd name="T1" fmla="*/ 154 h 154"/>
                    <a:gd name="T2" fmla="*/ 247 w 271"/>
                    <a:gd name="T3" fmla="*/ 154 h 154"/>
                    <a:gd name="T4" fmla="*/ 243 w 271"/>
                    <a:gd name="T5" fmla="*/ 153 h 154"/>
                    <a:gd name="T6" fmla="*/ 240 w 271"/>
                    <a:gd name="T7" fmla="*/ 152 h 154"/>
                    <a:gd name="T8" fmla="*/ 237 w 271"/>
                    <a:gd name="T9" fmla="*/ 149 h 154"/>
                    <a:gd name="T10" fmla="*/ 135 w 271"/>
                    <a:gd name="T11" fmla="*/ 46 h 154"/>
                    <a:gd name="T12" fmla="*/ 33 w 271"/>
                    <a:gd name="T13" fmla="*/ 149 h 154"/>
                    <a:gd name="T14" fmla="*/ 30 w 271"/>
                    <a:gd name="T15" fmla="*/ 152 h 154"/>
                    <a:gd name="T16" fmla="*/ 26 w 271"/>
                    <a:gd name="T17" fmla="*/ 153 h 154"/>
                    <a:gd name="T18" fmla="*/ 23 w 271"/>
                    <a:gd name="T19" fmla="*/ 154 h 154"/>
                    <a:gd name="T20" fmla="*/ 19 w 271"/>
                    <a:gd name="T21" fmla="*/ 154 h 154"/>
                    <a:gd name="T22" fmla="*/ 16 w 271"/>
                    <a:gd name="T23" fmla="*/ 154 h 154"/>
                    <a:gd name="T24" fmla="*/ 11 w 271"/>
                    <a:gd name="T25" fmla="*/ 153 h 154"/>
                    <a:gd name="T26" fmla="*/ 8 w 271"/>
                    <a:gd name="T27" fmla="*/ 152 h 154"/>
                    <a:gd name="T28" fmla="*/ 6 w 271"/>
                    <a:gd name="T29" fmla="*/ 149 h 154"/>
                    <a:gd name="T30" fmla="*/ 3 w 271"/>
                    <a:gd name="T31" fmla="*/ 146 h 154"/>
                    <a:gd name="T32" fmla="*/ 1 w 271"/>
                    <a:gd name="T33" fmla="*/ 143 h 154"/>
                    <a:gd name="T34" fmla="*/ 0 w 271"/>
                    <a:gd name="T35" fmla="*/ 139 h 154"/>
                    <a:gd name="T36" fmla="*/ 0 w 271"/>
                    <a:gd name="T37" fmla="*/ 136 h 154"/>
                    <a:gd name="T38" fmla="*/ 0 w 271"/>
                    <a:gd name="T39" fmla="*/ 131 h 154"/>
                    <a:gd name="T40" fmla="*/ 1 w 271"/>
                    <a:gd name="T41" fmla="*/ 129 h 154"/>
                    <a:gd name="T42" fmla="*/ 3 w 271"/>
                    <a:gd name="T43" fmla="*/ 124 h 154"/>
                    <a:gd name="T44" fmla="*/ 6 w 271"/>
                    <a:gd name="T45" fmla="*/ 121 h 154"/>
                    <a:gd name="T46" fmla="*/ 121 w 271"/>
                    <a:gd name="T47" fmla="*/ 6 h 154"/>
                    <a:gd name="T48" fmla="*/ 124 w 271"/>
                    <a:gd name="T49" fmla="*/ 3 h 154"/>
                    <a:gd name="T50" fmla="*/ 128 w 271"/>
                    <a:gd name="T51" fmla="*/ 2 h 154"/>
                    <a:gd name="T52" fmla="*/ 131 w 271"/>
                    <a:gd name="T53" fmla="*/ 0 h 154"/>
                    <a:gd name="T54" fmla="*/ 135 w 271"/>
                    <a:gd name="T55" fmla="*/ 0 h 154"/>
                    <a:gd name="T56" fmla="*/ 138 w 271"/>
                    <a:gd name="T57" fmla="*/ 0 h 154"/>
                    <a:gd name="T58" fmla="*/ 142 w 271"/>
                    <a:gd name="T59" fmla="*/ 2 h 154"/>
                    <a:gd name="T60" fmla="*/ 145 w 271"/>
                    <a:gd name="T61" fmla="*/ 3 h 154"/>
                    <a:gd name="T62" fmla="*/ 148 w 271"/>
                    <a:gd name="T63" fmla="*/ 6 h 154"/>
                    <a:gd name="T64" fmla="*/ 265 w 271"/>
                    <a:gd name="T65" fmla="*/ 121 h 154"/>
                    <a:gd name="T66" fmla="*/ 266 w 271"/>
                    <a:gd name="T67" fmla="*/ 124 h 154"/>
                    <a:gd name="T68" fmla="*/ 269 w 271"/>
                    <a:gd name="T69" fmla="*/ 129 h 154"/>
                    <a:gd name="T70" fmla="*/ 269 w 271"/>
                    <a:gd name="T71" fmla="*/ 131 h 154"/>
                    <a:gd name="T72" fmla="*/ 271 w 271"/>
                    <a:gd name="T73" fmla="*/ 136 h 154"/>
                    <a:gd name="T74" fmla="*/ 269 w 271"/>
                    <a:gd name="T75" fmla="*/ 139 h 154"/>
                    <a:gd name="T76" fmla="*/ 269 w 271"/>
                    <a:gd name="T77" fmla="*/ 143 h 154"/>
                    <a:gd name="T78" fmla="*/ 266 w 271"/>
                    <a:gd name="T79" fmla="*/ 146 h 154"/>
                    <a:gd name="T80" fmla="*/ 265 w 271"/>
                    <a:gd name="T81" fmla="*/ 149 h 154"/>
                    <a:gd name="T82" fmla="*/ 262 w 271"/>
                    <a:gd name="T83" fmla="*/ 152 h 154"/>
                    <a:gd name="T84" fmla="*/ 258 w 271"/>
                    <a:gd name="T85" fmla="*/ 153 h 154"/>
                    <a:gd name="T86" fmla="*/ 255 w 271"/>
                    <a:gd name="T87" fmla="*/ 154 h 154"/>
                    <a:gd name="T88" fmla="*/ 250 w 271"/>
                    <a:gd name="T8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1" h="154">
                      <a:moveTo>
                        <a:pt x="250" y="154"/>
                      </a:moveTo>
                      <a:lnTo>
                        <a:pt x="247" y="154"/>
                      </a:lnTo>
                      <a:lnTo>
                        <a:pt x="243" y="153"/>
                      </a:lnTo>
                      <a:lnTo>
                        <a:pt x="240" y="152"/>
                      </a:lnTo>
                      <a:lnTo>
                        <a:pt x="237" y="149"/>
                      </a:lnTo>
                      <a:lnTo>
                        <a:pt x="135" y="46"/>
                      </a:lnTo>
                      <a:lnTo>
                        <a:pt x="33" y="149"/>
                      </a:lnTo>
                      <a:lnTo>
                        <a:pt x="30" y="152"/>
                      </a:lnTo>
                      <a:lnTo>
                        <a:pt x="26" y="153"/>
                      </a:lnTo>
                      <a:lnTo>
                        <a:pt x="23" y="154"/>
                      </a:lnTo>
                      <a:lnTo>
                        <a:pt x="19" y="154"/>
                      </a:lnTo>
                      <a:lnTo>
                        <a:pt x="16" y="154"/>
                      </a:lnTo>
                      <a:lnTo>
                        <a:pt x="11" y="153"/>
                      </a:lnTo>
                      <a:lnTo>
                        <a:pt x="8" y="152"/>
                      </a:lnTo>
                      <a:lnTo>
                        <a:pt x="6" y="149"/>
                      </a:lnTo>
                      <a:lnTo>
                        <a:pt x="3" y="146"/>
                      </a:lnTo>
                      <a:lnTo>
                        <a:pt x="1" y="143"/>
                      </a:lnTo>
                      <a:lnTo>
                        <a:pt x="0" y="139"/>
                      </a:lnTo>
                      <a:lnTo>
                        <a:pt x="0" y="136"/>
                      </a:lnTo>
                      <a:lnTo>
                        <a:pt x="0" y="131"/>
                      </a:lnTo>
                      <a:lnTo>
                        <a:pt x="1" y="129"/>
                      </a:lnTo>
                      <a:lnTo>
                        <a:pt x="3" y="124"/>
                      </a:lnTo>
                      <a:lnTo>
                        <a:pt x="6" y="121"/>
                      </a:lnTo>
                      <a:lnTo>
                        <a:pt x="121" y="6"/>
                      </a:lnTo>
                      <a:lnTo>
                        <a:pt x="124" y="3"/>
                      </a:lnTo>
                      <a:lnTo>
                        <a:pt x="128" y="2"/>
                      </a:lnTo>
                      <a:lnTo>
                        <a:pt x="131" y="0"/>
                      </a:lnTo>
                      <a:lnTo>
                        <a:pt x="135" y="0"/>
                      </a:lnTo>
                      <a:lnTo>
                        <a:pt x="138" y="0"/>
                      </a:lnTo>
                      <a:lnTo>
                        <a:pt x="142" y="2"/>
                      </a:lnTo>
                      <a:lnTo>
                        <a:pt x="145" y="3"/>
                      </a:lnTo>
                      <a:lnTo>
                        <a:pt x="148" y="6"/>
                      </a:lnTo>
                      <a:lnTo>
                        <a:pt x="265" y="121"/>
                      </a:lnTo>
                      <a:lnTo>
                        <a:pt x="266" y="124"/>
                      </a:lnTo>
                      <a:lnTo>
                        <a:pt x="269" y="129"/>
                      </a:lnTo>
                      <a:lnTo>
                        <a:pt x="269" y="131"/>
                      </a:lnTo>
                      <a:lnTo>
                        <a:pt x="271" y="136"/>
                      </a:lnTo>
                      <a:lnTo>
                        <a:pt x="269" y="139"/>
                      </a:lnTo>
                      <a:lnTo>
                        <a:pt x="269" y="143"/>
                      </a:lnTo>
                      <a:lnTo>
                        <a:pt x="266" y="146"/>
                      </a:lnTo>
                      <a:lnTo>
                        <a:pt x="265" y="149"/>
                      </a:lnTo>
                      <a:lnTo>
                        <a:pt x="262" y="152"/>
                      </a:lnTo>
                      <a:lnTo>
                        <a:pt x="258" y="153"/>
                      </a:lnTo>
                      <a:lnTo>
                        <a:pt x="255" y="154"/>
                      </a:lnTo>
                      <a:lnTo>
                        <a:pt x="25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39" name="任意多边形: 形状 38"/>
                <p:cNvSpPr/>
                <p:nvPr/>
              </p:nvSpPr>
              <p:spPr bwMode="auto">
                <a:xfrm>
                  <a:off x="1345101" y="5221325"/>
                  <a:ext cx="365454" cy="336334"/>
                </a:xfrm>
                <a:custGeom>
                  <a:avLst/>
                  <a:gdLst>
                    <a:gd name="T0" fmla="*/ 444 w 753"/>
                    <a:gd name="T1" fmla="*/ 695 h 695"/>
                    <a:gd name="T2" fmla="*/ 19 w 753"/>
                    <a:gd name="T3" fmla="*/ 695 h 695"/>
                    <a:gd name="T4" fmla="*/ 16 w 753"/>
                    <a:gd name="T5" fmla="*/ 695 h 695"/>
                    <a:gd name="T6" fmla="*/ 12 w 753"/>
                    <a:gd name="T7" fmla="*/ 694 h 695"/>
                    <a:gd name="T8" fmla="*/ 9 w 753"/>
                    <a:gd name="T9" fmla="*/ 692 h 695"/>
                    <a:gd name="T10" fmla="*/ 6 w 753"/>
                    <a:gd name="T11" fmla="*/ 690 h 695"/>
                    <a:gd name="T12" fmla="*/ 3 w 753"/>
                    <a:gd name="T13" fmla="*/ 687 h 695"/>
                    <a:gd name="T14" fmla="*/ 2 w 753"/>
                    <a:gd name="T15" fmla="*/ 684 h 695"/>
                    <a:gd name="T16" fmla="*/ 0 w 753"/>
                    <a:gd name="T17" fmla="*/ 679 h 695"/>
                    <a:gd name="T18" fmla="*/ 0 w 753"/>
                    <a:gd name="T19" fmla="*/ 677 h 695"/>
                    <a:gd name="T20" fmla="*/ 0 w 753"/>
                    <a:gd name="T21" fmla="*/ 672 h 695"/>
                    <a:gd name="T22" fmla="*/ 2 w 753"/>
                    <a:gd name="T23" fmla="*/ 668 h 695"/>
                    <a:gd name="T24" fmla="*/ 3 w 753"/>
                    <a:gd name="T25" fmla="*/ 665 h 695"/>
                    <a:gd name="T26" fmla="*/ 6 w 753"/>
                    <a:gd name="T27" fmla="*/ 662 h 695"/>
                    <a:gd name="T28" fmla="*/ 9 w 753"/>
                    <a:gd name="T29" fmla="*/ 659 h 695"/>
                    <a:gd name="T30" fmla="*/ 12 w 753"/>
                    <a:gd name="T31" fmla="*/ 658 h 695"/>
                    <a:gd name="T32" fmla="*/ 16 w 753"/>
                    <a:gd name="T33" fmla="*/ 656 h 695"/>
                    <a:gd name="T34" fmla="*/ 19 w 753"/>
                    <a:gd name="T35" fmla="*/ 656 h 695"/>
                    <a:gd name="T36" fmla="*/ 429 w 753"/>
                    <a:gd name="T37" fmla="*/ 656 h 695"/>
                    <a:gd name="T38" fmla="*/ 581 w 753"/>
                    <a:gd name="T39" fmla="*/ 15 h 695"/>
                    <a:gd name="T40" fmla="*/ 582 w 753"/>
                    <a:gd name="T41" fmla="*/ 8 h 695"/>
                    <a:gd name="T42" fmla="*/ 586 w 753"/>
                    <a:gd name="T43" fmla="*/ 4 h 695"/>
                    <a:gd name="T44" fmla="*/ 592 w 753"/>
                    <a:gd name="T45" fmla="*/ 1 h 695"/>
                    <a:gd name="T46" fmla="*/ 599 w 753"/>
                    <a:gd name="T47" fmla="*/ 0 h 695"/>
                    <a:gd name="T48" fmla="*/ 733 w 753"/>
                    <a:gd name="T49" fmla="*/ 0 h 695"/>
                    <a:gd name="T50" fmla="*/ 738 w 753"/>
                    <a:gd name="T51" fmla="*/ 0 h 695"/>
                    <a:gd name="T52" fmla="*/ 742 w 753"/>
                    <a:gd name="T53" fmla="*/ 1 h 695"/>
                    <a:gd name="T54" fmla="*/ 745 w 753"/>
                    <a:gd name="T55" fmla="*/ 2 h 695"/>
                    <a:gd name="T56" fmla="*/ 748 w 753"/>
                    <a:gd name="T57" fmla="*/ 5 h 695"/>
                    <a:gd name="T58" fmla="*/ 751 w 753"/>
                    <a:gd name="T59" fmla="*/ 8 h 695"/>
                    <a:gd name="T60" fmla="*/ 752 w 753"/>
                    <a:gd name="T61" fmla="*/ 11 h 695"/>
                    <a:gd name="T62" fmla="*/ 753 w 753"/>
                    <a:gd name="T63" fmla="*/ 15 h 695"/>
                    <a:gd name="T64" fmla="*/ 753 w 753"/>
                    <a:gd name="T65" fmla="*/ 20 h 695"/>
                    <a:gd name="T66" fmla="*/ 753 w 753"/>
                    <a:gd name="T67" fmla="*/ 23 h 695"/>
                    <a:gd name="T68" fmla="*/ 752 w 753"/>
                    <a:gd name="T69" fmla="*/ 27 h 695"/>
                    <a:gd name="T70" fmla="*/ 751 w 753"/>
                    <a:gd name="T71" fmla="*/ 30 h 695"/>
                    <a:gd name="T72" fmla="*/ 748 w 753"/>
                    <a:gd name="T73" fmla="*/ 33 h 695"/>
                    <a:gd name="T74" fmla="*/ 745 w 753"/>
                    <a:gd name="T75" fmla="*/ 36 h 695"/>
                    <a:gd name="T76" fmla="*/ 742 w 753"/>
                    <a:gd name="T77" fmla="*/ 37 h 695"/>
                    <a:gd name="T78" fmla="*/ 738 w 753"/>
                    <a:gd name="T79" fmla="*/ 38 h 695"/>
                    <a:gd name="T80" fmla="*/ 733 w 753"/>
                    <a:gd name="T81" fmla="*/ 38 h 695"/>
                    <a:gd name="T82" fmla="*/ 614 w 753"/>
                    <a:gd name="T83" fmla="*/ 38 h 695"/>
                    <a:gd name="T84" fmla="*/ 463 w 753"/>
                    <a:gd name="T85" fmla="*/ 681 h 695"/>
                    <a:gd name="T86" fmla="*/ 461 w 753"/>
                    <a:gd name="T87" fmla="*/ 687 h 695"/>
                    <a:gd name="T88" fmla="*/ 457 w 753"/>
                    <a:gd name="T89" fmla="*/ 691 h 695"/>
                    <a:gd name="T90" fmla="*/ 451 w 753"/>
                    <a:gd name="T91" fmla="*/ 694 h 695"/>
                    <a:gd name="T92" fmla="*/ 444 w 753"/>
                    <a:gd name="T93"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3" h="695">
                      <a:moveTo>
                        <a:pt x="444" y="695"/>
                      </a:moveTo>
                      <a:lnTo>
                        <a:pt x="19" y="695"/>
                      </a:lnTo>
                      <a:lnTo>
                        <a:pt x="16" y="695"/>
                      </a:lnTo>
                      <a:lnTo>
                        <a:pt x="12" y="694"/>
                      </a:lnTo>
                      <a:lnTo>
                        <a:pt x="9" y="692"/>
                      </a:lnTo>
                      <a:lnTo>
                        <a:pt x="6" y="690"/>
                      </a:lnTo>
                      <a:lnTo>
                        <a:pt x="3" y="687"/>
                      </a:lnTo>
                      <a:lnTo>
                        <a:pt x="2" y="684"/>
                      </a:lnTo>
                      <a:lnTo>
                        <a:pt x="0" y="679"/>
                      </a:lnTo>
                      <a:lnTo>
                        <a:pt x="0" y="677"/>
                      </a:lnTo>
                      <a:lnTo>
                        <a:pt x="0" y="672"/>
                      </a:lnTo>
                      <a:lnTo>
                        <a:pt x="2" y="668"/>
                      </a:lnTo>
                      <a:lnTo>
                        <a:pt x="3" y="665"/>
                      </a:lnTo>
                      <a:lnTo>
                        <a:pt x="6" y="662"/>
                      </a:lnTo>
                      <a:lnTo>
                        <a:pt x="9" y="659"/>
                      </a:lnTo>
                      <a:lnTo>
                        <a:pt x="12" y="658"/>
                      </a:lnTo>
                      <a:lnTo>
                        <a:pt x="16" y="656"/>
                      </a:lnTo>
                      <a:lnTo>
                        <a:pt x="19" y="656"/>
                      </a:lnTo>
                      <a:lnTo>
                        <a:pt x="429" y="656"/>
                      </a:lnTo>
                      <a:lnTo>
                        <a:pt x="581" y="15"/>
                      </a:lnTo>
                      <a:lnTo>
                        <a:pt x="582" y="8"/>
                      </a:lnTo>
                      <a:lnTo>
                        <a:pt x="586" y="4"/>
                      </a:lnTo>
                      <a:lnTo>
                        <a:pt x="592" y="1"/>
                      </a:lnTo>
                      <a:lnTo>
                        <a:pt x="599" y="0"/>
                      </a:lnTo>
                      <a:lnTo>
                        <a:pt x="733" y="0"/>
                      </a:lnTo>
                      <a:lnTo>
                        <a:pt x="738" y="0"/>
                      </a:lnTo>
                      <a:lnTo>
                        <a:pt x="742" y="1"/>
                      </a:lnTo>
                      <a:lnTo>
                        <a:pt x="745" y="2"/>
                      </a:lnTo>
                      <a:lnTo>
                        <a:pt x="748" y="5"/>
                      </a:lnTo>
                      <a:lnTo>
                        <a:pt x="751" y="8"/>
                      </a:lnTo>
                      <a:lnTo>
                        <a:pt x="752" y="11"/>
                      </a:lnTo>
                      <a:lnTo>
                        <a:pt x="753" y="15"/>
                      </a:lnTo>
                      <a:lnTo>
                        <a:pt x="753" y="20"/>
                      </a:lnTo>
                      <a:lnTo>
                        <a:pt x="753" y="23"/>
                      </a:lnTo>
                      <a:lnTo>
                        <a:pt x="752" y="27"/>
                      </a:lnTo>
                      <a:lnTo>
                        <a:pt x="751" y="30"/>
                      </a:lnTo>
                      <a:lnTo>
                        <a:pt x="748" y="33"/>
                      </a:lnTo>
                      <a:lnTo>
                        <a:pt x="745" y="36"/>
                      </a:lnTo>
                      <a:lnTo>
                        <a:pt x="742" y="37"/>
                      </a:lnTo>
                      <a:lnTo>
                        <a:pt x="738" y="38"/>
                      </a:lnTo>
                      <a:lnTo>
                        <a:pt x="733" y="38"/>
                      </a:lnTo>
                      <a:lnTo>
                        <a:pt x="614" y="38"/>
                      </a:lnTo>
                      <a:lnTo>
                        <a:pt x="463" y="681"/>
                      </a:lnTo>
                      <a:lnTo>
                        <a:pt x="461" y="687"/>
                      </a:lnTo>
                      <a:lnTo>
                        <a:pt x="457" y="691"/>
                      </a:lnTo>
                      <a:lnTo>
                        <a:pt x="451" y="694"/>
                      </a:lnTo>
                      <a:lnTo>
                        <a:pt x="444" y="6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sp>
              <p:nvSpPr>
                <p:cNvPr id="40" name="任意多边形: 形状 39"/>
                <p:cNvSpPr/>
                <p:nvPr/>
              </p:nvSpPr>
              <p:spPr bwMode="auto">
                <a:xfrm>
                  <a:off x="1260653" y="5333436"/>
                  <a:ext cx="356718" cy="187823"/>
                </a:xfrm>
                <a:custGeom>
                  <a:avLst/>
                  <a:gdLst>
                    <a:gd name="T0" fmla="*/ 638 w 734"/>
                    <a:gd name="T1" fmla="*/ 387 h 387"/>
                    <a:gd name="T2" fmla="*/ 135 w 734"/>
                    <a:gd name="T3" fmla="*/ 387 h 387"/>
                    <a:gd name="T4" fmla="*/ 130 w 734"/>
                    <a:gd name="T5" fmla="*/ 387 h 387"/>
                    <a:gd name="T6" fmla="*/ 124 w 734"/>
                    <a:gd name="T7" fmla="*/ 384 h 387"/>
                    <a:gd name="T8" fmla="*/ 120 w 734"/>
                    <a:gd name="T9" fmla="*/ 379 h 387"/>
                    <a:gd name="T10" fmla="*/ 117 w 734"/>
                    <a:gd name="T11" fmla="*/ 374 h 387"/>
                    <a:gd name="T12" fmla="*/ 2 w 734"/>
                    <a:gd name="T13" fmla="*/ 26 h 387"/>
                    <a:gd name="T14" fmla="*/ 0 w 734"/>
                    <a:gd name="T15" fmla="*/ 22 h 387"/>
                    <a:gd name="T16" fmla="*/ 0 w 734"/>
                    <a:gd name="T17" fmla="*/ 16 h 387"/>
                    <a:gd name="T18" fmla="*/ 2 w 734"/>
                    <a:gd name="T19" fmla="*/ 12 h 387"/>
                    <a:gd name="T20" fmla="*/ 4 w 734"/>
                    <a:gd name="T21" fmla="*/ 9 h 387"/>
                    <a:gd name="T22" fmla="*/ 7 w 734"/>
                    <a:gd name="T23" fmla="*/ 5 h 387"/>
                    <a:gd name="T24" fmla="*/ 12 w 734"/>
                    <a:gd name="T25" fmla="*/ 3 h 387"/>
                    <a:gd name="T26" fmla="*/ 14 w 734"/>
                    <a:gd name="T27" fmla="*/ 0 h 387"/>
                    <a:gd name="T28" fmla="*/ 20 w 734"/>
                    <a:gd name="T29" fmla="*/ 0 h 387"/>
                    <a:gd name="T30" fmla="*/ 714 w 734"/>
                    <a:gd name="T31" fmla="*/ 0 h 387"/>
                    <a:gd name="T32" fmla="*/ 719 w 734"/>
                    <a:gd name="T33" fmla="*/ 0 h 387"/>
                    <a:gd name="T34" fmla="*/ 723 w 734"/>
                    <a:gd name="T35" fmla="*/ 2 h 387"/>
                    <a:gd name="T36" fmla="*/ 726 w 734"/>
                    <a:gd name="T37" fmla="*/ 3 h 387"/>
                    <a:gd name="T38" fmla="*/ 729 w 734"/>
                    <a:gd name="T39" fmla="*/ 6 h 387"/>
                    <a:gd name="T40" fmla="*/ 732 w 734"/>
                    <a:gd name="T41" fmla="*/ 9 h 387"/>
                    <a:gd name="T42" fmla="*/ 733 w 734"/>
                    <a:gd name="T43" fmla="*/ 12 h 387"/>
                    <a:gd name="T44" fmla="*/ 734 w 734"/>
                    <a:gd name="T45" fmla="*/ 16 h 387"/>
                    <a:gd name="T46" fmla="*/ 734 w 734"/>
                    <a:gd name="T47" fmla="*/ 21 h 387"/>
                    <a:gd name="T48" fmla="*/ 734 w 734"/>
                    <a:gd name="T49" fmla="*/ 24 h 387"/>
                    <a:gd name="T50" fmla="*/ 733 w 734"/>
                    <a:gd name="T51" fmla="*/ 28 h 387"/>
                    <a:gd name="T52" fmla="*/ 732 w 734"/>
                    <a:gd name="T53" fmla="*/ 31 h 387"/>
                    <a:gd name="T54" fmla="*/ 729 w 734"/>
                    <a:gd name="T55" fmla="*/ 34 h 387"/>
                    <a:gd name="T56" fmla="*/ 726 w 734"/>
                    <a:gd name="T57" fmla="*/ 36 h 387"/>
                    <a:gd name="T58" fmla="*/ 723 w 734"/>
                    <a:gd name="T59" fmla="*/ 38 h 387"/>
                    <a:gd name="T60" fmla="*/ 719 w 734"/>
                    <a:gd name="T61" fmla="*/ 39 h 387"/>
                    <a:gd name="T62" fmla="*/ 714 w 734"/>
                    <a:gd name="T63" fmla="*/ 39 h 387"/>
                    <a:gd name="T64" fmla="*/ 46 w 734"/>
                    <a:gd name="T65" fmla="*/ 39 h 387"/>
                    <a:gd name="T66" fmla="*/ 150 w 734"/>
                    <a:gd name="T67" fmla="*/ 348 h 387"/>
                    <a:gd name="T68" fmla="*/ 638 w 734"/>
                    <a:gd name="T69" fmla="*/ 348 h 387"/>
                    <a:gd name="T70" fmla="*/ 641 w 734"/>
                    <a:gd name="T71" fmla="*/ 349 h 387"/>
                    <a:gd name="T72" fmla="*/ 645 w 734"/>
                    <a:gd name="T73" fmla="*/ 350 h 387"/>
                    <a:gd name="T74" fmla="*/ 648 w 734"/>
                    <a:gd name="T75" fmla="*/ 352 h 387"/>
                    <a:gd name="T76" fmla="*/ 651 w 734"/>
                    <a:gd name="T77" fmla="*/ 353 h 387"/>
                    <a:gd name="T78" fmla="*/ 654 w 734"/>
                    <a:gd name="T79" fmla="*/ 356 h 387"/>
                    <a:gd name="T80" fmla="*/ 655 w 734"/>
                    <a:gd name="T81" fmla="*/ 361 h 387"/>
                    <a:gd name="T82" fmla="*/ 657 w 734"/>
                    <a:gd name="T83" fmla="*/ 363 h 387"/>
                    <a:gd name="T84" fmla="*/ 657 w 734"/>
                    <a:gd name="T85" fmla="*/ 368 h 387"/>
                    <a:gd name="T86" fmla="*/ 657 w 734"/>
                    <a:gd name="T87" fmla="*/ 372 h 387"/>
                    <a:gd name="T88" fmla="*/ 655 w 734"/>
                    <a:gd name="T89" fmla="*/ 375 h 387"/>
                    <a:gd name="T90" fmla="*/ 654 w 734"/>
                    <a:gd name="T91" fmla="*/ 378 h 387"/>
                    <a:gd name="T92" fmla="*/ 651 w 734"/>
                    <a:gd name="T93" fmla="*/ 381 h 387"/>
                    <a:gd name="T94" fmla="*/ 648 w 734"/>
                    <a:gd name="T95" fmla="*/ 384 h 387"/>
                    <a:gd name="T96" fmla="*/ 645 w 734"/>
                    <a:gd name="T97" fmla="*/ 385 h 387"/>
                    <a:gd name="T98" fmla="*/ 641 w 734"/>
                    <a:gd name="T99" fmla="*/ 387 h 387"/>
                    <a:gd name="T100" fmla="*/ 638 w 734"/>
                    <a:gd name="T101" fmla="*/ 38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387">
                      <a:moveTo>
                        <a:pt x="638" y="387"/>
                      </a:moveTo>
                      <a:lnTo>
                        <a:pt x="135" y="387"/>
                      </a:lnTo>
                      <a:lnTo>
                        <a:pt x="130" y="387"/>
                      </a:lnTo>
                      <a:lnTo>
                        <a:pt x="124" y="384"/>
                      </a:lnTo>
                      <a:lnTo>
                        <a:pt x="120" y="379"/>
                      </a:lnTo>
                      <a:lnTo>
                        <a:pt x="117" y="374"/>
                      </a:lnTo>
                      <a:lnTo>
                        <a:pt x="2" y="26"/>
                      </a:lnTo>
                      <a:lnTo>
                        <a:pt x="0" y="22"/>
                      </a:lnTo>
                      <a:lnTo>
                        <a:pt x="0" y="16"/>
                      </a:lnTo>
                      <a:lnTo>
                        <a:pt x="2" y="12"/>
                      </a:lnTo>
                      <a:lnTo>
                        <a:pt x="4" y="9"/>
                      </a:lnTo>
                      <a:lnTo>
                        <a:pt x="7" y="5"/>
                      </a:lnTo>
                      <a:lnTo>
                        <a:pt x="12" y="3"/>
                      </a:lnTo>
                      <a:lnTo>
                        <a:pt x="14" y="0"/>
                      </a:lnTo>
                      <a:lnTo>
                        <a:pt x="20" y="0"/>
                      </a:lnTo>
                      <a:lnTo>
                        <a:pt x="714" y="0"/>
                      </a:lnTo>
                      <a:lnTo>
                        <a:pt x="719" y="0"/>
                      </a:lnTo>
                      <a:lnTo>
                        <a:pt x="723" y="2"/>
                      </a:lnTo>
                      <a:lnTo>
                        <a:pt x="726" y="3"/>
                      </a:lnTo>
                      <a:lnTo>
                        <a:pt x="729" y="6"/>
                      </a:lnTo>
                      <a:lnTo>
                        <a:pt x="732" y="9"/>
                      </a:lnTo>
                      <a:lnTo>
                        <a:pt x="733" y="12"/>
                      </a:lnTo>
                      <a:lnTo>
                        <a:pt x="734" y="16"/>
                      </a:lnTo>
                      <a:lnTo>
                        <a:pt x="734" y="21"/>
                      </a:lnTo>
                      <a:lnTo>
                        <a:pt x="734" y="24"/>
                      </a:lnTo>
                      <a:lnTo>
                        <a:pt x="733" y="28"/>
                      </a:lnTo>
                      <a:lnTo>
                        <a:pt x="732" y="31"/>
                      </a:lnTo>
                      <a:lnTo>
                        <a:pt x="729" y="34"/>
                      </a:lnTo>
                      <a:lnTo>
                        <a:pt x="726" y="36"/>
                      </a:lnTo>
                      <a:lnTo>
                        <a:pt x="723" y="38"/>
                      </a:lnTo>
                      <a:lnTo>
                        <a:pt x="719" y="39"/>
                      </a:lnTo>
                      <a:lnTo>
                        <a:pt x="714" y="39"/>
                      </a:lnTo>
                      <a:lnTo>
                        <a:pt x="46" y="39"/>
                      </a:lnTo>
                      <a:lnTo>
                        <a:pt x="150" y="348"/>
                      </a:lnTo>
                      <a:lnTo>
                        <a:pt x="638" y="348"/>
                      </a:lnTo>
                      <a:lnTo>
                        <a:pt x="641" y="349"/>
                      </a:lnTo>
                      <a:lnTo>
                        <a:pt x="645" y="350"/>
                      </a:lnTo>
                      <a:lnTo>
                        <a:pt x="648" y="352"/>
                      </a:lnTo>
                      <a:lnTo>
                        <a:pt x="651" y="353"/>
                      </a:lnTo>
                      <a:lnTo>
                        <a:pt x="654" y="356"/>
                      </a:lnTo>
                      <a:lnTo>
                        <a:pt x="655" y="361"/>
                      </a:lnTo>
                      <a:lnTo>
                        <a:pt x="657" y="363"/>
                      </a:lnTo>
                      <a:lnTo>
                        <a:pt x="657" y="368"/>
                      </a:lnTo>
                      <a:lnTo>
                        <a:pt x="657" y="372"/>
                      </a:lnTo>
                      <a:lnTo>
                        <a:pt x="655" y="375"/>
                      </a:lnTo>
                      <a:lnTo>
                        <a:pt x="654" y="378"/>
                      </a:lnTo>
                      <a:lnTo>
                        <a:pt x="651" y="381"/>
                      </a:lnTo>
                      <a:lnTo>
                        <a:pt x="648" y="384"/>
                      </a:lnTo>
                      <a:lnTo>
                        <a:pt x="645" y="385"/>
                      </a:lnTo>
                      <a:lnTo>
                        <a:pt x="641" y="387"/>
                      </a:lnTo>
                      <a:lnTo>
                        <a:pt x="638" y="3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000">
                    <a:latin typeface="微软雅黑" panose="020B0503020204020204" pitchFamily="34" charset="-122"/>
                    <a:ea typeface="微软雅黑" panose="020B0503020204020204" pitchFamily="34" charset="-122"/>
                    <a:cs typeface="+mn-ea"/>
                    <a:sym typeface="+mn-lt"/>
                  </a:endParaRPr>
                </a:p>
              </p:txBody>
            </p:sp>
          </p:grpSp>
        </p:grpSp>
      </p:grpSp>
      <p:grpSp>
        <p:nvGrpSpPr>
          <p:cNvPr id="86" name="千图PPT彼岸天：ID 8661124库_组合 85"/>
          <p:cNvGrpSpPr/>
          <p:nvPr>
            <p:custDataLst>
              <p:tags r:id="rId8"/>
            </p:custDataLst>
          </p:nvPr>
        </p:nvGrpSpPr>
        <p:grpSpPr>
          <a:xfrm>
            <a:off x="3223067" y="2487264"/>
            <a:ext cx="1673074" cy="315108"/>
            <a:chOff x="3223067" y="2487264"/>
            <a:chExt cx="1673074" cy="315108"/>
          </a:xfrm>
        </p:grpSpPr>
        <p:sp>
          <p:nvSpPr>
            <p:cNvPr id="7" name="矩形 6"/>
            <p:cNvSpPr/>
            <p:nvPr/>
          </p:nvSpPr>
          <p:spPr>
            <a:xfrm>
              <a:off x="3223067" y="2487264"/>
              <a:ext cx="1550995" cy="307777"/>
            </a:xfrm>
            <a:prstGeom prst="rect">
              <a:avLst/>
            </a:prstGeom>
          </p:spPr>
          <p:txBody>
            <a:bodyPr wrap="none">
              <a:noAutofit/>
            </a:bodyPr>
            <a:lstStyle/>
            <a:p>
              <a:pPr algn="ctr">
                <a:buClr>
                  <a:srgbClr val="E24848"/>
                </a:buClr>
              </a:pPr>
              <a:r>
                <a:rPr lang="zh-CN" altLang="en-US" sz="1600" b="1" noProof="1">
                  <a:solidFill>
                    <a:schemeClr val="accent2">
                      <a:lumMod val="100000"/>
                    </a:schemeClr>
                  </a:solidFill>
                  <a:latin typeface="微软雅黑" panose="020B0503020204020204" pitchFamily="34" charset="-122"/>
                  <a:ea typeface="微软雅黑" panose="020B0503020204020204" pitchFamily="34" charset="-122"/>
                  <a:cs typeface="+mn-ea"/>
                  <a:sym typeface="+mn-lt"/>
                </a:rPr>
                <a:t>输入标题文本</a:t>
              </a:r>
            </a:p>
          </p:txBody>
        </p:sp>
        <p:cxnSp>
          <p:nvCxnSpPr>
            <p:cNvPr id="12" name="直接连接符 11"/>
            <p:cNvCxnSpPr/>
            <p:nvPr/>
          </p:nvCxnSpPr>
          <p:spPr>
            <a:xfrm>
              <a:off x="3273754" y="2802372"/>
              <a:ext cx="1622387" cy="0"/>
            </a:xfrm>
            <a:prstGeom prst="line">
              <a:avLst/>
            </a:prstGeom>
            <a:ln>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grpSp>
      <p:grpSp>
        <p:nvGrpSpPr>
          <p:cNvPr id="87" name="千图PPT彼岸天：ID 8661124库_组合 86"/>
          <p:cNvGrpSpPr/>
          <p:nvPr>
            <p:custDataLst>
              <p:tags r:id="rId9"/>
            </p:custDataLst>
          </p:nvPr>
        </p:nvGrpSpPr>
        <p:grpSpPr>
          <a:xfrm>
            <a:off x="3286454" y="3389812"/>
            <a:ext cx="1609687" cy="322844"/>
            <a:chOff x="3286454" y="3389812"/>
            <a:chExt cx="1609687" cy="322844"/>
          </a:xfrm>
        </p:grpSpPr>
        <p:sp>
          <p:nvSpPr>
            <p:cNvPr id="8" name="矩形 7"/>
            <p:cNvSpPr/>
            <p:nvPr/>
          </p:nvSpPr>
          <p:spPr>
            <a:xfrm>
              <a:off x="3339150" y="3389812"/>
              <a:ext cx="1409995" cy="307777"/>
            </a:xfrm>
            <a:prstGeom prst="rect">
              <a:avLst/>
            </a:prstGeom>
          </p:spPr>
          <p:txBody>
            <a:bodyPr wrap="none">
              <a:noAutofit/>
            </a:bodyPr>
            <a:lstStyle/>
            <a:p>
              <a:pPr algn="ctr">
                <a:buClr>
                  <a:srgbClr val="E24848"/>
                </a:buClr>
                <a:defRPr/>
              </a:pPr>
              <a:r>
                <a:rPr lang="zh-CN" altLang="en-US" sz="1600" b="1" noProof="1">
                  <a:solidFill>
                    <a:schemeClr val="accent1">
                      <a:lumMod val="100000"/>
                    </a:schemeClr>
                  </a:solidFill>
                  <a:latin typeface="微软雅黑" panose="020B0503020204020204" pitchFamily="34" charset="-122"/>
                  <a:ea typeface="微软雅黑" panose="020B0503020204020204" pitchFamily="34" charset="-122"/>
                  <a:cs typeface="+mn-ea"/>
                  <a:sym typeface="+mn-lt"/>
                </a:rPr>
                <a:t>输入标题文本</a:t>
              </a:r>
            </a:p>
          </p:txBody>
        </p:sp>
        <p:cxnSp>
          <p:nvCxnSpPr>
            <p:cNvPr id="11" name="直接连接符 10"/>
            <p:cNvCxnSpPr/>
            <p:nvPr/>
          </p:nvCxnSpPr>
          <p:spPr>
            <a:xfrm>
              <a:off x="3286454" y="3712656"/>
              <a:ext cx="1609687" cy="0"/>
            </a:xfrm>
            <a:prstGeom prst="line">
              <a:avLst/>
            </a:prstGeom>
            <a:ln>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grpSp>
      <p:grpSp>
        <p:nvGrpSpPr>
          <p:cNvPr id="85" name="千图PPT彼岸天：ID 8661124库_组合 84"/>
          <p:cNvGrpSpPr/>
          <p:nvPr>
            <p:custDataLst>
              <p:tags r:id="rId10"/>
            </p:custDataLst>
          </p:nvPr>
        </p:nvGrpSpPr>
        <p:grpSpPr>
          <a:xfrm>
            <a:off x="6352436" y="1764627"/>
            <a:ext cx="1646123" cy="352144"/>
            <a:chOff x="6352436" y="1764627"/>
            <a:chExt cx="1646123" cy="352144"/>
          </a:xfrm>
        </p:grpSpPr>
        <p:cxnSp>
          <p:nvCxnSpPr>
            <p:cNvPr id="4" name="直接连接符 3"/>
            <p:cNvCxnSpPr/>
            <p:nvPr/>
          </p:nvCxnSpPr>
          <p:spPr>
            <a:xfrm flipH="1">
              <a:off x="6352436" y="2116771"/>
              <a:ext cx="1569518" cy="0"/>
            </a:xfrm>
            <a:prstGeom prst="line">
              <a:avLst/>
            </a:prstGeom>
            <a:ln>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447564" y="1764627"/>
              <a:ext cx="1550995" cy="307777"/>
            </a:xfrm>
            <a:prstGeom prst="rect">
              <a:avLst/>
            </a:prstGeom>
          </p:spPr>
          <p:txBody>
            <a:bodyPr wrap="none">
              <a:noAutofit/>
            </a:bodyPr>
            <a:lstStyle/>
            <a:p>
              <a:pPr>
                <a:buClr>
                  <a:srgbClr val="E24848"/>
                </a:buClr>
                <a:defRPr/>
              </a:pPr>
              <a:r>
                <a:rPr lang="zh-CN" altLang="en-US" sz="1600" b="1" noProof="1">
                  <a:solidFill>
                    <a:schemeClr val="accent3">
                      <a:lumMod val="100000"/>
                    </a:schemeClr>
                  </a:solidFill>
                  <a:latin typeface="微软雅黑" panose="020B0503020204020204" pitchFamily="34" charset="-122"/>
                  <a:ea typeface="微软雅黑" panose="020B0503020204020204" pitchFamily="34" charset="-122"/>
                  <a:cs typeface="+mn-ea"/>
                  <a:sym typeface="+mn-lt"/>
                </a:rPr>
                <a:t>输入标题文本</a:t>
              </a:r>
            </a:p>
          </p:txBody>
        </p:sp>
      </p:grpSp>
      <p:grpSp>
        <p:nvGrpSpPr>
          <p:cNvPr id="84" name="千图PPT彼岸天：ID 8661124库_组合 83"/>
          <p:cNvGrpSpPr/>
          <p:nvPr>
            <p:custDataLst>
              <p:tags r:id="rId11"/>
            </p:custDataLst>
          </p:nvPr>
        </p:nvGrpSpPr>
        <p:grpSpPr>
          <a:xfrm>
            <a:off x="7125968" y="2684567"/>
            <a:ext cx="2579350" cy="314867"/>
            <a:chOff x="7125968" y="2684567"/>
            <a:chExt cx="2579350" cy="314867"/>
          </a:xfrm>
        </p:grpSpPr>
        <p:cxnSp>
          <p:nvCxnSpPr>
            <p:cNvPr id="9" name="直接连接符 8"/>
            <p:cNvCxnSpPr/>
            <p:nvPr/>
          </p:nvCxnSpPr>
          <p:spPr>
            <a:xfrm flipH="1">
              <a:off x="7125968" y="2999434"/>
              <a:ext cx="2579350" cy="0"/>
            </a:xfrm>
            <a:prstGeom prst="line">
              <a:avLst/>
            </a:prstGeom>
            <a:ln>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206570" y="2684567"/>
              <a:ext cx="2467790" cy="307777"/>
            </a:xfrm>
            <a:prstGeom prst="rect">
              <a:avLst/>
            </a:prstGeom>
          </p:spPr>
          <p:txBody>
            <a:bodyPr wrap="none">
              <a:noAutofit/>
            </a:bodyPr>
            <a:lstStyle/>
            <a:p>
              <a:pPr>
                <a:buClr>
                  <a:srgbClr val="E24848"/>
                </a:buClr>
                <a:defRPr/>
              </a:pPr>
              <a:r>
                <a:rPr lang="zh-CN" altLang="en-US" sz="1600" b="1" noProof="1">
                  <a:solidFill>
                    <a:schemeClr val="accent4">
                      <a:lumMod val="100000"/>
                    </a:schemeClr>
                  </a:solidFill>
                  <a:latin typeface="微软雅黑" panose="020B0503020204020204" pitchFamily="34" charset="-122"/>
                  <a:ea typeface="微软雅黑" panose="020B0503020204020204" pitchFamily="34" charset="-122"/>
                  <a:cs typeface="+mn-ea"/>
                  <a:sym typeface="+mn-lt"/>
                </a:rPr>
                <a:t>输入标题文本</a:t>
              </a:r>
            </a:p>
          </p:txBody>
        </p:sp>
      </p:grpSp>
      <p:grpSp>
        <p:nvGrpSpPr>
          <p:cNvPr id="83" name="千图PPT彼岸天：ID 8661124库_组合 82"/>
          <p:cNvGrpSpPr/>
          <p:nvPr>
            <p:custDataLst>
              <p:tags r:id="rId12"/>
            </p:custDataLst>
          </p:nvPr>
        </p:nvGrpSpPr>
        <p:grpSpPr>
          <a:xfrm>
            <a:off x="7223062" y="3517267"/>
            <a:ext cx="1355574" cy="350888"/>
            <a:chOff x="7223062" y="3517267"/>
            <a:chExt cx="1355574" cy="350888"/>
          </a:xfrm>
        </p:grpSpPr>
        <p:cxnSp>
          <p:nvCxnSpPr>
            <p:cNvPr id="10" name="直接连接符 9"/>
            <p:cNvCxnSpPr/>
            <p:nvPr/>
          </p:nvCxnSpPr>
          <p:spPr>
            <a:xfrm flipH="1">
              <a:off x="7223062" y="3868155"/>
              <a:ext cx="1355574" cy="0"/>
            </a:xfrm>
            <a:prstGeom prst="line">
              <a:avLst/>
            </a:prstGeom>
            <a:ln>
              <a:solidFill>
                <a:schemeClr val="bg1">
                  <a:lumMod val="65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324955" y="3517267"/>
              <a:ext cx="1253681" cy="307777"/>
            </a:xfrm>
            <a:prstGeom prst="rect">
              <a:avLst/>
            </a:prstGeom>
          </p:spPr>
          <p:txBody>
            <a:bodyPr wrap="none">
              <a:noAutofit/>
            </a:bodyPr>
            <a:lstStyle/>
            <a:p>
              <a:pPr>
                <a:buClr>
                  <a:srgbClr val="E24848"/>
                </a:buClr>
                <a:defRPr/>
              </a:pPr>
              <a:r>
                <a:rPr lang="zh-CN" altLang="en-US" sz="1600" b="1" noProof="1">
                  <a:solidFill>
                    <a:schemeClr val="accent5">
                      <a:lumMod val="100000"/>
                    </a:schemeClr>
                  </a:solidFill>
                  <a:latin typeface="微软雅黑" panose="020B0503020204020204" pitchFamily="34" charset="-122"/>
                  <a:ea typeface="微软雅黑" panose="020B0503020204020204" pitchFamily="34" charset="-122"/>
                  <a:cs typeface="+mn-ea"/>
                  <a:sym typeface="+mn-lt"/>
                </a:rPr>
                <a:t>输入标题文本</a:t>
              </a:r>
            </a:p>
          </p:txBody>
        </p:sp>
      </p:grpSp>
      <p:sp>
        <p:nvSpPr>
          <p:cNvPr id="88" name="išľíďè"/>
          <p:cNvSpPr/>
          <p:nvPr/>
        </p:nvSpPr>
        <p:spPr bwMode="auto">
          <a:xfrm>
            <a:off x="677618" y="2521452"/>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kumimoji="0" lang="en-US" altLang="zh-CN" sz="14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9" name="išľíďè"/>
          <p:cNvSpPr/>
          <p:nvPr/>
        </p:nvSpPr>
        <p:spPr bwMode="auto">
          <a:xfrm>
            <a:off x="679803" y="3452315"/>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kumimoji="0" lang="en-US" altLang="zh-CN" sz="14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90" name="išľíďè"/>
          <p:cNvSpPr/>
          <p:nvPr/>
        </p:nvSpPr>
        <p:spPr bwMode="auto">
          <a:xfrm>
            <a:off x="8044093" y="1820673"/>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kumimoji="0" lang="en-US" altLang="zh-CN" sz="14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91" name="išľíďè"/>
          <p:cNvSpPr/>
          <p:nvPr/>
        </p:nvSpPr>
        <p:spPr bwMode="auto">
          <a:xfrm>
            <a:off x="9042301" y="3065460"/>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kumimoji="0" lang="en-US" altLang="zh-CN" sz="14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92" name="išľíďè"/>
          <p:cNvSpPr/>
          <p:nvPr/>
        </p:nvSpPr>
        <p:spPr bwMode="auto">
          <a:xfrm>
            <a:off x="8578636" y="388939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kumimoji="0" lang="en-US" altLang="zh-CN" sz="14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创意简约教师节海报"/>
          <p:cNvPicPr>
            <a:picLocks noChangeAspect="1"/>
          </p:cNvPicPr>
          <p:nvPr/>
        </p:nvPicPr>
        <p:blipFill>
          <a:blip r:embed="rId3"/>
          <a:srcRect l="52208" t="24893"/>
          <a:stretch>
            <a:fillRect/>
          </a:stretch>
        </p:blipFill>
        <p:spPr>
          <a:xfrm>
            <a:off x="5060950" y="-20320"/>
            <a:ext cx="7131050" cy="6878320"/>
          </a:xfrm>
          <a:prstGeom prst="rect">
            <a:avLst/>
          </a:prstGeom>
        </p:spPr>
      </p:pic>
      <p:sp>
        <p:nvSpPr>
          <p:cNvPr id="2" name="矩形 1"/>
          <p:cNvSpPr/>
          <p:nvPr/>
        </p:nvSpPr>
        <p:spPr>
          <a:xfrm>
            <a:off x="8284869" y="3825430"/>
            <a:ext cx="683663" cy="189705"/>
          </a:xfrm>
          <a:prstGeom prst="rect">
            <a:avLst/>
          </a:prstGeom>
          <a:solidFill>
            <a:srgbClr val="F8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96875" y="3790315"/>
            <a:ext cx="3788410" cy="1106805"/>
          </a:xfrm>
          <a:prstGeom prst="rect">
            <a:avLst/>
          </a:prstGeom>
          <a:noFill/>
        </p:spPr>
        <p:txBody>
          <a:bodyPr wrap="square" rtlCol="0">
            <a:spAutoFit/>
          </a:bodyPr>
          <a:lstStyle/>
          <a:p>
            <a:pPr>
              <a:lnSpc>
                <a:spcPct val="150000"/>
              </a:lnSpc>
              <a:spcBef>
                <a:spcPts val="600"/>
              </a:spcBef>
              <a:buClr>
                <a:srgbClr val="515151"/>
              </a:buClr>
              <a:buSzPct val="80000"/>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p>
        </p:txBody>
      </p:sp>
      <p:sp>
        <p:nvSpPr>
          <p:cNvPr id="39" name="矩形 38"/>
          <p:cNvSpPr/>
          <p:nvPr/>
        </p:nvSpPr>
        <p:spPr>
          <a:xfrm>
            <a:off x="7486229" y="4445971"/>
            <a:ext cx="2800126" cy="294568"/>
          </a:xfrm>
          <a:prstGeom prst="rect">
            <a:avLst/>
          </a:prstGeom>
        </p:spPr>
        <p:txBody>
          <a:bodyPr wrap="none">
            <a:spAutoFit/>
          </a:bodyPr>
          <a:lstStyle/>
          <a:p>
            <a:r>
              <a:rPr lang="zh-CN" altLang="en-US" sz="1315" spc="788" dirty="0">
                <a:solidFill>
                  <a:schemeClr val="tx1">
                    <a:lumMod val="95000"/>
                    <a:lumOff val="5000"/>
                  </a:schemeClr>
                </a:solidFill>
                <a:cs typeface="+mn-ea"/>
                <a:sym typeface="+mn-lt"/>
              </a:rPr>
              <a:t>company profile</a:t>
            </a:r>
          </a:p>
        </p:txBody>
      </p:sp>
      <p:sp>
        <p:nvSpPr>
          <p:cNvPr id="40" name="矩形 39"/>
          <p:cNvSpPr/>
          <p:nvPr/>
        </p:nvSpPr>
        <p:spPr>
          <a:xfrm flipH="1">
            <a:off x="5665199" y="4842748"/>
            <a:ext cx="5165760" cy="901272"/>
          </a:xfrm>
          <a:prstGeom prst="rect">
            <a:avLst/>
          </a:prstGeom>
        </p:spPr>
        <p:txBody>
          <a:bodyPr wrap="square">
            <a:spAutoFit/>
          </a:bodyPr>
          <a:lstStyle/>
          <a:p>
            <a:pPr algn="r"/>
            <a:r>
              <a:rPr lang="en-US" altLang="zh-CN" sz="1315" noProof="1">
                <a:solidFill>
                  <a:schemeClr val="tx1">
                    <a:lumMod val="95000"/>
                    <a:lumOff val="5000"/>
                  </a:schemeClr>
                </a:solidFill>
                <a:cs typeface="+mn-ea"/>
                <a:sym typeface="+mn-lt"/>
              </a:rPr>
              <a:t>Lorem ipsum dolor sit er elit lamet, consectetaur cillium adipisicing pecu, sed do ut labore et doloreLorem ipsum dolor sit er elit lamet, consectetaur cillium adipisicing pecu, sed do ut labore et dolore</a:t>
            </a:r>
            <a:endParaRPr lang="zh-CN" altLang="en-US" sz="1315" dirty="0">
              <a:solidFill>
                <a:schemeClr val="tx1">
                  <a:lumMod val="95000"/>
                  <a:lumOff val="5000"/>
                </a:schemeClr>
              </a:solidFill>
              <a:cs typeface="+mn-ea"/>
              <a:sym typeface="+mn-lt"/>
            </a:endParaRPr>
          </a:p>
          <a:p>
            <a:pPr algn="r"/>
            <a:endParaRPr lang="zh-CN" altLang="en-US" sz="1315" dirty="0">
              <a:solidFill>
                <a:schemeClr val="tx1">
                  <a:lumMod val="95000"/>
                  <a:lumOff val="5000"/>
                </a:schemeClr>
              </a:solidFill>
              <a:cs typeface="+mn-ea"/>
              <a:sym typeface="+mn-lt"/>
            </a:endParaRPr>
          </a:p>
        </p:txBody>
      </p:sp>
      <p:sp>
        <p:nvSpPr>
          <p:cNvPr id="41" name="文本框 40"/>
          <p:cNvSpPr txBox="1"/>
          <p:nvPr/>
        </p:nvSpPr>
        <p:spPr>
          <a:xfrm>
            <a:off x="396875" y="2367915"/>
            <a:ext cx="4456430" cy="1476375"/>
          </a:xfrm>
          <a:prstGeom prst="rect">
            <a:avLst/>
          </a:prstGeom>
          <a:noFill/>
        </p:spPr>
        <p:txBody>
          <a:bodyPr wrap="square" rtlCol="0">
            <a:spAutoFit/>
          </a:bodyPr>
          <a:lstStyle/>
          <a:p>
            <a:pPr>
              <a:lnSpc>
                <a:spcPct val="150000"/>
              </a:lnSpc>
              <a:spcBef>
                <a:spcPts val="600"/>
              </a:spcBef>
              <a:buClr>
                <a:srgbClr val="515151"/>
              </a:buClr>
              <a:buSzPct val="80000"/>
            </a:pPr>
            <a:r>
              <a:rPr lang="en-US" altLang="zh-CN" sz="6000" b="1" i="1" dirty="0">
                <a:solidFill>
                  <a:schemeClr val="tx1">
                    <a:lumMod val="85000"/>
                    <a:lumOff val="15000"/>
                  </a:schemeClr>
                </a:solidFill>
                <a:cs typeface="+mn-ea"/>
                <a:sym typeface="+mn-lt"/>
              </a:rPr>
              <a:t>PART  </a:t>
            </a:r>
            <a:r>
              <a:rPr lang="en-US" altLang="zh-CN" sz="6000" b="1" i="1" dirty="0">
                <a:solidFill>
                  <a:srgbClr val="EAAD26"/>
                </a:solidFill>
                <a:cs typeface="+mn-ea"/>
                <a:sym typeface="+mn-lt"/>
              </a:rPr>
              <a:t>03</a:t>
            </a:r>
          </a:p>
        </p:txBody>
      </p:sp>
      <p:pic>
        <p:nvPicPr>
          <p:cNvPr id="5" name="图片 4"/>
          <p:cNvPicPr>
            <a:picLocks noChangeAspect="1"/>
          </p:cNvPicPr>
          <p:nvPr/>
        </p:nvPicPr>
        <p:blipFill>
          <a:blip r:embed="rId4"/>
          <a:stretch>
            <a:fillRect/>
          </a:stretch>
        </p:blipFill>
        <p:spPr>
          <a:xfrm>
            <a:off x="6650355" y="965200"/>
            <a:ext cx="3952875"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9"/>
                                        </p:tgtEl>
                                        <p:attrNameLst>
                                          <p:attrName>ppt_y</p:attrName>
                                        </p:attrNameLst>
                                      </p:cBhvr>
                                      <p:tavLst>
                                        <p:tav tm="0">
                                          <p:val>
                                            <p:strVal val="#ppt_y"/>
                                          </p:val>
                                        </p:tav>
                                        <p:tav tm="100000">
                                          <p:val>
                                            <p:strVal val="#ppt_y"/>
                                          </p:val>
                                        </p:tav>
                                      </p:tavLst>
                                    </p:anim>
                                    <p:anim calcmode="lin" valueType="num">
                                      <p:cBhvr>
                                        <p:cTn id="1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9"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
        <p:nvSpPr>
          <p:cNvPr id="3" name="图层"/>
          <p:cNvSpPr/>
          <p:nvPr/>
        </p:nvSpPr>
        <p:spPr>
          <a:xfrm>
            <a:off x="3166402" y="2518006"/>
            <a:ext cx="984430" cy="364910"/>
          </a:xfrm>
          <a:custGeom>
            <a:avLst/>
            <a:gdLst>
              <a:gd name="connsiteX0" fmla="*/ 800403 w 1600806"/>
              <a:gd name="connsiteY0" fmla="*/ 0 h 593388"/>
              <a:gd name="connsiteX1" fmla="*/ 1599371 w 1600806"/>
              <a:gd name="connsiteY1" fmla="*/ 587806 h 593388"/>
              <a:gd name="connsiteX2" fmla="*/ 1600806 w 1600806"/>
              <a:gd name="connsiteY2" fmla="*/ 593388 h 593388"/>
              <a:gd name="connsiteX3" fmla="*/ 1358558 w 1600806"/>
              <a:gd name="connsiteY3" fmla="*/ 593388 h 593388"/>
              <a:gd name="connsiteX4" fmla="*/ 1303716 w 1600806"/>
              <a:gd name="connsiteY4" fmla="*/ 492351 h 593388"/>
              <a:gd name="connsiteX5" fmla="*/ 800403 w 1600806"/>
              <a:gd name="connsiteY5" fmla="*/ 224741 h 593388"/>
              <a:gd name="connsiteX6" fmla="*/ 297090 w 1600806"/>
              <a:gd name="connsiteY6" fmla="*/ 492351 h 593388"/>
              <a:gd name="connsiteX7" fmla="*/ 242249 w 1600806"/>
              <a:gd name="connsiteY7" fmla="*/ 593388 h 593388"/>
              <a:gd name="connsiteX8" fmla="*/ 0 w 1600806"/>
              <a:gd name="connsiteY8" fmla="*/ 593388 h 593388"/>
              <a:gd name="connsiteX9" fmla="*/ 1435 w 1600806"/>
              <a:gd name="connsiteY9" fmla="*/ 587806 h 593388"/>
              <a:gd name="connsiteX10" fmla="*/ 800403 w 1600806"/>
              <a:gd name="connsiteY10" fmla="*/ 0 h 5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806" h="593388">
                <a:moveTo>
                  <a:pt x="800403" y="0"/>
                </a:moveTo>
                <a:cubicBezTo>
                  <a:pt x="1175803" y="0"/>
                  <a:pt x="1493451" y="247261"/>
                  <a:pt x="1599371" y="587806"/>
                </a:cubicBezTo>
                <a:lnTo>
                  <a:pt x="1600806" y="593388"/>
                </a:lnTo>
                <a:lnTo>
                  <a:pt x="1358558" y="593388"/>
                </a:lnTo>
                <a:lnTo>
                  <a:pt x="1303716" y="492351"/>
                </a:lnTo>
                <a:cubicBezTo>
                  <a:pt x="1194639" y="330894"/>
                  <a:pt x="1009918" y="224741"/>
                  <a:pt x="800403" y="224741"/>
                </a:cubicBezTo>
                <a:cubicBezTo>
                  <a:pt x="590889" y="224741"/>
                  <a:pt x="406168" y="330894"/>
                  <a:pt x="297090" y="492351"/>
                </a:cubicBezTo>
                <a:lnTo>
                  <a:pt x="242249" y="593388"/>
                </a:lnTo>
                <a:lnTo>
                  <a:pt x="0" y="593388"/>
                </a:lnTo>
                <a:lnTo>
                  <a:pt x="1435" y="587806"/>
                </a:lnTo>
                <a:cubicBezTo>
                  <a:pt x="107356" y="247261"/>
                  <a:pt x="425004" y="0"/>
                  <a:pt x="800403"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图层"/>
          <p:cNvSpPr/>
          <p:nvPr/>
        </p:nvSpPr>
        <p:spPr>
          <a:xfrm flipV="1">
            <a:off x="5603786" y="4556072"/>
            <a:ext cx="984430" cy="364910"/>
          </a:xfrm>
          <a:custGeom>
            <a:avLst/>
            <a:gdLst>
              <a:gd name="connsiteX0" fmla="*/ 800403 w 1600806"/>
              <a:gd name="connsiteY0" fmla="*/ 0 h 593388"/>
              <a:gd name="connsiteX1" fmla="*/ 1599371 w 1600806"/>
              <a:gd name="connsiteY1" fmla="*/ 587806 h 593388"/>
              <a:gd name="connsiteX2" fmla="*/ 1600806 w 1600806"/>
              <a:gd name="connsiteY2" fmla="*/ 593388 h 593388"/>
              <a:gd name="connsiteX3" fmla="*/ 1358558 w 1600806"/>
              <a:gd name="connsiteY3" fmla="*/ 593388 h 593388"/>
              <a:gd name="connsiteX4" fmla="*/ 1303716 w 1600806"/>
              <a:gd name="connsiteY4" fmla="*/ 492351 h 593388"/>
              <a:gd name="connsiteX5" fmla="*/ 800403 w 1600806"/>
              <a:gd name="connsiteY5" fmla="*/ 224741 h 593388"/>
              <a:gd name="connsiteX6" fmla="*/ 297090 w 1600806"/>
              <a:gd name="connsiteY6" fmla="*/ 492351 h 593388"/>
              <a:gd name="connsiteX7" fmla="*/ 242249 w 1600806"/>
              <a:gd name="connsiteY7" fmla="*/ 593388 h 593388"/>
              <a:gd name="connsiteX8" fmla="*/ 0 w 1600806"/>
              <a:gd name="connsiteY8" fmla="*/ 593388 h 593388"/>
              <a:gd name="connsiteX9" fmla="*/ 1435 w 1600806"/>
              <a:gd name="connsiteY9" fmla="*/ 587806 h 593388"/>
              <a:gd name="connsiteX10" fmla="*/ 800403 w 1600806"/>
              <a:gd name="connsiteY10" fmla="*/ 0 h 5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806" h="593388">
                <a:moveTo>
                  <a:pt x="800403" y="0"/>
                </a:moveTo>
                <a:cubicBezTo>
                  <a:pt x="1175803" y="0"/>
                  <a:pt x="1493451" y="247261"/>
                  <a:pt x="1599371" y="587806"/>
                </a:cubicBezTo>
                <a:lnTo>
                  <a:pt x="1600806" y="593388"/>
                </a:lnTo>
                <a:lnTo>
                  <a:pt x="1358558" y="593388"/>
                </a:lnTo>
                <a:lnTo>
                  <a:pt x="1303716" y="492351"/>
                </a:lnTo>
                <a:cubicBezTo>
                  <a:pt x="1194639" y="330894"/>
                  <a:pt x="1009918" y="224741"/>
                  <a:pt x="800403" y="224741"/>
                </a:cubicBezTo>
                <a:cubicBezTo>
                  <a:pt x="590889" y="224741"/>
                  <a:pt x="406168" y="330894"/>
                  <a:pt x="297090" y="492351"/>
                </a:cubicBezTo>
                <a:lnTo>
                  <a:pt x="242249" y="593388"/>
                </a:lnTo>
                <a:lnTo>
                  <a:pt x="0" y="593388"/>
                </a:lnTo>
                <a:lnTo>
                  <a:pt x="1435" y="587806"/>
                </a:lnTo>
                <a:cubicBezTo>
                  <a:pt x="107356" y="247261"/>
                  <a:pt x="425004" y="0"/>
                  <a:pt x="800403"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图层"/>
          <p:cNvSpPr/>
          <p:nvPr/>
        </p:nvSpPr>
        <p:spPr>
          <a:xfrm>
            <a:off x="8041170" y="2518006"/>
            <a:ext cx="984430" cy="364910"/>
          </a:xfrm>
          <a:custGeom>
            <a:avLst/>
            <a:gdLst>
              <a:gd name="connsiteX0" fmla="*/ 800403 w 1600806"/>
              <a:gd name="connsiteY0" fmla="*/ 0 h 593388"/>
              <a:gd name="connsiteX1" fmla="*/ 1599371 w 1600806"/>
              <a:gd name="connsiteY1" fmla="*/ 587806 h 593388"/>
              <a:gd name="connsiteX2" fmla="*/ 1600806 w 1600806"/>
              <a:gd name="connsiteY2" fmla="*/ 593388 h 593388"/>
              <a:gd name="connsiteX3" fmla="*/ 1358558 w 1600806"/>
              <a:gd name="connsiteY3" fmla="*/ 593388 h 593388"/>
              <a:gd name="connsiteX4" fmla="*/ 1303716 w 1600806"/>
              <a:gd name="connsiteY4" fmla="*/ 492351 h 593388"/>
              <a:gd name="connsiteX5" fmla="*/ 800403 w 1600806"/>
              <a:gd name="connsiteY5" fmla="*/ 224741 h 593388"/>
              <a:gd name="connsiteX6" fmla="*/ 297090 w 1600806"/>
              <a:gd name="connsiteY6" fmla="*/ 492351 h 593388"/>
              <a:gd name="connsiteX7" fmla="*/ 242249 w 1600806"/>
              <a:gd name="connsiteY7" fmla="*/ 593388 h 593388"/>
              <a:gd name="connsiteX8" fmla="*/ 0 w 1600806"/>
              <a:gd name="connsiteY8" fmla="*/ 593388 h 593388"/>
              <a:gd name="connsiteX9" fmla="*/ 1435 w 1600806"/>
              <a:gd name="connsiteY9" fmla="*/ 587806 h 593388"/>
              <a:gd name="connsiteX10" fmla="*/ 800403 w 1600806"/>
              <a:gd name="connsiteY10" fmla="*/ 0 h 5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806" h="593388">
                <a:moveTo>
                  <a:pt x="800403" y="0"/>
                </a:moveTo>
                <a:cubicBezTo>
                  <a:pt x="1175803" y="0"/>
                  <a:pt x="1493451" y="247261"/>
                  <a:pt x="1599371" y="587806"/>
                </a:cubicBezTo>
                <a:lnTo>
                  <a:pt x="1600806" y="593388"/>
                </a:lnTo>
                <a:lnTo>
                  <a:pt x="1358558" y="593388"/>
                </a:lnTo>
                <a:lnTo>
                  <a:pt x="1303716" y="492351"/>
                </a:lnTo>
                <a:cubicBezTo>
                  <a:pt x="1194639" y="330894"/>
                  <a:pt x="1009918" y="224741"/>
                  <a:pt x="800403" y="224741"/>
                </a:cubicBezTo>
                <a:cubicBezTo>
                  <a:pt x="590889" y="224741"/>
                  <a:pt x="406168" y="330894"/>
                  <a:pt x="297090" y="492351"/>
                </a:cubicBezTo>
                <a:lnTo>
                  <a:pt x="242249" y="593388"/>
                </a:lnTo>
                <a:lnTo>
                  <a:pt x="0" y="593388"/>
                </a:lnTo>
                <a:lnTo>
                  <a:pt x="1435" y="587806"/>
                </a:lnTo>
                <a:cubicBezTo>
                  <a:pt x="107356" y="247261"/>
                  <a:pt x="425004" y="0"/>
                  <a:pt x="800403"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图层"/>
          <p:cNvSpPr/>
          <p:nvPr/>
        </p:nvSpPr>
        <p:spPr>
          <a:xfrm>
            <a:off x="1711466" y="3019103"/>
            <a:ext cx="1400782" cy="1400782"/>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图层"/>
          <p:cNvSpPr txBox="1"/>
          <p:nvPr/>
        </p:nvSpPr>
        <p:spPr>
          <a:xfrm>
            <a:off x="672882" y="4920982"/>
            <a:ext cx="3477950" cy="866140"/>
          </a:xfrm>
          <a:prstGeom prst="rect">
            <a:avLst/>
          </a:prstGeom>
          <a:noFill/>
        </p:spPr>
        <p:txBody>
          <a:bodyPr wrap="square" rtlCol="0">
            <a:sp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p>
        </p:txBody>
      </p:sp>
      <p:sp>
        <p:nvSpPr>
          <p:cNvPr id="25" name="图层"/>
          <p:cNvSpPr/>
          <p:nvPr/>
        </p:nvSpPr>
        <p:spPr>
          <a:xfrm>
            <a:off x="6594718" y="3019103"/>
            <a:ext cx="1400782" cy="1400782"/>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图层"/>
          <p:cNvSpPr txBox="1"/>
          <p:nvPr/>
        </p:nvSpPr>
        <p:spPr>
          <a:xfrm>
            <a:off x="5556134" y="4920982"/>
            <a:ext cx="3477950" cy="866140"/>
          </a:xfrm>
          <a:prstGeom prst="rect">
            <a:avLst/>
          </a:prstGeom>
          <a:noFill/>
        </p:spPr>
        <p:txBody>
          <a:bodyPr wrap="square" rtlCol="0">
            <a:sp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p>
        </p:txBody>
      </p:sp>
      <p:sp>
        <p:nvSpPr>
          <p:cNvPr id="93" name="图层"/>
          <p:cNvSpPr/>
          <p:nvPr/>
        </p:nvSpPr>
        <p:spPr>
          <a:xfrm>
            <a:off x="4153092" y="3019103"/>
            <a:ext cx="1400782" cy="1400782"/>
          </a:xfrm>
          <a:prstGeom prst="roundRect">
            <a:avLst/>
          </a:prstGeom>
          <a:solidFill>
            <a:srgbClr val="FFE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4" name="图层"/>
          <p:cNvSpPr txBox="1"/>
          <p:nvPr/>
        </p:nvSpPr>
        <p:spPr>
          <a:xfrm>
            <a:off x="3114508" y="1684797"/>
            <a:ext cx="3477950" cy="866140"/>
          </a:xfrm>
          <a:prstGeom prst="rect">
            <a:avLst/>
          </a:prstGeom>
          <a:noFill/>
        </p:spPr>
        <p:txBody>
          <a:bodyPr wrap="square" rtlCol="0">
            <a:sp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p>
        </p:txBody>
      </p:sp>
      <p:sp>
        <p:nvSpPr>
          <p:cNvPr id="95" name="图层"/>
          <p:cNvSpPr/>
          <p:nvPr/>
        </p:nvSpPr>
        <p:spPr>
          <a:xfrm>
            <a:off x="9036343" y="3019103"/>
            <a:ext cx="1400782" cy="1400782"/>
          </a:xfrm>
          <a:prstGeom prst="roundRect">
            <a:avLst/>
          </a:prstGeom>
          <a:solidFill>
            <a:srgbClr val="FFE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6" name="图层"/>
          <p:cNvSpPr txBox="1"/>
          <p:nvPr/>
        </p:nvSpPr>
        <p:spPr>
          <a:xfrm>
            <a:off x="7997759" y="1684797"/>
            <a:ext cx="3477950" cy="866140"/>
          </a:xfrm>
          <a:prstGeom prst="rect">
            <a:avLst/>
          </a:prstGeom>
          <a:noFill/>
        </p:spPr>
        <p:txBody>
          <a:bodyPr wrap="square" rtlCol="0">
            <a:sp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p>
        </p:txBody>
      </p:sp>
      <p:sp>
        <p:nvSpPr>
          <p:cNvPr id="97" name="图层"/>
          <p:cNvSpPr/>
          <p:nvPr/>
        </p:nvSpPr>
        <p:spPr>
          <a:xfrm>
            <a:off x="9457149" y="3438606"/>
            <a:ext cx="559170" cy="561776"/>
          </a:xfrm>
          <a:custGeom>
            <a:avLst/>
            <a:gdLst/>
            <a:ahLst/>
            <a:cxnLst>
              <a:cxn ang="0">
                <a:pos x="wd2" y="hd2"/>
              </a:cxn>
              <a:cxn ang="5400000">
                <a:pos x="wd2" y="hd2"/>
              </a:cxn>
              <a:cxn ang="10800000">
                <a:pos x="wd2" y="hd2"/>
              </a:cxn>
              <a:cxn ang="16200000">
                <a:pos x="wd2" y="hd2"/>
              </a:cxn>
            </a:cxnLst>
            <a:rect l="0" t="0" r="r" b="b"/>
            <a:pathLst>
              <a:path w="21558" h="21516" extrusionOk="0">
                <a:moveTo>
                  <a:pt x="21431" y="21265"/>
                </a:moveTo>
                <a:cubicBezTo>
                  <a:pt x="21094" y="21600"/>
                  <a:pt x="20588" y="21600"/>
                  <a:pt x="20419" y="21265"/>
                </a:cubicBezTo>
                <a:cubicBezTo>
                  <a:pt x="14513" y="15405"/>
                  <a:pt x="14513" y="15405"/>
                  <a:pt x="14513" y="15405"/>
                </a:cubicBezTo>
                <a:cubicBezTo>
                  <a:pt x="12994" y="16577"/>
                  <a:pt x="10969" y="17414"/>
                  <a:pt x="8775" y="17414"/>
                </a:cubicBezTo>
                <a:cubicBezTo>
                  <a:pt x="3881" y="17414"/>
                  <a:pt x="0" y="13563"/>
                  <a:pt x="0" y="8707"/>
                </a:cubicBezTo>
                <a:cubicBezTo>
                  <a:pt x="0" y="3851"/>
                  <a:pt x="3881" y="0"/>
                  <a:pt x="8775" y="0"/>
                </a:cubicBezTo>
                <a:cubicBezTo>
                  <a:pt x="13669" y="0"/>
                  <a:pt x="17550" y="3851"/>
                  <a:pt x="17550" y="8707"/>
                </a:cubicBezTo>
                <a:cubicBezTo>
                  <a:pt x="17550" y="10884"/>
                  <a:pt x="16706" y="12893"/>
                  <a:pt x="15525" y="14400"/>
                </a:cubicBezTo>
                <a:cubicBezTo>
                  <a:pt x="21431" y="20260"/>
                  <a:pt x="21431" y="20260"/>
                  <a:pt x="21431" y="20260"/>
                </a:cubicBezTo>
                <a:cubicBezTo>
                  <a:pt x="21600" y="20428"/>
                  <a:pt x="21600" y="20930"/>
                  <a:pt x="21431" y="21265"/>
                </a:cubicBezTo>
                <a:close/>
                <a:moveTo>
                  <a:pt x="8775" y="1340"/>
                </a:moveTo>
                <a:cubicBezTo>
                  <a:pt x="4725" y="1340"/>
                  <a:pt x="1350" y="4688"/>
                  <a:pt x="1350" y="8707"/>
                </a:cubicBezTo>
                <a:cubicBezTo>
                  <a:pt x="1350" y="12726"/>
                  <a:pt x="4725" y="16074"/>
                  <a:pt x="8775" y="16074"/>
                </a:cubicBezTo>
                <a:cubicBezTo>
                  <a:pt x="12825" y="16074"/>
                  <a:pt x="16200" y="12726"/>
                  <a:pt x="16200" y="8707"/>
                </a:cubicBezTo>
                <a:cubicBezTo>
                  <a:pt x="16200" y="4688"/>
                  <a:pt x="12825" y="1340"/>
                  <a:pt x="8775" y="1340"/>
                </a:cubicBezTo>
                <a:close/>
              </a:path>
            </a:pathLst>
          </a:custGeom>
          <a:solidFill>
            <a:schemeClr val="bg1"/>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微软雅黑" panose="020B0503020204020204" pitchFamily="34" charset="-122"/>
              <a:ea typeface="微软雅黑" panose="020B0503020204020204" pitchFamily="34" charset="-122"/>
            </a:endParaRPr>
          </a:p>
        </p:txBody>
      </p:sp>
      <p:sp>
        <p:nvSpPr>
          <p:cNvPr id="98" name="图层"/>
          <p:cNvSpPr/>
          <p:nvPr/>
        </p:nvSpPr>
        <p:spPr>
          <a:xfrm>
            <a:off x="6972925" y="3440287"/>
            <a:ext cx="560264" cy="558415"/>
          </a:xfrm>
          <a:custGeom>
            <a:avLst/>
            <a:gdLst/>
            <a:ahLst/>
            <a:cxnLst>
              <a:cxn ang="0">
                <a:pos x="wd2" y="hd2"/>
              </a:cxn>
              <a:cxn ang="5400000">
                <a:pos x="wd2" y="hd2"/>
              </a:cxn>
              <a:cxn ang="10800000">
                <a:pos x="wd2" y="hd2"/>
              </a:cxn>
              <a:cxn ang="16200000">
                <a:pos x="wd2" y="hd2"/>
              </a:cxn>
            </a:cxnLst>
            <a:rect l="0" t="0" r="r" b="b"/>
            <a:pathLst>
              <a:path w="21600" h="21600" extrusionOk="0">
                <a:moveTo>
                  <a:pt x="19575" y="21600"/>
                </a:moveTo>
                <a:cubicBezTo>
                  <a:pt x="2025" y="21600"/>
                  <a:pt x="2025" y="21600"/>
                  <a:pt x="2025" y="21600"/>
                </a:cubicBezTo>
                <a:cubicBezTo>
                  <a:pt x="844" y="21600"/>
                  <a:pt x="0" y="20756"/>
                  <a:pt x="0" y="19575"/>
                </a:cubicBezTo>
                <a:cubicBezTo>
                  <a:pt x="0" y="7425"/>
                  <a:pt x="0" y="7425"/>
                  <a:pt x="0" y="7425"/>
                </a:cubicBezTo>
                <a:cubicBezTo>
                  <a:pt x="0" y="6412"/>
                  <a:pt x="844" y="5400"/>
                  <a:pt x="2025" y="5400"/>
                </a:cubicBezTo>
                <a:cubicBezTo>
                  <a:pt x="19575" y="5400"/>
                  <a:pt x="19575" y="5400"/>
                  <a:pt x="19575" y="5400"/>
                </a:cubicBezTo>
                <a:cubicBezTo>
                  <a:pt x="20756" y="5400"/>
                  <a:pt x="21600" y="6412"/>
                  <a:pt x="21600" y="7425"/>
                </a:cubicBezTo>
                <a:cubicBezTo>
                  <a:pt x="21600" y="19575"/>
                  <a:pt x="21600" y="19575"/>
                  <a:pt x="21600" y="19575"/>
                </a:cubicBezTo>
                <a:cubicBezTo>
                  <a:pt x="21600" y="20756"/>
                  <a:pt x="20756" y="21600"/>
                  <a:pt x="19575" y="21600"/>
                </a:cubicBezTo>
                <a:close/>
                <a:moveTo>
                  <a:pt x="20250" y="8100"/>
                </a:moveTo>
                <a:cubicBezTo>
                  <a:pt x="20250" y="7425"/>
                  <a:pt x="19575" y="6750"/>
                  <a:pt x="18900" y="6750"/>
                </a:cubicBezTo>
                <a:cubicBezTo>
                  <a:pt x="2700" y="6750"/>
                  <a:pt x="2700" y="6750"/>
                  <a:pt x="2700" y="6750"/>
                </a:cubicBezTo>
                <a:cubicBezTo>
                  <a:pt x="2025" y="6750"/>
                  <a:pt x="1350" y="7425"/>
                  <a:pt x="1350" y="8100"/>
                </a:cubicBezTo>
                <a:cubicBezTo>
                  <a:pt x="1350" y="18900"/>
                  <a:pt x="1350" y="18900"/>
                  <a:pt x="1350" y="18900"/>
                </a:cubicBezTo>
                <a:cubicBezTo>
                  <a:pt x="1350" y="19744"/>
                  <a:pt x="2025" y="20250"/>
                  <a:pt x="2700" y="20250"/>
                </a:cubicBezTo>
                <a:cubicBezTo>
                  <a:pt x="18900" y="20250"/>
                  <a:pt x="18900" y="20250"/>
                  <a:pt x="18900" y="20250"/>
                </a:cubicBezTo>
                <a:cubicBezTo>
                  <a:pt x="19575" y="20250"/>
                  <a:pt x="20250" y="19744"/>
                  <a:pt x="20250" y="18900"/>
                </a:cubicBezTo>
                <a:cubicBezTo>
                  <a:pt x="20250" y="8100"/>
                  <a:pt x="20250" y="8100"/>
                  <a:pt x="20250" y="8100"/>
                </a:cubicBezTo>
                <a:close/>
                <a:moveTo>
                  <a:pt x="18225" y="4050"/>
                </a:moveTo>
                <a:cubicBezTo>
                  <a:pt x="3375" y="4050"/>
                  <a:pt x="3375" y="4050"/>
                  <a:pt x="3375" y="4050"/>
                </a:cubicBezTo>
                <a:cubicBezTo>
                  <a:pt x="3038" y="4050"/>
                  <a:pt x="2700" y="3712"/>
                  <a:pt x="2700" y="3375"/>
                </a:cubicBezTo>
                <a:cubicBezTo>
                  <a:pt x="2700" y="3037"/>
                  <a:pt x="3038" y="2700"/>
                  <a:pt x="3375" y="2700"/>
                </a:cubicBezTo>
                <a:cubicBezTo>
                  <a:pt x="18225" y="2700"/>
                  <a:pt x="18225" y="2700"/>
                  <a:pt x="18225" y="2700"/>
                </a:cubicBezTo>
                <a:cubicBezTo>
                  <a:pt x="18562" y="2700"/>
                  <a:pt x="18900" y="3037"/>
                  <a:pt x="18900" y="3375"/>
                </a:cubicBezTo>
                <a:cubicBezTo>
                  <a:pt x="18900" y="3712"/>
                  <a:pt x="18562" y="4050"/>
                  <a:pt x="18225" y="4050"/>
                </a:cubicBezTo>
                <a:close/>
                <a:moveTo>
                  <a:pt x="16200" y="1350"/>
                </a:moveTo>
                <a:cubicBezTo>
                  <a:pt x="5400" y="1350"/>
                  <a:pt x="5400" y="1350"/>
                  <a:pt x="5400" y="1350"/>
                </a:cubicBezTo>
                <a:cubicBezTo>
                  <a:pt x="5062" y="1350"/>
                  <a:pt x="4725" y="1012"/>
                  <a:pt x="4725" y="675"/>
                </a:cubicBezTo>
                <a:cubicBezTo>
                  <a:pt x="4725" y="337"/>
                  <a:pt x="5062" y="0"/>
                  <a:pt x="5400" y="0"/>
                </a:cubicBezTo>
                <a:cubicBezTo>
                  <a:pt x="16200" y="0"/>
                  <a:pt x="16200" y="0"/>
                  <a:pt x="16200" y="0"/>
                </a:cubicBezTo>
                <a:cubicBezTo>
                  <a:pt x="16538" y="0"/>
                  <a:pt x="16875" y="337"/>
                  <a:pt x="16875" y="675"/>
                </a:cubicBezTo>
                <a:cubicBezTo>
                  <a:pt x="16875" y="1012"/>
                  <a:pt x="16538" y="1350"/>
                  <a:pt x="16200" y="1350"/>
                </a:cubicBezTo>
                <a:close/>
              </a:path>
            </a:pathLst>
          </a:custGeom>
          <a:solidFill>
            <a:schemeClr val="bg1"/>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微软雅黑" panose="020B0503020204020204" pitchFamily="34" charset="-122"/>
              <a:ea typeface="微软雅黑" panose="020B0503020204020204" pitchFamily="34" charset="-122"/>
            </a:endParaRPr>
          </a:p>
        </p:txBody>
      </p:sp>
      <p:sp>
        <p:nvSpPr>
          <p:cNvPr id="99" name="图层"/>
          <p:cNvSpPr/>
          <p:nvPr/>
        </p:nvSpPr>
        <p:spPr>
          <a:xfrm>
            <a:off x="2219554" y="3440286"/>
            <a:ext cx="384605" cy="558416"/>
          </a:xfrm>
          <a:custGeom>
            <a:avLst/>
            <a:gdLst/>
            <a:ahLst/>
            <a:cxnLst>
              <a:cxn ang="0">
                <a:pos x="wd2" y="hd2"/>
              </a:cxn>
              <a:cxn ang="5400000">
                <a:pos x="wd2" y="hd2"/>
              </a:cxn>
              <a:cxn ang="10800000">
                <a:pos x="wd2" y="hd2"/>
              </a:cxn>
              <a:cxn ang="16200000">
                <a:pos x="wd2" y="hd2"/>
              </a:cxn>
            </a:cxnLst>
            <a:rect l="0" t="0" r="r" b="b"/>
            <a:pathLst>
              <a:path w="21600" h="21600" extrusionOk="0">
                <a:moveTo>
                  <a:pt x="18655" y="21600"/>
                </a:moveTo>
                <a:cubicBezTo>
                  <a:pt x="2945" y="21600"/>
                  <a:pt x="2945" y="21600"/>
                  <a:pt x="2945" y="21600"/>
                </a:cubicBezTo>
                <a:cubicBezTo>
                  <a:pt x="1227" y="21600"/>
                  <a:pt x="0" y="20756"/>
                  <a:pt x="0" y="19575"/>
                </a:cubicBezTo>
                <a:cubicBezTo>
                  <a:pt x="0" y="2025"/>
                  <a:pt x="0" y="2025"/>
                  <a:pt x="0" y="2025"/>
                </a:cubicBezTo>
                <a:cubicBezTo>
                  <a:pt x="0" y="844"/>
                  <a:pt x="1227" y="0"/>
                  <a:pt x="2945" y="0"/>
                </a:cubicBezTo>
                <a:cubicBezTo>
                  <a:pt x="18655" y="0"/>
                  <a:pt x="18655" y="0"/>
                  <a:pt x="18655" y="0"/>
                </a:cubicBezTo>
                <a:cubicBezTo>
                  <a:pt x="20373" y="0"/>
                  <a:pt x="21600" y="844"/>
                  <a:pt x="21600" y="2025"/>
                </a:cubicBezTo>
                <a:cubicBezTo>
                  <a:pt x="21600" y="19575"/>
                  <a:pt x="21600" y="19575"/>
                  <a:pt x="21600" y="19575"/>
                </a:cubicBezTo>
                <a:cubicBezTo>
                  <a:pt x="21600" y="20756"/>
                  <a:pt x="20373" y="21600"/>
                  <a:pt x="18655" y="21600"/>
                </a:cubicBezTo>
                <a:close/>
                <a:moveTo>
                  <a:pt x="19636" y="2700"/>
                </a:moveTo>
                <a:cubicBezTo>
                  <a:pt x="19636" y="2025"/>
                  <a:pt x="18655" y="1350"/>
                  <a:pt x="17673" y="1350"/>
                </a:cubicBezTo>
                <a:cubicBezTo>
                  <a:pt x="3927" y="1350"/>
                  <a:pt x="3927" y="1350"/>
                  <a:pt x="3927" y="1350"/>
                </a:cubicBezTo>
                <a:cubicBezTo>
                  <a:pt x="2945" y="1350"/>
                  <a:pt x="1964" y="2025"/>
                  <a:pt x="1964" y="2700"/>
                </a:cubicBezTo>
                <a:cubicBezTo>
                  <a:pt x="1964" y="18900"/>
                  <a:pt x="1964" y="18900"/>
                  <a:pt x="1964" y="18900"/>
                </a:cubicBezTo>
                <a:cubicBezTo>
                  <a:pt x="1964" y="19744"/>
                  <a:pt x="2945" y="20250"/>
                  <a:pt x="3927" y="20250"/>
                </a:cubicBezTo>
                <a:cubicBezTo>
                  <a:pt x="17673" y="20250"/>
                  <a:pt x="17673" y="20250"/>
                  <a:pt x="17673" y="20250"/>
                </a:cubicBezTo>
                <a:cubicBezTo>
                  <a:pt x="18655" y="20250"/>
                  <a:pt x="19636" y="19744"/>
                  <a:pt x="19636" y="18900"/>
                </a:cubicBezTo>
                <a:cubicBezTo>
                  <a:pt x="19636" y="2700"/>
                  <a:pt x="19636" y="2700"/>
                  <a:pt x="19636" y="2700"/>
                </a:cubicBezTo>
                <a:close/>
                <a:moveTo>
                  <a:pt x="12764" y="4050"/>
                </a:moveTo>
                <a:cubicBezTo>
                  <a:pt x="8836" y="4050"/>
                  <a:pt x="8836" y="4050"/>
                  <a:pt x="8836" y="4050"/>
                </a:cubicBezTo>
                <a:cubicBezTo>
                  <a:pt x="8345" y="4050"/>
                  <a:pt x="7855" y="3712"/>
                  <a:pt x="7855" y="3375"/>
                </a:cubicBezTo>
                <a:cubicBezTo>
                  <a:pt x="7855" y="3037"/>
                  <a:pt x="8345" y="2700"/>
                  <a:pt x="8836" y="2700"/>
                </a:cubicBezTo>
                <a:cubicBezTo>
                  <a:pt x="12764" y="2700"/>
                  <a:pt x="12764" y="2700"/>
                  <a:pt x="12764" y="2700"/>
                </a:cubicBezTo>
                <a:cubicBezTo>
                  <a:pt x="13255" y="2700"/>
                  <a:pt x="13745" y="3037"/>
                  <a:pt x="13745" y="3375"/>
                </a:cubicBezTo>
                <a:cubicBezTo>
                  <a:pt x="13745" y="3712"/>
                  <a:pt x="13255" y="4050"/>
                  <a:pt x="12764" y="4050"/>
                </a:cubicBezTo>
                <a:close/>
                <a:moveTo>
                  <a:pt x="10800" y="16200"/>
                </a:moveTo>
                <a:cubicBezTo>
                  <a:pt x="11782" y="16200"/>
                  <a:pt x="12764" y="16875"/>
                  <a:pt x="12764" y="17550"/>
                </a:cubicBezTo>
                <a:cubicBezTo>
                  <a:pt x="12764" y="18394"/>
                  <a:pt x="11782" y="18900"/>
                  <a:pt x="10800" y="18900"/>
                </a:cubicBezTo>
                <a:cubicBezTo>
                  <a:pt x="9818" y="18900"/>
                  <a:pt x="8836" y="18394"/>
                  <a:pt x="8836" y="17550"/>
                </a:cubicBezTo>
                <a:cubicBezTo>
                  <a:pt x="8836" y="16875"/>
                  <a:pt x="9818" y="16200"/>
                  <a:pt x="10800" y="16200"/>
                </a:cubicBezTo>
                <a:close/>
              </a:path>
            </a:pathLst>
          </a:custGeom>
          <a:solidFill>
            <a:schemeClr val="bg1"/>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微软雅黑" panose="020B0503020204020204" pitchFamily="34" charset="-122"/>
              <a:ea typeface="微软雅黑" panose="020B0503020204020204" pitchFamily="34" charset="-122"/>
            </a:endParaRPr>
          </a:p>
        </p:txBody>
      </p:sp>
      <p:sp>
        <p:nvSpPr>
          <p:cNvPr id="100" name="图层"/>
          <p:cNvSpPr/>
          <p:nvPr/>
        </p:nvSpPr>
        <p:spPr>
          <a:xfrm>
            <a:off x="4569336" y="3440287"/>
            <a:ext cx="560264" cy="558415"/>
          </a:xfrm>
          <a:custGeom>
            <a:avLst/>
            <a:gdLst/>
            <a:ahLst/>
            <a:cxnLst>
              <a:cxn ang="0">
                <a:pos x="wd2" y="hd2"/>
              </a:cxn>
              <a:cxn ang="5400000">
                <a:pos x="wd2" y="hd2"/>
              </a:cxn>
              <a:cxn ang="10800000">
                <a:pos x="wd2" y="hd2"/>
              </a:cxn>
              <a:cxn ang="16200000">
                <a:pos x="wd2" y="hd2"/>
              </a:cxn>
            </a:cxnLst>
            <a:rect l="0" t="0" r="r" b="b"/>
            <a:pathLst>
              <a:path w="21600" h="21600" extrusionOk="0">
                <a:moveTo>
                  <a:pt x="19575" y="17550"/>
                </a:moveTo>
                <a:cubicBezTo>
                  <a:pt x="14175" y="17550"/>
                  <a:pt x="14175" y="17550"/>
                  <a:pt x="14175" y="17550"/>
                </a:cubicBezTo>
                <a:cubicBezTo>
                  <a:pt x="14175" y="20250"/>
                  <a:pt x="14175" y="20250"/>
                  <a:pt x="14175" y="20250"/>
                </a:cubicBezTo>
                <a:cubicBezTo>
                  <a:pt x="14850" y="20250"/>
                  <a:pt x="14850" y="20250"/>
                  <a:pt x="14850" y="20250"/>
                </a:cubicBezTo>
                <a:cubicBezTo>
                  <a:pt x="15188" y="20250"/>
                  <a:pt x="15525" y="20588"/>
                  <a:pt x="15525" y="20925"/>
                </a:cubicBezTo>
                <a:cubicBezTo>
                  <a:pt x="15525" y="21262"/>
                  <a:pt x="15188" y="21600"/>
                  <a:pt x="14850" y="21600"/>
                </a:cubicBezTo>
                <a:cubicBezTo>
                  <a:pt x="6750" y="21600"/>
                  <a:pt x="6750" y="21600"/>
                  <a:pt x="6750" y="21600"/>
                </a:cubicBezTo>
                <a:cubicBezTo>
                  <a:pt x="6412" y="21600"/>
                  <a:pt x="6075" y="21262"/>
                  <a:pt x="6075" y="20925"/>
                </a:cubicBezTo>
                <a:cubicBezTo>
                  <a:pt x="6075" y="20588"/>
                  <a:pt x="6412" y="20250"/>
                  <a:pt x="6750" y="20250"/>
                </a:cubicBezTo>
                <a:cubicBezTo>
                  <a:pt x="7425" y="20250"/>
                  <a:pt x="7425" y="20250"/>
                  <a:pt x="7425" y="20250"/>
                </a:cubicBezTo>
                <a:cubicBezTo>
                  <a:pt x="7425" y="17550"/>
                  <a:pt x="7425" y="17550"/>
                  <a:pt x="7425" y="17550"/>
                </a:cubicBezTo>
                <a:cubicBezTo>
                  <a:pt x="2025" y="17550"/>
                  <a:pt x="2025" y="17550"/>
                  <a:pt x="2025" y="17550"/>
                </a:cubicBezTo>
                <a:cubicBezTo>
                  <a:pt x="844" y="17550"/>
                  <a:pt x="0" y="16706"/>
                  <a:pt x="0" y="15525"/>
                </a:cubicBezTo>
                <a:cubicBezTo>
                  <a:pt x="0" y="2025"/>
                  <a:pt x="0" y="2025"/>
                  <a:pt x="0" y="2025"/>
                </a:cubicBezTo>
                <a:cubicBezTo>
                  <a:pt x="0" y="844"/>
                  <a:pt x="844" y="0"/>
                  <a:pt x="2025" y="0"/>
                </a:cubicBezTo>
                <a:cubicBezTo>
                  <a:pt x="19575" y="0"/>
                  <a:pt x="19575" y="0"/>
                  <a:pt x="19575" y="0"/>
                </a:cubicBezTo>
                <a:cubicBezTo>
                  <a:pt x="20756" y="0"/>
                  <a:pt x="21600" y="844"/>
                  <a:pt x="21600" y="2025"/>
                </a:cubicBezTo>
                <a:cubicBezTo>
                  <a:pt x="21600" y="15525"/>
                  <a:pt x="21600" y="15525"/>
                  <a:pt x="21600" y="15525"/>
                </a:cubicBezTo>
                <a:cubicBezTo>
                  <a:pt x="21600" y="16706"/>
                  <a:pt x="20756" y="17550"/>
                  <a:pt x="19575" y="17550"/>
                </a:cubicBezTo>
                <a:close/>
                <a:moveTo>
                  <a:pt x="8775" y="20250"/>
                </a:moveTo>
                <a:cubicBezTo>
                  <a:pt x="12825" y="20250"/>
                  <a:pt x="12825" y="20250"/>
                  <a:pt x="12825" y="20250"/>
                </a:cubicBezTo>
                <a:cubicBezTo>
                  <a:pt x="12825" y="17550"/>
                  <a:pt x="12825" y="17550"/>
                  <a:pt x="12825" y="17550"/>
                </a:cubicBezTo>
                <a:cubicBezTo>
                  <a:pt x="8775" y="17550"/>
                  <a:pt x="8775" y="17550"/>
                  <a:pt x="8775" y="17550"/>
                </a:cubicBezTo>
                <a:cubicBezTo>
                  <a:pt x="8775" y="20250"/>
                  <a:pt x="8775" y="20250"/>
                  <a:pt x="8775" y="20250"/>
                </a:cubicBezTo>
                <a:close/>
                <a:moveTo>
                  <a:pt x="20250" y="2700"/>
                </a:moveTo>
                <a:cubicBezTo>
                  <a:pt x="20250" y="2025"/>
                  <a:pt x="19575" y="1350"/>
                  <a:pt x="18900" y="1350"/>
                </a:cubicBezTo>
                <a:cubicBezTo>
                  <a:pt x="2700" y="1350"/>
                  <a:pt x="2700" y="1350"/>
                  <a:pt x="2700" y="1350"/>
                </a:cubicBezTo>
                <a:cubicBezTo>
                  <a:pt x="2025" y="1350"/>
                  <a:pt x="1350" y="2025"/>
                  <a:pt x="1350" y="2700"/>
                </a:cubicBezTo>
                <a:cubicBezTo>
                  <a:pt x="1350" y="12825"/>
                  <a:pt x="1350" y="12825"/>
                  <a:pt x="1350" y="12825"/>
                </a:cubicBezTo>
                <a:cubicBezTo>
                  <a:pt x="20250" y="12825"/>
                  <a:pt x="20250" y="12825"/>
                  <a:pt x="20250" y="12825"/>
                </a:cubicBezTo>
                <a:cubicBezTo>
                  <a:pt x="20250" y="2700"/>
                  <a:pt x="20250" y="2700"/>
                  <a:pt x="20250" y="2700"/>
                </a:cubicBezTo>
                <a:close/>
                <a:moveTo>
                  <a:pt x="20250" y="14175"/>
                </a:moveTo>
                <a:cubicBezTo>
                  <a:pt x="1350" y="14175"/>
                  <a:pt x="1350" y="14175"/>
                  <a:pt x="1350" y="14175"/>
                </a:cubicBezTo>
                <a:cubicBezTo>
                  <a:pt x="1350" y="14850"/>
                  <a:pt x="1350" y="14850"/>
                  <a:pt x="1350" y="14850"/>
                </a:cubicBezTo>
                <a:cubicBezTo>
                  <a:pt x="1350" y="15694"/>
                  <a:pt x="2025" y="16200"/>
                  <a:pt x="2700" y="16200"/>
                </a:cubicBezTo>
                <a:cubicBezTo>
                  <a:pt x="18900" y="16200"/>
                  <a:pt x="18900" y="16200"/>
                  <a:pt x="18900" y="16200"/>
                </a:cubicBezTo>
                <a:cubicBezTo>
                  <a:pt x="19575" y="16200"/>
                  <a:pt x="20250" y="15694"/>
                  <a:pt x="20250" y="14850"/>
                </a:cubicBezTo>
                <a:cubicBezTo>
                  <a:pt x="20250" y="14175"/>
                  <a:pt x="20250" y="14175"/>
                  <a:pt x="20250" y="14175"/>
                </a:cubicBezTo>
                <a:close/>
              </a:path>
            </a:pathLst>
          </a:custGeom>
          <a:solidFill>
            <a:schemeClr val="bg1"/>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618988" y="2223397"/>
            <a:ext cx="2667002" cy="3099546"/>
            <a:chOff x="4762498" y="1949077"/>
            <a:chExt cx="2667002" cy="3099546"/>
          </a:xfrm>
        </p:grpSpPr>
        <p:sp>
          <p:nvSpPr>
            <p:cNvPr id="6" name="iSḷiḍê"/>
            <p:cNvSpPr/>
            <p:nvPr/>
          </p:nvSpPr>
          <p:spPr>
            <a:xfrm rot="5400000">
              <a:off x="6081239" y="2538581"/>
              <a:ext cx="1937765" cy="758757"/>
            </a:xfrm>
            <a:custGeom>
              <a:avLst/>
              <a:gdLst/>
              <a:ahLst/>
              <a:cxnLst>
                <a:cxn ang="0">
                  <a:pos x="wd2" y="hd2"/>
                </a:cxn>
                <a:cxn ang="5400000">
                  <a:pos x="wd2" y="hd2"/>
                </a:cxn>
                <a:cxn ang="10800000">
                  <a:pos x="wd2" y="hd2"/>
                </a:cxn>
                <a:cxn ang="16200000">
                  <a:pos x="wd2" y="hd2"/>
                </a:cxn>
              </a:cxnLst>
              <a:rect l="0" t="0" r="r" b="b"/>
              <a:pathLst>
                <a:path w="21592" h="21576" extrusionOk="0">
                  <a:moveTo>
                    <a:pt x="21592" y="21576"/>
                  </a:moveTo>
                  <a:lnTo>
                    <a:pt x="0" y="21576"/>
                  </a:lnTo>
                  <a:cubicBezTo>
                    <a:pt x="-8" y="15762"/>
                    <a:pt x="906" y="10187"/>
                    <a:pt x="2535" y="6122"/>
                  </a:cubicBezTo>
                  <a:cubicBezTo>
                    <a:pt x="4116" y="2175"/>
                    <a:pt x="6243" y="-24"/>
                    <a:pt x="8455" y="0"/>
                  </a:cubicBezTo>
                  <a:lnTo>
                    <a:pt x="21061" y="0"/>
                  </a:lnTo>
                  <a:lnTo>
                    <a:pt x="21592" y="21576"/>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algn="ctr">
                <a:defRPr sz="3200" cap="none">
                  <a:solidFill>
                    <a:srgbClr val="000000"/>
                  </a:solidFill>
                </a:defRPr>
              </a:pPr>
              <a:endParaRPr sz="3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 name="îslíḑê"/>
            <p:cNvSpPr/>
            <p:nvPr/>
          </p:nvSpPr>
          <p:spPr>
            <a:xfrm rot="5400000">
              <a:off x="5327697" y="2949908"/>
              <a:ext cx="2287527" cy="1909904"/>
            </a:xfrm>
            <a:custGeom>
              <a:avLst/>
              <a:gdLst/>
              <a:ahLst/>
              <a:cxnLst>
                <a:cxn ang="0">
                  <a:pos x="wd2" y="hd2"/>
                </a:cxn>
                <a:cxn ang="5400000">
                  <a:pos x="wd2" y="hd2"/>
                </a:cxn>
                <a:cxn ang="10800000">
                  <a:pos x="wd2" y="hd2"/>
                </a:cxn>
                <a:cxn ang="16200000">
                  <a:pos x="wd2" y="hd2"/>
                </a:cxn>
              </a:cxnLst>
              <a:rect l="0" t="0" r="r" b="b"/>
              <a:pathLst>
                <a:path w="21600" h="21572" extrusionOk="0">
                  <a:moveTo>
                    <a:pt x="0" y="0"/>
                  </a:moveTo>
                  <a:lnTo>
                    <a:pt x="10960" y="0"/>
                  </a:lnTo>
                  <a:cubicBezTo>
                    <a:pt x="13992" y="-20"/>
                    <a:pt x="16873" y="1579"/>
                    <a:pt x="18817" y="4361"/>
                  </a:cubicBezTo>
                  <a:cubicBezTo>
                    <a:pt x="19726" y="5661"/>
                    <a:pt x="20386" y="7158"/>
                    <a:pt x="20843" y="8729"/>
                  </a:cubicBezTo>
                  <a:cubicBezTo>
                    <a:pt x="21316" y="10355"/>
                    <a:pt x="21575" y="12075"/>
                    <a:pt x="21600" y="13828"/>
                  </a:cubicBezTo>
                  <a:lnTo>
                    <a:pt x="21600" y="21572"/>
                  </a:lnTo>
                  <a:lnTo>
                    <a:pt x="10626" y="21572"/>
                  </a:lnTo>
                  <a:lnTo>
                    <a:pt x="10626" y="12625"/>
                  </a:lnTo>
                  <a:cubicBezTo>
                    <a:pt x="10649" y="10674"/>
                    <a:pt x="10278" y="8744"/>
                    <a:pt x="9546" y="7000"/>
                  </a:cubicBezTo>
                  <a:cubicBezTo>
                    <a:pt x="7736" y="2685"/>
                    <a:pt x="4036" y="-28"/>
                    <a:pt x="0" y="0"/>
                  </a:cubicBezTo>
                  <a:close/>
                </a:path>
              </a:pathLst>
            </a:custGeom>
            <a:solidFill>
              <a:srgbClr val="FFE374"/>
            </a:solidFill>
            <a:ln w="12700" cap="flat">
              <a:noFill/>
              <a:miter lim="400000"/>
            </a:ln>
            <a:effectLst/>
          </p:spPr>
          <p:txBody>
            <a:bodyPr wrap="square" lIns="91440" tIns="45720" rIns="91440" bIns="45720" numCol="1" anchor="ctr">
              <a:normAutofit/>
            </a:bodyPr>
            <a:lstStyle/>
            <a:p>
              <a:pPr algn="ctr">
                <a:defRPr sz="3200" cap="none">
                  <a:solidFill>
                    <a:srgbClr val="000000"/>
                  </a:solidFill>
                </a:defRPr>
              </a:pPr>
              <a:endParaRPr sz="3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 name="íṥľídé"/>
            <p:cNvSpPr/>
            <p:nvPr/>
          </p:nvSpPr>
          <p:spPr>
            <a:xfrm rot="16200000">
              <a:off x="4172994" y="3700361"/>
              <a:ext cx="1937765" cy="758757"/>
            </a:xfrm>
            <a:custGeom>
              <a:avLst/>
              <a:gdLst/>
              <a:ahLst/>
              <a:cxnLst>
                <a:cxn ang="0">
                  <a:pos x="wd2" y="hd2"/>
                </a:cxn>
                <a:cxn ang="5400000">
                  <a:pos x="wd2" y="hd2"/>
                </a:cxn>
                <a:cxn ang="10800000">
                  <a:pos x="wd2" y="hd2"/>
                </a:cxn>
                <a:cxn ang="16200000">
                  <a:pos x="wd2" y="hd2"/>
                </a:cxn>
              </a:cxnLst>
              <a:rect l="0" t="0" r="r" b="b"/>
              <a:pathLst>
                <a:path w="21592" h="21576" extrusionOk="0">
                  <a:moveTo>
                    <a:pt x="21592" y="21576"/>
                  </a:moveTo>
                  <a:lnTo>
                    <a:pt x="0" y="21576"/>
                  </a:lnTo>
                  <a:cubicBezTo>
                    <a:pt x="-8" y="15762"/>
                    <a:pt x="906" y="10187"/>
                    <a:pt x="2535" y="6122"/>
                  </a:cubicBezTo>
                  <a:cubicBezTo>
                    <a:pt x="4116" y="2175"/>
                    <a:pt x="6243" y="-24"/>
                    <a:pt x="8455" y="0"/>
                  </a:cubicBezTo>
                  <a:lnTo>
                    <a:pt x="21061" y="0"/>
                  </a:lnTo>
                  <a:lnTo>
                    <a:pt x="21592" y="21576"/>
                  </a:lnTo>
                  <a:close/>
                </a:path>
              </a:pathLst>
            </a:custGeom>
            <a:solidFill>
              <a:schemeClr val="bg1">
                <a:lumMod val="95000"/>
              </a:schemeClr>
            </a:solidFill>
            <a:ln w="12700" cap="flat">
              <a:noFill/>
              <a:miter lim="400000"/>
            </a:ln>
            <a:effectLst/>
          </p:spPr>
          <p:txBody>
            <a:bodyPr wrap="square" lIns="91440" tIns="45720" rIns="91440" bIns="45720" numCol="1" anchor="ctr">
              <a:normAutofit/>
            </a:bodyPr>
            <a:lstStyle/>
            <a:p>
              <a:pPr algn="ctr">
                <a:defRPr sz="3200" cap="none">
                  <a:solidFill>
                    <a:srgbClr val="000000"/>
                  </a:solidFill>
                </a:defRPr>
              </a:pPr>
              <a:endParaRPr sz="3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 name="ïśľîḓe"/>
            <p:cNvSpPr/>
            <p:nvPr/>
          </p:nvSpPr>
          <p:spPr>
            <a:xfrm rot="16200000">
              <a:off x="4576774" y="2137888"/>
              <a:ext cx="2287527" cy="1909905"/>
            </a:xfrm>
            <a:custGeom>
              <a:avLst/>
              <a:gdLst/>
              <a:ahLst/>
              <a:cxnLst>
                <a:cxn ang="0">
                  <a:pos x="wd2" y="hd2"/>
                </a:cxn>
                <a:cxn ang="5400000">
                  <a:pos x="wd2" y="hd2"/>
                </a:cxn>
                <a:cxn ang="10800000">
                  <a:pos x="wd2" y="hd2"/>
                </a:cxn>
                <a:cxn ang="16200000">
                  <a:pos x="wd2" y="hd2"/>
                </a:cxn>
              </a:cxnLst>
              <a:rect l="0" t="0" r="r" b="b"/>
              <a:pathLst>
                <a:path w="21600" h="21572" extrusionOk="0">
                  <a:moveTo>
                    <a:pt x="0" y="0"/>
                  </a:moveTo>
                  <a:lnTo>
                    <a:pt x="10960" y="0"/>
                  </a:lnTo>
                  <a:cubicBezTo>
                    <a:pt x="13992" y="-20"/>
                    <a:pt x="16873" y="1579"/>
                    <a:pt x="18817" y="4361"/>
                  </a:cubicBezTo>
                  <a:cubicBezTo>
                    <a:pt x="19726" y="5661"/>
                    <a:pt x="20386" y="7158"/>
                    <a:pt x="20843" y="8729"/>
                  </a:cubicBezTo>
                  <a:cubicBezTo>
                    <a:pt x="21316" y="10355"/>
                    <a:pt x="21575" y="12075"/>
                    <a:pt x="21600" y="13828"/>
                  </a:cubicBezTo>
                  <a:lnTo>
                    <a:pt x="21600" y="21572"/>
                  </a:lnTo>
                  <a:lnTo>
                    <a:pt x="10626" y="21572"/>
                  </a:lnTo>
                  <a:lnTo>
                    <a:pt x="10626" y="12625"/>
                  </a:lnTo>
                  <a:cubicBezTo>
                    <a:pt x="10649" y="10674"/>
                    <a:pt x="10278" y="8744"/>
                    <a:pt x="9546" y="7000"/>
                  </a:cubicBezTo>
                  <a:cubicBezTo>
                    <a:pt x="7736" y="2685"/>
                    <a:pt x="4036" y="-28"/>
                    <a:pt x="0" y="0"/>
                  </a:cubicBezTo>
                  <a:close/>
                </a:path>
              </a:pathLst>
            </a:custGeom>
            <a:solidFill>
              <a:srgbClr val="404040"/>
            </a:solidFill>
            <a:ln w="12700" cap="flat">
              <a:noFill/>
              <a:miter lim="400000"/>
            </a:ln>
            <a:effectLst/>
          </p:spPr>
          <p:txBody>
            <a:bodyPr wrap="square" lIns="91440" tIns="45720" rIns="91440" bIns="45720" numCol="1" anchor="ctr">
              <a:normAutofit/>
            </a:bodyPr>
            <a:lstStyle/>
            <a:p>
              <a:pPr algn="ctr">
                <a:defRPr sz="3200" cap="none">
                  <a:solidFill>
                    <a:srgbClr val="000000"/>
                  </a:solidFill>
                </a:defRPr>
              </a:pPr>
              <a:endParaRPr sz="3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ïş1ïḓè"/>
            <p:cNvSpPr txBox="1"/>
            <p:nvPr/>
          </p:nvSpPr>
          <p:spPr bwMode="auto">
            <a:xfrm>
              <a:off x="5516508" y="3290810"/>
              <a:ext cx="1154236"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Text</a:t>
              </a:r>
            </a:p>
          </p:txBody>
        </p:sp>
      </p:grpSp>
      <p:grpSp>
        <p:nvGrpSpPr>
          <p:cNvPr id="11" name="îś1iḍé"/>
          <p:cNvGrpSpPr/>
          <p:nvPr/>
        </p:nvGrpSpPr>
        <p:grpSpPr>
          <a:xfrm>
            <a:off x="516889" y="2398200"/>
            <a:ext cx="4003138" cy="1308761"/>
            <a:chOff x="660399" y="2123880"/>
            <a:chExt cx="4003138" cy="1308761"/>
          </a:xfrm>
        </p:grpSpPr>
        <p:sp>
          <p:nvSpPr>
            <p:cNvPr id="27" name="išḷiḓe"/>
            <p:cNvSpPr/>
            <p:nvPr/>
          </p:nvSpPr>
          <p:spPr bwMode="auto">
            <a:xfrm>
              <a:off x="4304917" y="2177530"/>
              <a:ext cx="358620" cy="358085"/>
            </a:xfrm>
            <a:custGeom>
              <a:avLst/>
              <a:gdLst>
                <a:gd name="connsiteX0" fmla="*/ 518958 w 607627"/>
                <a:gd name="connsiteY0" fmla="*/ 480339 h 606722"/>
                <a:gd name="connsiteX1" fmla="*/ 569613 w 607627"/>
                <a:gd name="connsiteY1" fmla="*/ 480339 h 606722"/>
                <a:gd name="connsiteX2" fmla="*/ 607627 w 607627"/>
                <a:gd name="connsiteY2" fmla="*/ 518201 h 606722"/>
                <a:gd name="connsiteX3" fmla="*/ 607627 w 607627"/>
                <a:gd name="connsiteY3" fmla="*/ 568772 h 606722"/>
                <a:gd name="connsiteX4" fmla="*/ 569613 w 607627"/>
                <a:gd name="connsiteY4" fmla="*/ 606722 h 606722"/>
                <a:gd name="connsiteX5" fmla="*/ 518958 w 607627"/>
                <a:gd name="connsiteY5" fmla="*/ 606722 h 606722"/>
                <a:gd name="connsiteX6" fmla="*/ 481033 w 607627"/>
                <a:gd name="connsiteY6" fmla="*/ 568772 h 606722"/>
                <a:gd name="connsiteX7" fmla="*/ 481033 w 607627"/>
                <a:gd name="connsiteY7" fmla="*/ 518201 h 606722"/>
                <a:gd name="connsiteX8" fmla="*/ 518958 w 607627"/>
                <a:gd name="connsiteY8" fmla="*/ 480339 h 606722"/>
                <a:gd name="connsiteX9" fmla="*/ 518958 w 607627"/>
                <a:gd name="connsiteY9" fmla="*/ 252836 h 606722"/>
                <a:gd name="connsiteX10" fmla="*/ 569613 w 607627"/>
                <a:gd name="connsiteY10" fmla="*/ 252836 h 606722"/>
                <a:gd name="connsiteX11" fmla="*/ 607627 w 607627"/>
                <a:gd name="connsiteY11" fmla="*/ 290698 h 606722"/>
                <a:gd name="connsiteX12" fmla="*/ 607627 w 607627"/>
                <a:gd name="connsiteY12" fmla="*/ 341269 h 606722"/>
                <a:gd name="connsiteX13" fmla="*/ 569613 w 607627"/>
                <a:gd name="connsiteY13" fmla="*/ 379219 h 606722"/>
                <a:gd name="connsiteX14" fmla="*/ 518958 w 607627"/>
                <a:gd name="connsiteY14" fmla="*/ 379219 h 606722"/>
                <a:gd name="connsiteX15" fmla="*/ 481033 w 607627"/>
                <a:gd name="connsiteY15" fmla="*/ 341269 h 606722"/>
                <a:gd name="connsiteX16" fmla="*/ 481033 w 607627"/>
                <a:gd name="connsiteY16" fmla="*/ 290698 h 606722"/>
                <a:gd name="connsiteX17" fmla="*/ 518958 w 607627"/>
                <a:gd name="connsiteY17" fmla="*/ 252836 h 606722"/>
                <a:gd name="connsiteX18" fmla="*/ 81603 w 607627"/>
                <a:gd name="connsiteY18" fmla="*/ 151716 h 606722"/>
                <a:gd name="connsiteX19" fmla="*/ 146211 w 607627"/>
                <a:gd name="connsiteY19" fmla="*/ 151716 h 606722"/>
                <a:gd name="connsiteX20" fmla="*/ 210819 w 607627"/>
                <a:gd name="connsiteY20" fmla="*/ 213124 h 606722"/>
                <a:gd name="connsiteX21" fmla="*/ 227549 w 607627"/>
                <a:gd name="connsiteY21" fmla="*/ 359935 h 606722"/>
                <a:gd name="connsiteX22" fmla="*/ 217137 w 607627"/>
                <a:gd name="connsiteY22" fmla="*/ 393349 h 606722"/>
                <a:gd name="connsiteX23" fmla="*/ 191152 w 607627"/>
                <a:gd name="connsiteY23" fmla="*/ 406146 h 606722"/>
                <a:gd name="connsiteX24" fmla="*/ 177180 w 607627"/>
                <a:gd name="connsiteY24" fmla="*/ 594992 h 606722"/>
                <a:gd name="connsiteX25" fmla="*/ 164543 w 607627"/>
                <a:gd name="connsiteY25" fmla="*/ 606722 h 606722"/>
                <a:gd name="connsiteX26" fmla="*/ 63271 w 607627"/>
                <a:gd name="connsiteY26" fmla="*/ 606722 h 606722"/>
                <a:gd name="connsiteX27" fmla="*/ 50634 w 607627"/>
                <a:gd name="connsiteY27" fmla="*/ 594992 h 606722"/>
                <a:gd name="connsiteX28" fmla="*/ 36662 w 607627"/>
                <a:gd name="connsiteY28" fmla="*/ 406146 h 606722"/>
                <a:gd name="connsiteX29" fmla="*/ 10677 w 607627"/>
                <a:gd name="connsiteY29" fmla="*/ 393349 h 606722"/>
                <a:gd name="connsiteX30" fmla="*/ 265 w 607627"/>
                <a:gd name="connsiteY30" fmla="*/ 359935 h 606722"/>
                <a:gd name="connsiteX31" fmla="*/ 17084 w 607627"/>
                <a:gd name="connsiteY31" fmla="*/ 213124 h 606722"/>
                <a:gd name="connsiteX32" fmla="*/ 81603 w 607627"/>
                <a:gd name="connsiteY32" fmla="*/ 151716 h 606722"/>
                <a:gd name="connsiteX33" fmla="*/ 392406 w 607627"/>
                <a:gd name="connsiteY33" fmla="*/ 75787 h 606722"/>
                <a:gd name="connsiteX34" fmla="*/ 443059 w 607627"/>
                <a:gd name="connsiteY34" fmla="*/ 75787 h 606722"/>
                <a:gd name="connsiteX35" fmla="*/ 455700 w 607627"/>
                <a:gd name="connsiteY35" fmla="*/ 88497 h 606722"/>
                <a:gd name="connsiteX36" fmla="*/ 443059 w 607627"/>
                <a:gd name="connsiteY36" fmla="*/ 101119 h 606722"/>
                <a:gd name="connsiteX37" fmla="*/ 392406 w 607627"/>
                <a:gd name="connsiteY37" fmla="*/ 101119 h 606722"/>
                <a:gd name="connsiteX38" fmla="*/ 354483 w 607627"/>
                <a:gd name="connsiteY38" fmla="*/ 139072 h 606722"/>
                <a:gd name="connsiteX39" fmla="*/ 354483 w 607627"/>
                <a:gd name="connsiteY39" fmla="*/ 303326 h 606722"/>
                <a:gd name="connsiteX40" fmla="*/ 443059 w 607627"/>
                <a:gd name="connsiteY40" fmla="*/ 303326 h 606722"/>
                <a:gd name="connsiteX41" fmla="*/ 455700 w 607627"/>
                <a:gd name="connsiteY41" fmla="*/ 316037 h 606722"/>
                <a:gd name="connsiteX42" fmla="*/ 443059 w 607627"/>
                <a:gd name="connsiteY42" fmla="*/ 328658 h 606722"/>
                <a:gd name="connsiteX43" fmla="*/ 354483 w 607627"/>
                <a:gd name="connsiteY43" fmla="*/ 328658 h 606722"/>
                <a:gd name="connsiteX44" fmla="*/ 354483 w 607627"/>
                <a:gd name="connsiteY44" fmla="*/ 493002 h 606722"/>
                <a:gd name="connsiteX45" fmla="*/ 392406 w 607627"/>
                <a:gd name="connsiteY45" fmla="*/ 530866 h 606722"/>
                <a:gd name="connsiteX46" fmla="*/ 443059 w 607627"/>
                <a:gd name="connsiteY46" fmla="*/ 530866 h 606722"/>
                <a:gd name="connsiteX47" fmla="*/ 455700 w 607627"/>
                <a:gd name="connsiteY47" fmla="*/ 543576 h 606722"/>
                <a:gd name="connsiteX48" fmla="*/ 443059 w 607627"/>
                <a:gd name="connsiteY48" fmla="*/ 556197 h 606722"/>
                <a:gd name="connsiteX49" fmla="*/ 392406 w 607627"/>
                <a:gd name="connsiteY49" fmla="*/ 556197 h 606722"/>
                <a:gd name="connsiteX50" fmla="*/ 329112 w 607627"/>
                <a:gd name="connsiteY50" fmla="*/ 493002 h 606722"/>
                <a:gd name="connsiteX51" fmla="*/ 329112 w 607627"/>
                <a:gd name="connsiteY51" fmla="*/ 328658 h 606722"/>
                <a:gd name="connsiteX52" fmla="*/ 265818 w 607627"/>
                <a:gd name="connsiteY52" fmla="*/ 328658 h 606722"/>
                <a:gd name="connsiteX53" fmla="*/ 253177 w 607627"/>
                <a:gd name="connsiteY53" fmla="*/ 316037 h 606722"/>
                <a:gd name="connsiteX54" fmla="*/ 265818 w 607627"/>
                <a:gd name="connsiteY54" fmla="*/ 303326 h 606722"/>
                <a:gd name="connsiteX55" fmla="*/ 329112 w 607627"/>
                <a:gd name="connsiteY55" fmla="*/ 303326 h 606722"/>
                <a:gd name="connsiteX56" fmla="*/ 329112 w 607627"/>
                <a:gd name="connsiteY56" fmla="*/ 139072 h 606722"/>
                <a:gd name="connsiteX57" fmla="*/ 392406 w 607627"/>
                <a:gd name="connsiteY57" fmla="*/ 75787 h 606722"/>
                <a:gd name="connsiteX58" fmla="*/ 518958 w 607627"/>
                <a:gd name="connsiteY58" fmla="*/ 25333 h 606722"/>
                <a:gd name="connsiteX59" fmla="*/ 569613 w 607627"/>
                <a:gd name="connsiteY59" fmla="*/ 25333 h 606722"/>
                <a:gd name="connsiteX60" fmla="*/ 607627 w 607627"/>
                <a:gd name="connsiteY60" fmla="*/ 63195 h 606722"/>
                <a:gd name="connsiteX61" fmla="*/ 607627 w 607627"/>
                <a:gd name="connsiteY61" fmla="*/ 113766 h 606722"/>
                <a:gd name="connsiteX62" fmla="*/ 569613 w 607627"/>
                <a:gd name="connsiteY62" fmla="*/ 151716 h 606722"/>
                <a:gd name="connsiteX63" fmla="*/ 518958 w 607627"/>
                <a:gd name="connsiteY63" fmla="*/ 151716 h 606722"/>
                <a:gd name="connsiteX64" fmla="*/ 481033 w 607627"/>
                <a:gd name="connsiteY64" fmla="*/ 113766 h 606722"/>
                <a:gd name="connsiteX65" fmla="*/ 481033 w 607627"/>
                <a:gd name="connsiteY65" fmla="*/ 63195 h 606722"/>
                <a:gd name="connsiteX66" fmla="*/ 518958 w 607627"/>
                <a:gd name="connsiteY66" fmla="*/ 25333 h 606722"/>
                <a:gd name="connsiteX67" fmla="*/ 113916 w 607627"/>
                <a:gd name="connsiteY67" fmla="*/ 0 h 606722"/>
                <a:gd name="connsiteX68" fmla="*/ 177178 w 607627"/>
                <a:gd name="connsiteY68" fmla="*/ 63192 h 606722"/>
                <a:gd name="connsiteX69" fmla="*/ 113916 w 607627"/>
                <a:gd name="connsiteY69" fmla="*/ 126384 h 606722"/>
                <a:gd name="connsiteX70" fmla="*/ 50654 w 607627"/>
                <a:gd name="connsiteY70" fmla="*/ 63192 h 606722"/>
                <a:gd name="connsiteX71" fmla="*/ 113916 w 607627"/>
                <a:gd name="connsiteY7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7627" h="606722">
                  <a:moveTo>
                    <a:pt x="518958" y="480339"/>
                  </a:moveTo>
                  <a:lnTo>
                    <a:pt x="569613" y="480339"/>
                  </a:lnTo>
                  <a:cubicBezTo>
                    <a:pt x="590623" y="480339"/>
                    <a:pt x="607627" y="497315"/>
                    <a:pt x="607627" y="518201"/>
                  </a:cubicBezTo>
                  <a:lnTo>
                    <a:pt x="607627" y="568772"/>
                  </a:lnTo>
                  <a:cubicBezTo>
                    <a:pt x="607627" y="589658"/>
                    <a:pt x="590623" y="606722"/>
                    <a:pt x="569613" y="606722"/>
                  </a:cubicBezTo>
                  <a:lnTo>
                    <a:pt x="518958" y="606722"/>
                  </a:lnTo>
                  <a:cubicBezTo>
                    <a:pt x="498037" y="606722"/>
                    <a:pt x="481033" y="589658"/>
                    <a:pt x="481033" y="568772"/>
                  </a:cubicBezTo>
                  <a:lnTo>
                    <a:pt x="481033" y="518201"/>
                  </a:lnTo>
                  <a:cubicBezTo>
                    <a:pt x="481033" y="497315"/>
                    <a:pt x="498037" y="480339"/>
                    <a:pt x="518958" y="480339"/>
                  </a:cubicBezTo>
                  <a:close/>
                  <a:moveTo>
                    <a:pt x="518958" y="252836"/>
                  </a:moveTo>
                  <a:lnTo>
                    <a:pt x="569613" y="252836"/>
                  </a:lnTo>
                  <a:cubicBezTo>
                    <a:pt x="590623" y="252836"/>
                    <a:pt x="607627" y="269812"/>
                    <a:pt x="607627" y="290698"/>
                  </a:cubicBezTo>
                  <a:lnTo>
                    <a:pt x="607627" y="341269"/>
                  </a:lnTo>
                  <a:cubicBezTo>
                    <a:pt x="607627" y="362155"/>
                    <a:pt x="590623" y="379219"/>
                    <a:pt x="569613" y="379219"/>
                  </a:cubicBezTo>
                  <a:lnTo>
                    <a:pt x="518958" y="379219"/>
                  </a:lnTo>
                  <a:cubicBezTo>
                    <a:pt x="498037" y="379219"/>
                    <a:pt x="481033" y="362155"/>
                    <a:pt x="481033" y="341269"/>
                  </a:cubicBezTo>
                  <a:lnTo>
                    <a:pt x="481033" y="290698"/>
                  </a:lnTo>
                  <a:cubicBezTo>
                    <a:pt x="481033" y="269812"/>
                    <a:pt x="498037" y="252836"/>
                    <a:pt x="518958" y="252836"/>
                  </a:cubicBezTo>
                  <a:close/>
                  <a:moveTo>
                    <a:pt x="81603" y="151716"/>
                  </a:moveTo>
                  <a:lnTo>
                    <a:pt x="146211" y="151716"/>
                  </a:lnTo>
                  <a:cubicBezTo>
                    <a:pt x="179049" y="151716"/>
                    <a:pt x="206814" y="178110"/>
                    <a:pt x="210819" y="213124"/>
                  </a:cubicBezTo>
                  <a:lnTo>
                    <a:pt x="227549" y="359935"/>
                  </a:lnTo>
                  <a:cubicBezTo>
                    <a:pt x="228973" y="372199"/>
                    <a:pt x="225146" y="384374"/>
                    <a:pt x="217137" y="393349"/>
                  </a:cubicBezTo>
                  <a:cubicBezTo>
                    <a:pt x="210285" y="401081"/>
                    <a:pt x="201119" y="405613"/>
                    <a:pt x="191152" y="406146"/>
                  </a:cubicBezTo>
                  <a:lnTo>
                    <a:pt x="177180" y="594992"/>
                  </a:lnTo>
                  <a:cubicBezTo>
                    <a:pt x="176646" y="601568"/>
                    <a:pt x="171129" y="606722"/>
                    <a:pt x="164543" y="606722"/>
                  </a:cubicBezTo>
                  <a:lnTo>
                    <a:pt x="63271" y="606722"/>
                  </a:lnTo>
                  <a:cubicBezTo>
                    <a:pt x="56685" y="606722"/>
                    <a:pt x="51168" y="601568"/>
                    <a:pt x="50634" y="594992"/>
                  </a:cubicBezTo>
                  <a:lnTo>
                    <a:pt x="36662" y="406146"/>
                  </a:lnTo>
                  <a:cubicBezTo>
                    <a:pt x="26784" y="405613"/>
                    <a:pt x="17529" y="401081"/>
                    <a:pt x="10677" y="393349"/>
                  </a:cubicBezTo>
                  <a:cubicBezTo>
                    <a:pt x="2668" y="384374"/>
                    <a:pt x="-1070" y="372199"/>
                    <a:pt x="265" y="359935"/>
                  </a:cubicBezTo>
                  <a:lnTo>
                    <a:pt x="17084" y="213124"/>
                  </a:lnTo>
                  <a:cubicBezTo>
                    <a:pt x="21000" y="178110"/>
                    <a:pt x="48765" y="151716"/>
                    <a:pt x="81603" y="151716"/>
                  </a:cubicBezTo>
                  <a:close/>
                  <a:moveTo>
                    <a:pt x="392406" y="75787"/>
                  </a:moveTo>
                  <a:lnTo>
                    <a:pt x="443059" y="75787"/>
                  </a:lnTo>
                  <a:cubicBezTo>
                    <a:pt x="450092" y="75787"/>
                    <a:pt x="455700" y="81476"/>
                    <a:pt x="455700" y="88497"/>
                  </a:cubicBezTo>
                  <a:cubicBezTo>
                    <a:pt x="455700" y="95430"/>
                    <a:pt x="450092" y="101119"/>
                    <a:pt x="443059" y="101119"/>
                  </a:cubicBezTo>
                  <a:lnTo>
                    <a:pt x="392406" y="101119"/>
                  </a:lnTo>
                  <a:cubicBezTo>
                    <a:pt x="371486" y="101119"/>
                    <a:pt x="354483" y="118095"/>
                    <a:pt x="354483" y="139072"/>
                  </a:cubicBezTo>
                  <a:lnTo>
                    <a:pt x="354483" y="303326"/>
                  </a:lnTo>
                  <a:lnTo>
                    <a:pt x="443059" y="303326"/>
                  </a:lnTo>
                  <a:cubicBezTo>
                    <a:pt x="450092" y="303326"/>
                    <a:pt x="455700" y="309015"/>
                    <a:pt x="455700" y="316037"/>
                  </a:cubicBezTo>
                  <a:cubicBezTo>
                    <a:pt x="455700" y="322970"/>
                    <a:pt x="450092" y="328658"/>
                    <a:pt x="443059" y="328658"/>
                  </a:cubicBezTo>
                  <a:lnTo>
                    <a:pt x="354483" y="328658"/>
                  </a:lnTo>
                  <a:lnTo>
                    <a:pt x="354483" y="493002"/>
                  </a:lnTo>
                  <a:cubicBezTo>
                    <a:pt x="354483" y="513889"/>
                    <a:pt x="371486" y="530866"/>
                    <a:pt x="392406" y="530866"/>
                  </a:cubicBezTo>
                  <a:lnTo>
                    <a:pt x="443059" y="530866"/>
                  </a:lnTo>
                  <a:cubicBezTo>
                    <a:pt x="450092" y="530866"/>
                    <a:pt x="455700" y="536554"/>
                    <a:pt x="455700" y="543576"/>
                  </a:cubicBezTo>
                  <a:cubicBezTo>
                    <a:pt x="455700" y="550509"/>
                    <a:pt x="450092" y="556197"/>
                    <a:pt x="443059" y="556197"/>
                  </a:cubicBezTo>
                  <a:lnTo>
                    <a:pt x="392406" y="556197"/>
                  </a:lnTo>
                  <a:cubicBezTo>
                    <a:pt x="357510" y="556197"/>
                    <a:pt x="329112" y="527844"/>
                    <a:pt x="329112" y="493002"/>
                  </a:cubicBezTo>
                  <a:lnTo>
                    <a:pt x="329112" y="328658"/>
                  </a:lnTo>
                  <a:lnTo>
                    <a:pt x="265818" y="328658"/>
                  </a:lnTo>
                  <a:cubicBezTo>
                    <a:pt x="258785" y="328658"/>
                    <a:pt x="253177" y="322970"/>
                    <a:pt x="253177" y="316037"/>
                  </a:cubicBezTo>
                  <a:cubicBezTo>
                    <a:pt x="253177" y="309015"/>
                    <a:pt x="258785" y="303326"/>
                    <a:pt x="265818" y="303326"/>
                  </a:cubicBezTo>
                  <a:lnTo>
                    <a:pt x="329112" y="303326"/>
                  </a:lnTo>
                  <a:lnTo>
                    <a:pt x="329112" y="139072"/>
                  </a:lnTo>
                  <a:cubicBezTo>
                    <a:pt x="329112" y="104230"/>
                    <a:pt x="357510" y="75787"/>
                    <a:pt x="392406" y="75787"/>
                  </a:cubicBezTo>
                  <a:close/>
                  <a:moveTo>
                    <a:pt x="518958" y="25333"/>
                  </a:moveTo>
                  <a:lnTo>
                    <a:pt x="569613" y="25333"/>
                  </a:lnTo>
                  <a:cubicBezTo>
                    <a:pt x="590623" y="25333"/>
                    <a:pt x="607627" y="42309"/>
                    <a:pt x="607627" y="63195"/>
                  </a:cubicBezTo>
                  <a:lnTo>
                    <a:pt x="607627" y="113766"/>
                  </a:lnTo>
                  <a:cubicBezTo>
                    <a:pt x="607627" y="134652"/>
                    <a:pt x="590623" y="151716"/>
                    <a:pt x="569613" y="151716"/>
                  </a:cubicBezTo>
                  <a:lnTo>
                    <a:pt x="518958" y="151716"/>
                  </a:lnTo>
                  <a:cubicBezTo>
                    <a:pt x="498037" y="151716"/>
                    <a:pt x="481033" y="134652"/>
                    <a:pt x="481033" y="113766"/>
                  </a:cubicBezTo>
                  <a:lnTo>
                    <a:pt x="481033" y="63195"/>
                  </a:lnTo>
                  <a:cubicBezTo>
                    <a:pt x="481033" y="42309"/>
                    <a:pt x="498037" y="25333"/>
                    <a:pt x="518958" y="25333"/>
                  </a:cubicBezTo>
                  <a:close/>
                  <a:moveTo>
                    <a:pt x="113916" y="0"/>
                  </a:moveTo>
                  <a:cubicBezTo>
                    <a:pt x="148855" y="0"/>
                    <a:pt x="177178" y="28292"/>
                    <a:pt x="177178" y="63192"/>
                  </a:cubicBezTo>
                  <a:cubicBezTo>
                    <a:pt x="177178" y="98092"/>
                    <a:pt x="148855" y="126384"/>
                    <a:pt x="113916" y="126384"/>
                  </a:cubicBezTo>
                  <a:cubicBezTo>
                    <a:pt x="78977" y="126384"/>
                    <a:pt x="50654" y="98092"/>
                    <a:pt x="50654" y="63192"/>
                  </a:cubicBezTo>
                  <a:cubicBezTo>
                    <a:pt x="50654" y="28292"/>
                    <a:pt x="78977" y="0"/>
                    <a:pt x="113916"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8" name="ïṥľîḍè"/>
            <p:cNvGrpSpPr/>
            <p:nvPr/>
          </p:nvGrpSpPr>
          <p:grpSpPr>
            <a:xfrm>
              <a:off x="660399" y="2123880"/>
              <a:ext cx="3644517" cy="1308761"/>
              <a:chOff x="8210999" y="1130300"/>
              <a:chExt cx="3523428" cy="1308761"/>
            </a:xfrm>
          </p:grpSpPr>
          <p:sp>
            <p:nvSpPr>
              <p:cNvPr id="30" name="íṩľîḑè"/>
              <p:cNvSpPr txBox="1"/>
              <p:nvPr/>
            </p:nvSpPr>
            <p:spPr bwMode="auto">
              <a:xfrm>
                <a:off x="8210999" y="1130300"/>
                <a:ext cx="352342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Clr>
                    <a:srgbClr val="E24848"/>
                  </a:buClr>
                  <a:defRPr/>
                </a:pPr>
                <a:r>
                  <a:rPr lang="zh-CN" altLang="en-US" sz="2400" b="1">
                    <a:solidFill>
                      <a:schemeClr val="accent3">
                        <a:lumMod val="100000"/>
                      </a:schemeClr>
                    </a:solidFill>
                    <a:latin typeface="微软雅黑" panose="020B0503020204020204" pitchFamily="34" charset="-122"/>
                    <a:ea typeface="微软雅黑" panose="020B0503020204020204" pitchFamily="34" charset="-122"/>
                    <a:cs typeface="+mn-ea"/>
                    <a:sym typeface="+mn-lt"/>
                  </a:rPr>
                  <a:t>输入标题文本</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íšḻïḋè"/>
              <p:cNvSpPr/>
              <p:nvPr/>
            </p:nvSpPr>
            <p:spPr bwMode="auto">
              <a:xfrm>
                <a:off x="8210999" y="1572106"/>
                <a:ext cx="3523428"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20000"/>
                  </a:lnSpc>
                  <a:buFontTx/>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cxnSp>
          <p:nvCxnSpPr>
            <p:cNvPr id="29" name="直接连接符 28"/>
            <p:cNvCxnSpPr/>
            <p:nvPr/>
          </p:nvCxnSpPr>
          <p:spPr>
            <a:xfrm>
              <a:off x="660400" y="2565685"/>
              <a:ext cx="4003137"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12" name="í$ḷîḓé"/>
          <p:cNvSpPr/>
          <p:nvPr/>
        </p:nvSpPr>
        <p:spPr bwMode="auto">
          <a:xfrm>
            <a:off x="7391248" y="4432110"/>
            <a:ext cx="354658" cy="312462"/>
          </a:xfrm>
          <a:custGeom>
            <a:avLst/>
            <a:gdLst>
              <a:gd name="T0" fmla="*/ 0 w 6165"/>
              <a:gd name="T1" fmla="*/ 90 h 5440"/>
              <a:gd name="T2" fmla="*/ 363 w 6165"/>
              <a:gd name="T3" fmla="*/ 4624 h 5440"/>
              <a:gd name="T4" fmla="*/ 907 w 6165"/>
              <a:gd name="T5" fmla="*/ 4624 h 5440"/>
              <a:gd name="T6" fmla="*/ 2901 w 6165"/>
              <a:gd name="T7" fmla="*/ 90 h 5440"/>
              <a:gd name="T8" fmla="*/ 861 w 6165"/>
              <a:gd name="T9" fmla="*/ 4080 h 5440"/>
              <a:gd name="T10" fmla="*/ 363 w 6165"/>
              <a:gd name="T11" fmla="*/ 3581 h 5440"/>
              <a:gd name="T12" fmla="*/ 907 w 6165"/>
              <a:gd name="T13" fmla="*/ 3581 h 5440"/>
              <a:gd name="T14" fmla="*/ 861 w 6165"/>
              <a:gd name="T15" fmla="*/ 3082 h 5440"/>
              <a:gd name="T16" fmla="*/ 363 w 6165"/>
              <a:gd name="T17" fmla="*/ 2584 h 5440"/>
              <a:gd name="T18" fmla="*/ 907 w 6165"/>
              <a:gd name="T19" fmla="*/ 2584 h 5440"/>
              <a:gd name="T20" fmla="*/ 861 w 6165"/>
              <a:gd name="T21" fmla="*/ 2085 h 5440"/>
              <a:gd name="T22" fmla="*/ 363 w 6165"/>
              <a:gd name="T23" fmla="*/ 1586 h 5440"/>
              <a:gd name="T24" fmla="*/ 907 w 6165"/>
              <a:gd name="T25" fmla="*/ 1586 h 5440"/>
              <a:gd name="T26" fmla="*/ 861 w 6165"/>
              <a:gd name="T27" fmla="*/ 1088 h 5440"/>
              <a:gd name="T28" fmla="*/ 363 w 6165"/>
              <a:gd name="T29" fmla="*/ 589 h 5440"/>
              <a:gd name="T30" fmla="*/ 907 w 6165"/>
              <a:gd name="T31" fmla="*/ 589 h 5440"/>
              <a:gd name="T32" fmla="*/ 1677 w 6165"/>
              <a:gd name="T33" fmla="*/ 4080 h 5440"/>
              <a:gd name="T34" fmla="*/ 1179 w 6165"/>
              <a:gd name="T35" fmla="*/ 3581 h 5440"/>
              <a:gd name="T36" fmla="*/ 1723 w 6165"/>
              <a:gd name="T37" fmla="*/ 3581 h 5440"/>
              <a:gd name="T38" fmla="*/ 1677 w 6165"/>
              <a:gd name="T39" fmla="*/ 3082 h 5440"/>
              <a:gd name="T40" fmla="*/ 1179 w 6165"/>
              <a:gd name="T41" fmla="*/ 2584 h 5440"/>
              <a:gd name="T42" fmla="*/ 1723 w 6165"/>
              <a:gd name="T43" fmla="*/ 2584 h 5440"/>
              <a:gd name="T44" fmla="*/ 1677 w 6165"/>
              <a:gd name="T45" fmla="*/ 2085 h 5440"/>
              <a:gd name="T46" fmla="*/ 1179 w 6165"/>
              <a:gd name="T47" fmla="*/ 1586 h 5440"/>
              <a:gd name="T48" fmla="*/ 1723 w 6165"/>
              <a:gd name="T49" fmla="*/ 1586 h 5440"/>
              <a:gd name="T50" fmla="*/ 1677 w 6165"/>
              <a:gd name="T51" fmla="*/ 1088 h 5440"/>
              <a:gd name="T52" fmla="*/ 1179 w 6165"/>
              <a:gd name="T53" fmla="*/ 589 h 5440"/>
              <a:gd name="T54" fmla="*/ 1723 w 6165"/>
              <a:gd name="T55" fmla="*/ 589 h 5440"/>
              <a:gd name="T56" fmla="*/ 2493 w 6165"/>
              <a:gd name="T57" fmla="*/ 4080 h 5440"/>
              <a:gd name="T58" fmla="*/ 1995 w 6165"/>
              <a:gd name="T59" fmla="*/ 3581 h 5440"/>
              <a:gd name="T60" fmla="*/ 2539 w 6165"/>
              <a:gd name="T61" fmla="*/ 3581 h 5440"/>
              <a:gd name="T62" fmla="*/ 2493 w 6165"/>
              <a:gd name="T63" fmla="*/ 3082 h 5440"/>
              <a:gd name="T64" fmla="*/ 1995 w 6165"/>
              <a:gd name="T65" fmla="*/ 2584 h 5440"/>
              <a:gd name="T66" fmla="*/ 2539 w 6165"/>
              <a:gd name="T67" fmla="*/ 2584 h 5440"/>
              <a:gd name="T68" fmla="*/ 2493 w 6165"/>
              <a:gd name="T69" fmla="*/ 2085 h 5440"/>
              <a:gd name="T70" fmla="*/ 1995 w 6165"/>
              <a:gd name="T71" fmla="*/ 1586 h 5440"/>
              <a:gd name="T72" fmla="*/ 2539 w 6165"/>
              <a:gd name="T73" fmla="*/ 1586 h 5440"/>
              <a:gd name="T74" fmla="*/ 2493 w 6165"/>
              <a:gd name="T75" fmla="*/ 1088 h 5440"/>
              <a:gd name="T76" fmla="*/ 1995 w 6165"/>
              <a:gd name="T77" fmla="*/ 589 h 5440"/>
              <a:gd name="T78" fmla="*/ 2539 w 6165"/>
              <a:gd name="T79" fmla="*/ 589 h 5440"/>
              <a:gd name="T80" fmla="*/ 3379 w 6165"/>
              <a:gd name="T81" fmla="*/ 1845 h 5440"/>
              <a:gd name="T82" fmla="*/ 3627 w 6165"/>
              <a:gd name="T83" fmla="*/ 5440 h 5440"/>
              <a:gd name="T84" fmla="*/ 4080 w 6165"/>
              <a:gd name="T85" fmla="*/ 4624 h 5440"/>
              <a:gd name="T86" fmla="*/ 6165 w 6165"/>
              <a:gd name="T87" fmla="*/ 5440 h 5440"/>
              <a:gd name="T88" fmla="*/ 4171 w 6165"/>
              <a:gd name="T89" fmla="*/ 4216 h 5440"/>
              <a:gd name="T90" fmla="*/ 3627 w 6165"/>
              <a:gd name="T91" fmla="*/ 4216 h 5440"/>
              <a:gd name="T92" fmla="*/ 4125 w 6165"/>
              <a:gd name="T93" fmla="*/ 3717 h 5440"/>
              <a:gd name="T94" fmla="*/ 4171 w 6165"/>
              <a:gd name="T95" fmla="*/ 3218 h 5440"/>
              <a:gd name="T96" fmla="*/ 3627 w 6165"/>
              <a:gd name="T97" fmla="*/ 3218 h 5440"/>
              <a:gd name="T98" fmla="*/ 4125 w 6165"/>
              <a:gd name="T99" fmla="*/ 2720 h 5440"/>
              <a:gd name="T100" fmla="*/ 4987 w 6165"/>
              <a:gd name="T101" fmla="*/ 4216 h 5440"/>
              <a:gd name="T102" fmla="*/ 4443 w 6165"/>
              <a:gd name="T103" fmla="*/ 4216 h 5440"/>
              <a:gd name="T104" fmla="*/ 4941 w 6165"/>
              <a:gd name="T105" fmla="*/ 3717 h 5440"/>
              <a:gd name="T106" fmla="*/ 4987 w 6165"/>
              <a:gd name="T107" fmla="*/ 3218 h 5440"/>
              <a:gd name="T108" fmla="*/ 4443 w 6165"/>
              <a:gd name="T109" fmla="*/ 3218 h 5440"/>
              <a:gd name="T110" fmla="*/ 4941 w 6165"/>
              <a:gd name="T111" fmla="*/ 2720 h 5440"/>
              <a:gd name="T112" fmla="*/ 5803 w 6165"/>
              <a:gd name="T113" fmla="*/ 4216 h 5440"/>
              <a:gd name="T114" fmla="*/ 5259 w 6165"/>
              <a:gd name="T115" fmla="*/ 4216 h 5440"/>
              <a:gd name="T116" fmla="*/ 5757 w 6165"/>
              <a:gd name="T117" fmla="*/ 3717 h 5440"/>
              <a:gd name="T118" fmla="*/ 5803 w 6165"/>
              <a:gd name="T119" fmla="*/ 3218 h 5440"/>
              <a:gd name="T120" fmla="*/ 5259 w 6165"/>
              <a:gd name="T121" fmla="*/ 3218 h 5440"/>
              <a:gd name="T122" fmla="*/ 5757 w 6165"/>
              <a:gd name="T123" fmla="*/ 2720 h 5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65" h="5440">
                <a:moveTo>
                  <a:pt x="2811" y="0"/>
                </a:moveTo>
                <a:lnTo>
                  <a:pt x="91" y="0"/>
                </a:lnTo>
                <a:cubicBezTo>
                  <a:pt x="41" y="0"/>
                  <a:pt x="0" y="40"/>
                  <a:pt x="0" y="90"/>
                </a:cubicBezTo>
                <a:lnTo>
                  <a:pt x="0" y="5440"/>
                </a:lnTo>
                <a:lnTo>
                  <a:pt x="363" y="5440"/>
                </a:lnTo>
                <a:lnTo>
                  <a:pt x="363" y="4624"/>
                </a:lnTo>
                <a:cubicBezTo>
                  <a:pt x="363" y="4574"/>
                  <a:pt x="403" y="4533"/>
                  <a:pt x="453" y="4533"/>
                </a:cubicBezTo>
                <a:lnTo>
                  <a:pt x="816" y="4533"/>
                </a:lnTo>
                <a:cubicBezTo>
                  <a:pt x="866" y="4533"/>
                  <a:pt x="907" y="4574"/>
                  <a:pt x="907" y="4624"/>
                </a:cubicBezTo>
                <a:lnTo>
                  <a:pt x="907" y="5440"/>
                </a:lnTo>
                <a:lnTo>
                  <a:pt x="2901" y="5440"/>
                </a:lnTo>
                <a:lnTo>
                  <a:pt x="2901" y="90"/>
                </a:lnTo>
                <a:cubicBezTo>
                  <a:pt x="2901" y="40"/>
                  <a:pt x="2861" y="0"/>
                  <a:pt x="2811" y="0"/>
                </a:cubicBezTo>
                <a:close/>
                <a:moveTo>
                  <a:pt x="907" y="4034"/>
                </a:moveTo>
                <a:cubicBezTo>
                  <a:pt x="907" y="4059"/>
                  <a:pt x="886" y="4080"/>
                  <a:pt x="861" y="4080"/>
                </a:cubicBezTo>
                <a:lnTo>
                  <a:pt x="408" y="4080"/>
                </a:lnTo>
                <a:cubicBezTo>
                  <a:pt x="383" y="4080"/>
                  <a:pt x="363" y="4059"/>
                  <a:pt x="363" y="4034"/>
                </a:cubicBezTo>
                <a:lnTo>
                  <a:pt x="363" y="3581"/>
                </a:lnTo>
                <a:cubicBezTo>
                  <a:pt x="363" y="3556"/>
                  <a:pt x="383" y="3536"/>
                  <a:pt x="408" y="3536"/>
                </a:cubicBezTo>
                <a:lnTo>
                  <a:pt x="861" y="3536"/>
                </a:lnTo>
                <a:cubicBezTo>
                  <a:pt x="886" y="3536"/>
                  <a:pt x="907" y="3556"/>
                  <a:pt x="907" y="3581"/>
                </a:cubicBezTo>
                <a:lnTo>
                  <a:pt x="907" y="4034"/>
                </a:lnTo>
                <a:close/>
                <a:moveTo>
                  <a:pt x="907" y="3037"/>
                </a:moveTo>
                <a:cubicBezTo>
                  <a:pt x="907" y="3062"/>
                  <a:pt x="886" y="3082"/>
                  <a:pt x="861" y="3082"/>
                </a:cubicBezTo>
                <a:lnTo>
                  <a:pt x="408" y="3082"/>
                </a:lnTo>
                <a:cubicBezTo>
                  <a:pt x="383" y="3082"/>
                  <a:pt x="363" y="3062"/>
                  <a:pt x="363" y="3037"/>
                </a:cubicBezTo>
                <a:lnTo>
                  <a:pt x="363" y="2584"/>
                </a:lnTo>
                <a:cubicBezTo>
                  <a:pt x="363" y="2559"/>
                  <a:pt x="383" y="2538"/>
                  <a:pt x="408" y="2538"/>
                </a:cubicBezTo>
                <a:lnTo>
                  <a:pt x="861" y="2538"/>
                </a:lnTo>
                <a:cubicBezTo>
                  <a:pt x="886" y="2538"/>
                  <a:pt x="907" y="2559"/>
                  <a:pt x="907" y="2584"/>
                </a:cubicBezTo>
                <a:lnTo>
                  <a:pt x="907" y="3037"/>
                </a:lnTo>
                <a:close/>
                <a:moveTo>
                  <a:pt x="907" y="2040"/>
                </a:moveTo>
                <a:cubicBezTo>
                  <a:pt x="907" y="2065"/>
                  <a:pt x="886" y="2085"/>
                  <a:pt x="861" y="2085"/>
                </a:cubicBezTo>
                <a:lnTo>
                  <a:pt x="408" y="2085"/>
                </a:lnTo>
                <a:cubicBezTo>
                  <a:pt x="383" y="2085"/>
                  <a:pt x="363" y="2065"/>
                  <a:pt x="363" y="2040"/>
                </a:cubicBezTo>
                <a:lnTo>
                  <a:pt x="363" y="1586"/>
                </a:lnTo>
                <a:cubicBezTo>
                  <a:pt x="363" y="1561"/>
                  <a:pt x="383" y="1541"/>
                  <a:pt x="408" y="1541"/>
                </a:cubicBezTo>
                <a:lnTo>
                  <a:pt x="861" y="1541"/>
                </a:lnTo>
                <a:cubicBezTo>
                  <a:pt x="886" y="1541"/>
                  <a:pt x="907" y="1561"/>
                  <a:pt x="907" y="1586"/>
                </a:cubicBezTo>
                <a:lnTo>
                  <a:pt x="907" y="2040"/>
                </a:lnTo>
                <a:close/>
                <a:moveTo>
                  <a:pt x="907" y="1042"/>
                </a:moveTo>
                <a:cubicBezTo>
                  <a:pt x="907" y="1067"/>
                  <a:pt x="886" y="1088"/>
                  <a:pt x="861" y="1088"/>
                </a:cubicBezTo>
                <a:lnTo>
                  <a:pt x="408" y="1088"/>
                </a:lnTo>
                <a:cubicBezTo>
                  <a:pt x="383" y="1088"/>
                  <a:pt x="363" y="1067"/>
                  <a:pt x="363" y="1042"/>
                </a:cubicBezTo>
                <a:lnTo>
                  <a:pt x="363" y="589"/>
                </a:lnTo>
                <a:cubicBezTo>
                  <a:pt x="363" y="564"/>
                  <a:pt x="383" y="544"/>
                  <a:pt x="408" y="544"/>
                </a:cubicBezTo>
                <a:lnTo>
                  <a:pt x="861" y="544"/>
                </a:lnTo>
                <a:cubicBezTo>
                  <a:pt x="886" y="544"/>
                  <a:pt x="907" y="564"/>
                  <a:pt x="907" y="589"/>
                </a:cubicBezTo>
                <a:lnTo>
                  <a:pt x="907" y="1042"/>
                </a:lnTo>
                <a:close/>
                <a:moveTo>
                  <a:pt x="1723" y="4034"/>
                </a:moveTo>
                <a:cubicBezTo>
                  <a:pt x="1723" y="4059"/>
                  <a:pt x="1702" y="4080"/>
                  <a:pt x="1677" y="4080"/>
                </a:cubicBezTo>
                <a:lnTo>
                  <a:pt x="1224" y="4080"/>
                </a:lnTo>
                <a:cubicBezTo>
                  <a:pt x="1199" y="4080"/>
                  <a:pt x="1179" y="4059"/>
                  <a:pt x="1179" y="4034"/>
                </a:cubicBezTo>
                <a:lnTo>
                  <a:pt x="1179" y="3581"/>
                </a:lnTo>
                <a:cubicBezTo>
                  <a:pt x="1179" y="3556"/>
                  <a:pt x="1199" y="3536"/>
                  <a:pt x="1224" y="3536"/>
                </a:cubicBezTo>
                <a:lnTo>
                  <a:pt x="1677" y="3536"/>
                </a:lnTo>
                <a:cubicBezTo>
                  <a:pt x="1702" y="3536"/>
                  <a:pt x="1723" y="3556"/>
                  <a:pt x="1723" y="3581"/>
                </a:cubicBezTo>
                <a:lnTo>
                  <a:pt x="1723" y="4034"/>
                </a:lnTo>
                <a:close/>
                <a:moveTo>
                  <a:pt x="1723" y="3037"/>
                </a:moveTo>
                <a:cubicBezTo>
                  <a:pt x="1723" y="3062"/>
                  <a:pt x="1702" y="3082"/>
                  <a:pt x="1677" y="3082"/>
                </a:cubicBezTo>
                <a:lnTo>
                  <a:pt x="1224" y="3082"/>
                </a:lnTo>
                <a:cubicBezTo>
                  <a:pt x="1199" y="3082"/>
                  <a:pt x="1179" y="3062"/>
                  <a:pt x="1179" y="3037"/>
                </a:cubicBezTo>
                <a:lnTo>
                  <a:pt x="1179" y="2584"/>
                </a:lnTo>
                <a:cubicBezTo>
                  <a:pt x="1179" y="2559"/>
                  <a:pt x="1199" y="2538"/>
                  <a:pt x="1224" y="2538"/>
                </a:cubicBezTo>
                <a:lnTo>
                  <a:pt x="1677" y="2538"/>
                </a:lnTo>
                <a:cubicBezTo>
                  <a:pt x="1702" y="2538"/>
                  <a:pt x="1723" y="2559"/>
                  <a:pt x="1723" y="2584"/>
                </a:cubicBezTo>
                <a:lnTo>
                  <a:pt x="1723" y="3037"/>
                </a:lnTo>
                <a:close/>
                <a:moveTo>
                  <a:pt x="1723" y="2040"/>
                </a:moveTo>
                <a:cubicBezTo>
                  <a:pt x="1723" y="2065"/>
                  <a:pt x="1702" y="2085"/>
                  <a:pt x="1677" y="2085"/>
                </a:cubicBezTo>
                <a:lnTo>
                  <a:pt x="1224" y="2085"/>
                </a:lnTo>
                <a:cubicBezTo>
                  <a:pt x="1199" y="2085"/>
                  <a:pt x="1179" y="2065"/>
                  <a:pt x="1179" y="2040"/>
                </a:cubicBezTo>
                <a:lnTo>
                  <a:pt x="1179" y="1586"/>
                </a:lnTo>
                <a:cubicBezTo>
                  <a:pt x="1179" y="1561"/>
                  <a:pt x="1199" y="1541"/>
                  <a:pt x="1224" y="1541"/>
                </a:cubicBezTo>
                <a:lnTo>
                  <a:pt x="1677" y="1541"/>
                </a:lnTo>
                <a:cubicBezTo>
                  <a:pt x="1702" y="1541"/>
                  <a:pt x="1723" y="1561"/>
                  <a:pt x="1723" y="1586"/>
                </a:cubicBezTo>
                <a:lnTo>
                  <a:pt x="1723" y="2040"/>
                </a:lnTo>
                <a:close/>
                <a:moveTo>
                  <a:pt x="1723" y="1042"/>
                </a:moveTo>
                <a:cubicBezTo>
                  <a:pt x="1723" y="1067"/>
                  <a:pt x="1702" y="1088"/>
                  <a:pt x="1677" y="1088"/>
                </a:cubicBezTo>
                <a:lnTo>
                  <a:pt x="1224" y="1088"/>
                </a:lnTo>
                <a:cubicBezTo>
                  <a:pt x="1199" y="1088"/>
                  <a:pt x="1179" y="1067"/>
                  <a:pt x="1179" y="1042"/>
                </a:cubicBezTo>
                <a:lnTo>
                  <a:pt x="1179" y="589"/>
                </a:lnTo>
                <a:cubicBezTo>
                  <a:pt x="1179" y="564"/>
                  <a:pt x="1199" y="544"/>
                  <a:pt x="1224" y="544"/>
                </a:cubicBezTo>
                <a:lnTo>
                  <a:pt x="1677" y="544"/>
                </a:lnTo>
                <a:cubicBezTo>
                  <a:pt x="1702" y="544"/>
                  <a:pt x="1723" y="564"/>
                  <a:pt x="1723" y="589"/>
                </a:cubicBezTo>
                <a:lnTo>
                  <a:pt x="1723" y="1042"/>
                </a:lnTo>
                <a:close/>
                <a:moveTo>
                  <a:pt x="2539" y="4034"/>
                </a:moveTo>
                <a:cubicBezTo>
                  <a:pt x="2539" y="4059"/>
                  <a:pt x="2518" y="4080"/>
                  <a:pt x="2493" y="4080"/>
                </a:cubicBezTo>
                <a:lnTo>
                  <a:pt x="2040" y="4080"/>
                </a:lnTo>
                <a:cubicBezTo>
                  <a:pt x="2015" y="4080"/>
                  <a:pt x="1995" y="4059"/>
                  <a:pt x="1995" y="4034"/>
                </a:cubicBezTo>
                <a:lnTo>
                  <a:pt x="1995" y="3581"/>
                </a:lnTo>
                <a:cubicBezTo>
                  <a:pt x="1995" y="3556"/>
                  <a:pt x="2015" y="3536"/>
                  <a:pt x="2040" y="3536"/>
                </a:cubicBezTo>
                <a:lnTo>
                  <a:pt x="2493" y="3536"/>
                </a:lnTo>
                <a:cubicBezTo>
                  <a:pt x="2518" y="3536"/>
                  <a:pt x="2539" y="3556"/>
                  <a:pt x="2539" y="3581"/>
                </a:cubicBezTo>
                <a:lnTo>
                  <a:pt x="2539" y="4034"/>
                </a:lnTo>
                <a:close/>
                <a:moveTo>
                  <a:pt x="2539" y="3037"/>
                </a:moveTo>
                <a:cubicBezTo>
                  <a:pt x="2539" y="3062"/>
                  <a:pt x="2518" y="3082"/>
                  <a:pt x="2493" y="3082"/>
                </a:cubicBezTo>
                <a:lnTo>
                  <a:pt x="2040" y="3082"/>
                </a:lnTo>
                <a:cubicBezTo>
                  <a:pt x="2015" y="3082"/>
                  <a:pt x="1995" y="3062"/>
                  <a:pt x="1995" y="3037"/>
                </a:cubicBezTo>
                <a:lnTo>
                  <a:pt x="1995" y="2584"/>
                </a:lnTo>
                <a:cubicBezTo>
                  <a:pt x="1995" y="2559"/>
                  <a:pt x="2015" y="2538"/>
                  <a:pt x="2040" y="2538"/>
                </a:cubicBezTo>
                <a:lnTo>
                  <a:pt x="2493" y="2538"/>
                </a:lnTo>
                <a:cubicBezTo>
                  <a:pt x="2518" y="2538"/>
                  <a:pt x="2539" y="2559"/>
                  <a:pt x="2539" y="2584"/>
                </a:cubicBezTo>
                <a:lnTo>
                  <a:pt x="2539" y="3037"/>
                </a:lnTo>
                <a:close/>
                <a:moveTo>
                  <a:pt x="2539" y="2040"/>
                </a:moveTo>
                <a:cubicBezTo>
                  <a:pt x="2539" y="2065"/>
                  <a:pt x="2518" y="2085"/>
                  <a:pt x="2493" y="2085"/>
                </a:cubicBezTo>
                <a:lnTo>
                  <a:pt x="2040" y="2085"/>
                </a:lnTo>
                <a:cubicBezTo>
                  <a:pt x="2015" y="2085"/>
                  <a:pt x="1995" y="2065"/>
                  <a:pt x="1995" y="2040"/>
                </a:cubicBezTo>
                <a:lnTo>
                  <a:pt x="1995" y="1586"/>
                </a:lnTo>
                <a:cubicBezTo>
                  <a:pt x="1995" y="1561"/>
                  <a:pt x="2015" y="1541"/>
                  <a:pt x="2040" y="1541"/>
                </a:cubicBezTo>
                <a:lnTo>
                  <a:pt x="2493" y="1541"/>
                </a:lnTo>
                <a:cubicBezTo>
                  <a:pt x="2518" y="1541"/>
                  <a:pt x="2539" y="1561"/>
                  <a:pt x="2539" y="1586"/>
                </a:cubicBezTo>
                <a:lnTo>
                  <a:pt x="2539" y="2040"/>
                </a:lnTo>
                <a:close/>
                <a:moveTo>
                  <a:pt x="2539" y="1042"/>
                </a:moveTo>
                <a:cubicBezTo>
                  <a:pt x="2539" y="1067"/>
                  <a:pt x="2518" y="1088"/>
                  <a:pt x="2493" y="1088"/>
                </a:cubicBezTo>
                <a:lnTo>
                  <a:pt x="2040" y="1088"/>
                </a:lnTo>
                <a:cubicBezTo>
                  <a:pt x="2015" y="1088"/>
                  <a:pt x="1995" y="1067"/>
                  <a:pt x="1995" y="1042"/>
                </a:cubicBezTo>
                <a:lnTo>
                  <a:pt x="1995" y="589"/>
                </a:lnTo>
                <a:cubicBezTo>
                  <a:pt x="1995" y="564"/>
                  <a:pt x="2015" y="544"/>
                  <a:pt x="2040" y="544"/>
                </a:cubicBezTo>
                <a:lnTo>
                  <a:pt x="2493" y="544"/>
                </a:lnTo>
                <a:cubicBezTo>
                  <a:pt x="2518" y="544"/>
                  <a:pt x="2539" y="564"/>
                  <a:pt x="2539" y="589"/>
                </a:cubicBezTo>
                <a:lnTo>
                  <a:pt x="2539" y="1042"/>
                </a:lnTo>
                <a:close/>
                <a:moveTo>
                  <a:pt x="6099" y="2610"/>
                </a:moveTo>
                <a:lnTo>
                  <a:pt x="3379" y="1845"/>
                </a:lnTo>
                <a:cubicBezTo>
                  <a:pt x="3321" y="1829"/>
                  <a:pt x="3264" y="1873"/>
                  <a:pt x="3264" y="1933"/>
                </a:cubicBezTo>
                <a:lnTo>
                  <a:pt x="3264" y="5440"/>
                </a:lnTo>
                <a:lnTo>
                  <a:pt x="3627" y="5440"/>
                </a:lnTo>
                <a:lnTo>
                  <a:pt x="3627" y="4714"/>
                </a:lnTo>
                <a:cubicBezTo>
                  <a:pt x="3627" y="4664"/>
                  <a:pt x="3667" y="4624"/>
                  <a:pt x="3717" y="4624"/>
                </a:cubicBezTo>
                <a:lnTo>
                  <a:pt x="4080" y="4624"/>
                </a:lnTo>
                <a:cubicBezTo>
                  <a:pt x="4130" y="4624"/>
                  <a:pt x="4171" y="4664"/>
                  <a:pt x="4171" y="4714"/>
                </a:cubicBezTo>
                <a:lnTo>
                  <a:pt x="4171" y="5440"/>
                </a:lnTo>
                <a:lnTo>
                  <a:pt x="6165" y="5440"/>
                </a:lnTo>
                <a:lnTo>
                  <a:pt x="6165" y="2698"/>
                </a:lnTo>
                <a:cubicBezTo>
                  <a:pt x="6165" y="2657"/>
                  <a:pt x="6138" y="2621"/>
                  <a:pt x="6099" y="2610"/>
                </a:cubicBezTo>
                <a:close/>
                <a:moveTo>
                  <a:pt x="4171" y="4216"/>
                </a:moveTo>
                <a:cubicBezTo>
                  <a:pt x="4171" y="4241"/>
                  <a:pt x="4150" y="4261"/>
                  <a:pt x="4125" y="4261"/>
                </a:cubicBezTo>
                <a:lnTo>
                  <a:pt x="3672" y="4261"/>
                </a:lnTo>
                <a:cubicBezTo>
                  <a:pt x="3647" y="4261"/>
                  <a:pt x="3627" y="4241"/>
                  <a:pt x="3627" y="4216"/>
                </a:cubicBezTo>
                <a:lnTo>
                  <a:pt x="3627" y="3762"/>
                </a:lnTo>
                <a:cubicBezTo>
                  <a:pt x="3627" y="3737"/>
                  <a:pt x="3647" y="3717"/>
                  <a:pt x="3672" y="3717"/>
                </a:cubicBezTo>
                <a:lnTo>
                  <a:pt x="4125" y="3717"/>
                </a:lnTo>
                <a:cubicBezTo>
                  <a:pt x="4150" y="3717"/>
                  <a:pt x="4171" y="3737"/>
                  <a:pt x="4171" y="3762"/>
                </a:cubicBezTo>
                <a:lnTo>
                  <a:pt x="4171" y="4216"/>
                </a:lnTo>
                <a:close/>
                <a:moveTo>
                  <a:pt x="4171" y="3218"/>
                </a:moveTo>
                <a:cubicBezTo>
                  <a:pt x="4171" y="3243"/>
                  <a:pt x="4150" y="3264"/>
                  <a:pt x="4125" y="3264"/>
                </a:cubicBezTo>
                <a:lnTo>
                  <a:pt x="3672" y="3264"/>
                </a:lnTo>
                <a:cubicBezTo>
                  <a:pt x="3647" y="3264"/>
                  <a:pt x="3627" y="3243"/>
                  <a:pt x="3627" y="3218"/>
                </a:cubicBezTo>
                <a:lnTo>
                  <a:pt x="3627" y="2765"/>
                </a:lnTo>
                <a:cubicBezTo>
                  <a:pt x="3627" y="2740"/>
                  <a:pt x="3647" y="2720"/>
                  <a:pt x="3672" y="2720"/>
                </a:cubicBezTo>
                <a:lnTo>
                  <a:pt x="4125" y="2720"/>
                </a:lnTo>
                <a:cubicBezTo>
                  <a:pt x="4150" y="2720"/>
                  <a:pt x="4171" y="2740"/>
                  <a:pt x="4171" y="2765"/>
                </a:cubicBezTo>
                <a:lnTo>
                  <a:pt x="4171" y="3218"/>
                </a:lnTo>
                <a:close/>
                <a:moveTo>
                  <a:pt x="4987" y="4216"/>
                </a:moveTo>
                <a:cubicBezTo>
                  <a:pt x="4987" y="4241"/>
                  <a:pt x="4966" y="4261"/>
                  <a:pt x="4941" y="4261"/>
                </a:cubicBezTo>
                <a:lnTo>
                  <a:pt x="4488" y="4261"/>
                </a:lnTo>
                <a:cubicBezTo>
                  <a:pt x="4463" y="4261"/>
                  <a:pt x="4443" y="4241"/>
                  <a:pt x="4443" y="4216"/>
                </a:cubicBezTo>
                <a:lnTo>
                  <a:pt x="4443" y="3762"/>
                </a:lnTo>
                <a:cubicBezTo>
                  <a:pt x="4443" y="3737"/>
                  <a:pt x="4463" y="3717"/>
                  <a:pt x="4488" y="3717"/>
                </a:cubicBezTo>
                <a:lnTo>
                  <a:pt x="4941" y="3717"/>
                </a:lnTo>
                <a:cubicBezTo>
                  <a:pt x="4966" y="3717"/>
                  <a:pt x="4987" y="3737"/>
                  <a:pt x="4987" y="3762"/>
                </a:cubicBezTo>
                <a:lnTo>
                  <a:pt x="4987" y="4216"/>
                </a:lnTo>
                <a:close/>
                <a:moveTo>
                  <a:pt x="4987" y="3218"/>
                </a:moveTo>
                <a:cubicBezTo>
                  <a:pt x="4987" y="3243"/>
                  <a:pt x="4966" y="3264"/>
                  <a:pt x="4941" y="3264"/>
                </a:cubicBezTo>
                <a:lnTo>
                  <a:pt x="4488" y="3264"/>
                </a:lnTo>
                <a:cubicBezTo>
                  <a:pt x="4463" y="3264"/>
                  <a:pt x="4443" y="3243"/>
                  <a:pt x="4443" y="3218"/>
                </a:cubicBezTo>
                <a:lnTo>
                  <a:pt x="4443" y="2765"/>
                </a:lnTo>
                <a:cubicBezTo>
                  <a:pt x="4443" y="2740"/>
                  <a:pt x="4463" y="2720"/>
                  <a:pt x="4488" y="2720"/>
                </a:cubicBezTo>
                <a:lnTo>
                  <a:pt x="4941" y="2720"/>
                </a:lnTo>
                <a:cubicBezTo>
                  <a:pt x="4966" y="2720"/>
                  <a:pt x="4987" y="2740"/>
                  <a:pt x="4987" y="2765"/>
                </a:cubicBezTo>
                <a:lnTo>
                  <a:pt x="4987" y="3218"/>
                </a:lnTo>
                <a:close/>
                <a:moveTo>
                  <a:pt x="5803" y="4216"/>
                </a:moveTo>
                <a:cubicBezTo>
                  <a:pt x="5803" y="4241"/>
                  <a:pt x="5782" y="4261"/>
                  <a:pt x="5757" y="4261"/>
                </a:cubicBezTo>
                <a:lnTo>
                  <a:pt x="5304" y="4261"/>
                </a:lnTo>
                <a:cubicBezTo>
                  <a:pt x="5279" y="4261"/>
                  <a:pt x="5259" y="4241"/>
                  <a:pt x="5259" y="4216"/>
                </a:cubicBezTo>
                <a:lnTo>
                  <a:pt x="5259" y="3762"/>
                </a:lnTo>
                <a:cubicBezTo>
                  <a:pt x="5259" y="3737"/>
                  <a:pt x="5279" y="3717"/>
                  <a:pt x="5304" y="3717"/>
                </a:cubicBezTo>
                <a:lnTo>
                  <a:pt x="5757" y="3717"/>
                </a:lnTo>
                <a:cubicBezTo>
                  <a:pt x="5782" y="3717"/>
                  <a:pt x="5803" y="3737"/>
                  <a:pt x="5803" y="3762"/>
                </a:cubicBezTo>
                <a:lnTo>
                  <a:pt x="5803" y="4216"/>
                </a:lnTo>
                <a:close/>
                <a:moveTo>
                  <a:pt x="5803" y="3218"/>
                </a:moveTo>
                <a:cubicBezTo>
                  <a:pt x="5803" y="3243"/>
                  <a:pt x="5782" y="3264"/>
                  <a:pt x="5757" y="3264"/>
                </a:cubicBezTo>
                <a:lnTo>
                  <a:pt x="5304" y="3264"/>
                </a:lnTo>
                <a:cubicBezTo>
                  <a:pt x="5279" y="3264"/>
                  <a:pt x="5259" y="3243"/>
                  <a:pt x="5259" y="3218"/>
                </a:cubicBezTo>
                <a:lnTo>
                  <a:pt x="5259" y="2765"/>
                </a:lnTo>
                <a:cubicBezTo>
                  <a:pt x="5259" y="2740"/>
                  <a:pt x="5279" y="2720"/>
                  <a:pt x="5304" y="2720"/>
                </a:cubicBezTo>
                <a:lnTo>
                  <a:pt x="5757" y="2720"/>
                </a:lnTo>
                <a:cubicBezTo>
                  <a:pt x="5782" y="2720"/>
                  <a:pt x="5803" y="2740"/>
                  <a:pt x="5803" y="2765"/>
                </a:cubicBezTo>
                <a:lnTo>
                  <a:pt x="5803" y="3218"/>
                </a:lnTo>
                <a:close/>
              </a:path>
            </a:pathLst>
          </a:custGeom>
          <a:solidFill>
            <a:schemeClr val="accent1"/>
          </a:solidFill>
          <a:ln>
            <a:noFill/>
          </a:ln>
        </p:spPr>
        <p:txBody>
          <a:bodyPr vert="horz" wrap="square" lIns="91440" tIns="45720" rIns="91440" bIns="45720" numCol="1" anchor="t" anchorCtr="0" compatLnSpc="1">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en-US" sz="16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3" name="îSľïḍê"/>
          <p:cNvGrpSpPr/>
          <p:nvPr/>
        </p:nvGrpSpPr>
        <p:grpSpPr>
          <a:xfrm>
            <a:off x="7745906" y="4354059"/>
            <a:ext cx="3616408" cy="1308761"/>
            <a:chOff x="8211000" y="1130300"/>
            <a:chExt cx="3307900" cy="1308761"/>
          </a:xfrm>
        </p:grpSpPr>
        <p:sp>
          <p:nvSpPr>
            <p:cNvPr id="25" name="îṥľîḍè"/>
            <p:cNvSpPr txBox="1"/>
            <p:nvPr/>
          </p:nvSpPr>
          <p:spPr bwMode="auto">
            <a:xfrm>
              <a:off x="8211000" y="1130300"/>
              <a:ext cx="3307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buClr>
                  <a:srgbClr val="E24848"/>
                </a:buClr>
                <a:defRPr/>
              </a:pPr>
              <a:r>
                <a:rPr lang="zh-CN" altLang="en-US" sz="2400" b="1">
                  <a:solidFill>
                    <a:schemeClr val="accent3">
                      <a:lumMod val="100000"/>
                    </a:schemeClr>
                  </a:solidFill>
                  <a:latin typeface="微软雅黑" panose="020B0503020204020204" pitchFamily="34" charset="-122"/>
                  <a:ea typeface="微软雅黑" panose="020B0503020204020204" pitchFamily="34" charset="-122"/>
                  <a:cs typeface="+mn-ea"/>
                  <a:sym typeface="+mn-lt"/>
                </a:rPr>
                <a:t>输入标题文本</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ïŝľïḋé"/>
            <p:cNvSpPr/>
            <p:nvPr/>
          </p:nvSpPr>
          <p:spPr bwMode="auto">
            <a:xfrm>
              <a:off x="8211000" y="1572106"/>
              <a:ext cx="3307900"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20000"/>
                </a:lnSpc>
                <a:buFontTx/>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cxnSp>
        <p:nvCxnSpPr>
          <p:cNvPr id="14" name="直接连接符 13"/>
          <p:cNvCxnSpPr/>
          <p:nvPr/>
        </p:nvCxnSpPr>
        <p:spPr>
          <a:xfrm>
            <a:off x="7391248" y="4795864"/>
            <a:ext cx="398414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 name="iśḷidé"/>
          <p:cNvSpPr/>
          <p:nvPr/>
        </p:nvSpPr>
        <p:spPr bwMode="auto">
          <a:xfrm>
            <a:off x="7405135" y="1467580"/>
            <a:ext cx="326884" cy="354658"/>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accent1"/>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6" name="îsḷîḋè"/>
          <p:cNvGrpSpPr/>
          <p:nvPr/>
        </p:nvGrpSpPr>
        <p:grpSpPr>
          <a:xfrm>
            <a:off x="7745906" y="1410627"/>
            <a:ext cx="3616408" cy="1308761"/>
            <a:chOff x="8211000" y="1130300"/>
            <a:chExt cx="3307900" cy="1308761"/>
          </a:xfrm>
        </p:grpSpPr>
        <p:sp>
          <p:nvSpPr>
            <p:cNvPr id="23" name="íśḷidê"/>
            <p:cNvSpPr txBox="1"/>
            <p:nvPr/>
          </p:nvSpPr>
          <p:spPr bwMode="auto">
            <a:xfrm>
              <a:off x="8211000" y="1130300"/>
              <a:ext cx="3307900"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buClr>
                  <a:srgbClr val="E24848"/>
                </a:buClr>
                <a:defRPr/>
              </a:pPr>
              <a:r>
                <a:rPr lang="zh-CN" altLang="en-US" sz="2400" b="1">
                  <a:solidFill>
                    <a:schemeClr val="accent3">
                      <a:lumMod val="100000"/>
                    </a:schemeClr>
                  </a:solidFill>
                  <a:latin typeface="微软雅黑" panose="020B0503020204020204" pitchFamily="34" charset="-122"/>
                  <a:ea typeface="微软雅黑" panose="020B0503020204020204" pitchFamily="34" charset="-122"/>
                  <a:cs typeface="+mn-ea"/>
                  <a:sym typeface="+mn-lt"/>
                </a:rPr>
                <a:t>输入标题文本</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işḷîḋè"/>
            <p:cNvSpPr/>
            <p:nvPr/>
          </p:nvSpPr>
          <p:spPr bwMode="auto">
            <a:xfrm>
              <a:off x="8211000" y="1572106"/>
              <a:ext cx="3307900"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20000"/>
                </a:lnSpc>
                <a:buFontTx/>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cxnSp>
        <p:nvCxnSpPr>
          <p:cNvPr id="17" name="直接连接符 16"/>
          <p:cNvCxnSpPr/>
          <p:nvPr/>
        </p:nvCxnSpPr>
        <p:spPr>
          <a:xfrm>
            <a:off x="7391248" y="1852432"/>
            <a:ext cx="3984142"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 name="îṩ1ïḍe"/>
          <p:cNvSpPr/>
          <p:nvPr/>
        </p:nvSpPr>
        <p:spPr bwMode="auto">
          <a:xfrm>
            <a:off x="4161865" y="4957326"/>
            <a:ext cx="357704" cy="358620"/>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19" name="îśļiḋé"/>
          <p:cNvGrpSpPr/>
          <p:nvPr/>
        </p:nvGrpSpPr>
        <p:grpSpPr>
          <a:xfrm>
            <a:off x="516889" y="4903943"/>
            <a:ext cx="3644517" cy="1308761"/>
            <a:chOff x="8210999" y="1130300"/>
            <a:chExt cx="3523428" cy="1308761"/>
          </a:xfrm>
        </p:grpSpPr>
        <p:sp>
          <p:nvSpPr>
            <p:cNvPr id="21" name="ïṧḻïḓê"/>
            <p:cNvSpPr txBox="1"/>
            <p:nvPr/>
          </p:nvSpPr>
          <p:spPr bwMode="auto">
            <a:xfrm>
              <a:off x="8210999" y="1130300"/>
              <a:ext cx="3523428"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buClr>
                  <a:srgbClr val="E24848"/>
                </a:buClr>
                <a:defRPr/>
              </a:pPr>
              <a:r>
                <a:rPr lang="zh-CN" altLang="en-US" sz="2400" b="1">
                  <a:solidFill>
                    <a:schemeClr val="accent3">
                      <a:lumMod val="100000"/>
                    </a:schemeClr>
                  </a:solidFill>
                  <a:latin typeface="微软雅黑" panose="020B0503020204020204" pitchFamily="34" charset="-122"/>
                  <a:ea typeface="微软雅黑" panose="020B0503020204020204" pitchFamily="34" charset="-122"/>
                  <a:cs typeface="+mn-ea"/>
                  <a:sym typeface="+mn-lt"/>
                </a:rPr>
                <a:t>输入标题文本</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ïṩļiḓê"/>
            <p:cNvSpPr/>
            <p:nvPr/>
          </p:nvSpPr>
          <p:spPr bwMode="auto">
            <a:xfrm>
              <a:off x="8210999" y="1572106"/>
              <a:ext cx="3523428" cy="86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20000"/>
                </a:lnSpc>
                <a:buFontTx/>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cxnSp>
        <p:nvCxnSpPr>
          <p:cNvPr id="20" name="直接连接符 19"/>
          <p:cNvCxnSpPr/>
          <p:nvPr/>
        </p:nvCxnSpPr>
        <p:spPr>
          <a:xfrm>
            <a:off x="516890" y="5345748"/>
            <a:ext cx="4003137"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
        <p:nvSpPr>
          <p:cNvPr id="35" name="稻壳儿原创设计师【幻雨工作室】_3"/>
          <p:cNvSpPr/>
          <p:nvPr/>
        </p:nvSpPr>
        <p:spPr>
          <a:xfrm>
            <a:off x="1956409" y="2627179"/>
            <a:ext cx="2791334" cy="2791334"/>
          </a:xfrm>
          <a:prstGeom prst="arc">
            <a:avLst>
              <a:gd name="adj1" fmla="val 21244691"/>
              <a:gd name="adj2" fmla="val 15268458"/>
            </a:avLst>
          </a:prstGeom>
          <a:ln w="73025" cap="rnd">
            <a:solidFill>
              <a:srgbClr val="404040">
                <a:alpha val="20000"/>
              </a:srgb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36" name="稻壳儿原创设计师【幻雨工作室】_4"/>
          <p:cNvSpPr/>
          <p:nvPr/>
        </p:nvSpPr>
        <p:spPr>
          <a:xfrm>
            <a:off x="2521619" y="3192388"/>
            <a:ext cx="1660918" cy="1660918"/>
          </a:xfrm>
          <a:prstGeom prst="ellipse">
            <a:avLst/>
          </a:prstGeom>
          <a:blipFill dpi="0" rotWithShape="1">
            <a:blip r:embed="rId3"/>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稻壳儿原创设计师【幻雨工作室】_5"/>
          <p:cNvSpPr/>
          <p:nvPr/>
        </p:nvSpPr>
        <p:spPr>
          <a:xfrm>
            <a:off x="1586921" y="2257692"/>
            <a:ext cx="3530311" cy="3530309"/>
          </a:xfrm>
          <a:prstGeom prst="arc">
            <a:avLst>
              <a:gd name="adj1" fmla="val 11926710"/>
              <a:gd name="adj2" fmla="val 1730256"/>
            </a:avLst>
          </a:prstGeom>
          <a:ln w="73025" cap="rnd">
            <a:solidFill>
              <a:srgbClr val="404040">
                <a:alpha val="20000"/>
              </a:srgb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4" name="稻壳儿原创设计师【幻雨工作室】_6"/>
          <p:cNvSpPr/>
          <p:nvPr/>
        </p:nvSpPr>
        <p:spPr>
          <a:xfrm>
            <a:off x="4320378" y="2563544"/>
            <a:ext cx="558411" cy="5584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 name="稻壳儿原创设计师【幻雨工作室】_7"/>
          <p:cNvSpPr/>
          <p:nvPr/>
        </p:nvSpPr>
        <p:spPr bwMode="auto">
          <a:xfrm>
            <a:off x="4497004" y="2735761"/>
            <a:ext cx="205160" cy="205160"/>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sp>
        <p:nvSpPr>
          <p:cNvPr id="7" name="稻壳儿原创设计师【幻雨工作室】_8"/>
          <p:cNvSpPr/>
          <p:nvPr/>
        </p:nvSpPr>
        <p:spPr>
          <a:xfrm>
            <a:off x="1987387" y="4653349"/>
            <a:ext cx="558411" cy="55841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8" name="稻壳儿原创设计师【幻雨工作室】_9"/>
          <p:cNvSpPr/>
          <p:nvPr/>
        </p:nvSpPr>
        <p:spPr bwMode="auto">
          <a:xfrm>
            <a:off x="2164013" y="4825566"/>
            <a:ext cx="205160" cy="205160"/>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sp>
        <p:nvSpPr>
          <p:cNvPr id="9" name="稻壳儿原创设计师【幻雨工作室】_10"/>
          <p:cNvSpPr/>
          <p:nvPr/>
        </p:nvSpPr>
        <p:spPr>
          <a:xfrm rot="5400000">
            <a:off x="1084272" y="1755041"/>
            <a:ext cx="4535610" cy="4535610"/>
          </a:xfrm>
          <a:prstGeom prst="arc">
            <a:avLst>
              <a:gd name="adj1" fmla="val 11926710"/>
              <a:gd name="adj2" fmla="val 1730256"/>
            </a:avLst>
          </a:prstGeom>
          <a:ln w="73025" cap="rnd">
            <a:solidFill>
              <a:srgbClr val="404040">
                <a:alpha val="20000"/>
              </a:srgb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10" name="稻壳儿原创设计师【幻雨工作室】_11"/>
          <p:cNvSpPr/>
          <p:nvPr/>
        </p:nvSpPr>
        <p:spPr>
          <a:xfrm>
            <a:off x="5354782" y="3743640"/>
            <a:ext cx="558411" cy="558411"/>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1" name="稻壳儿原创设计师【幻雨工作室】_12"/>
          <p:cNvSpPr/>
          <p:nvPr/>
        </p:nvSpPr>
        <p:spPr bwMode="auto">
          <a:xfrm>
            <a:off x="5531407" y="3915857"/>
            <a:ext cx="205160" cy="205160"/>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sp>
        <p:nvSpPr>
          <p:cNvPr id="12" name="稻壳儿原创设计师【幻雨工作室】_13"/>
          <p:cNvSpPr/>
          <p:nvPr/>
        </p:nvSpPr>
        <p:spPr>
          <a:xfrm>
            <a:off x="1663098" y="5225371"/>
            <a:ext cx="1213257" cy="400110"/>
          </a:xfrm>
          <a:prstGeom prst="rect">
            <a:avLst/>
          </a:prstGeom>
        </p:spPr>
        <p:txBody>
          <a:bodyPr wrap="square">
            <a:spAutoFit/>
          </a:bodyPr>
          <a:lstStyle/>
          <a:p>
            <a:pPr algn="ctr"/>
            <a:r>
              <a:rPr lang="en-US" altLang="zh-CN" sz="2000" dirty="0">
                <a:solidFill>
                  <a:schemeClr val="accent1"/>
                </a:solidFill>
                <a:latin typeface="Arial" panose="020B0604020202020204" pitchFamily="34" charset="0"/>
                <a:cs typeface="Arial" panose="020B0604020202020204" pitchFamily="34" charset="0"/>
              </a:rPr>
              <a:t>Sample</a:t>
            </a:r>
            <a:endParaRPr lang="zh-CN" altLang="en-US" sz="1200" dirty="0">
              <a:solidFill>
                <a:schemeClr val="accent1"/>
              </a:solidFill>
              <a:latin typeface="Arial" panose="020B0604020202020204" pitchFamily="34" charset="0"/>
              <a:cs typeface="Arial" panose="020B0604020202020204" pitchFamily="34" charset="0"/>
            </a:endParaRPr>
          </a:p>
        </p:txBody>
      </p:sp>
      <p:sp>
        <p:nvSpPr>
          <p:cNvPr id="13" name="稻壳儿原创设计师【幻雨工作室】_14"/>
          <p:cNvSpPr/>
          <p:nvPr/>
        </p:nvSpPr>
        <p:spPr>
          <a:xfrm>
            <a:off x="5027358" y="4316147"/>
            <a:ext cx="1213257" cy="400110"/>
          </a:xfrm>
          <a:prstGeom prst="rect">
            <a:avLst/>
          </a:prstGeom>
        </p:spPr>
        <p:txBody>
          <a:bodyPr wrap="square">
            <a:spAutoFit/>
          </a:bodyPr>
          <a:lstStyle/>
          <a:p>
            <a:pPr algn="ctr"/>
            <a:r>
              <a:rPr lang="en-US" altLang="zh-CN" sz="2000" dirty="0">
                <a:solidFill>
                  <a:schemeClr val="accent1"/>
                </a:solidFill>
                <a:latin typeface="Arial" panose="020B0604020202020204" pitchFamily="34" charset="0"/>
                <a:cs typeface="Arial" panose="020B0604020202020204" pitchFamily="34" charset="0"/>
              </a:rPr>
              <a:t>Sample</a:t>
            </a:r>
            <a:endParaRPr lang="zh-CN" altLang="en-US" sz="1200" dirty="0">
              <a:solidFill>
                <a:schemeClr val="accent1"/>
              </a:solidFill>
              <a:latin typeface="Arial" panose="020B0604020202020204" pitchFamily="34" charset="0"/>
              <a:cs typeface="Arial" panose="020B0604020202020204" pitchFamily="34" charset="0"/>
            </a:endParaRPr>
          </a:p>
        </p:txBody>
      </p:sp>
      <p:sp>
        <p:nvSpPr>
          <p:cNvPr id="14" name="稻壳儿原创设计师【幻雨工作室】_15"/>
          <p:cNvSpPr/>
          <p:nvPr/>
        </p:nvSpPr>
        <p:spPr>
          <a:xfrm>
            <a:off x="3994571" y="3145798"/>
            <a:ext cx="1213257" cy="400110"/>
          </a:xfrm>
          <a:prstGeom prst="rect">
            <a:avLst/>
          </a:prstGeom>
        </p:spPr>
        <p:txBody>
          <a:bodyPr wrap="square">
            <a:spAutoFit/>
          </a:bodyPr>
          <a:lstStyle/>
          <a:p>
            <a:pPr algn="ctr"/>
            <a:r>
              <a:rPr lang="en-US" altLang="zh-CN" sz="2000" dirty="0">
                <a:solidFill>
                  <a:schemeClr val="accent1"/>
                </a:solidFill>
                <a:latin typeface="Arial" panose="020B0604020202020204" pitchFamily="34" charset="0"/>
                <a:cs typeface="Arial" panose="020B0604020202020204" pitchFamily="34" charset="0"/>
              </a:rPr>
              <a:t>Sample</a:t>
            </a:r>
            <a:endParaRPr lang="zh-CN" altLang="en-US" sz="1200" dirty="0">
              <a:solidFill>
                <a:schemeClr val="accent1"/>
              </a:solidFill>
              <a:latin typeface="Arial" panose="020B0604020202020204" pitchFamily="34" charset="0"/>
              <a:cs typeface="Arial" panose="020B0604020202020204" pitchFamily="34" charset="0"/>
            </a:endParaRPr>
          </a:p>
        </p:txBody>
      </p:sp>
      <p:sp>
        <p:nvSpPr>
          <p:cNvPr id="65" name="稻壳儿原创设计师【幻雨工作室】_16"/>
          <p:cNvSpPr/>
          <p:nvPr/>
        </p:nvSpPr>
        <p:spPr>
          <a:xfrm>
            <a:off x="7379866" y="1971060"/>
            <a:ext cx="3782766" cy="1087755"/>
          </a:xfrm>
          <a:prstGeom prst="rect">
            <a:avLst/>
          </a:prstGeom>
        </p:spPr>
        <p:txBody>
          <a:bodyPr wrap="square">
            <a:spAutoFit/>
          </a:bodyPr>
          <a:lstStyle/>
          <a:p>
            <a:pPr algn="l" eaLnBrk="1" hangingPunct="1">
              <a:lnSpc>
                <a:spcPct val="120000"/>
              </a:lnSpc>
              <a:buFontTx/>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稻壳儿原创设计师【幻雨工作室】_17"/>
          <p:cNvSpPr/>
          <p:nvPr/>
        </p:nvSpPr>
        <p:spPr>
          <a:xfrm>
            <a:off x="7379866" y="3408025"/>
            <a:ext cx="3782766" cy="1087755"/>
          </a:xfrm>
          <a:prstGeom prst="rect">
            <a:avLst/>
          </a:prstGeom>
        </p:spPr>
        <p:txBody>
          <a:bodyPr wrap="square">
            <a:spAutoFit/>
          </a:bodyPr>
          <a:lstStyle/>
          <a:p>
            <a:pPr algn="l" eaLnBrk="1" hangingPunct="1">
              <a:lnSpc>
                <a:spcPct val="120000"/>
              </a:lnSpc>
              <a:buFontTx/>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9" name="稻壳儿原创设计师【幻雨工作室】_18"/>
          <p:cNvSpPr/>
          <p:nvPr/>
        </p:nvSpPr>
        <p:spPr>
          <a:xfrm>
            <a:off x="7379866" y="4844990"/>
            <a:ext cx="3782766" cy="1087755"/>
          </a:xfrm>
          <a:prstGeom prst="rect">
            <a:avLst/>
          </a:prstGeom>
        </p:spPr>
        <p:txBody>
          <a:bodyPr wrap="square">
            <a:spAutoFit/>
          </a:bodyPr>
          <a:lstStyle/>
          <a:p>
            <a:pPr algn="l" eaLnBrk="1" hangingPunct="1">
              <a:lnSpc>
                <a:spcPct val="120000"/>
              </a:lnSpc>
              <a:buFontTx/>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稻壳儿原创设计师【幻雨工作室】_19"/>
          <p:cNvGrpSpPr/>
          <p:nvPr/>
        </p:nvGrpSpPr>
        <p:grpSpPr>
          <a:xfrm>
            <a:off x="6951085" y="2413554"/>
            <a:ext cx="299980" cy="299980"/>
            <a:chOff x="6834401" y="1223010"/>
            <a:chExt cx="457200" cy="457200"/>
          </a:xfrm>
        </p:grpSpPr>
        <p:sp>
          <p:nvSpPr>
            <p:cNvPr id="16" name="椭圆 15"/>
            <p:cNvSpPr/>
            <p:nvPr/>
          </p:nvSpPr>
          <p:spPr>
            <a:xfrm>
              <a:off x="6834401" y="122301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椭圆 70"/>
            <p:cNvSpPr/>
            <p:nvPr/>
          </p:nvSpPr>
          <p:spPr>
            <a:xfrm>
              <a:off x="6936532" y="1325141"/>
              <a:ext cx="252938" cy="252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2" name="稻壳儿原创设计师【幻雨工作室】_20"/>
          <p:cNvGrpSpPr/>
          <p:nvPr/>
        </p:nvGrpSpPr>
        <p:grpSpPr>
          <a:xfrm>
            <a:off x="6951085" y="3863157"/>
            <a:ext cx="299980" cy="299980"/>
            <a:chOff x="6834401" y="1223010"/>
            <a:chExt cx="457200" cy="457200"/>
          </a:xfrm>
        </p:grpSpPr>
        <p:sp>
          <p:nvSpPr>
            <p:cNvPr id="73" name="椭圆 72"/>
            <p:cNvSpPr/>
            <p:nvPr/>
          </p:nvSpPr>
          <p:spPr>
            <a:xfrm>
              <a:off x="6834401" y="1223010"/>
              <a:ext cx="457200" cy="457200"/>
            </a:xfrm>
            <a:prstGeom prst="ellipse">
              <a:avLst/>
            </a:prstGeom>
            <a:noFill/>
            <a:ln w="254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椭圆 73"/>
            <p:cNvSpPr/>
            <p:nvPr/>
          </p:nvSpPr>
          <p:spPr>
            <a:xfrm>
              <a:off x="6936532" y="1325141"/>
              <a:ext cx="252938" cy="25293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5" name="稻壳儿原创设计师【幻雨工作室】_21"/>
          <p:cNvGrpSpPr/>
          <p:nvPr/>
        </p:nvGrpSpPr>
        <p:grpSpPr>
          <a:xfrm>
            <a:off x="6951085" y="5290370"/>
            <a:ext cx="299980" cy="299980"/>
            <a:chOff x="6834401" y="1223010"/>
            <a:chExt cx="457200" cy="457200"/>
          </a:xfrm>
        </p:grpSpPr>
        <p:sp>
          <p:nvSpPr>
            <p:cNvPr id="76" name="椭圆 75"/>
            <p:cNvSpPr/>
            <p:nvPr/>
          </p:nvSpPr>
          <p:spPr>
            <a:xfrm>
              <a:off x="6834401" y="122301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椭圆 76"/>
            <p:cNvSpPr/>
            <p:nvPr/>
          </p:nvSpPr>
          <p:spPr>
            <a:xfrm>
              <a:off x="6936532" y="1325141"/>
              <a:ext cx="252938" cy="2529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创意简约教师节海报"/>
          <p:cNvPicPr>
            <a:picLocks noChangeAspect="1"/>
          </p:cNvPicPr>
          <p:nvPr/>
        </p:nvPicPr>
        <p:blipFill>
          <a:blip r:embed="rId3"/>
          <a:srcRect l="52208" t="24893"/>
          <a:stretch>
            <a:fillRect/>
          </a:stretch>
        </p:blipFill>
        <p:spPr>
          <a:xfrm>
            <a:off x="5060950" y="-20320"/>
            <a:ext cx="7131050" cy="6878320"/>
          </a:xfrm>
          <a:prstGeom prst="rect">
            <a:avLst/>
          </a:prstGeom>
        </p:spPr>
      </p:pic>
      <p:sp>
        <p:nvSpPr>
          <p:cNvPr id="2" name="矩形 1"/>
          <p:cNvSpPr/>
          <p:nvPr/>
        </p:nvSpPr>
        <p:spPr>
          <a:xfrm>
            <a:off x="8284869" y="3825430"/>
            <a:ext cx="683663" cy="189705"/>
          </a:xfrm>
          <a:prstGeom prst="rect">
            <a:avLst/>
          </a:prstGeom>
          <a:solidFill>
            <a:srgbClr val="F8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96875" y="3790315"/>
            <a:ext cx="3788410" cy="1106805"/>
          </a:xfrm>
          <a:prstGeom prst="rect">
            <a:avLst/>
          </a:prstGeom>
          <a:noFill/>
        </p:spPr>
        <p:txBody>
          <a:bodyPr wrap="square" rtlCol="0">
            <a:spAutoFit/>
          </a:bodyPr>
          <a:lstStyle/>
          <a:p>
            <a:pPr>
              <a:lnSpc>
                <a:spcPct val="150000"/>
              </a:lnSpc>
              <a:spcBef>
                <a:spcPts val="600"/>
              </a:spcBef>
              <a:buClr>
                <a:srgbClr val="515151"/>
              </a:buClr>
              <a:buSzPct val="80000"/>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p>
        </p:txBody>
      </p:sp>
      <p:sp>
        <p:nvSpPr>
          <p:cNvPr id="39" name="矩形 38"/>
          <p:cNvSpPr/>
          <p:nvPr/>
        </p:nvSpPr>
        <p:spPr>
          <a:xfrm>
            <a:off x="7486229" y="4445971"/>
            <a:ext cx="2800126" cy="294568"/>
          </a:xfrm>
          <a:prstGeom prst="rect">
            <a:avLst/>
          </a:prstGeom>
        </p:spPr>
        <p:txBody>
          <a:bodyPr wrap="none">
            <a:spAutoFit/>
          </a:bodyPr>
          <a:lstStyle/>
          <a:p>
            <a:r>
              <a:rPr lang="zh-CN" altLang="en-US" sz="1315" spc="788" dirty="0">
                <a:solidFill>
                  <a:schemeClr val="tx1">
                    <a:lumMod val="95000"/>
                    <a:lumOff val="5000"/>
                  </a:schemeClr>
                </a:solidFill>
                <a:cs typeface="+mn-ea"/>
                <a:sym typeface="+mn-lt"/>
              </a:rPr>
              <a:t>company profile</a:t>
            </a:r>
          </a:p>
        </p:txBody>
      </p:sp>
      <p:sp>
        <p:nvSpPr>
          <p:cNvPr id="40" name="矩形 39"/>
          <p:cNvSpPr/>
          <p:nvPr/>
        </p:nvSpPr>
        <p:spPr>
          <a:xfrm flipH="1">
            <a:off x="5665199" y="4842748"/>
            <a:ext cx="5165760" cy="901272"/>
          </a:xfrm>
          <a:prstGeom prst="rect">
            <a:avLst/>
          </a:prstGeom>
        </p:spPr>
        <p:txBody>
          <a:bodyPr wrap="square">
            <a:spAutoFit/>
          </a:bodyPr>
          <a:lstStyle/>
          <a:p>
            <a:pPr algn="r"/>
            <a:r>
              <a:rPr lang="en-US" altLang="zh-CN" sz="1315" noProof="1">
                <a:solidFill>
                  <a:schemeClr val="tx1">
                    <a:lumMod val="95000"/>
                    <a:lumOff val="5000"/>
                  </a:schemeClr>
                </a:solidFill>
                <a:cs typeface="+mn-ea"/>
                <a:sym typeface="+mn-lt"/>
              </a:rPr>
              <a:t>Lorem ipsum dolor sit er elit lamet, consectetaur cillium adipisicing pecu, sed do ut labore et doloreLorem ipsum dolor sit er elit lamet, consectetaur cillium adipisicing pecu, sed do ut labore et dolore</a:t>
            </a:r>
            <a:endParaRPr lang="zh-CN" altLang="en-US" sz="1315" dirty="0">
              <a:solidFill>
                <a:schemeClr val="tx1">
                  <a:lumMod val="95000"/>
                  <a:lumOff val="5000"/>
                </a:schemeClr>
              </a:solidFill>
              <a:cs typeface="+mn-ea"/>
              <a:sym typeface="+mn-lt"/>
            </a:endParaRPr>
          </a:p>
          <a:p>
            <a:pPr algn="r"/>
            <a:endParaRPr lang="zh-CN" altLang="en-US" sz="1315" dirty="0">
              <a:solidFill>
                <a:schemeClr val="tx1">
                  <a:lumMod val="95000"/>
                  <a:lumOff val="5000"/>
                </a:schemeClr>
              </a:solidFill>
              <a:cs typeface="+mn-ea"/>
              <a:sym typeface="+mn-lt"/>
            </a:endParaRPr>
          </a:p>
        </p:txBody>
      </p:sp>
      <p:sp>
        <p:nvSpPr>
          <p:cNvPr id="41" name="文本框 40"/>
          <p:cNvSpPr txBox="1"/>
          <p:nvPr/>
        </p:nvSpPr>
        <p:spPr>
          <a:xfrm>
            <a:off x="396875" y="2367915"/>
            <a:ext cx="4456430" cy="1476375"/>
          </a:xfrm>
          <a:prstGeom prst="rect">
            <a:avLst/>
          </a:prstGeom>
          <a:noFill/>
        </p:spPr>
        <p:txBody>
          <a:bodyPr wrap="square" rtlCol="0">
            <a:spAutoFit/>
          </a:bodyPr>
          <a:lstStyle/>
          <a:p>
            <a:pPr>
              <a:lnSpc>
                <a:spcPct val="150000"/>
              </a:lnSpc>
              <a:spcBef>
                <a:spcPts val="600"/>
              </a:spcBef>
              <a:buClr>
                <a:srgbClr val="515151"/>
              </a:buClr>
              <a:buSzPct val="80000"/>
            </a:pPr>
            <a:r>
              <a:rPr lang="en-US" altLang="zh-CN" sz="6000" b="1" i="1" dirty="0">
                <a:solidFill>
                  <a:schemeClr val="tx1">
                    <a:lumMod val="85000"/>
                    <a:lumOff val="15000"/>
                  </a:schemeClr>
                </a:solidFill>
                <a:cs typeface="+mn-ea"/>
                <a:sym typeface="+mn-lt"/>
              </a:rPr>
              <a:t>PART  </a:t>
            </a:r>
            <a:r>
              <a:rPr lang="en-US" altLang="zh-CN" sz="6000" b="1" i="1" dirty="0">
                <a:solidFill>
                  <a:srgbClr val="EAAD26"/>
                </a:solidFill>
                <a:cs typeface="+mn-ea"/>
                <a:sym typeface="+mn-lt"/>
              </a:rPr>
              <a:t>04</a:t>
            </a:r>
          </a:p>
        </p:txBody>
      </p:sp>
      <p:pic>
        <p:nvPicPr>
          <p:cNvPr id="5" name="图片 4"/>
          <p:cNvPicPr>
            <a:picLocks noChangeAspect="1"/>
          </p:cNvPicPr>
          <p:nvPr/>
        </p:nvPicPr>
        <p:blipFill>
          <a:blip r:embed="rId4"/>
          <a:stretch>
            <a:fillRect/>
          </a:stretch>
        </p:blipFill>
        <p:spPr>
          <a:xfrm>
            <a:off x="6650355" y="965200"/>
            <a:ext cx="3952875"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9"/>
                                        </p:tgtEl>
                                        <p:attrNameLst>
                                          <p:attrName>ppt_y</p:attrName>
                                        </p:attrNameLst>
                                      </p:cBhvr>
                                      <p:tavLst>
                                        <p:tav tm="0">
                                          <p:val>
                                            <p:strVal val="#ppt_y"/>
                                          </p:val>
                                        </p:tav>
                                        <p:tav tm="100000">
                                          <p:val>
                                            <p:strVal val="#ppt_y"/>
                                          </p:val>
                                        </p:tav>
                                      </p:tavLst>
                                    </p:anim>
                                    <p:anim calcmode="lin" valueType="num">
                                      <p:cBhvr>
                                        <p:cTn id="1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9" grpId="0"/>
      <p:bldP spid="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grpSp>
        <p:nvGrpSpPr>
          <p:cNvPr id="15" name="组合 14"/>
          <p:cNvGrpSpPr/>
          <p:nvPr/>
        </p:nvGrpSpPr>
        <p:grpSpPr>
          <a:xfrm>
            <a:off x="533299" y="1854784"/>
            <a:ext cx="11644866" cy="2106420"/>
            <a:chOff x="-81" y="2779"/>
            <a:chExt cx="20110" cy="3638"/>
          </a:xfrm>
        </p:grpSpPr>
        <p:sp>
          <p:nvSpPr>
            <p:cNvPr id="2" name="Color 1"/>
            <p:cNvSpPr/>
            <p:nvPr/>
          </p:nvSpPr>
          <p:spPr bwMode="auto">
            <a:xfrm>
              <a:off x="14729" y="2779"/>
              <a:ext cx="5300" cy="3149"/>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rgbClr val="FFE374"/>
            </a:solidFill>
            <a:ln>
              <a:noFill/>
            </a:ln>
          </p:spPr>
          <p:txBody>
            <a:bodyPr vert="horz" wrap="square" lIns="0" tIns="0" rIns="0" bIns="0" numCol="1" anchor="t" anchorCtr="0" compatLnSpc="1"/>
            <a:lstStyle/>
            <a:p>
              <a:pPr>
                <a:lnSpc>
                  <a:spcPct val="120000"/>
                </a:lnSpc>
              </a:pP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endParaRPr>
            </a:p>
          </p:txBody>
        </p:sp>
        <p:sp>
          <p:nvSpPr>
            <p:cNvPr id="4" name="Color 3"/>
            <p:cNvSpPr/>
            <p:nvPr/>
          </p:nvSpPr>
          <p:spPr bwMode="auto">
            <a:xfrm>
              <a:off x="8809" y="2779"/>
              <a:ext cx="5297" cy="3149"/>
            </a:xfrm>
            <a:custGeom>
              <a:avLst/>
              <a:gdLst>
                <a:gd name="T0" fmla="*/ 766 w 766"/>
                <a:gd name="T1" fmla="*/ 0 h 453"/>
                <a:gd name="T2" fmla="*/ 669 w 766"/>
                <a:gd name="T3" fmla="*/ 85 h 453"/>
                <a:gd name="T4" fmla="*/ 470 w 766"/>
                <a:gd name="T5" fmla="*/ 390 h 453"/>
                <a:gd name="T6" fmla="*/ 337 w 766"/>
                <a:gd name="T7" fmla="*/ 453 h 453"/>
                <a:gd name="T8" fmla="*/ 0 w 766"/>
                <a:gd name="T9" fmla="*/ 453 h 453"/>
                <a:gd name="T10" fmla="*/ 133 w 766"/>
                <a:gd name="T11" fmla="*/ 390 h 453"/>
                <a:gd name="T12" fmla="*/ 332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69" y="85"/>
                  </a:cubicBezTo>
                  <a:cubicBezTo>
                    <a:pt x="622" y="161"/>
                    <a:pt x="494" y="357"/>
                    <a:pt x="470" y="390"/>
                  </a:cubicBezTo>
                  <a:cubicBezTo>
                    <a:pt x="441" y="428"/>
                    <a:pt x="406" y="453"/>
                    <a:pt x="337" y="453"/>
                  </a:cubicBezTo>
                  <a:cubicBezTo>
                    <a:pt x="0" y="453"/>
                    <a:pt x="0" y="453"/>
                    <a:pt x="0" y="453"/>
                  </a:cubicBezTo>
                  <a:cubicBezTo>
                    <a:pt x="69" y="453"/>
                    <a:pt x="104" y="428"/>
                    <a:pt x="133" y="390"/>
                  </a:cubicBezTo>
                  <a:cubicBezTo>
                    <a:pt x="157" y="357"/>
                    <a:pt x="285" y="161"/>
                    <a:pt x="332" y="85"/>
                  </a:cubicBezTo>
                  <a:cubicBezTo>
                    <a:pt x="383" y="3"/>
                    <a:pt x="429" y="0"/>
                    <a:pt x="429" y="0"/>
                  </a:cubicBezTo>
                  <a:lnTo>
                    <a:pt x="766" y="0"/>
                  </a:lnTo>
                  <a:close/>
                </a:path>
              </a:pathLst>
            </a:custGeom>
            <a:solidFill>
              <a:schemeClr val="accent4"/>
            </a:solidFill>
            <a:ln>
              <a:noFill/>
            </a:ln>
          </p:spPr>
          <p:txBody>
            <a:bodyPr vert="horz" wrap="square" lIns="0" tIns="0" rIns="0" bIns="0" numCol="1" anchor="t" anchorCtr="0" compatLnSpc="1"/>
            <a:lstStyle/>
            <a:p>
              <a:pPr>
                <a:lnSpc>
                  <a:spcPct val="120000"/>
                </a:lnSpc>
              </a:pP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endParaRPr>
            </a:p>
          </p:txBody>
        </p:sp>
        <p:sp>
          <p:nvSpPr>
            <p:cNvPr id="5" name="Color 2"/>
            <p:cNvSpPr/>
            <p:nvPr/>
          </p:nvSpPr>
          <p:spPr bwMode="auto">
            <a:xfrm>
              <a:off x="11768" y="2779"/>
              <a:ext cx="5294" cy="3149"/>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5"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rgbClr val="404040"/>
            </a:solidFill>
            <a:ln>
              <a:noFill/>
            </a:ln>
          </p:spPr>
          <p:txBody>
            <a:bodyPr vert="horz" wrap="square" lIns="0" tIns="0" rIns="0" bIns="0" numCol="1" anchor="t" anchorCtr="0" compatLnSpc="1"/>
            <a:lstStyle/>
            <a:p>
              <a:pPr>
                <a:lnSpc>
                  <a:spcPct val="120000"/>
                </a:lnSpc>
              </a:pP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endParaRPr>
            </a:p>
          </p:txBody>
        </p:sp>
        <p:sp>
          <p:nvSpPr>
            <p:cNvPr id="7" name="Color 5"/>
            <p:cNvSpPr/>
            <p:nvPr/>
          </p:nvSpPr>
          <p:spPr bwMode="auto">
            <a:xfrm>
              <a:off x="2877" y="2779"/>
              <a:ext cx="5300" cy="3149"/>
            </a:xfrm>
            <a:custGeom>
              <a:avLst/>
              <a:gdLst>
                <a:gd name="T0" fmla="*/ 766 w 766"/>
                <a:gd name="T1" fmla="*/ 0 h 453"/>
                <a:gd name="T2" fmla="*/ 670 w 766"/>
                <a:gd name="T3" fmla="*/ 85 h 453"/>
                <a:gd name="T4" fmla="*/ 470 w 766"/>
                <a:gd name="T5" fmla="*/ 390 h 453"/>
                <a:gd name="T6" fmla="*/ 337 w 766"/>
                <a:gd name="T7" fmla="*/ 453 h 453"/>
                <a:gd name="T8" fmla="*/ 0 w 766"/>
                <a:gd name="T9" fmla="*/ 453 h 453"/>
                <a:gd name="T10" fmla="*/ 133 w 766"/>
                <a:gd name="T11" fmla="*/ 390 h 453"/>
                <a:gd name="T12" fmla="*/ 333 w 766"/>
                <a:gd name="T13" fmla="*/ 85 h 453"/>
                <a:gd name="T14" fmla="*/ 429 w 766"/>
                <a:gd name="T15" fmla="*/ 0 h 453"/>
                <a:gd name="T16" fmla="*/ 766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766" y="0"/>
                  </a:moveTo>
                  <a:cubicBezTo>
                    <a:pt x="766" y="0"/>
                    <a:pt x="720" y="3"/>
                    <a:pt x="670" y="85"/>
                  </a:cubicBezTo>
                  <a:cubicBezTo>
                    <a:pt x="623" y="161"/>
                    <a:pt x="495" y="357"/>
                    <a:pt x="470" y="390"/>
                  </a:cubicBezTo>
                  <a:cubicBezTo>
                    <a:pt x="442" y="428"/>
                    <a:pt x="406" y="453"/>
                    <a:pt x="337" y="453"/>
                  </a:cubicBezTo>
                  <a:cubicBezTo>
                    <a:pt x="0" y="453"/>
                    <a:pt x="0" y="453"/>
                    <a:pt x="0" y="453"/>
                  </a:cubicBezTo>
                  <a:cubicBezTo>
                    <a:pt x="69" y="453"/>
                    <a:pt x="105" y="428"/>
                    <a:pt x="133" y="390"/>
                  </a:cubicBezTo>
                  <a:cubicBezTo>
                    <a:pt x="158" y="357"/>
                    <a:pt x="286" y="161"/>
                    <a:pt x="333" y="85"/>
                  </a:cubicBezTo>
                  <a:cubicBezTo>
                    <a:pt x="383" y="3"/>
                    <a:pt x="429" y="0"/>
                    <a:pt x="429" y="0"/>
                  </a:cubicBezTo>
                  <a:lnTo>
                    <a:pt x="766" y="0"/>
                  </a:lnTo>
                  <a:close/>
                </a:path>
              </a:pathLst>
            </a:custGeom>
            <a:solidFill>
              <a:srgbClr val="404040"/>
            </a:solidFill>
            <a:ln>
              <a:noFill/>
            </a:ln>
          </p:spPr>
          <p:txBody>
            <a:bodyPr vert="horz" wrap="square" lIns="0" tIns="0" rIns="0" bIns="0" numCol="1" anchor="t" anchorCtr="0" compatLnSpc="1"/>
            <a:lstStyle/>
            <a:p>
              <a:pPr>
                <a:lnSpc>
                  <a:spcPct val="120000"/>
                </a:lnSpc>
              </a:pP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endParaRPr>
            </a:p>
          </p:txBody>
        </p:sp>
        <p:sp>
          <p:nvSpPr>
            <p:cNvPr id="8" name="Color 4"/>
            <p:cNvSpPr/>
            <p:nvPr/>
          </p:nvSpPr>
          <p:spPr bwMode="auto">
            <a:xfrm>
              <a:off x="5839" y="2779"/>
              <a:ext cx="5300" cy="3149"/>
            </a:xfrm>
            <a:custGeom>
              <a:avLst/>
              <a:gdLst>
                <a:gd name="T0" fmla="*/ 0 w 766"/>
                <a:gd name="T1" fmla="*/ 0 h 453"/>
                <a:gd name="T2" fmla="*/ 96 w 766"/>
                <a:gd name="T3" fmla="*/ 85 h 453"/>
                <a:gd name="T4" fmla="*/ 296 w 766"/>
                <a:gd name="T5" fmla="*/ 390 h 453"/>
                <a:gd name="T6" fmla="*/ 429 w 766"/>
                <a:gd name="T7" fmla="*/ 453 h 453"/>
                <a:gd name="T8" fmla="*/ 766 w 766"/>
                <a:gd name="T9" fmla="*/ 453 h 453"/>
                <a:gd name="T10" fmla="*/ 633 w 766"/>
                <a:gd name="T11" fmla="*/ 390 h 453"/>
                <a:gd name="T12" fmla="*/ 433 w 766"/>
                <a:gd name="T13" fmla="*/ 85 h 453"/>
                <a:gd name="T14" fmla="*/ 337 w 766"/>
                <a:gd name="T15" fmla="*/ 0 h 453"/>
                <a:gd name="T16" fmla="*/ 0 w 766"/>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453">
                  <a:moveTo>
                    <a:pt x="0" y="0"/>
                  </a:moveTo>
                  <a:cubicBezTo>
                    <a:pt x="0" y="0"/>
                    <a:pt x="46" y="3"/>
                    <a:pt x="96" y="85"/>
                  </a:cubicBezTo>
                  <a:cubicBezTo>
                    <a:pt x="143" y="161"/>
                    <a:pt x="271" y="357"/>
                    <a:pt x="296" y="390"/>
                  </a:cubicBezTo>
                  <a:cubicBezTo>
                    <a:pt x="324" y="428"/>
                    <a:pt x="360" y="453"/>
                    <a:pt x="429" y="453"/>
                  </a:cubicBezTo>
                  <a:cubicBezTo>
                    <a:pt x="766" y="453"/>
                    <a:pt x="766" y="453"/>
                    <a:pt x="766" y="453"/>
                  </a:cubicBezTo>
                  <a:cubicBezTo>
                    <a:pt x="697" y="453"/>
                    <a:pt x="661" y="428"/>
                    <a:pt x="633" y="390"/>
                  </a:cubicBezTo>
                  <a:cubicBezTo>
                    <a:pt x="608" y="357"/>
                    <a:pt x="480" y="161"/>
                    <a:pt x="433" y="85"/>
                  </a:cubicBezTo>
                  <a:cubicBezTo>
                    <a:pt x="383" y="3"/>
                    <a:pt x="337" y="0"/>
                    <a:pt x="337" y="0"/>
                  </a:cubicBezTo>
                  <a:lnTo>
                    <a:pt x="0" y="0"/>
                  </a:lnTo>
                  <a:close/>
                </a:path>
              </a:pathLst>
            </a:custGeom>
            <a:solidFill>
              <a:srgbClr val="FFE374"/>
            </a:solidFill>
            <a:ln>
              <a:noFill/>
            </a:ln>
          </p:spPr>
          <p:txBody>
            <a:bodyPr vert="horz" wrap="square" lIns="0" tIns="0" rIns="0" bIns="0" numCol="1" anchor="t" anchorCtr="0" compatLnSpc="1"/>
            <a:lstStyle/>
            <a:p>
              <a:pPr>
                <a:lnSpc>
                  <a:spcPct val="120000"/>
                </a:lnSpc>
              </a:pP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endParaRPr>
            </a:p>
          </p:txBody>
        </p:sp>
        <p:sp>
          <p:nvSpPr>
            <p:cNvPr id="9" name="Color 6"/>
            <p:cNvSpPr/>
            <p:nvPr/>
          </p:nvSpPr>
          <p:spPr bwMode="auto">
            <a:xfrm>
              <a:off x="-81" y="2779"/>
              <a:ext cx="5291" cy="3149"/>
            </a:xfrm>
            <a:custGeom>
              <a:avLst/>
              <a:gdLst>
                <a:gd name="T0" fmla="*/ 0 w 765"/>
                <a:gd name="T1" fmla="*/ 0 h 453"/>
                <a:gd name="T2" fmla="*/ 96 w 765"/>
                <a:gd name="T3" fmla="*/ 85 h 453"/>
                <a:gd name="T4" fmla="*/ 295 w 765"/>
                <a:gd name="T5" fmla="*/ 390 h 453"/>
                <a:gd name="T6" fmla="*/ 428 w 765"/>
                <a:gd name="T7" fmla="*/ 453 h 453"/>
                <a:gd name="T8" fmla="*/ 765 w 765"/>
                <a:gd name="T9" fmla="*/ 453 h 453"/>
                <a:gd name="T10" fmla="*/ 632 w 765"/>
                <a:gd name="T11" fmla="*/ 390 h 453"/>
                <a:gd name="T12" fmla="*/ 433 w 765"/>
                <a:gd name="T13" fmla="*/ 85 h 453"/>
                <a:gd name="T14" fmla="*/ 337 w 765"/>
                <a:gd name="T15" fmla="*/ 0 h 453"/>
                <a:gd name="T16" fmla="*/ 0 w 765"/>
                <a:gd name="T1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5" h="453">
                  <a:moveTo>
                    <a:pt x="0" y="0"/>
                  </a:moveTo>
                  <a:cubicBezTo>
                    <a:pt x="0" y="0"/>
                    <a:pt x="46" y="3"/>
                    <a:pt x="96" y="85"/>
                  </a:cubicBezTo>
                  <a:cubicBezTo>
                    <a:pt x="143" y="161"/>
                    <a:pt x="271" y="357"/>
                    <a:pt x="295" y="390"/>
                  </a:cubicBezTo>
                  <a:cubicBezTo>
                    <a:pt x="324" y="428"/>
                    <a:pt x="359" y="453"/>
                    <a:pt x="428" y="453"/>
                  </a:cubicBezTo>
                  <a:cubicBezTo>
                    <a:pt x="765" y="453"/>
                    <a:pt x="765" y="453"/>
                    <a:pt x="765" y="453"/>
                  </a:cubicBezTo>
                  <a:cubicBezTo>
                    <a:pt x="696" y="453"/>
                    <a:pt x="661" y="428"/>
                    <a:pt x="632" y="390"/>
                  </a:cubicBezTo>
                  <a:cubicBezTo>
                    <a:pt x="608" y="357"/>
                    <a:pt x="480" y="161"/>
                    <a:pt x="433" y="85"/>
                  </a:cubicBezTo>
                  <a:cubicBezTo>
                    <a:pt x="383" y="3"/>
                    <a:pt x="337" y="0"/>
                    <a:pt x="337" y="0"/>
                  </a:cubicBezTo>
                  <a:lnTo>
                    <a:pt x="0" y="0"/>
                  </a:lnTo>
                  <a:close/>
                </a:path>
              </a:pathLst>
            </a:custGeom>
            <a:solidFill>
              <a:schemeClr val="accent1"/>
            </a:solidFill>
            <a:ln>
              <a:noFill/>
            </a:ln>
          </p:spPr>
          <p:txBody>
            <a:bodyPr vert="horz" wrap="square" lIns="0" tIns="0" rIns="0" bIns="0" numCol="1" anchor="t" anchorCtr="0" compatLnSpc="1"/>
            <a:lstStyle/>
            <a:p>
              <a:pPr>
                <a:lnSpc>
                  <a:spcPct val="120000"/>
                </a:lnSpc>
              </a:pPr>
              <a:endParaRPr lang="en-US" sz="120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endParaRPr>
            </a:p>
          </p:txBody>
        </p:sp>
        <p:sp>
          <p:nvSpPr>
            <p:cNvPr id="11" name="TextBox 26"/>
            <p:cNvSpPr txBox="1"/>
            <p:nvPr/>
          </p:nvSpPr>
          <p:spPr>
            <a:xfrm>
              <a:off x="3267" y="6035"/>
              <a:ext cx="2128" cy="382"/>
            </a:xfrm>
            <a:prstGeom prst="rect">
              <a:avLst/>
            </a:prstGeom>
            <a:noFill/>
          </p:spPr>
          <p:txBody>
            <a:bodyPr wrap="square" lIns="0" tIns="0" rIns="0" bIns="0" rtlCol="0">
              <a:spAutoFit/>
            </a:bodyPr>
            <a:lstStyle/>
            <a:p>
              <a:pPr algn="ct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rPr>
                <a:t>请替换文字内容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endParaRPr>
            </a:p>
          </p:txBody>
        </p:sp>
        <p:sp>
          <p:nvSpPr>
            <p:cNvPr id="33" name="TextBox 32"/>
            <p:cNvSpPr txBox="1"/>
            <p:nvPr/>
          </p:nvSpPr>
          <p:spPr>
            <a:xfrm>
              <a:off x="9215" y="6035"/>
              <a:ext cx="2128" cy="382"/>
            </a:xfrm>
            <a:prstGeom prst="rect">
              <a:avLst/>
            </a:prstGeom>
            <a:noFill/>
          </p:spPr>
          <p:txBody>
            <a:bodyPr wrap="square" lIns="0" tIns="0" rIns="0" bIns="0" rtlCol="0">
              <a:spAutoFit/>
            </a:bodyPr>
            <a:lstStyle/>
            <a:p>
              <a:pPr algn="ct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rPr>
                <a:t>请替换文字内容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endParaRPr>
            </a:p>
          </p:txBody>
        </p:sp>
        <p:sp>
          <p:nvSpPr>
            <p:cNvPr id="39" name="TextBox 38"/>
            <p:cNvSpPr txBox="1"/>
            <p:nvPr/>
          </p:nvSpPr>
          <p:spPr>
            <a:xfrm>
              <a:off x="14788" y="6035"/>
              <a:ext cx="2128" cy="382"/>
            </a:xfrm>
            <a:prstGeom prst="rect">
              <a:avLst/>
            </a:prstGeom>
            <a:noFill/>
          </p:spPr>
          <p:txBody>
            <a:bodyPr wrap="square" lIns="0" tIns="0" rIns="0" bIns="0" rtlCol="0">
              <a:spAutoFit/>
            </a:bodyPr>
            <a:lstStyle/>
            <a:p>
              <a:pPr algn="ctr">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rPr>
                <a:t>请替换文字内容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eague Gothic Regular"/>
                <a:sym typeface="字魂35号-经典雅黑" panose="02000000000000000000" pitchFamily="2" charset="-122"/>
              </a:endParaRPr>
            </a:p>
          </p:txBody>
        </p:sp>
      </p:grpSp>
      <p:sp>
        <p:nvSpPr>
          <p:cNvPr id="14" name="Text Placeholder 7"/>
          <p:cNvSpPr txBox="1"/>
          <p:nvPr/>
        </p:nvSpPr>
        <p:spPr>
          <a:xfrm>
            <a:off x="2329190" y="4459967"/>
            <a:ext cx="1954875" cy="25781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32" name="Text Placeholder 2"/>
          <p:cNvSpPr txBox="1"/>
          <p:nvPr/>
        </p:nvSpPr>
        <p:spPr>
          <a:xfrm>
            <a:off x="2329190" y="4771345"/>
            <a:ext cx="2745975" cy="31623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86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添加标题点击添加标题文字点击添加标题文字点击添加标题文字点击添加标题文字</a:t>
            </a:r>
          </a:p>
        </p:txBody>
      </p:sp>
      <p:sp>
        <p:nvSpPr>
          <p:cNvPr id="34" name="Rounded Rectangle 11"/>
          <p:cNvSpPr>
            <a:spLocks noChangeAspect="1"/>
          </p:cNvSpPr>
          <p:nvPr/>
        </p:nvSpPr>
        <p:spPr>
          <a:xfrm>
            <a:off x="1468641" y="4473227"/>
            <a:ext cx="719905" cy="720607"/>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sz="14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35" name="Text Placeholder 7"/>
          <p:cNvSpPr txBox="1"/>
          <p:nvPr/>
        </p:nvSpPr>
        <p:spPr>
          <a:xfrm>
            <a:off x="1526366" y="4564505"/>
            <a:ext cx="582763" cy="480928"/>
          </a:xfrm>
          <a:prstGeom prst="rect">
            <a:avLst/>
          </a:prstGeom>
        </p:spPr>
        <p:txBody>
          <a:bodyPr vert="horz" lIns="0" tIns="98497" rIns="0" bIns="98497"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4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01</a:t>
            </a:r>
          </a:p>
        </p:txBody>
      </p:sp>
      <p:sp>
        <p:nvSpPr>
          <p:cNvPr id="37" name="Text Placeholder 7"/>
          <p:cNvSpPr txBox="1"/>
          <p:nvPr/>
        </p:nvSpPr>
        <p:spPr>
          <a:xfrm>
            <a:off x="7491628" y="4474271"/>
            <a:ext cx="2749201" cy="25781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38" name="Text Placeholder 2"/>
          <p:cNvSpPr txBox="1"/>
          <p:nvPr/>
        </p:nvSpPr>
        <p:spPr>
          <a:xfrm>
            <a:off x="7491628" y="4785651"/>
            <a:ext cx="2749201" cy="31623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86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添加标题点击添加标题文字点击添加标题文字点击添加标题文字点击添加标题文字</a:t>
            </a:r>
          </a:p>
        </p:txBody>
      </p:sp>
      <p:sp>
        <p:nvSpPr>
          <p:cNvPr id="40" name="Rounded Rectangle 23"/>
          <p:cNvSpPr>
            <a:spLocks noChangeAspect="1"/>
          </p:cNvSpPr>
          <p:nvPr/>
        </p:nvSpPr>
        <p:spPr>
          <a:xfrm>
            <a:off x="6637033" y="4487533"/>
            <a:ext cx="719905" cy="720607"/>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sz="14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41" name="Text Placeholder 7"/>
          <p:cNvSpPr txBox="1"/>
          <p:nvPr/>
        </p:nvSpPr>
        <p:spPr>
          <a:xfrm>
            <a:off x="6694754" y="4578813"/>
            <a:ext cx="582763" cy="480928"/>
          </a:xfrm>
          <a:prstGeom prst="rect">
            <a:avLst/>
          </a:prstGeom>
        </p:spPr>
        <p:txBody>
          <a:bodyPr vert="horz" lIns="0" tIns="98497" rIns="0" bIns="98497"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4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02</a:t>
            </a:r>
          </a:p>
        </p:txBody>
      </p:sp>
      <p:sp>
        <p:nvSpPr>
          <p:cNvPr id="42" name="Text Placeholder 7"/>
          <p:cNvSpPr txBox="1"/>
          <p:nvPr/>
        </p:nvSpPr>
        <p:spPr>
          <a:xfrm>
            <a:off x="2375762" y="5710741"/>
            <a:ext cx="2745975" cy="25781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43" name="Text Placeholder 2"/>
          <p:cNvSpPr txBox="1"/>
          <p:nvPr/>
        </p:nvSpPr>
        <p:spPr>
          <a:xfrm>
            <a:off x="2375762" y="6022119"/>
            <a:ext cx="2745975" cy="158115"/>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86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lang="zh-CN" altLang="en-US" sz="86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44" name="Rounded Rectangle 27"/>
          <p:cNvSpPr>
            <a:spLocks noChangeAspect="1"/>
          </p:cNvSpPr>
          <p:nvPr/>
        </p:nvSpPr>
        <p:spPr>
          <a:xfrm>
            <a:off x="1526366" y="5724002"/>
            <a:ext cx="719905" cy="720607"/>
          </a:xfrm>
          <a:prstGeom prst="roundRect">
            <a:avLst>
              <a:gd name="adj"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sz="14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45" name="Text Placeholder 7"/>
          <p:cNvSpPr txBox="1"/>
          <p:nvPr/>
        </p:nvSpPr>
        <p:spPr>
          <a:xfrm>
            <a:off x="1584090" y="5815281"/>
            <a:ext cx="582763" cy="480928"/>
          </a:xfrm>
          <a:prstGeom prst="rect">
            <a:avLst/>
          </a:prstGeom>
        </p:spPr>
        <p:txBody>
          <a:bodyPr vert="horz" lIns="0" tIns="98497" rIns="0" bIns="98497"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4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03</a:t>
            </a:r>
          </a:p>
        </p:txBody>
      </p:sp>
      <p:sp>
        <p:nvSpPr>
          <p:cNvPr id="46" name="Text Placeholder 7"/>
          <p:cNvSpPr txBox="1"/>
          <p:nvPr/>
        </p:nvSpPr>
        <p:spPr>
          <a:xfrm>
            <a:off x="7491628" y="5725047"/>
            <a:ext cx="2749201" cy="257810"/>
          </a:xfrm>
          <a:prstGeom prst="rect">
            <a:avLst/>
          </a:prstGeom>
        </p:spPr>
        <p:txBody>
          <a:bodyPr vert="horz" lIns="0" tIns="0" rIns="0" bIns="0" anchor="t" anchorCtr="0">
            <a:sp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635" b="1" kern="1200" baseline="0">
                <a:solidFill>
                  <a:schemeClr val="accent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47" name="Text Placeholder 2"/>
          <p:cNvSpPr txBox="1"/>
          <p:nvPr/>
        </p:nvSpPr>
        <p:spPr>
          <a:xfrm>
            <a:off x="7491628" y="6036426"/>
            <a:ext cx="2749201" cy="316230"/>
          </a:xfrm>
          <a:prstGeom prst="rect">
            <a:avLst/>
          </a:prstGeom>
        </p:spPr>
        <p:txBody>
          <a:bodyPr vert="horz" lIns="0" tIns="0" rIns="0" bIns="0" anchor="t" anchorCtr="0">
            <a:spAutoFit/>
          </a:bodyPr>
          <a:lstStyle>
            <a:lvl1pPr marL="0" indent="0" algn="l" defTabSz="914400" rtl="0" eaLnBrk="1" latinLnBrk="0" hangingPunct="1">
              <a:lnSpc>
                <a:spcPct val="120000"/>
              </a:lnSpc>
              <a:spcBef>
                <a:spcPts val="0"/>
              </a:spcBef>
              <a:buFont typeface="Arial" panose="020B0604020202020204" pitchFamily="34" charset="0"/>
              <a:buNone/>
              <a:defRPr sz="158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86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添加标题点击添加标题文字点击添加标题文字点击添加标题文字点击添加标题文字</a:t>
            </a:r>
          </a:p>
        </p:txBody>
      </p:sp>
      <p:sp>
        <p:nvSpPr>
          <p:cNvPr id="48" name="Rounded Rectangle 16"/>
          <p:cNvSpPr>
            <a:spLocks noChangeAspect="1"/>
          </p:cNvSpPr>
          <p:nvPr/>
        </p:nvSpPr>
        <p:spPr>
          <a:xfrm>
            <a:off x="6642232" y="5738307"/>
            <a:ext cx="719905" cy="720607"/>
          </a:xfrm>
          <a:prstGeom prst="roundRect">
            <a:avLst>
              <a:gd name="adj" fmla="val 5000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20000"/>
              </a:lnSpc>
            </a:pPr>
            <a:endParaRPr lang="en-US" sz="14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p:txBody>
      </p:sp>
      <p:sp>
        <p:nvSpPr>
          <p:cNvPr id="49" name="Text Placeholder 7"/>
          <p:cNvSpPr txBox="1"/>
          <p:nvPr/>
        </p:nvSpPr>
        <p:spPr>
          <a:xfrm>
            <a:off x="6699954" y="5829586"/>
            <a:ext cx="582763" cy="480928"/>
          </a:xfrm>
          <a:prstGeom prst="rect">
            <a:avLst/>
          </a:prstGeom>
        </p:spPr>
        <p:txBody>
          <a:bodyPr vert="horz" lIns="0" tIns="98497" rIns="0" bIns="98497" anchor="ctr" anchorCtr="0"/>
          <a:lstStyle>
            <a:lvl1pPr marL="0" indent="0" algn="ctr" defTabSz="914400" rtl="0" eaLnBrk="1" latinLnBrk="0" hangingPunct="1">
              <a:lnSpc>
                <a:spcPct val="100000"/>
              </a:lnSpc>
              <a:spcBef>
                <a:spcPts val="0"/>
              </a:spcBef>
              <a:buFont typeface="Arial" panose="020B0604020202020204" pitchFamily="34" charset="0"/>
              <a:buNone/>
              <a:defRPr sz="211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24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04</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78772" y="1497323"/>
            <a:ext cx="2877483" cy="2877483"/>
          </a:xfrm>
          <a:prstGeom prst="ellipse">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iṡľíḓe"/>
          <p:cNvSpPr txBox="1"/>
          <p:nvPr/>
        </p:nvSpPr>
        <p:spPr>
          <a:xfrm>
            <a:off x="5280311" y="4023227"/>
            <a:ext cx="3151348" cy="1131827"/>
          </a:xfrm>
          <a:prstGeom prst="rect">
            <a:avLst/>
          </a:prstGeom>
        </p:spPr>
        <p:txBody>
          <a:bodyPr wrap="square" anchor="t" anchorCtr="0">
            <a:noAutofit/>
          </a:bodyPr>
          <a:lstStyle>
            <a:defPPr>
              <a:defRPr lang="zh-CN"/>
            </a:defPPr>
            <a:lvl1pPr indent="0" algn="ctr" defTabSz="914400">
              <a:lnSpc>
                <a:spcPct val="150000"/>
              </a:lnSpc>
              <a:spcBef>
                <a:spcPct val="0"/>
              </a:spcBef>
              <a:buFont typeface="Arial" panose="020B0604020202020204" pitchFamily="34" charset="0"/>
              <a:buNone/>
              <a:defRPr sz="1100"/>
            </a:lvl1pPr>
            <a:lvl2pPr marL="685800" indent="-228600" defTabSz="914400">
              <a:lnSpc>
                <a:spcPct val="90000"/>
              </a:lnSpc>
              <a:spcBef>
                <a:spcPts val="500"/>
              </a:spcBef>
              <a:buFont typeface="Arial" panose="020B0604020202020204" pitchFamily="34" charset="0"/>
              <a:buChar char="•"/>
              <a:defRPr sz="1600"/>
            </a:lvl2pPr>
            <a:lvl3pPr marL="1143000" indent="-228600" defTabSz="914400">
              <a:lnSpc>
                <a:spcPct val="90000"/>
              </a:lnSpc>
              <a:spcBef>
                <a:spcPts val="500"/>
              </a:spcBef>
              <a:buFont typeface="Arial" panose="020B0604020202020204" pitchFamily="34" charset="0"/>
              <a:buChar char="•"/>
              <a:defRPr sz="1400"/>
            </a:lvl3pPr>
            <a:lvl4pPr marL="1600200" indent="-228600" defTabSz="914400">
              <a:lnSpc>
                <a:spcPct val="90000"/>
              </a:lnSpc>
              <a:spcBef>
                <a:spcPts val="500"/>
              </a:spcBef>
              <a:buFont typeface="Arial" panose="020B0604020202020204" pitchFamily="34" charset="0"/>
              <a:buChar char="•"/>
              <a:defRPr sz="1200"/>
            </a:lvl4pPr>
            <a:lvl5pPr marL="2057400" indent="-228600" defTabSz="914400">
              <a:lnSpc>
                <a:spcPct val="90000"/>
              </a:lnSpc>
              <a:spcBef>
                <a:spcPts val="500"/>
              </a:spcBef>
              <a:buFont typeface="Arial" panose="020B0604020202020204" pitchFamily="34" charset="0"/>
              <a:buChar char="•"/>
              <a:defRPr sz="1200"/>
            </a:lvl5pPr>
            <a:lvl6pPr marL="2513965" indent="-228600" defTabSz="914400">
              <a:lnSpc>
                <a:spcPct val="90000"/>
              </a:lnSpc>
              <a:spcBef>
                <a:spcPts val="500"/>
              </a:spcBef>
              <a:buFont typeface="Arial" panose="020B0604020202020204" pitchFamily="34" charset="0"/>
              <a:buChar char="•"/>
            </a:lvl6pPr>
            <a:lvl7pPr marL="2971165" indent="-228600" defTabSz="914400">
              <a:lnSpc>
                <a:spcPct val="90000"/>
              </a:lnSpc>
              <a:spcBef>
                <a:spcPts val="500"/>
              </a:spcBef>
              <a:buFont typeface="Arial" panose="020B0604020202020204" pitchFamily="34" charset="0"/>
              <a:buChar char="•"/>
            </a:lvl7pPr>
            <a:lvl8pPr marL="3428365" indent="-228600" defTabSz="914400">
              <a:lnSpc>
                <a:spcPct val="90000"/>
              </a:lnSpc>
              <a:spcBef>
                <a:spcPts val="500"/>
              </a:spcBef>
              <a:buFont typeface="Arial" panose="020B0604020202020204" pitchFamily="34" charset="0"/>
              <a:buChar char="•"/>
            </a:lvl8pPr>
            <a:lvl9pPr marL="3885565" indent="-228600" defTabSz="914400">
              <a:lnSpc>
                <a:spcPct val="90000"/>
              </a:lnSpc>
              <a:spcBef>
                <a:spcPts val="500"/>
              </a:spcBef>
              <a:buFont typeface="Arial" panose="020B0604020202020204" pitchFamily="34" charset="0"/>
              <a:buChar char="•"/>
            </a:lvl9pPr>
          </a:lstStyle>
          <a:p>
            <a:pPr algn="l" eaLnBrk="1" hangingPunct="1">
              <a:lnSpc>
                <a:spcPct val="120000"/>
              </a:lnSpc>
              <a:buFontTx/>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eaLnBrk="1" hangingPunct="1">
              <a:lnSpc>
                <a:spcPct val="120000"/>
              </a:lnSpc>
              <a:buFontTx/>
              <a:buNone/>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8" name="íṩľîdè"/>
          <p:cNvSpPr/>
          <p:nvPr/>
        </p:nvSpPr>
        <p:spPr>
          <a:xfrm>
            <a:off x="5333295" y="3321971"/>
            <a:ext cx="3137740" cy="417072"/>
          </a:xfrm>
          <a:prstGeom prst="rect">
            <a:avLst/>
          </a:prstGeom>
          <a:solidFill>
            <a:srgbClr val="FFE374"/>
          </a:solidFill>
          <a:ln w="12700">
            <a:miter lim="400000"/>
          </a:ln>
        </p:spPr>
        <p:txBody>
          <a:bodyPr wrap="none" lIns="90000" tIns="46800" rIns="90000" bIns="46800" anchor="ctr">
            <a:normAutofit fontScale="90000" lnSpcReduction="10000"/>
          </a:bodyPr>
          <a:lstStyle/>
          <a:p>
            <a:pPr algn="ctr" fontAlgn="auto">
              <a:lnSpc>
                <a:spcPct val="12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lang="en-US" altLang="zh-CN"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 name="íśḷíḋè"/>
          <p:cNvSpPr/>
          <p:nvPr/>
        </p:nvSpPr>
        <p:spPr>
          <a:xfrm>
            <a:off x="8574171" y="3321971"/>
            <a:ext cx="3155144" cy="417072"/>
          </a:xfrm>
          <a:prstGeom prst="rect">
            <a:avLst/>
          </a:prstGeom>
          <a:solidFill>
            <a:srgbClr val="FFE374"/>
          </a:solidFill>
          <a:ln w="12700">
            <a:miter lim="400000"/>
          </a:ln>
        </p:spPr>
        <p:txBody>
          <a:bodyPr wrap="none" lIns="90000" tIns="46800" rIns="90000" bIns="46800" anchor="ctr">
            <a:normAutofit fontScale="90000" lnSpcReduction="10000"/>
          </a:bodyPr>
          <a:lstStyle/>
          <a:p>
            <a:pPr algn="ctr" fontAlgn="auto">
              <a:lnSpc>
                <a:spcPct val="120000"/>
              </a:lnSpc>
            </a:pPr>
            <a:r>
              <a:rPr lang="zh-CN" altLang="en-US" sz="20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lang="en-US" altLang="zh-CN" sz="20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12" name="iṥ1ïḍé"/>
          <p:cNvGrpSpPr/>
          <p:nvPr/>
        </p:nvGrpSpPr>
        <p:grpSpPr>
          <a:xfrm>
            <a:off x="6268206" y="1719000"/>
            <a:ext cx="916936" cy="916934"/>
            <a:chOff x="1371000" y="1758363"/>
            <a:chExt cx="731886" cy="731885"/>
          </a:xfrm>
        </p:grpSpPr>
        <p:sp>
          <p:nvSpPr>
            <p:cNvPr id="20" name="iṩlïďe"/>
            <p:cNvSpPr/>
            <p:nvPr/>
          </p:nvSpPr>
          <p:spPr>
            <a:xfrm>
              <a:off x="1371000" y="1758363"/>
              <a:ext cx="731886" cy="731885"/>
            </a:xfrm>
            <a:prstGeom prst="ellipse">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21" name="iŝḷïḓè"/>
            <p:cNvSpPr/>
            <p:nvPr/>
          </p:nvSpPr>
          <p:spPr>
            <a:xfrm>
              <a:off x="1538107" y="1926993"/>
              <a:ext cx="400739" cy="400123"/>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0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0 w 578320"/>
                <a:gd name="connsiteY23" fmla="*/ 577432 h 577432"/>
                <a:gd name="connsiteX24" fmla="*/ 461147 w 578320"/>
                <a:gd name="connsiteY24" fmla="*/ 550718 h 577432"/>
                <a:gd name="connsiteX25" fmla="*/ 461147 w 578320"/>
                <a:gd name="connsiteY25" fmla="*/ 262391 h 577432"/>
                <a:gd name="connsiteX26" fmla="*/ 486980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0" y="235677"/>
                  </a:moveTo>
                  <a:lnTo>
                    <a:pt x="551564" y="235677"/>
                  </a:lnTo>
                  <a:cubicBezTo>
                    <a:pt x="566326" y="235677"/>
                    <a:pt x="578320" y="247652"/>
                    <a:pt x="578320" y="262391"/>
                  </a:cubicBezTo>
                  <a:lnTo>
                    <a:pt x="578320" y="550718"/>
                  </a:lnTo>
                  <a:cubicBezTo>
                    <a:pt x="578320" y="565457"/>
                    <a:pt x="566326" y="577432"/>
                    <a:pt x="551564" y="577432"/>
                  </a:cubicBezTo>
                  <a:lnTo>
                    <a:pt x="486980" y="577432"/>
                  </a:lnTo>
                  <a:cubicBezTo>
                    <a:pt x="473141" y="577432"/>
                    <a:pt x="461147" y="565457"/>
                    <a:pt x="461147" y="550718"/>
                  </a:cubicBezTo>
                  <a:lnTo>
                    <a:pt x="461147" y="262391"/>
                  </a:lnTo>
                  <a:cubicBezTo>
                    <a:pt x="461147" y="247652"/>
                    <a:pt x="473141" y="235677"/>
                    <a:pt x="486980"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3"/>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1"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3"/>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latin typeface="微软雅黑" panose="020B0503020204020204" pitchFamily="34" charset="-122"/>
                <a:ea typeface="微软雅黑" panose="020B0503020204020204" pitchFamily="34" charset="-122"/>
                <a:cs typeface="+mn-ea"/>
                <a:sym typeface="+mn-lt"/>
              </a:endParaRPr>
            </a:p>
          </p:txBody>
        </p:sp>
      </p:grpSp>
      <p:grpSp>
        <p:nvGrpSpPr>
          <p:cNvPr id="13" name="ïṡļíde"/>
          <p:cNvGrpSpPr/>
          <p:nvPr/>
        </p:nvGrpSpPr>
        <p:grpSpPr>
          <a:xfrm>
            <a:off x="9509082" y="1719000"/>
            <a:ext cx="916936" cy="916934"/>
            <a:chOff x="1371000" y="1758363"/>
            <a:chExt cx="731886" cy="731885"/>
          </a:xfrm>
        </p:grpSpPr>
        <p:sp>
          <p:nvSpPr>
            <p:cNvPr id="18" name="ísḻiḋe"/>
            <p:cNvSpPr/>
            <p:nvPr/>
          </p:nvSpPr>
          <p:spPr>
            <a:xfrm>
              <a:off x="1371000" y="1758363"/>
              <a:ext cx="731886" cy="731885"/>
            </a:xfrm>
            <a:prstGeom prst="ellipse">
              <a:avLst/>
            </a:prstGeom>
            <a:solidFill>
              <a:schemeClr val="bg1"/>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微软雅黑" panose="020B0503020204020204" pitchFamily="34" charset="-122"/>
                <a:ea typeface="微软雅黑" panose="020B0503020204020204" pitchFamily="34" charset="-122"/>
                <a:cs typeface="+mn-ea"/>
                <a:sym typeface="+mn-lt"/>
              </a:endParaRPr>
            </a:p>
          </p:txBody>
        </p:sp>
        <p:sp>
          <p:nvSpPr>
            <p:cNvPr id="19" name="îŝḻïdè"/>
            <p:cNvSpPr/>
            <p:nvPr/>
          </p:nvSpPr>
          <p:spPr>
            <a:xfrm>
              <a:off x="1538107" y="1926993"/>
              <a:ext cx="400739" cy="400123"/>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0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0 w 578320"/>
                <a:gd name="connsiteY23" fmla="*/ 577432 h 577432"/>
                <a:gd name="connsiteX24" fmla="*/ 461147 w 578320"/>
                <a:gd name="connsiteY24" fmla="*/ 550718 h 577432"/>
                <a:gd name="connsiteX25" fmla="*/ 461147 w 578320"/>
                <a:gd name="connsiteY25" fmla="*/ 262391 h 577432"/>
                <a:gd name="connsiteX26" fmla="*/ 486980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0" y="235677"/>
                  </a:moveTo>
                  <a:lnTo>
                    <a:pt x="551564" y="235677"/>
                  </a:lnTo>
                  <a:cubicBezTo>
                    <a:pt x="566326" y="235677"/>
                    <a:pt x="578320" y="247652"/>
                    <a:pt x="578320" y="262391"/>
                  </a:cubicBezTo>
                  <a:lnTo>
                    <a:pt x="578320" y="550718"/>
                  </a:lnTo>
                  <a:cubicBezTo>
                    <a:pt x="578320" y="565457"/>
                    <a:pt x="566326" y="577432"/>
                    <a:pt x="551564" y="577432"/>
                  </a:cubicBezTo>
                  <a:lnTo>
                    <a:pt x="486980" y="577432"/>
                  </a:lnTo>
                  <a:cubicBezTo>
                    <a:pt x="473141" y="577432"/>
                    <a:pt x="461147" y="565457"/>
                    <a:pt x="461147" y="550718"/>
                  </a:cubicBezTo>
                  <a:lnTo>
                    <a:pt x="461147" y="262391"/>
                  </a:lnTo>
                  <a:cubicBezTo>
                    <a:pt x="461147" y="247652"/>
                    <a:pt x="473141" y="235677"/>
                    <a:pt x="486980"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3"/>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1"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3"/>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latin typeface="微软雅黑" panose="020B0503020204020204" pitchFamily="34" charset="-122"/>
                <a:ea typeface="微软雅黑" panose="020B0503020204020204" pitchFamily="34" charset="-122"/>
                <a:cs typeface="+mn-ea"/>
                <a:sym typeface="+mn-lt"/>
              </a:endParaRPr>
            </a:p>
          </p:txBody>
        </p:sp>
      </p:grpSp>
      <p:cxnSp>
        <p:nvCxnSpPr>
          <p:cNvPr id="14" name="直接连接符 13"/>
          <p:cNvCxnSpPr/>
          <p:nvPr/>
        </p:nvCxnSpPr>
        <p:spPr>
          <a:xfrm>
            <a:off x="4706297" y="1629765"/>
            <a:ext cx="0" cy="4919625"/>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5" name="íṧḷíḓé"/>
          <p:cNvGrpSpPr/>
          <p:nvPr/>
        </p:nvGrpSpPr>
        <p:grpSpPr>
          <a:xfrm>
            <a:off x="616055" y="4650337"/>
            <a:ext cx="4089877" cy="1899399"/>
            <a:chOff x="610102" y="2398652"/>
            <a:chExt cx="3601949" cy="1899399"/>
          </a:xfrm>
        </p:grpSpPr>
        <p:sp>
          <p:nvSpPr>
            <p:cNvPr id="16" name="íṡḻîḍé"/>
            <p:cNvSpPr/>
            <p:nvPr/>
          </p:nvSpPr>
          <p:spPr>
            <a:xfrm>
              <a:off x="610102" y="2840457"/>
              <a:ext cx="3524773" cy="145759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p>
          </p:txBody>
        </p:sp>
        <p:sp>
          <p:nvSpPr>
            <p:cNvPr id="17" name="îšlîḍé"/>
            <p:cNvSpPr txBox="1"/>
            <p:nvPr/>
          </p:nvSpPr>
          <p:spPr bwMode="auto">
            <a:xfrm>
              <a:off x="687278" y="2398652"/>
              <a:ext cx="3524773"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auto">
                <a:lnSpc>
                  <a:spcPct val="120000"/>
                </a:lnSpc>
              </a:pPr>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字魂35号-经典雅黑" panose="02000000000000000000" pitchFamily="2" charset="-122"/>
              </a:endParaRPr>
            </a:p>
          </p:txBody>
        </p:sp>
      </p:grpSp>
      <p:sp>
        <p:nvSpPr>
          <p:cNvPr id="25" name="iṡľíḓe"/>
          <p:cNvSpPr txBox="1"/>
          <p:nvPr/>
        </p:nvSpPr>
        <p:spPr>
          <a:xfrm>
            <a:off x="8536129" y="4027846"/>
            <a:ext cx="3151348" cy="1131827"/>
          </a:xfrm>
          <a:prstGeom prst="rect">
            <a:avLst/>
          </a:prstGeom>
        </p:spPr>
        <p:txBody>
          <a:bodyPr wrap="square" anchor="t" anchorCtr="0">
            <a:noAutofit/>
          </a:bodyPr>
          <a:lstStyle>
            <a:defPPr>
              <a:defRPr lang="zh-CN"/>
            </a:defPPr>
            <a:lvl1pPr indent="0" algn="ctr" defTabSz="914400">
              <a:lnSpc>
                <a:spcPct val="150000"/>
              </a:lnSpc>
              <a:spcBef>
                <a:spcPct val="0"/>
              </a:spcBef>
              <a:buFont typeface="Arial" panose="020B0604020202020204" pitchFamily="34" charset="0"/>
              <a:buNone/>
              <a:defRPr sz="1100"/>
            </a:lvl1pPr>
            <a:lvl2pPr marL="685800" indent="-228600" defTabSz="914400">
              <a:lnSpc>
                <a:spcPct val="90000"/>
              </a:lnSpc>
              <a:spcBef>
                <a:spcPts val="500"/>
              </a:spcBef>
              <a:buFont typeface="Arial" panose="020B0604020202020204" pitchFamily="34" charset="0"/>
              <a:buChar char="•"/>
              <a:defRPr sz="1600"/>
            </a:lvl2pPr>
            <a:lvl3pPr marL="1143000" indent="-228600" defTabSz="914400">
              <a:lnSpc>
                <a:spcPct val="90000"/>
              </a:lnSpc>
              <a:spcBef>
                <a:spcPts val="500"/>
              </a:spcBef>
              <a:buFont typeface="Arial" panose="020B0604020202020204" pitchFamily="34" charset="0"/>
              <a:buChar char="•"/>
              <a:defRPr sz="1400"/>
            </a:lvl3pPr>
            <a:lvl4pPr marL="1600200" indent="-228600" defTabSz="914400">
              <a:lnSpc>
                <a:spcPct val="90000"/>
              </a:lnSpc>
              <a:spcBef>
                <a:spcPts val="500"/>
              </a:spcBef>
              <a:buFont typeface="Arial" panose="020B0604020202020204" pitchFamily="34" charset="0"/>
              <a:buChar char="•"/>
              <a:defRPr sz="1200"/>
            </a:lvl4pPr>
            <a:lvl5pPr marL="2057400" indent="-228600" defTabSz="914400">
              <a:lnSpc>
                <a:spcPct val="90000"/>
              </a:lnSpc>
              <a:spcBef>
                <a:spcPts val="500"/>
              </a:spcBef>
              <a:buFont typeface="Arial" panose="020B0604020202020204" pitchFamily="34" charset="0"/>
              <a:buChar char="•"/>
              <a:defRPr sz="1200"/>
            </a:lvl5pPr>
            <a:lvl6pPr marL="2513965" indent="-228600" defTabSz="914400">
              <a:lnSpc>
                <a:spcPct val="90000"/>
              </a:lnSpc>
              <a:spcBef>
                <a:spcPts val="500"/>
              </a:spcBef>
              <a:buFont typeface="Arial" panose="020B0604020202020204" pitchFamily="34" charset="0"/>
              <a:buChar char="•"/>
            </a:lvl6pPr>
            <a:lvl7pPr marL="2971165" indent="-228600" defTabSz="914400">
              <a:lnSpc>
                <a:spcPct val="90000"/>
              </a:lnSpc>
              <a:spcBef>
                <a:spcPts val="500"/>
              </a:spcBef>
              <a:buFont typeface="Arial" panose="020B0604020202020204" pitchFamily="34" charset="0"/>
              <a:buChar char="•"/>
            </a:lvl7pPr>
            <a:lvl8pPr marL="3428365" indent="-228600" defTabSz="914400">
              <a:lnSpc>
                <a:spcPct val="90000"/>
              </a:lnSpc>
              <a:spcBef>
                <a:spcPts val="500"/>
              </a:spcBef>
              <a:buFont typeface="Arial" panose="020B0604020202020204" pitchFamily="34" charset="0"/>
              <a:buChar char="•"/>
            </a:lvl8pPr>
            <a:lvl9pPr marL="3885565" indent="-228600" defTabSz="914400">
              <a:lnSpc>
                <a:spcPct val="90000"/>
              </a:lnSpc>
              <a:spcBef>
                <a:spcPts val="500"/>
              </a:spcBef>
              <a:buFont typeface="Arial" panose="020B0604020202020204" pitchFamily="34" charset="0"/>
              <a:buChar char="•"/>
            </a:lvl9pPr>
          </a:lstStyle>
          <a:p>
            <a:pPr algn="l" eaLnBrk="1" hangingPunct="1">
              <a:lnSpc>
                <a:spcPct val="120000"/>
              </a:lnSpc>
              <a:buFontTx/>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endParaRPr>
          </a:p>
          <a:p>
            <a:pPr algn="l" eaLnBrk="1" hangingPunct="1">
              <a:lnSpc>
                <a:spcPct val="120000"/>
              </a:lnSpc>
              <a:buFontTx/>
              <a:buNone/>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pic>
        <p:nvPicPr>
          <p:cNvPr id="3" name="图片 2"/>
          <p:cNvPicPr>
            <a:picLocks noChangeAspect="1"/>
          </p:cNvPicPr>
          <p:nvPr/>
        </p:nvPicPr>
        <p:blipFill>
          <a:blip r:embed="rId3"/>
          <a:stretch>
            <a:fillRect/>
          </a:stretch>
        </p:blipFill>
        <p:spPr>
          <a:xfrm>
            <a:off x="1598930" y="1848485"/>
            <a:ext cx="2036445" cy="2174875"/>
          </a:xfrm>
          <a:prstGeom prst="flowChartConnector">
            <a:avLst/>
          </a:prstGeom>
        </p:spPr>
      </p:pic>
      <p:sp>
        <p:nvSpPr>
          <p:cNvPr id="4"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a30475f-fb42-4e8b-bac1-f69f1fd72a2c"/>
          <p:cNvGrpSpPr>
            <a:grpSpLocks noChangeAspect="1"/>
          </p:cNvGrpSpPr>
          <p:nvPr/>
        </p:nvGrpSpPr>
        <p:grpSpPr>
          <a:xfrm>
            <a:off x="977901" y="1451921"/>
            <a:ext cx="7559639" cy="4074915"/>
            <a:chOff x="1219200" y="1515421"/>
            <a:chExt cx="7559638" cy="4074915"/>
          </a:xfrm>
        </p:grpSpPr>
        <p:sp>
          <p:nvSpPr>
            <p:cNvPr id="13" name="ïšḻïďê-Oval 3"/>
            <p:cNvSpPr/>
            <p:nvPr/>
          </p:nvSpPr>
          <p:spPr>
            <a:xfrm>
              <a:off x="6156141" y="1578114"/>
              <a:ext cx="531628" cy="5316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14" name="ïšḻïďê-Arc 4"/>
            <p:cNvSpPr/>
            <p:nvPr/>
          </p:nvSpPr>
          <p:spPr>
            <a:xfrm>
              <a:off x="6096000" y="1515421"/>
              <a:ext cx="651909" cy="651909"/>
            </a:xfrm>
            <a:prstGeom prst="arc">
              <a:avLst>
                <a:gd name="adj1" fmla="val 12770549"/>
                <a:gd name="adj2" fmla="val 2991777"/>
              </a:avLst>
            </a:prstGeom>
            <a:ln w="25400">
              <a:solidFill>
                <a:schemeClr val="accent3"/>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15" name="ïšḻïďê-Oval 5"/>
            <p:cNvSpPr/>
            <p:nvPr/>
          </p:nvSpPr>
          <p:spPr>
            <a:xfrm>
              <a:off x="7208875" y="3237492"/>
              <a:ext cx="818707" cy="8187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16" name="ïšḻïďê-Oval 6"/>
            <p:cNvSpPr/>
            <p:nvPr/>
          </p:nvSpPr>
          <p:spPr>
            <a:xfrm>
              <a:off x="2456123" y="2626120"/>
              <a:ext cx="818707" cy="8187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17" name="ïšḻïďê-Oval 7"/>
            <p:cNvSpPr/>
            <p:nvPr/>
          </p:nvSpPr>
          <p:spPr>
            <a:xfrm>
              <a:off x="1219200" y="4336632"/>
              <a:ext cx="818707" cy="8187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18" name="ïšḻïďê-Arc 8"/>
            <p:cNvSpPr/>
            <p:nvPr/>
          </p:nvSpPr>
          <p:spPr>
            <a:xfrm>
              <a:off x="2394560" y="2564557"/>
              <a:ext cx="941832" cy="941832"/>
            </a:xfrm>
            <a:prstGeom prst="arc">
              <a:avLst>
                <a:gd name="adj1" fmla="val 16200000"/>
                <a:gd name="adj2" fmla="val 12544473"/>
              </a:avLst>
            </a:prstGeom>
            <a:ln w="25400">
              <a:solidFill>
                <a:schemeClr val="accent2"/>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19" name="ïšḻïďê-Oval 9"/>
            <p:cNvSpPr/>
            <p:nvPr/>
          </p:nvSpPr>
          <p:spPr>
            <a:xfrm>
              <a:off x="8187070" y="5001120"/>
              <a:ext cx="531628" cy="5316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20" name="ïšḻïďê-Arc 10"/>
            <p:cNvSpPr/>
            <p:nvPr/>
          </p:nvSpPr>
          <p:spPr>
            <a:xfrm>
              <a:off x="8126929" y="4938427"/>
              <a:ext cx="651909" cy="651909"/>
            </a:xfrm>
            <a:prstGeom prst="arc">
              <a:avLst>
                <a:gd name="adj1" fmla="val 12770549"/>
                <a:gd name="adj2" fmla="val 2991777"/>
              </a:avLst>
            </a:prstGeom>
            <a:ln w="12700" cap="flat" cmpd="sng" algn="ctr">
              <a:solidFill>
                <a:schemeClr val="accent5">
                  <a:lumMod val="100000"/>
                </a:schemeClr>
              </a:solidFill>
              <a:prstDash val="solid"/>
              <a:miter lim="8000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cxnSp>
          <p:nvCxnSpPr>
            <p:cNvPr id="31" name="ïšḻïďê-Connector: Curved 21"/>
            <p:cNvCxnSpPr>
              <a:stCxn id="17" idx="0"/>
            </p:cNvCxnSpPr>
            <p:nvPr/>
          </p:nvCxnSpPr>
          <p:spPr>
            <a:xfrm rot="5400000" flipH="1" flipV="1">
              <a:off x="1508717" y="3389227"/>
              <a:ext cx="1067242" cy="827569"/>
            </a:xfrm>
            <a:prstGeom prst="curvedConnector3">
              <a:avLst/>
            </a:prstGeom>
            <a:ln w="25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32" name="ïšḻïďê-Freeform: Shape 22"/>
            <p:cNvSpPr/>
            <p:nvPr/>
          </p:nvSpPr>
          <p:spPr>
            <a:xfrm>
              <a:off x="3221665" y="1844824"/>
              <a:ext cx="2955851" cy="845092"/>
            </a:xfrm>
            <a:custGeom>
              <a:avLst/>
              <a:gdLst>
                <a:gd name="connsiteX0" fmla="*/ 0 w 2955851"/>
                <a:gd name="connsiteY0" fmla="*/ 845092 h 845092"/>
                <a:gd name="connsiteX1" fmla="*/ 935665 w 2955851"/>
                <a:gd name="connsiteY1" fmla="*/ 58282 h 845092"/>
                <a:gd name="connsiteX2" fmla="*/ 2955851 w 2955851"/>
                <a:gd name="connsiteY2" fmla="*/ 58282 h 845092"/>
              </a:gdLst>
              <a:ahLst/>
              <a:cxnLst>
                <a:cxn ang="0">
                  <a:pos x="connsiteX0" y="connsiteY0"/>
                </a:cxn>
                <a:cxn ang="0">
                  <a:pos x="connsiteX1" y="connsiteY1"/>
                </a:cxn>
                <a:cxn ang="0">
                  <a:pos x="connsiteX2" y="connsiteY2"/>
                </a:cxn>
              </a:cxnLst>
              <a:rect l="l" t="t" r="r" b="b"/>
              <a:pathLst>
                <a:path w="2955851" h="845092">
                  <a:moveTo>
                    <a:pt x="0" y="845092"/>
                  </a:moveTo>
                  <a:cubicBezTo>
                    <a:pt x="221511" y="517254"/>
                    <a:pt x="443023" y="189417"/>
                    <a:pt x="935665" y="58282"/>
                  </a:cubicBezTo>
                  <a:cubicBezTo>
                    <a:pt x="1428307" y="-72853"/>
                    <a:pt x="2955851" y="58282"/>
                    <a:pt x="2955851" y="58282"/>
                  </a:cubicBezTo>
                </a:path>
              </a:pathLst>
            </a:custGeom>
            <a:noFill/>
            <a:ln w="254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cxnSp>
          <p:nvCxnSpPr>
            <p:cNvPr id="33" name="ïšḻïďê-Connector: Curved 23"/>
            <p:cNvCxnSpPr>
              <a:stCxn id="14" idx="2"/>
              <a:endCxn id="15" idx="0"/>
            </p:cNvCxnSpPr>
            <p:nvPr/>
          </p:nvCxnSpPr>
          <p:spPr>
            <a:xfrm rot="10800000" flipH="1" flipV="1">
              <a:off x="6632071" y="2090568"/>
              <a:ext cx="986158" cy="1146923"/>
            </a:xfrm>
            <a:prstGeom prst="curvedConnector4">
              <a:avLst>
                <a:gd name="adj1" fmla="val -23181"/>
                <a:gd name="adj2" fmla="val 53346"/>
              </a:avLst>
            </a:prstGeom>
            <a:ln w="254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4" name="ïšḻïďê-Connector: Curved 24"/>
            <p:cNvCxnSpPr>
              <a:stCxn id="15" idx="4"/>
            </p:cNvCxnSpPr>
            <p:nvPr/>
          </p:nvCxnSpPr>
          <p:spPr>
            <a:xfrm rot="16200000" flipH="1">
              <a:off x="7607065" y="4067363"/>
              <a:ext cx="882228" cy="859900"/>
            </a:xfrm>
            <a:prstGeom prst="curvedConnector3">
              <a:avLst/>
            </a:prstGeom>
            <a:ln w="254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5" name="ïšḻïďê-Freeform: Shape 25"/>
            <p:cNvSpPr>
              <a:spLocks noChangeAspect="1"/>
            </p:cNvSpPr>
            <p:nvPr/>
          </p:nvSpPr>
          <p:spPr bwMode="auto">
            <a:xfrm>
              <a:off x="8280625" y="5099904"/>
              <a:ext cx="344516" cy="287436"/>
            </a:xfrm>
            <a:custGeom>
              <a:avLst/>
              <a:gdLst>
                <a:gd name="T0" fmla="*/ 643 w 3724"/>
                <a:gd name="T1" fmla="*/ 1092 h 3107"/>
                <a:gd name="T2" fmla="*/ 946 w 3724"/>
                <a:gd name="T3" fmla="*/ 1092 h 3107"/>
                <a:gd name="T4" fmla="*/ 991 w 3724"/>
                <a:gd name="T5" fmla="*/ 2486 h 3107"/>
                <a:gd name="T6" fmla="*/ 605 w 3724"/>
                <a:gd name="T7" fmla="*/ 2486 h 3107"/>
                <a:gd name="T8" fmla="*/ 643 w 3724"/>
                <a:gd name="T9" fmla="*/ 1092 h 3107"/>
                <a:gd name="T10" fmla="*/ 385 w 3724"/>
                <a:gd name="T11" fmla="*/ 2562 h 3107"/>
                <a:gd name="T12" fmla="*/ 3339 w 3724"/>
                <a:gd name="T13" fmla="*/ 2562 h 3107"/>
                <a:gd name="T14" fmla="*/ 3339 w 3724"/>
                <a:gd name="T15" fmla="*/ 2721 h 3107"/>
                <a:gd name="T16" fmla="*/ 3566 w 3724"/>
                <a:gd name="T17" fmla="*/ 2721 h 3107"/>
                <a:gd name="T18" fmla="*/ 3566 w 3724"/>
                <a:gd name="T19" fmla="*/ 2948 h 3107"/>
                <a:gd name="T20" fmla="*/ 3724 w 3724"/>
                <a:gd name="T21" fmla="*/ 2948 h 3107"/>
                <a:gd name="T22" fmla="*/ 3724 w 3724"/>
                <a:gd name="T23" fmla="*/ 3107 h 3107"/>
                <a:gd name="T24" fmla="*/ 0 w 3724"/>
                <a:gd name="T25" fmla="*/ 3107 h 3107"/>
                <a:gd name="T26" fmla="*/ 0 w 3724"/>
                <a:gd name="T27" fmla="*/ 2948 h 3107"/>
                <a:gd name="T28" fmla="*/ 158 w 3724"/>
                <a:gd name="T29" fmla="*/ 2948 h 3107"/>
                <a:gd name="T30" fmla="*/ 158 w 3724"/>
                <a:gd name="T31" fmla="*/ 2721 h 3107"/>
                <a:gd name="T32" fmla="*/ 385 w 3724"/>
                <a:gd name="T33" fmla="*/ 2721 h 3107"/>
                <a:gd name="T34" fmla="*/ 385 w 3724"/>
                <a:gd name="T35" fmla="*/ 2562 h 3107"/>
                <a:gd name="T36" fmla="*/ 3490 w 3724"/>
                <a:gd name="T37" fmla="*/ 682 h 3107"/>
                <a:gd name="T38" fmla="*/ 1862 w 3724"/>
                <a:gd name="T39" fmla="*/ 0 h 3107"/>
                <a:gd name="T40" fmla="*/ 234 w 3724"/>
                <a:gd name="T41" fmla="*/ 682 h 3107"/>
                <a:gd name="T42" fmla="*/ 234 w 3724"/>
                <a:gd name="T43" fmla="*/ 781 h 3107"/>
                <a:gd name="T44" fmla="*/ 3490 w 3724"/>
                <a:gd name="T45" fmla="*/ 781 h 3107"/>
                <a:gd name="T46" fmla="*/ 3490 w 3724"/>
                <a:gd name="T47" fmla="*/ 682 h 3107"/>
                <a:gd name="T48" fmla="*/ 544 w 3724"/>
                <a:gd name="T49" fmla="*/ 857 h 3107"/>
                <a:gd name="T50" fmla="*/ 3180 w 3724"/>
                <a:gd name="T51" fmla="*/ 857 h 3107"/>
                <a:gd name="T52" fmla="*/ 3180 w 3724"/>
                <a:gd name="T53" fmla="*/ 1009 h 3107"/>
                <a:gd name="T54" fmla="*/ 544 w 3724"/>
                <a:gd name="T55" fmla="*/ 1009 h 3107"/>
                <a:gd name="T56" fmla="*/ 544 w 3724"/>
                <a:gd name="T57" fmla="*/ 857 h 3107"/>
                <a:gd name="T58" fmla="*/ 2771 w 3724"/>
                <a:gd name="T59" fmla="*/ 1092 h 3107"/>
                <a:gd name="T60" fmla="*/ 3074 w 3724"/>
                <a:gd name="T61" fmla="*/ 1092 h 3107"/>
                <a:gd name="T62" fmla="*/ 3118 w 3724"/>
                <a:gd name="T63" fmla="*/ 2486 h 3107"/>
                <a:gd name="T64" fmla="*/ 2733 w 3724"/>
                <a:gd name="T65" fmla="*/ 2486 h 3107"/>
                <a:gd name="T66" fmla="*/ 2771 w 3724"/>
                <a:gd name="T67" fmla="*/ 1092 h 3107"/>
                <a:gd name="T68" fmla="*/ 2058 w 3724"/>
                <a:gd name="T69" fmla="*/ 1092 h 3107"/>
                <a:gd name="T70" fmla="*/ 2371 w 3724"/>
                <a:gd name="T71" fmla="*/ 1092 h 3107"/>
                <a:gd name="T72" fmla="*/ 2416 w 3724"/>
                <a:gd name="T73" fmla="*/ 2486 h 3107"/>
                <a:gd name="T74" fmla="*/ 2020 w 3724"/>
                <a:gd name="T75" fmla="*/ 2486 h 3107"/>
                <a:gd name="T76" fmla="*/ 2058 w 3724"/>
                <a:gd name="T77" fmla="*/ 1092 h 3107"/>
                <a:gd name="T78" fmla="*/ 1356 w 3724"/>
                <a:gd name="T79" fmla="*/ 1092 h 3107"/>
                <a:gd name="T80" fmla="*/ 1658 w 3724"/>
                <a:gd name="T81" fmla="*/ 1092 h 3107"/>
                <a:gd name="T82" fmla="*/ 1703 w 3724"/>
                <a:gd name="T83" fmla="*/ 2486 h 3107"/>
                <a:gd name="T84" fmla="*/ 1311 w 3724"/>
                <a:gd name="T85" fmla="*/ 2486 h 3107"/>
                <a:gd name="T86" fmla="*/ 1356 w 3724"/>
                <a:gd name="T87" fmla="*/ 1092 h 3107"/>
                <a:gd name="T88" fmla="*/ 1356 w 3724"/>
                <a:gd name="T89" fmla="*/ 1092 h 3107"/>
                <a:gd name="T90" fmla="*/ 1356 w 3724"/>
                <a:gd name="T91" fmla="*/ 1092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24" h="3107">
                  <a:moveTo>
                    <a:pt x="643" y="1092"/>
                  </a:moveTo>
                  <a:lnTo>
                    <a:pt x="946" y="1092"/>
                  </a:lnTo>
                  <a:lnTo>
                    <a:pt x="991" y="2486"/>
                  </a:lnTo>
                  <a:lnTo>
                    <a:pt x="605" y="2486"/>
                  </a:lnTo>
                  <a:lnTo>
                    <a:pt x="643" y="1092"/>
                  </a:lnTo>
                  <a:close/>
                  <a:moveTo>
                    <a:pt x="385" y="2562"/>
                  </a:moveTo>
                  <a:lnTo>
                    <a:pt x="3339" y="2562"/>
                  </a:lnTo>
                  <a:lnTo>
                    <a:pt x="3339" y="2721"/>
                  </a:lnTo>
                  <a:lnTo>
                    <a:pt x="3566" y="2721"/>
                  </a:lnTo>
                  <a:lnTo>
                    <a:pt x="3566" y="2948"/>
                  </a:lnTo>
                  <a:lnTo>
                    <a:pt x="3724" y="2948"/>
                  </a:lnTo>
                  <a:lnTo>
                    <a:pt x="3724" y="3107"/>
                  </a:lnTo>
                  <a:lnTo>
                    <a:pt x="0" y="3107"/>
                  </a:lnTo>
                  <a:lnTo>
                    <a:pt x="0" y="2948"/>
                  </a:lnTo>
                  <a:lnTo>
                    <a:pt x="158" y="2948"/>
                  </a:lnTo>
                  <a:lnTo>
                    <a:pt x="158" y="2721"/>
                  </a:lnTo>
                  <a:lnTo>
                    <a:pt x="385" y="2721"/>
                  </a:lnTo>
                  <a:lnTo>
                    <a:pt x="385" y="2562"/>
                  </a:lnTo>
                  <a:close/>
                  <a:moveTo>
                    <a:pt x="3490" y="682"/>
                  </a:moveTo>
                  <a:lnTo>
                    <a:pt x="1862" y="0"/>
                  </a:lnTo>
                  <a:lnTo>
                    <a:pt x="234" y="682"/>
                  </a:lnTo>
                  <a:lnTo>
                    <a:pt x="234" y="781"/>
                  </a:lnTo>
                  <a:lnTo>
                    <a:pt x="3490" y="781"/>
                  </a:lnTo>
                  <a:lnTo>
                    <a:pt x="3490" y="682"/>
                  </a:lnTo>
                  <a:close/>
                  <a:moveTo>
                    <a:pt x="544" y="857"/>
                  </a:moveTo>
                  <a:lnTo>
                    <a:pt x="3180" y="857"/>
                  </a:lnTo>
                  <a:lnTo>
                    <a:pt x="3180" y="1009"/>
                  </a:lnTo>
                  <a:lnTo>
                    <a:pt x="544" y="1009"/>
                  </a:lnTo>
                  <a:lnTo>
                    <a:pt x="544" y="857"/>
                  </a:lnTo>
                  <a:close/>
                  <a:moveTo>
                    <a:pt x="2771" y="1092"/>
                  </a:moveTo>
                  <a:lnTo>
                    <a:pt x="3074" y="1092"/>
                  </a:lnTo>
                  <a:lnTo>
                    <a:pt x="3118" y="2486"/>
                  </a:lnTo>
                  <a:lnTo>
                    <a:pt x="2733" y="2486"/>
                  </a:lnTo>
                  <a:lnTo>
                    <a:pt x="2771" y="1092"/>
                  </a:lnTo>
                  <a:close/>
                  <a:moveTo>
                    <a:pt x="2058" y="1092"/>
                  </a:moveTo>
                  <a:lnTo>
                    <a:pt x="2371" y="1092"/>
                  </a:lnTo>
                  <a:lnTo>
                    <a:pt x="2416" y="2486"/>
                  </a:lnTo>
                  <a:lnTo>
                    <a:pt x="2020" y="2486"/>
                  </a:lnTo>
                  <a:lnTo>
                    <a:pt x="2058" y="1092"/>
                  </a:lnTo>
                  <a:close/>
                  <a:moveTo>
                    <a:pt x="1356" y="1092"/>
                  </a:moveTo>
                  <a:lnTo>
                    <a:pt x="1658" y="1092"/>
                  </a:lnTo>
                  <a:lnTo>
                    <a:pt x="1703" y="2486"/>
                  </a:lnTo>
                  <a:lnTo>
                    <a:pt x="1311" y="2486"/>
                  </a:lnTo>
                  <a:lnTo>
                    <a:pt x="1356" y="1092"/>
                  </a:lnTo>
                  <a:close/>
                  <a:moveTo>
                    <a:pt x="1356" y="1092"/>
                  </a:moveTo>
                  <a:lnTo>
                    <a:pt x="1356" y="1092"/>
                  </a:lnTo>
                  <a:close/>
                </a:path>
              </a:pathLst>
            </a:custGeom>
            <a:solidFill>
              <a:schemeClr val="bg1"/>
            </a:solidFill>
            <a:ln>
              <a:noFill/>
            </a:ln>
          </p:spPr>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36" name="ïšḻïďê-Freeform: Shape 26"/>
            <p:cNvSpPr>
              <a:spLocks noChangeAspect="1"/>
            </p:cNvSpPr>
            <p:nvPr/>
          </p:nvSpPr>
          <p:spPr bwMode="auto">
            <a:xfrm>
              <a:off x="7427701" y="3497257"/>
              <a:ext cx="381053" cy="310581"/>
            </a:xfrm>
            <a:custGeom>
              <a:avLst/>
              <a:gdLst>
                <a:gd name="connsiteX0" fmla="*/ 207069 w 508000"/>
                <a:gd name="connsiteY0" fmla="*/ 165501 h 414051"/>
                <a:gd name="connsiteX1" fmla="*/ 254000 w 508000"/>
                <a:gd name="connsiteY1" fmla="*/ 195087 h 414051"/>
                <a:gd name="connsiteX2" fmla="*/ 300931 w 508000"/>
                <a:gd name="connsiteY2" fmla="*/ 165501 h 414051"/>
                <a:gd name="connsiteX3" fmla="*/ 350678 w 508000"/>
                <a:gd name="connsiteY3" fmla="*/ 214342 h 414051"/>
                <a:gd name="connsiteX4" fmla="*/ 339884 w 508000"/>
                <a:gd name="connsiteY4" fmla="*/ 251442 h 414051"/>
                <a:gd name="connsiteX5" fmla="*/ 254000 w 508000"/>
                <a:gd name="connsiteY5" fmla="*/ 321885 h 414051"/>
                <a:gd name="connsiteX6" fmla="*/ 168117 w 508000"/>
                <a:gd name="connsiteY6" fmla="*/ 251442 h 414051"/>
                <a:gd name="connsiteX7" fmla="*/ 157323 w 508000"/>
                <a:gd name="connsiteY7" fmla="*/ 214342 h 414051"/>
                <a:gd name="connsiteX8" fmla="*/ 207069 w 508000"/>
                <a:gd name="connsiteY8" fmla="*/ 165501 h 414051"/>
                <a:gd name="connsiteX9" fmla="*/ 254000 w 508000"/>
                <a:gd name="connsiteY9" fmla="*/ 95406 h 414051"/>
                <a:gd name="connsiteX10" fmla="*/ 119723 w 508000"/>
                <a:gd name="connsiteY10" fmla="*/ 229820 h 414051"/>
                <a:gd name="connsiteX11" fmla="*/ 254000 w 508000"/>
                <a:gd name="connsiteY11" fmla="*/ 364703 h 414051"/>
                <a:gd name="connsiteX12" fmla="*/ 388277 w 508000"/>
                <a:gd name="connsiteY12" fmla="*/ 229820 h 414051"/>
                <a:gd name="connsiteX13" fmla="*/ 254000 w 508000"/>
                <a:gd name="connsiteY13" fmla="*/ 95406 h 414051"/>
                <a:gd name="connsiteX14" fmla="*/ 395320 w 508000"/>
                <a:gd name="connsiteY14" fmla="*/ 93526 h 414051"/>
                <a:gd name="connsiteX15" fmla="*/ 386869 w 508000"/>
                <a:gd name="connsiteY15" fmla="*/ 101515 h 414051"/>
                <a:gd name="connsiteX16" fmla="*/ 386869 w 508000"/>
                <a:gd name="connsiteY16" fmla="*/ 124544 h 414051"/>
                <a:gd name="connsiteX17" fmla="*/ 395320 w 508000"/>
                <a:gd name="connsiteY17" fmla="*/ 132534 h 414051"/>
                <a:gd name="connsiteX18" fmla="*/ 461050 w 508000"/>
                <a:gd name="connsiteY18" fmla="*/ 132534 h 414051"/>
                <a:gd name="connsiteX19" fmla="*/ 469501 w 508000"/>
                <a:gd name="connsiteY19" fmla="*/ 124544 h 414051"/>
                <a:gd name="connsiteX20" fmla="*/ 469501 w 508000"/>
                <a:gd name="connsiteY20" fmla="*/ 101515 h 414051"/>
                <a:gd name="connsiteX21" fmla="*/ 461050 w 508000"/>
                <a:gd name="connsiteY21" fmla="*/ 93526 h 414051"/>
                <a:gd name="connsiteX22" fmla="*/ 395320 w 508000"/>
                <a:gd name="connsiteY22" fmla="*/ 93526 h 414051"/>
                <a:gd name="connsiteX23" fmla="*/ 94839 w 508000"/>
                <a:gd name="connsiteY23" fmla="*/ 0 h 414051"/>
                <a:gd name="connsiteX24" fmla="*/ 405649 w 508000"/>
                <a:gd name="connsiteY24" fmla="*/ 0 h 414051"/>
                <a:gd name="connsiteX25" fmla="*/ 413161 w 508000"/>
                <a:gd name="connsiteY25" fmla="*/ 7990 h 414051"/>
                <a:gd name="connsiteX26" fmla="*/ 413161 w 508000"/>
                <a:gd name="connsiteY26" fmla="*/ 41828 h 414051"/>
                <a:gd name="connsiteX27" fmla="*/ 417856 w 508000"/>
                <a:gd name="connsiteY27" fmla="*/ 46058 h 414051"/>
                <a:gd name="connsiteX28" fmla="*/ 489690 w 508000"/>
                <a:gd name="connsiteY28" fmla="*/ 46058 h 414051"/>
                <a:gd name="connsiteX29" fmla="*/ 508000 w 508000"/>
                <a:gd name="connsiteY29" fmla="*/ 67207 h 414051"/>
                <a:gd name="connsiteX30" fmla="*/ 508000 w 508000"/>
                <a:gd name="connsiteY30" fmla="*/ 398072 h 414051"/>
                <a:gd name="connsiteX31" fmla="*/ 492037 w 508000"/>
                <a:gd name="connsiteY31" fmla="*/ 414051 h 414051"/>
                <a:gd name="connsiteX32" fmla="*/ 15963 w 508000"/>
                <a:gd name="connsiteY32" fmla="*/ 414051 h 414051"/>
                <a:gd name="connsiteX33" fmla="*/ 0 w 508000"/>
                <a:gd name="connsiteY33" fmla="*/ 398072 h 414051"/>
                <a:gd name="connsiteX34" fmla="*/ 0 w 508000"/>
                <a:gd name="connsiteY34" fmla="*/ 62037 h 414051"/>
                <a:gd name="connsiteX35" fmla="*/ 15963 w 508000"/>
                <a:gd name="connsiteY35" fmla="*/ 46058 h 414051"/>
                <a:gd name="connsiteX36" fmla="*/ 82632 w 508000"/>
                <a:gd name="connsiteY36" fmla="*/ 46058 h 414051"/>
                <a:gd name="connsiteX37" fmla="*/ 87327 w 508000"/>
                <a:gd name="connsiteY37" fmla="*/ 41828 h 414051"/>
                <a:gd name="connsiteX38" fmla="*/ 87327 w 508000"/>
                <a:gd name="connsiteY38" fmla="*/ 7990 h 414051"/>
                <a:gd name="connsiteX39" fmla="*/ 94839 w 508000"/>
                <a:gd name="connsiteY39" fmla="*/ 0 h 41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8000" h="414051">
                  <a:moveTo>
                    <a:pt x="207069" y="165501"/>
                  </a:moveTo>
                  <a:cubicBezTo>
                    <a:pt x="234759" y="165501"/>
                    <a:pt x="250715" y="195087"/>
                    <a:pt x="254000" y="195087"/>
                  </a:cubicBezTo>
                  <a:cubicBezTo>
                    <a:pt x="258224" y="195087"/>
                    <a:pt x="274650" y="165501"/>
                    <a:pt x="300931" y="165501"/>
                  </a:cubicBezTo>
                  <a:cubicBezTo>
                    <a:pt x="327682" y="165501"/>
                    <a:pt x="349270" y="187573"/>
                    <a:pt x="350678" y="214342"/>
                  </a:cubicBezTo>
                  <a:cubicBezTo>
                    <a:pt x="351616" y="229370"/>
                    <a:pt x="346923" y="240641"/>
                    <a:pt x="339884" y="251442"/>
                  </a:cubicBezTo>
                  <a:cubicBezTo>
                    <a:pt x="326274" y="272105"/>
                    <a:pt x="267141" y="321885"/>
                    <a:pt x="254000" y="321885"/>
                  </a:cubicBezTo>
                  <a:cubicBezTo>
                    <a:pt x="241798" y="321885"/>
                    <a:pt x="181727" y="272105"/>
                    <a:pt x="168117" y="251442"/>
                  </a:cubicBezTo>
                  <a:cubicBezTo>
                    <a:pt x="161547" y="241110"/>
                    <a:pt x="156384" y="229370"/>
                    <a:pt x="157323" y="214342"/>
                  </a:cubicBezTo>
                  <a:cubicBezTo>
                    <a:pt x="158731" y="187573"/>
                    <a:pt x="180319" y="165501"/>
                    <a:pt x="207069" y="165501"/>
                  </a:cubicBezTo>
                  <a:close/>
                  <a:moveTo>
                    <a:pt x="254000" y="95406"/>
                  </a:moveTo>
                  <a:cubicBezTo>
                    <a:pt x="179819" y="95406"/>
                    <a:pt x="119723" y="155563"/>
                    <a:pt x="119723" y="229820"/>
                  </a:cubicBezTo>
                  <a:cubicBezTo>
                    <a:pt x="119723" y="304076"/>
                    <a:pt x="179819" y="364703"/>
                    <a:pt x="254000" y="364703"/>
                  </a:cubicBezTo>
                  <a:cubicBezTo>
                    <a:pt x="328181" y="364703"/>
                    <a:pt x="388277" y="304076"/>
                    <a:pt x="388277" y="229820"/>
                  </a:cubicBezTo>
                  <a:cubicBezTo>
                    <a:pt x="388277" y="155563"/>
                    <a:pt x="328181" y="95406"/>
                    <a:pt x="254000" y="95406"/>
                  </a:cubicBezTo>
                  <a:close/>
                  <a:moveTo>
                    <a:pt x="395320" y="93526"/>
                  </a:moveTo>
                  <a:cubicBezTo>
                    <a:pt x="390625" y="93526"/>
                    <a:pt x="386869" y="97286"/>
                    <a:pt x="386869" y="101515"/>
                  </a:cubicBezTo>
                  <a:cubicBezTo>
                    <a:pt x="386869" y="101515"/>
                    <a:pt x="386869" y="101515"/>
                    <a:pt x="386869" y="124544"/>
                  </a:cubicBezTo>
                  <a:cubicBezTo>
                    <a:pt x="386869" y="128774"/>
                    <a:pt x="390625" y="132534"/>
                    <a:pt x="395320" y="132534"/>
                  </a:cubicBezTo>
                  <a:cubicBezTo>
                    <a:pt x="395320" y="132534"/>
                    <a:pt x="395320" y="132534"/>
                    <a:pt x="461050" y="132534"/>
                  </a:cubicBezTo>
                  <a:cubicBezTo>
                    <a:pt x="465745" y="132534"/>
                    <a:pt x="469501" y="128774"/>
                    <a:pt x="469501" y="124544"/>
                  </a:cubicBezTo>
                  <a:lnTo>
                    <a:pt x="469501" y="101515"/>
                  </a:lnTo>
                  <a:cubicBezTo>
                    <a:pt x="469501" y="97286"/>
                    <a:pt x="465745" y="93526"/>
                    <a:pt x="461050" y="93526"/>
                  </a:cubicBezTo>
                  <a:cubicBezTo>
                    <a:pt x="461050" y="93526"/>
                    <a:pt x="461050" y="93526"/>
                    <a:pt x="395320" y="93526"/>
                  </a:cubicBezTo>
                  <a:close/>
                  <a:moveTo>
                    <a:pt x="94839" y="0"/>
                  </a:moveTo>
                  <a:cubicBezTo>
                    <a:pt x="94839" y="0"/>
                    <a:pt x="94839" y="0"/>
                    <a:pt x="405649" y="0"/>
                  </a:cubicBezTo>
                  <a:cubicBezTo>
                    <a:pt x="409875" y="0"/>
                    <a:pt x="413161" y="3760"/>
                    <a:pt x="413161" y="7990"/>
                  </a:cubicBezTo>
                  <a:cubicBezTo>
                    <a:pt x="413161" y="7990"/>
                    <a:pt x="413161" y="7990"/>
                    <a:pt x="413161" y="41828"/>
                  </a:cubicBezTo>
                  <a:cubicBezTo>
                    <a:pt x="413161" y="46058"/>
                    <a:pt x="417856" y="46058"/>
                    <a:pt x="417856" y="46058"/>
                  </a:cubicBezTo>
                  <a:cubicBezTo>
                    <a:pt x="417856" y="46058"/>
                    <a:pt x="417856" y="46058"/>
                    <a:pt x="489690" y="46058"/>
                  </a:cubicBezTo>
                  <a:cubicBezTo>
                    <a:pt x="506592" y="46058"/>
                    <a:pt x="508000" y="55458"/>
                    <a:pt x="508000" y="67207"/>
                  </a:cubicBezTo>
                  <a:cubicBezTo>
                    <a:pt x="508000" y="67207"/>
                    <a:pt x="508000" y="67207"/>
                    <a:pt x="508000" y="398072"/>
                  </a:cubicBezTo>
                  <a:cubicBezTo>
                    <a:pt x="508000" y="407001"/>
                    <a:pt x="500958" y="414051"/>
                    <a:pt x="492037" y="414051"/>
                  </a:cubicBezTo>
                  <a:cubicBezTo>
                    <a:pt x="492037" y="414051"/>
                    <a:pt x="492037" y="414051"/>
                    <a:pt x="15963" y="414051"/>
                  </a:cubicBezTo>
                  <a:cubicBezTo>
                    <a:pt x="7043" y="414051"/>
                    <a:pt x="0" y="407001"/>
                    <a:pt x="0" y="398072"/>
                  </a:cubicBezTo>
                  <a:cubicBezTo>
                    <a:pt x="0" y="398072"/>
                    <a:pt x="0" y="398072"/>
                    <a:pt x="0" y="62037"/>
                  </a:cubicBezTo>
                  <a:cubicBezTo>
                    <a:pt x="0" y="53108"/>
                    <a:pt x="7982" y="46058"/>
                    <a:pt x="15963" y="46058"/>
                  </a:cubicBezTo>
                  <a:cubicBezTo>
                    <a:pt x="15963" y="46058"/>
                    <a:pt x="15963" y="46058"/>
                    <a:pt x="82632" y="46058"/>
                  </a:cubicBezTo>
                  <a:cubicBezTo>
                    <a:pt x="88266" y="46058"/>
                    <a:pt x="87327" y="41828"/>
                    <a:pt x="87327" y="41828"/>
                  </a:cubicBezTo>
                  <a:cubicBezTo>
                    <a:pt x="87327" y="41828"/>
                    <a:pt x="87327" y="41828"/>
                    <a:pt x="87327" y="7990"/>
                  </a:cubicBezTo>
                  <a:cubicBezTo>
                    <a:pt x="87327" y="3760"/>
                    <a:pt x="90614" y="0"/>
                    <a:pt x="94839" y="0"/>
                  </a:cubicBezTo>
                  <a:close/>
                </a:path>
              </a:pathLst>
            </a:custGeom>
            <a:solidFill>
              <a:schemeClr val="bg1"/>
            </a:solidFill>
            <a:ln>
              <a:noFill/>
            </a:ln>
          </p:spPr>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37" name="ïšḻïďê-Freeform: Shape 27"/>
            <p:cNvSpPr>
              <a:spLocks noChangeAspect="1"/>
            </p:cNvSpPr>
            <p:nvPr/>
          </p:nvSpPr>
          <p:spPr bwMode="auto">
            <a:xfrm>
              <a:off x="1452209" y="4504595"/>
              <a:ext cx="346112" cy="494838"/>
            </a:xfrm>
            <a:custGeom>
              <a:avLst/>
              <a:gdLst>
                <a:gd name="T0" fmla="*/ 764 w 795"/>
                <a:gd name="T1" fmla="*/ 320 h 1138"/>
                <a:gd name="T2" fmla="*/ 307 w 795"/>
                <a:gd name="T3" fmla="*/ 320 h 1138"/>
                <a:gd name="T4" fmla="*/ 297 w 795"/>
                <a:gd name="T5" fmla="*/ 311 h 1138"/>
                <a:gd name="T6" fmla="*/ 215 w 795"/>
                <a:gd name="T7" fmla="*/ 115 h 1138"/>
                <a:gd name="T8" fmla="*/ 190 w 795"/>
                <a:gd name="T9" fmla="*/ 87 h 1138"/>
                <a:gd name="T10" fmla="*/ 50 w 795"/>
                <a:gd name="T11" fmla="*/ 5 h 1138"/>
                <a:gd name="T12" fmla="*/ 32 w 795"/>
                <a:gd name="T13" fmla="*/ 0 h 1138"/>
                <a:gd name="T14" fmla="*/ 5 w 795"/>
                <a:gd name="T15" fmla="*/ 14 h 1138"/>
                <a:gd name="T16" fmla="*/ 2 w 795"/>
                <a:gd name="T17" fmla="*/ 37 h 1138"/>
                <a:gd name="T18" fmla="*/ 18 w 795"/>
                <a:gd name="T19" fmla="*/ 58 h 1138"/>
                <a:gd name="T20" fmla="*/ 146 w 795"/>
                <a:gd name="T21" fmla="*/ 131 h 1138"/>
                <a:gd name="T22" fmla="*/ 153 w 795"/>
                <a:gd name="T23" fmla="*/ 140 h 1138"/>
                <a:gd name="T24" fmla="*/ 225 w 795"/>
                <a:gd name="T25" fmla="*/ 311 h 1138"/>
                <a:gd name="T26" fmla="*/ 220 w 795"/>
                <a:gd name="T27" fmla="*/ 320 h 1138"/>
                <a:gd name="T28" fmla="*/ 89 w 795"/>
                <a:gd name="T29" fmla="*/ 320 h 1138"/>
                <a:gd name="T30" fmla="*/ 60 w 795"/>
                <a:gd name="T31" fmla="*/ 352 h 1138"/>
                <a:gd name="T32" fmla="*/ 147 w 795"/>
                <a:gd name="T33" fmla="*/ 1107 h 1138"/>
                <a:gd name="T34" fmla="*/ 183 w 795"/>
                <a:gd name="T35" fmla="*/ 1138 h 1138"/>
                <a:gd name="T36" fmla="*/ 670 w 795"/>
                <a:gd name="T37" fmla="*/ 1138 h 1138"/>
                <a:gd name="T38" fmla="*/ 706 w 795"/>
                <a:gd name="T39" fmla="*/ 1107 h 1138"/>
                <a:gd name="T40" fmla="*/ 793 w 795"/>
                <a:gd name="T41" fmla="*/ 352 h 1138"/>
                <a:gd name="T42" fmla="*/ 764 w 795"/>
                <a:gd name="T43" fmla="*/ 320 h 1138"/>
                <a:gd name="T44" fmla="*/ 651 w 795"/>
                <a:gd name="T45" fmla="*/ 1043 h 1138"/>
                <a:gd name="T46" fmla="*/ 615 w 795"/>
                <a:gd name="T47" fmla="*/ 1074 h 1138"/>
                <a:gd name="T48" fmla="*/ 238 w 795"/>
                <a:gd name="T49" fmla="*/ 1074 h 1138"/>
                <a:gd name="T50" fmla="*/ 202 w 795"/>
                <a:gd name="T51" fmla="*/ 1043 h 1138"/>
                <a:gd name="T52" fmla="*/ 187 w 795"/>
                <a:gd name="T53" fmla="*/ 900 h 1138"/>
                <a:gd name="T54" fmla="*/ 666 w 795"/>
                <a:gd name="T55" fmla="*/ 900 h 1138"/>
                <a:gd name="T56" fmla="*/ 651 w 795"/>
                <a:gd name="T57" fmla="*/ 1043 h 1138"/>
                <a:gd name="T58" fmla="*/ 286 w 795"/>
                <a:gd name="T59" fmla="*/ 693 h 1138"/>
                <a:gd name="T60" fmla="*/ 362 w 795"/>
                <a:gd name="T61" fmla="*/ 618 h 1138"/>
                <a:gd name="T62" fmla="*/ 434 w 795"/>
                <a:gd name="T63" fmla="*/ 651 h 1138"/>
                <a:gd name="T64" fmla="*/ 506 w 795"/>
                <a:gd name="T65" fmla="*/ 618 h 1138"/>
                <a:gd name="T66" fmla="*/ 582 w 795"/>
                <a:gd name="T67" fmla="*/ 693 h 1138"/>
                <a:gd name="T68" fmla="*/ 565 w 795"/>
                <a:gd name="T69" fmla="*/ 749 h 1138"/>
                <a:gd name="T70" fmla="*/ 434 w 795"/>
                <a:gd name="T71" fmla="*/ 857 h 1138"/>
                <a:gd name="T72" fmla="*/ 303 w 795"/>
                <a:gd name="T73" fmla="*/ 749 h 1138"/>
                <a:gd name="T74" fmla="*/ 286 w 795"/>
                <a:gd name="T75" fmla="*/ 693 h 1138"/>
                <a:gd name="T76" fmla="*/ 718 w 795"/>
                <a:gd name="T77" fmla="*/ 416 h 1138"/>
                <a:gd name="T78" fmla="*/ 703 w 795"/>
                <a:gd name="T79" fmla="*/ 558 h 1138"/>
                <a:gd name="T80" fmla="*/ 150 w 795"/>
                <a:gd name="T81" fmla="*/ 558 h 1138"/>
                <a:gd name="T82" fmla="*/ 135 w 795"/>
                <a:gd name="T83" fmla="*/ 416 h 1138"/>
                <a:gd name="T84" fmla="*/ 163 w 795"/>
                <a:gd name="T85" fmla="*/ 384 h 1138"/>
                <a:gd name="T86" fmla="*/ 690 w 795"/>
                <a:gd name="T87" fmla="*/ 384 h 1138"/>
                <a:gd name="T88" fmla="*/ 718 w 795"/>
                <a:gd name="T89" fmla="*/ 416 h 1138"/>
                <a:gd name="T90" fmla="*/ 718 w 795"/>
                <a:gd name="T91" fmla="*/ 416 h 1138"/>
                <a:gd name="T92" fmla="*/ 718 w 795"/>
                <a:gd name="T93" fmla="*/ 416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5" h="1138">
                  <a:moveTo>
                    <a:pt x="764" y="320"/>
                  </a:moveTo>
                  <a:cubicBezTo>
                    <a:pt x="307" y="320"/>
                    <a:pt x="307" y="320"/>
                    <a:pt x="307" y="320"/>
                  </a:cubicBezTo>
                  <a:cubicBezTo>
                    <a:pt x="300" y="320"/>
                    <a:pt x="297" y="311"/>
                    <a:pt x="297" y="311"/>
                  </a:cubicBezTo>
                  <a:cubicBezTo>
                    <a:pt x="215" y="115"/>
                    <a:pt x="215" y="115"/>
                    <a:pt x="215" y="115"/>
                  </a:cubicBezTo>
                  <a:cubicBezTo>
                    <a:pt x="210" y="105"/>
                    <a:pt x="200" y="93"/>
                    <a:pt x="190" y="87"/>
                  </a:cubicBezTo>
                  <a:cubicBezTo>
                    <a:pt x="50" y="5"/>
                    <a:pt x="50" y="5"/>
                    <a:pt x="50" y="5"/>
                  </a:cubicBezTo>
                  <a:cubicBezTo>
                    <a:pt x="44" y="2"/>
                    <a:pt x="38" y="0"/>
                    <a:pt x="32" y="0"/>
                  </a:cubicBezTo>
                  <a:cubicBezTo>
                    <a:pt x="21" y="0"/>
                    <a:pt x="11" y="5"/>
                    <a:pt x="5" y="14"/>
                  </a:cubicBezTo>
                  <a:cubicBezTo>
                    <a:pt x="1" y="21"/>
                    <a:pt x="0" y="29"/>
                    <a:pt x="2" y="37"/>
                  </a:cubicBezTo>
                  <a:cubicBezTo>
                    <a:pt x="4" y="46"/>
                    <a:pt x="10" y="53"/>
                    <a:pt x="18" y="58"/>
                  </a:cubicBezTo>
                  <a:cubicBezTo>
                    <a:pt x="146" y="131"/>
                    <a:pt x="146" y="131"/>
                    <a:pt x="146" y="131"/>
                  </a:cubicBezTo>
                  <a:cubicBezTo>
                    <a:pt x="148" y="133"/>
                    <a:pt x="152" y="137"/>
                    <a:pt x="153" y="140"/>
                  </a:cubicBezTo>
                  <a:cubicBezTo>
                    <a:pt x="225" y="311"/>
                    <a:pt x="225" y="311"/>
                    <a:pt x="225" y="311"/>
                  </a:cubicBezTo>
                  <a:cubicBezTo>
                    <a:pt x="225" y="311"/>
                    <a:pt x="229" y="320"/>
                    <a:pt x="220" y="320"/>
                  </a:cubicBezTo>
                  <a:cubicBezTo>
                    <a:pt x="89" y="320"/>
                    <a:pt x="89" y="320"/>
                    <a:pt x="89" y="320"/>
                  </a:cubicBezTo>
                  <a:cubicBezTo>
                    <a:pt x="71" y="320"/>
                    <a:pt x="58" y="334"/>
                    <a:pt x="60" y="352"/>
                  </a:cubicBezTo>
                  <a:cubicBezTo>
                    <a:pt x="147" y="1107"/>
                    <a:pt x="147" y="1107"/>
                    <a:pt x="147" y="1107"/>
                  </a:cubicBezTo>
                  <a:cubicBezTo>
                    <a:pt x="149" y="1124"/>
                    <a:pt x="165" y="1138"/>
                    <a:pt x="183" y="1138"/>
                  </a:cubicBezTo>
                  <a:cubicBezTo>
                    <a:pt x="670" y="1138"/>
                    <a:pt x="670" y="1138"/>
                    <a:pt x="670" y="1138"/>
                  </a:cubicBezTo>
                  <a:cubicBezTo>
                    <a:pt x="688" y="1138"/>
                    <a:pt x="704" y="1124"/>
                    <a:pt x="706" y="1107"/>
                  </a:cubicBezTo>
                  <a:cubicBezTo>
                    <a:pt x="793" y="352"/>
                    <a:pt x="793" y="352"/>
                    <a:pt x="793" y="352"/>
                  </a:cubicBezTo>
                  <a:cubicBezTo>
                    <a:pt x="795" y="334"/>
                    <a:pt x="782" y="320"/>
                    <a:pt x="764" y="320"/>
                  </a:cubicBezTo>
                  <a:close/>
                  <a:moveTo>
                    <a:pt x="651" y="1043"/>
                  </a:moveTo>
                  <a:cubicBezTo>
                    <a:pt x="649" y="1060"/>
                    <a:pt x="633" y="1074"/>
                    <a:pt x="615" y="1074"/>
                  </a:cubicBezTo>
                  <a:cubicBezTo>
                    <a:pt x="238" y="1074"/>
                    <a:pt x="238" y="1074"/>
                    <a:pt x="238" y="1074"/>
                  </a:cubicBezTo>
                  <a:cubicBezTo>
                    <a:pt x="220" y="1074"/>
                    <a:pt x="204" y="1060"/>
                    <a:pt x="202" y="1043"/>
                  </a:cubicBezTo>
                  <a:cubicBezTo>
                    <a:pt x="187" y="900"/>
                    <a:pt x="187" y="900"/>
                    <a:pt x="187" y="900"/>
                  </a:cubicBezTo>
                  <a:cubicBezTo>
                    <a:pt x="666" y="900"/>
                    <a:pt x="666" y="900"/>
                    <a:pt x="666" y="900"/>
                  </a:cubicBezTo>
                  <a:lnTo>
                    <a:pt x="651" y="1043"/>
                  </a:lnTo>
                  <a:close/>
                  <a:moveTo>
                    <a:pt x="286" y="693"/>
                  </a:moveTo>
                  <a:cubicBezTo>
                    <a:pt x="288" y="652"/>
                    <a:pt x="322" y="618"/>
                    <a:pt x="362" y="618"/>
                  </a:cubicBezTo>
                  <a:cubicBezTo>
                    <a:pt x="404" y="618"/>
                    <a:pt x="429" y="651"/>
                    <a:pt x="434" y="651"/>
                  </a:cubicBezTo>
                  <a:cubicBezTo>
                    <a:pt x="440" y="651"/>
                    <a:pt x="465" y="618"/>
                    <a:pt x="506" y="618"/>
                  </a:cubicBezTo>
                  <a:cubicBezTo>
                    <a:pt x="546" y="618"/>
                    <a:pt x="580" y="652"/>
                    <a:pt x="582" y="693"/>
                  </a:cubicBezTo>
                  <a:cubicBezTo>
                    <a:pt x="583" y="716"/>
                    <a:pt x="576" y="733"/>
                    <a:pt x="565" y="749"/>
                  </a:cubicBezTo>
                  <a:cubicBezTo>
                    <a:pt x="544" y="781"/>
                    <a:pt x="454" y="857"/>
                    <a:pt x="434" y="857"/>
                  </a:cubicBezTo>
                  <a:cubicBezTo>
                    <a:pt x="415" y="857"/>
                    <a:pt x="324" y="781"/>
                    <a:pt x="303" y="749"/>
                  </a:cubicBezTo>
                  <a:cubicBezTo>
                    <a:pt x="292" y="733"/>
                    <a:pt x="285" y="716"/>
                    <a:pt x="286" y="693"/>
                  </a:cubicBezTo>
                  <a:close/>
                  <a:moveTo>
                    <a:pt x="718" y="416"/>
                  </a:moveTo>
                  <a:cubicBezTo>
                    <a:pt x="703" y="558"/>
                    <a:pt x="703" y="558"/>
                    <a:pt x="703" y="558"/>
                  </a:cubicBezTo>
                  <a:cubicBezTo>
                    <a:pt x="150" y="558"/>
                    <a:pt x="150" y="558"/>
                    <a:pt x="150" y="558"/>
                  </a:cubicBezTo>
                  <a:cubicBezTo>
                    <a:pt x="135" y="416"/>
                    <a:pt x="135" y="416"/>
                    <a:pt x="135" y="416"/>
                  </a:cubicBezTo>
                  <a:cubicBezTo>
                    <a:pt x="133" y="398"/>
                    <a:pt x="146" y="384"/>
                    <a:pt x="163" y="384"/>
                  </a:cubicBezTo>
                  <a:cubicBezTo>
                    <a:pt x="690" y="384"/>
                    <a:pt x="690" y="384"/>
                    <a:pt x="690" y="384"/>
                  </a:cubicBezTo>
                  <a:cubicBezTo>
                    <a:pt x="707" y="384"/>
                    <a:pt x="720" y="398"/>
                    <a:pt x="718" y="416"/>
                  </a:cubicBezTo>
                  <a:close/>
                  <a:moveTo>
                    <a:pt x="718" y="416"/>
                  </a:moveTo>
                  <a:cubicBezTo>
                    <a:pt x="718" y="416"/>
                    <a:pt x="718" y="416"/>
                    <a:pt x="718" y="416"/>
                  </a:cubicBezTo>
                </a:path>
              </a:pathLst>
            </a:custGeom>
            <a:solidFill>
              <a:schemeClr val="bg1"/>
            </a:solidFill>
            <a:ln>
              <a:noFill/>
            </a:ln>
          </p:spPr>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38" name="ïšḻïďê-Freeform: Shape 28"/>
            <p:cNvSpPr>
              <a:spLocks noChangeAspect="1"/>
            </p:cNvSpPr>
            <p:nvPr/>
          </p:nvSpPr>
          <p:spPr bwMode="auto">
            <a:xfrm>
              <a:off x="2674949" y="2888337"/>
              <a:ext cx="381053" cy="381053"/>
            </a:xfrm>
            <a:custGeom>
              <a:avLst/>
              <a:gdLst>
                <a:gd name="T0" fmla="*/ 31 w 64"/>
                <a:gd name="T1" fmla="*/ 27 h 64"/>
                <a:gd name="T2" fmla="*/ 33 w 64"/>
                <a:gd name="T3" fmla="*/ 27 h 64"/>
                <a:gd name="T4" fmla="*/ 33 w 64"/>
                <a:gd name="T5" fmla="*/ 31 h 64"/>
                <a:gd name="T6" fmla="*/ 31 w 64"/>
                <a:gd name="T7" fmla="*/ 31 h 64"/>
                <a:gd name="T8" fmla="*/ 31 w 64"/>
                <a:gd name="T9" fmla="*/ 27 h 64"/>
                <a:gd name="T10" fmla="*/ 31 w 64"/>
                <a:gd name="T11" fmla="*/ 41 h 64"/>
                <a:gd name="T12" fmla="*/ 33 w 64"/>
                <a:gd name="T13" fmla="*/ 41 h 64"/>
                <a:gd name="T14" fmla="*/ 33 w 64"/>
                <a:gd name="T15" fmla="*/ 36 h 64"/>
                <a:gd name="T16" fmla="*/ 31 w 64"/>
                <a:gd name="T17" fmla="*/ 36 h 64"/>
                <a:gd name="T18" fmla="*/ 31 w 64"/>
                <a:gd name="T19" fmla="*/ 41 h 64"/>
                <a:gd name="T20" fmla="*/ 31 w 64"/>
                <a:gd name="T21" fmla="*/ 51 h 64"/>
                <a:gd name="T22" fmla="*/ 33 w 64"/>
                <a:gd name="T23" fmla="*/ 51 h 64"/>
                <a:gd name="T24" fmla="*/ 33 w 64"/>
                <a:gd name="T25" fmla="*/ 46 h 64"/>
                <a:gd name="T26" fmla="*/ 31 w 64"/>
                <a:gd name="T27" fmla="*/ 46 h 64"/>
                <a:gd name="T28" fmla="*/ 31 w 64"/>
                <a:gd name="T29" fmla="*/ 51 h 64"/>
                <a:gd name="T30" fmla="*/ 64 w 64"/>
                <a:gd name="T31" fmla="*/ 13 h 64"/>
                <a:gd name="T32" fmla="*/ 64 w 64"/>
                <a:gd name="T33" fmla="*/ 51 h 64"/>
                <a:gd name="T34" fmla="*/ 51 w 64"/>
                <a:gd name="T35" fmla="*/ 64 h 64"/>
                <a:gd name="T36" fmla="*/ 13 w 64"/>
                <a:gd name="T37" fmla="*/ 64 h 64"/>
                <a:gd name="T38" fmla="*/ 0 w 64"/>
                <a:gd name="T39" fmla="*/ 51 h 64"/>
                <a:gd name="T40" fmla="*/ 0 w 64"/>
                <a:gd name="T41" fmla="*/ 13 h 64"/>
                <a:gd name="T42" fmla="*/ 13 w 64"/>
                <a:gd name="T43" fmla="*/ 0 h 64"/>
                <a:gd name="T44" fmla="*/ 51 w 64"/>
                <a:gd name="T45" fmla="*/ 0 h 64"/>
                <a:gd name="T46" fmla="*/ 64 w 64"/>
                <a:gd name="T47" fmla="*/ 13 h 64"/>
                <a:gd name="T48" fmla="*/ 51 w 64"/>
                <a:gd name="T49" fmla="*/ 52 h 64"/>
                <a:gd name="T50" fmla="*/ 39 w 64"/>
                <a:gd name="T51" fmla="*/ 24 h 64"/>
                <a:gd name="T52" fmla="*/ 25 w 64"/>
                <a:gd name="T53" fmla="*/ 24 h 64"/>
                <a:gd name="T54" fmla="*/ 13 w 64"/>
                <a:gd name="T55" fmla="*/ 52 h 64"/>
                <a:gd name="T56" fmla="*/ 51 w 64"/>
                <a:gd name="T57" fmla="*/ 52 h 64"/>
                <a:gd name="T58" fmla="*/ 56 w 64"/>
                <a:gd name="T59" fmla="*/ 12 h 64"/>
                <a:gd name="T60" fmla="*/ 8 w 64"/>
                <a:gd name="T61" fmla="*/ 12 h 64"/>
                <a:gd name="T62" fmla="*/ 8 w 64"/>
                <a:gd name="T63" fmla="*/ 32 h 64"/>
                <a:gd name="T64" fmla="*/ 17 w 64"/>
                <a:gd name="T65" fmla="*/ 32 h 64"/>
                <a:gd name="T66" fmla="*/ 17 w 64"/>
                <a:gd name="T67" fmla="*/ 31 h 64"/>
                <a:gd name="T68" fmla="*/ 32 w 64"/>
                <a:gd name="T69" fmla="*/ 17 h 64"/>
                <a:gd name="T70" fmla="*/ 46 w 64"/>
                <a:gd name="T71" fmla="*/ 31 h 64"/>
                <a:gd name="T72" fmla="*/ 46 w 64"/>
                <a:gd name="T73" fmla="*/ 32 h 64"/>
                <a:gd name="T74" fmla="*/ 56 w 64"/>
                <a:gd name="T75" fmla="*/ 32 h 64"/>
                <a:gd name="T76" fmla="*/ 56 w 64"/>
                <a:gd name="T77" fmla="*/ 12 h 64"/>
                <a:gd name="T78" fmla="*/ 56 w 64"/>
                <a:gd name="T79" fmla="*/ 12 h 64"/>
                <a:gd name="T80" fmla="*/ 56 w 64"/>
                <a:gd name="T81"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31" y="27"/>
                  </a:moveTo>
                  <a:cubicBezTo>
                    <a:pt x="33" y="27"/>
                    <a:pt x="33" y="27"/>
                    <a:pt x="33" y="27"/>
                  </a:cubicBezTo>
                  <a:cubicBezTo>
                    <a:pt x="33" y="31"/>
                    <a:pt x="33" y="31"/>
                    <a:pt x="33" y="31"/>
                  </a:cubicBezTo>
                  <a:cubicBezTo>
                    <a:pt x="31" y="31"/>
                    <a:pt x="31" y="31"/>
                    <a:pt x="31" y="31"/>
                  </a:cubicBezTo>
                  <a:lnTo>
                    <a:pt x="31" y="27"/>
                  </a:lnTo>
                  <a:close/>
                  <a:moveTo>
                    <a:pt x="31" y="41"/>
                  </a:moveTo>
                  <a:cubicBezTo>
                    <a:pt x="33" y="41"/>
                    <a:pt x="33" y="41"/>
                    <a:pt x="33" y="41"/>
                  </a:cubicBezTo>
                  <a:cubicBezTo>
                    <a:pt x="33" y="36"/>
                    <a:pt x="33" y="36"/>
                    <a:pt x="33" y="36"/>
                  </a:cubicBezTo>
                  <a:cubicBezTo>
                    <a:pt x="31" y="36"/>
                    <a:pt x="31" y="36"/>
                    <a:pt x="31" y="36"/>
                  </a:cubicBezTo>
                  <a:lnTo>
                    <a:pt x="31" y="41"/>
                  </a:lnTo>
                  <a:close/>
                  <a:moveTo>
                    <a:pt x="31" y="51"/>
                  </a:moveTo>
                  <a:cubicBezTo>
                    <a:pt x="33" y="51"/>
                    <a:pt x="33" y="51"/>
                    <a:pt x="33" y="51"/>
                  </a:cubicBezTo>
                  <a:cubicBezTo>
                    <a:pt x="33" y="46"/>
                    <a:pt x="33" y="46"/>
                    <a:pt x="33" y="46"/>
                  </a:cubicBezTo>
                  <a:cubicBezTo>
                    <a:pt x="31" y="46"/>
                    <a:pt x="31" y="46"/>
                    <a:pt x="31" y="46"/>
                  </a:cubicBezTo>
                  <a:lnTo>
                    <a:pt x="31" y="51"/>
                  </a:lnTo>
                  <a:close/>
                  <a:moveTo>
                    <a:pt x="64" y="13"/>
                  </a:moveTo>
                  <a:cubicBezTo>
                    <a:pt x="64" y="51"/>
                    <a:pt x="64" y="51"/>
                    <a:pt x="64" y="51"/>
                  </a:cubicBezTo>
                  <a:cubicBezTo>
                    <a:pt x="64" y="58"/>
                    <a:pt x="58" y="64"/>
                    <a:pt x="51" y="64"/>
                  </a:cubicBezTo>
                  <a:cubicBezTo>
                    <a:pt x="13" y="64"/>
                    <a:pt x="13" y="64"/>
                    <a:pt x="13" y="64"/>
                  </a:cubicBezTo>
                  <a:cubicBezTo>
                    <a:pt x="6" y="64"/>
                    <a:pt x="0" y="58"/>
                    <a:pt x="0" y="51"/>
                  </a:cubicBezTo>
                  <a:cubicBezTo>
                    <a:pt x="0" y="13"/>
                    <a:pt x="0" y="13"/>
                    <a:pt x="0" y="13"/>
                  </a:cubicBezTo>
                  <a:cubicBezTo>
                    <a:pt x="0" y="6"/>
                    <a:pt x="6" y="0"/>
                    <a:pt x="13" y="0"/>
                  </a:cubicBezTo>
                  <a:cubicBezTo>
                    <a:pt x="51" y="0"/>
                    <a:pt x="51" y="0"/>
                    <a:pt x="51" y="0"/>
                  </a:cubicBezTo>
                  <a:cubicBezTo>
                    <a:pt x="58" y="0"/>
                    <a:pt x="64" y="6"/>
                    <a:pt x="64" y="13"/>
                  </a:cubicBezTo>
                  <a:close/>
                  <a:moveTo>
                    <a:pt x="51" y="52"/>
                  </a:moveTo>
                  <a:cubicBezTo>
                    <a:pt x="39" y="24"/>
                    <a:pt x="39" y="24"/>
                    <a:pt x="39" y="24"/>
                  </a:cubicBezTo>
                  <a:cubicBezTo>
                    <a:pt x="25" y="24"/>
                    <a:pt x="25" y="24"/>
                    <a:pt x="25" y="24"/>
                  </a:cubicBezTo>
                  <a:cubicBezTo>
                    <a:pt x="13" y="52"/>
                    <a:pt x="13" y="52"/>
                    <a:pt x="13" y="52"/>
                  </a:cubicBezTo>
                  <a:lnTo>
                    <a:pt x="51" y="52"/>
                  </a:lnTo>
                  <a:close/>
                  <a:moveTo>
                    <a:pt x="56" y="12"/>
                  </a:moveTo>
                  <a:cubicBezTo>
                    <a:pt x="8" y="12"/>
                    <a:pt x="8" y="12"/>
                    <a:pt x="8" y="12"/>
                  </a:cubicBezTo>
                  <a:cubicBezTo>
                    <a:pt x="8" y="32"/>
                    <a:pt x="8" y="32"/>
                    <a:pt x="8" y="32"/>
                  </a:cubicBezTo>
                  <a:cubicBezTo>
                    <a:pt x="17" y="32"/>
                    <a:pt x="17" y="32"/>
                    <a:pt x="17" y="32"/>
                  </a:cubicBezTo>
                  <a:cubicBezTo>
                    <a:pt x="17" y="32"/>
                    <a:pt x="17" y="31"/>
                    <a:pt x="17" y="31"/>
                  </a:cubicBezTo>
                  <a:cubicBezTo>
                    <a:pt x="17" y="23"/>
                    <a:pt x="24" y="17"/>
                    <a:pt x="32" y="17"/>
                  </a:cubicBezTo>
                  <a:cubicBezTo>
                    <a:pt x="40" y="17"/>
                    <a:pt x="46" y="23"/>
                    <a:pt x="46" y="31"/>
                  </a:cubicBezTo>
                  <a:cubicBezTo>
                    <a:pt x="46" y="31"/>
                    <a:pt x="46" y="32"/>
                    <a:pt x="46" y="32"/>
                  </a:cubicBezTo>
                  <a:cubicBezTo>
                    <a:pt x="56" y="32"/>
                    <a:pt x="56" y="32"/>
                    <a:pt x="56" y="32"/>
                  </a:cubicBezTo>
                  <a:lnTo>
                    <a:pt x="56" y="12"/>
                  </a:lnTo>
                  <a:close/>
                  <a:moveTo>
                    <a:pt x="56" y="12"/>
                  </a:moveTo>
                  <a:cubicBezTo>
                    <a:pt x="56" y="12"/>
                    <a:pt x="56" y="12"/>
                    <a:pt x="56" y="12"/>
                  </a:cubicBezTo>
                </a:path>
              </a:pathLst>
            </a:custGeom>
            <a:solidFill>
              <a:schemeClr val="bg1"/>
            </a:solidFill>
            <a:ln>
              <a:noFill/>
            </a:ln>
          </p:spPr>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sp>
          <p:nvSpPr>
            <p:cNvPr id="39" name="ïšḻïďê-Freeform: Shape 29"/>
            <p:cNvSpPr>
              <a:spLocks noChangeAspect="1"/>
            </p:cNvSpPr>
            <p:nvPr/>
          </p:nvSpPr>
          <p:spPr bwMode="auto">
            <a:xfrm>
              <a:off x="6231427" y="1650848"/>
              <a:ext cx="381053" cy="381053"/>
            </a:xfrm>
            <a:custGeom>
              <a:avLst/>
              <a:gdLst>
                <a:gd name="T0" fmla="*/ 60 w 119"/>
                <a:gd name="T1" fmla="*/ 0 h 119"/>
                <a:gd name="T2" fmla="*/ 0 w 119"/>
                <a:gd name="T3" fmla="*/ 59 h 119"/>
                <a:gd name="T4" fmla="*/ 60 w 119"/>
                <a:gd name="T5" fmla="*/ 119 h 119"/>
                <a:gd name="T6" fmla="*/ 119 w 119"/>
                <a:gd name="T7" fmla="*/ 59 h 119"/>
                <a:gd name="T8" fmla="*/ 60 w 119"/>
                <a:gd name="T9" fmla="*/ 0 h 119"/>
                <a:gd name="T10" fmla="*/ 103 w 119"/>
                <a:gd name="T11" fmla="*/ 59 h 119"/>
                <a:gd name="T12" fmla="*/ 98 w 119"/>
                <a:gd name="T13" fmla="*/ 81 h 119"/>
                <a:gd name="T14" fmla="*/ 68 w 119"/>
                <a:gd name="T15" fmla="*/ 50 h 119"/>
                <a:gd name="T16" fmla="*/ 68 w 119"/>
                <a:gd name="T17" fmla="*/ 16 h 119"/>
                <a:gd name="T18" fmla="*/ 103 w 119"/>
                <a:gd name="T19" fmla="*/ 59 h 119"/>
                <a:gd name="T20" fmla="*/ 52 w 119"/>
                <a:gd name="T21" fmla="*/ 102 h 119"/>
                <a:gd name="T22" fmla="*/ 32 w 119"/>
                <a:gd name="T23" fmla="*/ 93 h 119"/>
                <a:gd name="T24" fmla="*/ 52 w 119"/>
                <a:gd name="T25" fmla="*/ 73 h 119"/>
                <a:gd name="T26" fmla="*/ 52 w 119"/>
                <a:gd name="T27" fmla="*/ 102 h 119"/>
                <a:gd name="T28" fmla="*/ 68 w 119"/>
                <a:gd name="T29" fmla="*/ 73 h 119"/>
                <a:gd name="T30" fmla="*/ 88 w 119"/>
                <a:gd name="T31" fmla="*/ 93 h 119"/>
                <a:gd name="T32" fmla="*/ 68 w 119"/>
                <a:gd name="T33" fmla="*/ 102 h 119"/>
                <a:gd name="T34" fmla="*/ 68 w 119"/>
                <a:gd name="T35" fmla="*/ 73 h 119"/>
                <a:gd name="T36" fmla="*/ 52 w 119"/>
                <a:gd name="T37" fmla="*/ 16 h 119"/>
                <a:gd name="T38" fmla="*/ 52 w 119"/>
                <a:gd name="T39" fmla="*/ 50 h 119"/>
                <a:gd name="T40" fmla="*/ 22 w 119"/>
                <a:gd name="T41" fmla="*/ 81 h 119"/>
                <a:gd name="T42" fmla="*/ 16 w 119"/>
                <a:gd name="T43" fmla="*/ 59 h 119"/>
                <a:gd name="T44" fmla="*/ 52 w 119"/>
                <a:gd name="T45" fmla="*/ 16 h 119"/>
                <a:gd name="T46" fmla="*/ 52 w 119"/>
                <a:gd name="T47" fmla="*/ 16 h 119"/>
                <a:gd name="T48" fmla="*/ 52 w 119"/>
                <a:gd name="T49" fmla="*/ 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19">
                  <a:moveTo>
                    <a:pt x="60" y="0"/>
                  </a:moveTo>
                  <a:cubicBezTo>
                    <a:pt x="27" y="0"/>
                    <a:pt x="0" y="26"/>
                    <a:pt x="0" y="59"/>
                  </a:cubicBezTo>
                  <a:cubicBezTo>
                    <a:pt x="0" y="92"/>
                    <a:pt x="27" y="119"/>
                    <a:pt x="60" y="119"/>
                  </a:cubicBezTo>
                  <a:cubicBezTo>
                    <a:pt x="93" y="119"/>
                    <a:pt x="119" y="92"/>
                    <a:pt x="119" y="59"/>
                  </a:cubicBezTo>
                  <a:cubicBezTo>
                    <a:pt x="119" y="26"/>
                    <a:pt x="93" y="0"/>
                    <a:pt x="60" y="0"/>
                  </a:cubicBezTo>
                  <a:close/>
                  <a:moveTo>
                    <a:pt x="103" y="59"/>
                  </a:moveTo>
                  <a:cubicBezTo>
                    <a:pt x="103" y="67"/>
                    <a:pt x="101" y="74"/>
                    <a:pt x="98" y="81"/>
                  </a:cubicBezTo>
                  <a:cubicBezTo>
                    <a:pt x="68" y="50"/>
                    <a:pt x="68" y="50"/>
                    <a:pt x="68" y="50"/>
                  </a:cubicBezTo>
                  <a:cubicBezTo>
                    <a:pt x="68" y="16"/>
                    <a:pt x="68" y="16"/>
                    <a:pt x="68" y="16"/>
                  </a:cubicBezTo>
                  <a:cubicBezTo>
                    <a:pt x="88" y="20"/>
                    <a:pt x="103" y="38"/>
                    <a:pt x="103" y="59"/>
                  </a:cubicBezTo>
                  <a:close/>
                  <a:moveTo>
                    <a:pt x="52" y="102"/>
                  </a:moveTo>
                  <a:cubicBezTo>
                    <a:pt x="44" y="101"/>
                    <a:pt x="37" y="98"/>
                    <a:pt x="32" y="93"/>
                  </a:cubicBezTo>
                  <a:cubicBezTo>
                    <a:pt x="52" y="73"/>
                    <a:pt x="52" y="73"/>
                    <a:pt x="52" y="73"/>
                  </a:cubicBezTo>
                  <a:lnTo>
                    <a:pt x="52" y="102"/>
                  </a:lnTo>
                  <a:close/>
                  <a:moveTo>
                    <a:pt x="68" y="73"/>
                  </a:moveTo>
                  <a:cubicBezTo>
                    <a:pt x="88" y="93"/>
                    <a:pt x="88" y="93"/>
                    <a:pt x="88" y="93"/>
                  </a:cubicBezTo>
                  <a:cubicBezTo>
                    <a:pt x="82" y="98"/>
                    <a:pt x="75" y="101"/>
                    <a:pt x="68" y="102"/>
                  </a:cubicBezTo>
                  <a:lnTo>
                    <a:pt x="68" y="73"/>
                  </a:lnTo>
                  <a:close/>
                  <a:moveTo>
                    <a:pt x="52" y="16"/>
                  </a:moveTo>
                  <a:cubicBezTo>
                    <a:pt x="52" y="50"/>
                    <a:pt x="52" y="50"/>
                    <a:pt x="52" y="50"/>
                  </a:cubicBezTo>
                  <a:cubicBezTo>
                    <a:pt x="22" y="81"/>
                    <a:pt x="22" y="81"/>
                    <a:pt x="22" y="81"/>
                  </a:cubicBezTo>
                  <a:cubicBezTo>
                    <a:pt x="18" y="74"/>
                    <a:pt x="16" y="67"/>
                    <a:pt x="16" y="59"/>
                  </a:cubicBezTo>
                  <a:cubicBezTo>
                    <a:pt x="16" y="38"/>
                    <a:pt x="31" y="20"/>
                    <a:pt x="52" y="16"/>
                  </a:cubicBezTo>
                  <a:close/>
                  <a:moveTo>
                    <a:pt x="52" y="16"/>
                  </a:moveTo>
                  <a:cubicBezTo>
                    <a:pt x="52" y="16"/>
                    <a:pt x="52" y="16"/>
                    <a:pt x="52" y="16"/>
                  </a:cubicBezTo>
                </a:path>
              </a:pathLst>
            </a:custGeom>
            <a:solidFill>
              <a:schemeClr val="bg1"/>
            </a:solidFill>
            <a:ln>
              <a:noFill/>
            </a:ln>
          </p:spPr>
          <p:txBody>
            <a:bodyPr anchor="ctr"/>
            <a:lstStyle/>
            <a:p>
              <a:pPr algn="ctr"/>
              <a:endParaRPr sz="2400">
                <a:latin typeface="微软雅黑" panose="020B0503020204020204" pitchFamily="34" charset="-122"/>
                <a:ea typeface="微软雅黑" panose="020B0503020204020204" pitchFamily="34" charset="-122"/>
                <a:cs typeface="+mn-ea"/>
                <a:sym typeface="+mn-lt"/>
              </a:endParaRPr>
            </a:p>
          </p:txBody>
        </p:sp>
      </p:grpSp>
      <p:sp>
        <p:nvSpPr>
          <p:cNvPr id="40" name="išľíďè"/>
          <p:cNvSpPr/>
          <p:nvPr/>
        </p:nvSpPr>
        <p:spPr bwMode="auto">
          <a:xfrm>
            <a:off x="1856749" y="4758832"/>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请替换文字内容请替换文字内容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a:p>
            <a:pPr fontAlgn="auto">
              <a:lnSpc>
                <a:spcPct val="120000"/>
              </a:lnSpc>
            </a:pPr>
            <a:endParaRPr kumimoji="0" lang="zh-CN" altLang="en-US" sz="12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1" name="iSlíďè"/>
          <p:cNvSpPr txBox="1"/>
          <p:nvPr/>
        </p:nvSpPr>
        <p:spPr bwMode="auto">
          <a:xfrm>
            <a:off x="2236835" y="4339271"/>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标题文本预设</a:t>
            </a:r>
          </a:p>
        </p:txBody>
      </p:sp>
      <p:sp>
        <p:nvSpPr>
          <p:cNvPr id="42" name="išľíďè"/>
          <p:cNvSpPr/>
          <p:nvPr/>
        </p:nvSpPr>
        <p:spPr bwMode="auto">
          <a:xfrm>
            <a:off x="3076551" y="3233108"/>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请替换文字内容请替换文字内容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kumimoji="0" lang="zh-CN" altLang="en-US" sz="12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3" name="iSlíďè"/>
          <p:cNvSpPr txBox="1"/>
          <p:nvPr/>
        </p:nvSpPr>
        <p:spPr bwMode="auto">
          <a:xfrm>
            <a:off x="3456637" y="2813547"/>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标题文本预设</a:t>
            </a:r>
          </a:p>
        </p:txBody>
      </p:sp>
      <p:sp>
        <p:nvSpPr>
          <p:cNvPr id="44" name="išľíďè"/>
          <p:cNvSpPr/>
          <p:nvPr/>
        </p:nvSpPr>
        <p:spPr bwMode="auto">
          <a:xfrm>
            <a:off x="6701759" y="1714772"/>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请替换文字内容请替换文字内容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kumimoji="0" lang="zh-CN" altLang="en-US" sz="12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5" name="iSlíďè"/>
          <p:cNvSpPr txBox="1"/>
          <p:nvPr/>
        </p:nvSpPr>
        <p:spPr bwMode="auto">
          <a:xfrm>
            <a:off x="7081845" y="1295211"/>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标题文本预设</a:t>
            </a:r>
          </a:p>
        </p:txBody>
      </p:sp>
      <p:sp>
        <p:nvSpPr>
          <p:cNvPr id="46" name="išľíďè"/>
          <p:cNvSpPr/>
          <p:nvPr/>
        </p:nvSpPr>
        <p:spPr bwMode="auto">
          <a:xfrm>
            <a:off x="7829304" y="3560739"/>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请替换文字内容请替换文字内容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kumimoji="0" lang="zh-CN" altLang="en-US" sz="12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7" name="iSlíďè"/>
          <p:cNvSpPr txBox="1"/>
          <p:nvPr/>
        </p:nvSpPr>
        <p:spPr bwMode="auto">
          <a:xfrm>
            <a:off x="8209390" y="3141178"/>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标题文本预设</a:t>
            </a:r>
          </a:p>
        </p:txBody>
      </p:sp>
      <p:sp>
        <p:nvSpPr>
          <p:cNvPr id="48" name="išľíďè"/>
          <p:cNvSpPr/>
          <p:nvPr/>
        </p:nvSpPr>
        <p:spPr bwMode="auto">
          <a:xfrm>
            <a:off x="8570955" y="5193829"/>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请替换文字内容请替换文字内容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endParaRPr>
          </a:p>
          <a:p>
            <a:pPr fontAlgn="auto">
              <a:lnSpc>
                <a:spcPct val="12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sym typeface="字魂35号-经典雅黑" panose="02000000000000000000" pitchFamily="2" charset="-122"/>
              </a:rPr>
              <a:t>请替换文字内容</a:t>
            </a:r>
            <a:endParaRPr kumimoji="0" lang="zh-CN" altLang="en-US" sz="12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9" name="iSlíďè"/>
          <p:cNvSpPr txBox="1"/>
          <p:nvPr/>
        </p:nvSpPr>
        <p:spPr bwMode="auto">
          <a:xfrm>
            <a:off x="8951041" y="4774268"/>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标题文本预设</a:t>
            </a:r>
          </a:p>
        </p:txBody>
      </p:sp>
      <p:sp>
        <p:nvSpPr>
          <p:cNvPr id="3"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创意简约教师节海报"/>
          <p:cNvPicPr>
            <a:picLocks noChangeAspect="1"/>
          </p:cNvPicPr>
          <p:nvPr/>
        </p:nvPicPr>
        <p:blipFill>
          <a:blip r:embed="rId5"/>
          <a:srcRect t="24893"/>
          <a:stretch>
            <a:fillRect/>
          </a:stretch>
        </p:blipFill>
        <p:spPr>
          <a:xfrm>
            <a:off x="-18415" y="-20320"/>
            <a:ext cx="12210415" cy="6878320"/>
          </a:xfrm>
          <a:prstGeom prst="rect">
            <a:avLst/>
          </a:prstGeom>
        </p:spPr>
      </p:pic>
      <p:pic>
        <p:nvPicPr>
          <p:cNvPr id="18" name="口哨版轻松欢快夏日旅行配乐-26秒">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4544" y="196273"/>
            <a:ext cx="609600" cy="609600"/>
          </a:xfrm>
          <a:prstGeom prst="rect">
            <a:avLst/>
          </a:prstGeom>
        </p:spPr>
      </p:pic>
      <p:grpSp>
        <p:nvGrpSpPr>
          <p:cNvPr id="2" name="组合 1"/>
          <p:cNvGrpSpPr/>
          <p:nvPr/>
        </p:nvGrpSpPr>
        <p:grpSpPr>
          <a:xfrm>
            <a:off x="4407726" y="1987550"/>
            <a:ext cx="7206615" cy="3436828"/>
            <a:chOff x="3650" y="1776"/>
            <a:chExt cx="10122" cy="4827"/>
          </a:xfrm>
        </p:grpSpPr>
        <p:sp>
          <p:nvSpPr>
            <p:cNvPr id="19" name="TextBox 19"/>
            <p:cNvSpPr txBox="1"/>
            <p:nvPr/>
          </p:nvSpPr>
          <p:spPr>
            <a:xfrm>
              <a:off x="3895" y="4976"/>
              <a:ext cx="9877" cy="906"/>
            </a:xfrm>
            <a:prstGeom prst="rect">
              <a:avLst/>
            </a:prstGeom>
            <a:noFill/>
            <a:effectLst/>
          </p:spPr>
          <p:txBody>
            <a:bodyPr wrap="square" rtlCol="0">
              <a:spAutoFit/>
            </a:bodyPr>
            <a:lstStyle/>
            <a:p>
              <a:pPr algn="r">
                <a:lnSpc>
                  <a:spcPct val="150000"/>
                </a:lnSpc>
              </a:pPr>
              <a:r>
                <a:rPr lang="zh-CN" altLang="en-US" sz="1200" spc="394"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您的内容打在这里，或者通过复制您的文本后，在此框中选择粘贴。您的内容打在这里，或者通过复制您的文本后，在此框中选择粘贴。</a:t>
              </a:r>
            </a:p>
          </p:txBody>
        </p:sp>
        <p:sp>
          <p:nvSpPr>
            <p:cNvPr id="20" name="矩形 259"/>
            <p:cNvSpPr>
              <a:spLocks noChangeArrowheads="1"/>
            </p:cNvSpPr>
            <p:nvPr/>
          </p:nvSpPr>
          <p:spPr bwMode="auto">
            <a:xfrm>
              <a:off x="3650" y="3509"/>
              <a:ext cx="10122" cy="1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6000" dirty="0">
                  <a:solidFill>
                    <a:schemeClr val="tx1">
                      <a:lumMod val="85000"/>
                      <a:lumOff val="15000"/>
                    </a:schemeClr>
                  </a:solidFill>
                  <a:cs typeface="+mn-ea"/>
                  <a:sym typeface="+mn-lt"/>
                </a:rPr>
                <a:t>感谢您的聆听</a:t>
              </a:r>
            </a:p>
          </p:txBody>
        </p:sp>
        <p:sp>
          <p:nvSpPr>
            <p:cNvPr id="21" name="文本框 20"/>
            <p:cNvSpPr txBox="1"/>
            <p:nvPr/>
          </p:nvSpPr>
          <p:spPr>
            <a:xfrm>
              <a:off x="4050" y="6129"/>
              <a:ext cx="9722" cy="474"/>
            </a:xfrm>
            <a:prstGeom prst="rect">
              <a:avLst/>
            </a:prstGeom>
            <a:solidFill>
              <a:srgbClr val="EAAD26"/>
            </a:solidFill>
            <a:ln w="38100">
              <a:solidFill>
                <a:schemeClr val="bg1"/>
              </a:solidFill>
            </a:ln>
            <a:effectLst>
              <a:outerShdw blurRad="50800" dist="38100" dir="5400000" algn="t" rotWithShape="0">
                <a:prstClr val="black">
                  <a:alpha val="40000"/>
                </a:prstClr>
              </a:outerShdw>
            </a:effectLst>
          </p:spPr>
          <p:txBody>
            <a:bodyPr wrap="square" rtlCol="0">
              <a:spAutoFit/>
            </a:bodyPr>
            <a:lstStyle/>
            <a:p>
              <a:pPr algn="r"/>
              <a:r>
                <a:rPr lang="zh-CN" altLang="en-US" sz="1600" b="1" spc="788"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演讲：</a:t>
              </a:r>
              <a:r>
                <a:rPr lang="en-US" altLang="zh-CN" sz="1600" b="1" spc="788"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PPT818  </a:t>
              </a:r>
              <a:r>
                <a:rPr lang="zh-CN" altLang="en-US" sz="1600" b="1" spc="788"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日期：</a:t>
              </a:r>
              <a:r>
                <a:rPr lang="en-US" altLang="zh-CN" sz="1600" b="1" spc="788"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20xx.xx.xx</a:t>
              </a:r>
              <a:endParaRPr lang="en-US" altLang="zh-CN" sz="1600" b="1" spc="788"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 name="矩形 259"/>
            <p:cNvSpPr>
              <a:spLocks noChangeArrowheads="1"/>
            </p:cNvSpPr>
            <p:nvPr/>
          </p:nvSpPr>
          <p:spPr bwMode="auto">
            <a:xfrm>
              <a:off x="7662" y="1776"/>
              <a:ext cx="6110" cy="1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7200" dirty="0">
                  <a:solidFill>
                    <a:schemeClr val="tx1">
                      <a:lumMod val="85000"/>
                      <a:lumOff val="15000"/>
                    </a:schemeClr>
                  </a:solidFill>
                  <a:cs typeface="+mn-ea"/>
                  <a:sym typeface="+mn-lt"/>
                </a:rPr>
                <a:t>感恩</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071"/>
        </a:solidFill>
        <a:effectLst/>
      </p:bgPr>
    </p:bg>
    <p:spTree>
      <p:nvGrpSpPr>
        <p:cNvPr id="1" name=""/>
        <p:cNvGrpSpPr/>
        <p:nvPr/>
      </p:nvGrpSpPr>
      <p:grpSpPr>
        <a:xfrm>
          <a:off x="0" y="0"/>
          <a:ext cx="0" cy="0"/>
          <a:chOff x="0" y="0"/>
          <a:chExt cx="0" cy="0"/>
        </a:xfrm>
      </p:grpSpPr>
      <p:sp>
        <p:nvSpPr>
          <p:cNvPr id="2" name="矩形 1"/>
          <p:cNvSpPr/>
          <p:nvPr/>
        </p:nvSpPr>
        <p:spPr>
          <a:xfrm>
            <a:off x="-16510" y="1039495"/>
            <a:ext cx="12208510" cy="1688465"/>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稻壳儿原创设计师【幻雨工作室】_1"/>
          <p:cNvSpPr/>
          <p:nvPr/>
        </p:nvSpPr>
        <p:spPr>
          <a:xfrm>
            <a:off x="624703" y="1421748"/>
            <a:ext cx="4118862" cy="923330"/>
          </a:xfrm>
          <a:prstGeom prst="rect">
            <a:avLst/>
          </a:prstGeom>
        </p:spPr>
        <p:txBody>
          <a:bodyPr wrap="square">
            <a:spAutoFit/>
          </a:bodyPr>
          <a:lstStyle/>
          <a:p>
            <a:pPr defTabSz="685800">
              <a:defRPr/>
            </a:pPr>
            <a:r>
              <a:rPr lang="zh-CN" altLang="en-US" sz="5400" dirty="0">
                <a:solidFill>
                  <a:schemeClr val="accent1"/>
                </a:solidFill>
                <a:latin typeface="微软雅黑" panose="020B0503020204020204" pitchFamily="34" charset="-122"/>
                <a:ea typeface="微软雅黑" panose="020B0503020204020204" pitchFamily="34" charset="-122"/>
              </a:rPr>
              <a:t>目录</a:t>
            </a:r>
            <a:r>
              <a:rPr lang="en-US" altLang="zh-CN" sz="3200" dirty="0">
                <a:solidFill>
                  <a:schemeClr val="accent1"/>
                </a:solidFill>
                <a:latin typeface="微软雅黑 Light" panose="020B0502040204020203" pitchFamily="34" charset="-122"/>
                <a:ea typeface="微软雅黑 Light" panose="020B0502040204020203" pitchFamily="34" charset="-122"/>
              </a:rPr>
              <a:t>Contents</a:t>
            </a:r>
            <a:endParaRPr lang="zh-CN" altLang="en-US" sz="3200" dirty="0">
              <a:solidFill>
                <a:schemeClr val="accent1"/>
              </a:solidFill>
              <a:latin typeface="微软雅黑 Light" panose="020B0502040204020203" pitchFamily="34" charset="-122"/>
              <a:ea typeface="微软雅黑 Light" panose="020B0502040204020203" pitchFamily="34" charset="-122"/>
            </a:endParaRPr>
          </a:p>
        </p:txBody>
      </p:sp>
      <p:sp>
        <p:nvSpPr>
          <p:cNvPr id="4" name="稻壳儿原创设计师【幻雨工作室】_2"/>
          <p:cNvSpPr>
            <a:spLocks noChangeArrowheads="1"/>
          </p:cNvSpPr>
          <p:nvPr/>
        </p:nvSpPr>
        <p:spPr bwMode="auto">
          <a:xfrm>
            <a:off x="1941597" y="3292517"/>
            <a:ext cx="801234" cy="798670"/>
          </a:xfrm>
          <a:prstGeom prst="ellipse">
            <a:avLst/>
          </a:prstGeom>
          <a:solidFill>
            <a:srgbClr val="FFB464"/>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5" name="稻壳儿原创设计师【幻雨工作室】_3"/>
          <p:cNvSpPr txBox="1">
            <a:spLocks noChangeArrowheads="1"/>
          </p:cNvSpPr>
          <p:nvPr/>
        </p:nvSpPr>
        <p:spPr bwMode="auto">
          <a:xfrm>
            <a:off x="2079963" y="3430242"/>
            <a:ext cx="5245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fontAlgn="base">
              <a:spcBef>
                <a:spcPct val="0"/>
              </a:spcBef>
              <a:spcAft>
                <a:spcPct val="0"/>
              </a:spcAft>
              <a:buFontTx/>
              <a:buNone/>
              <a:defRPr sz="3600">
                <a:solidFill>
                  <a:schemeClr val="bg1"/>
                </a:solidFill>
                <a:latin typeface="微软雅黑" panose="020B0503020204020204" pitchFamily="34" charset="-122"/>
                <a:ea typeface="微软雅黑" panose="020B0503020204020204" pitchFamily="34" charset="-122"/>
              </a:defRPr>
            </a:lvl1pPr>
            <a:lvl2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2pPr>
            <a:lvl3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3pPr>
            <a:lvl4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4pPr>
            <a:lvl5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en-US" altLang="zh-CN" sz="2800" dirty="0"/>
              <a:t>01</a:t>
            </a:r>
          </a:p>
        </p:txBody>
      </p:sp>
      <p:sp>
        <p:nvSpPr>
          <p:cNvPr id="6" name="稻壳儿原创设计师【幻雨工作室】_4"/>
          <p:cNvSpPr>
            <a:spLocks noChangeArrowheads="1"/>
          </p:cNvSpPr>
          <p:nvPr/>
        </p:nvSpPr>
        <p:spPr bwMode="auto">
          <a:xfrm>
            <a:off x="1941597" y="5019107"/>
            <a:ext cx="801234" cy="798670"/>
          </a:xfrm>
          <a:prstGeom prst="ellipse">
            <a:avLst/>
          </a:prstGeom>
          <a:solidFill>
            <a:srgbClr val="FFB464"/>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7" name="稻壳儿原创设计师【幻雨工作室】_5"/>
          <p:cNvSpPr txBox="1">
            <a:spLocks noChangeArrowheads="1"/>
          </p:cNvSpPr>
          <p:nvPr/>
        </p:nvSpPr>
        <p:spPr bwMode="auto">
          <a:xfrm>
            <a:off x="2049505" y="5156832"/>
            <a:ext cx="585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fontAlgn="base">
              <a:spcBef>
                <a:spcPct val="0"/>
              </a:spcBef>
              <a:spcAft>
                <a:spcPct val="0"/>
              </a:spcAft>
              <a:buFontTx/>
              <a:buNone/>
              <a:defRPr sz="3600">
                <a:solidFill>
                  <a:schemeClr val="bg1"/>
                </a:solidFill>
                <a:latin typeface="微软雅黑" panose="020B0503020204020204" pitchFamily="34" charset="-122"/>
                <a:ea typeface="微软雅黑" panose="020B0503020204020204" pitchFamily="34" charset="-122"/>
              </a:defRPr>
            </a:lvl1pPr>
            <a:lvl2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2pPr>
            <a:lvl3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3pPr>
            <a:lvl4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4pPr>
            <a:lvl5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en-US" altLang="zh-CN" sz="2800" dirty="0"/>
              <a:t>03</a:t>
            </a:r>
          </a:p>
        </p:txBody>
      </p:sp>
      <p:sp>
        <p:nvSpPr>
          <p:cNvPr id="8" name="稻壳儿原创设计师【幻雨工作室】_6"/>
          <p:cNvSpPr>
            <a:spLocks noChangeArrowheads="1"/>
          </p:cNvSpPr>
          <p:nvPr/>
        </p:nvSpPr>
        <p:spPr bwMode="auto">
          <a:xfrm>
            <a:off x="6344488" y="5019107"/>
            <a:ext cx="801234" cy="798670"/>
          </a:xfrm>
          <a:prstGeom prst="ellipse">
            <a:avLst/>
          </a:prstGeom>
          <a:solidFill>
            <a:srgbClr val="FFB464"/>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10" name="稻壳儿原创设计师【幻雨工作室】_7"/>
          <p:cNvSpPr txBox="1">
            <a:spLocks noChangeArrowheads="1"/>
          </p:cNvSpPr>
          <p:nvPr/>
        </p:nvSpPr>
        <p:spPr bwMode="auto">
          <a:xfrm>
            <a:off x="6449992" y="5156832"/>
            <a:ext cx="590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fontAlgn="base">
              <a:spcBef>
                <a:spcPct val="0"/>
              </a:spcBef>
              <a:spcAft>
                <a:spcPct val="0"/>
              </a:spcAft>
              <a:buFontTx/>
              <a:buNone/>
              <a:defRPr sz="3600">
                <a:solidFill>
                  <a:schemeClr val="bg1"/>
                </a:solidFill>
                <a:latin typeface="微软雅黑" panose="020B0503020204020204" pitchFamily="34" charset="-122"/>
                <a:ea typeface="微软雅黑" panose="020B0503020204020204" pitchFamily="34" charset="-122"/>
              </a:defRPr>
            </a:lvl1pPr>
            <a:lvl2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2pPr>
            <a:lvl3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3pPr>
            <a:lvl4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4pPr>
            <a:lvl5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en-US" altLang="zh-CN" sz="2800" dirty="0"/>
              <a:t>04</a:t>
            </a:r>
          </a:p>
        </p:txBody>
      </p:sp>
      <p:sp>
        <p:nvSpPr>
          <p:cNvPr id="18" name="稻壳儿原创设计师【幻雨工作室】_8"/>
          <p:cNvSpPr>
            <a:spLocks noChangeArrowheads="1"/>
          </p:cNvSpPr>
          <p:nvPr/>
        </p:nvSpPr>
        <p:spPr bwMode="auto">
          <a:xfrm>
            <a:off x="6344488" y="3292517"/>
            <a:ext cx="801234" cy="798670"/>
          </a:xfrm>
          <a:prstGeom prst="ellipse">
            <a:avLst/>
          </a:prstGeom>
          <a:solidFill>
            <a:srgbClr val="FFB464"/>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19" name="稻壳儿原创设计师【幻雨工作室】_9"/>
          <p:cNvSpPr txBox="1">
            <a:spLocks noChangeArrowheads="1"/>
          </p:cNvSpPr>
          <p:nvPr/>
        </p:nvSpPr>
        <p:spPr bwMode="auto">
          <a:xfrm>
            <a:off x="6452396" y="3430242"/>
            <a:ext cx="585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Tx/>
              <a:buNone/>
            </a:pPr>
            <a:r>
              <a:rPr lang="en-US" altLang="zh-CN" sz="2800" dirty="0">
                <a:solidFill>
                  <a:schemeClr val="bg1"/>
                </a:solidFill>
                <a:latin typeface="微软雅黑" panose="020B0503020204020204" pitchFamily="34" charset="-122"/>
                <a:ea typeface="微软雅黑" panose="020B0503020204020204" pitchFamily="34" charset="-122"/>
              </a:rPr>
              <a:t>02</a:t>
            </a:r>
          </a:p>
        </p:txBody>
      </p:sp>
      <p:sp>
        <p:nvSpPr>
          <p:cNvPr id="20" name="稻壳儿原创设计师【幻雨工作室】_10"/>
          <p:cNvSpPr txBox="1"/>
          <p:nvPr/>
        </p:nvSpPr>
        <p:spPr>
          <a:xfrm>
            <a:off x="2878444" y="3307132"/>
            <a:ext cx="2806700" cy="768350"/>
          </a:xfrm>
          <a:prstGeom prst="rect">
            <a:avLst/>
          </a:prstGeom>
          <a:noFill/>
        </p:spPr>
        <p:txBody>
          <a:bodyPr wrap="none" rtlCol="0">
            <a:spAutoFit/>
          </a:bodyPr>
          <a:lstStyle/>
          <a:p>
            <a:pPr defTabSz="685800"/>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输入标题内容</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defTabSz="68580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Overview Of Work Content</a:t>
            </a:r>
          </a:p>
        </p:txBody>
      </p:sp>
      <p:sp>
        <p:nvSpPr>
          <p:cNvPr id="21" name="稻壳儿原创设计师【幻雨工作室】_11"/>
          <p:cNvSpPr txBox="1"/>
          <p:nvPr/>
        </p:nvSpPr>
        <p:spPr>
          <a:xfrm>
            <a:off x="2878444" y="5033722"/>
            <a:ext cx="2806700" cy="768350"/>
          </a:xfrm>
          <a:prstGeom prst="rect">
            <a:avLst/>
          </a:prstGeom>
          <a:noFill/>
        </p:spPr>
        <p:txBody>
          <a:bodyPr wrap="none" rtlCol="0">
            <a:spAutoFit/>
          </a:bodyPr>
          <a:lstStyle/>
          <a:p>
            <a:pPr algn="l" defTabSz="685800"/>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输入标题内容</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defTabSz="68580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Overview Of Work Content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稻壳儿原创设计师【幻雨工作室】_12"/>
          <p:cNvSpPr txBox="1"/>
          <p:nvPr/>
        </p:nvSpPr>
        <p:spPr>
          <a:xfrm>
            <a:off x="7277501" y="3307132"/>
            <a:ext cx="2806700" cy="768350"/>
          </a:xfrm>
          <a:prstGeom prst="rect">
            <a:avLst/>
          </a:prstGeom>
          <a:noFill/>
        </p:spPr>
        <p:txBody>
          <a:bodyPr wrap="none" rtlCol="0">
            <a:spAutoFit/>
          </a:bodyPr>
          <a:lstStyle/>
          <a:p>
            <a:pPr algn="l" defTabSz="685800"/>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输入标题内容</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defTabSz="68580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Overview Of Work Content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稻壳儿原创设计师【幻雨工作室】_13"/>
          <p:cNvSpPr txBox="1"/>
          <p:nvPr/>
        </p:nvSpPr>
        <p:spPr>
          <a:xfrm>
            <a:off x="7277501" y="5033722"/>
            <a:ext cx="2806700" cy="768350"/>
          </a:xfrm>
          <a:prstGeom prst="rect">
            <a:avLst/>
          </a:prstGeom>
          <a:noFill/>
        </p:spPr>
        <p:txBody>
          <a:bodyPr wrap="none" rtlCol="0">
            <a:spAutoFit/>
          </a:bodyPr>
          <a:lstStyle/>
          <a:p>
            <a:pPr algn="l"/>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输入标题内容</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defTabSz="68580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Overview Of Work Content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创意简约教师节海报"/>
          <p:cNvPicPr>
            <a:picLocks noChangeAspect="1"/>
          </p:cNvPicPr>
          <p:nvPr/>
        </p:nvPicPr>
        <p:blipFill>
          <a:blip r:embed="rId3"/>
          <a:srcRect l="52208" t="24893"/>
          <a:stretch>
            <a:fillRect/>
          </a:stretch>
        </p:blipFill>
        <p:spPr>
          <a:xfrm>
            <a:off x="5060950" y="-20320"/>
            <a:ext cx="7131050" cy="6878320"/>
          </a:xfrm>
          <a:prstGeom prst="rect">
            <a:avLst/>
          </a:prstGeom>
        </p:spPr>
      </p:pic>
      <p:sp>
        <p:nvSpPr>
          <p:cNvPr id="2" name="矩形 1"/>
          <p:cNvSpPr/>
          <p:nvPr/>
        </p:nvSpPr>
        <p:spPr>
          <a:xfrm>
            <a:off x="8284869" y="3825430"/>
            <a:ext cx="683663" cy="189705"/>
          </a:xfrm>
          <a:prstGeom prst="rect">
            <a:avLst/>
          </a:prstGeom>
          <a:solidFill>
            <a:srgbClr val="F8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96875" y="3790315"/>
            <a:ext cx="3788410" cy="1106805"/>
          </a:xfrm>
          <a:prstGeom prst="rect">
            <a:avLst/>
          </a:prstGeom>
          <a:noFill/>
        </p:spPr>
        <p:txBody>
          <a:bodyPr wrap="square" rtlCol="0">
            <a:spAutoFit/>
          </a:bodyPr>
          <a:lstStyle/>
          <a:p>
            <a:pPr>
              <a:lnSpc>
                <a:spcPct val="150000"/>
              </a:lnSpc>
              <a:spcBef>
                <a:spcPts val="600"/>
              </a:spcBef>
              <a:buClr>
                <a:srgbClr val="515151"/>
              </a:buClr>
              <a:buSzPct val="80000"/>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p>
        </p:txBody>
      </p:sp>
      <p:sp>
        <p:nvSpPr>
          <p:cNvPr id="39" name="矩形 38"/>
          <p:cNvSpPr/>
          <p:nvPr/>
        </p:nvSpPr>
        <p:spPr>
          <a:xfrm>
            <a:off x="7486229" y="4445971"/>
            <a:ext cx="2800126" cy="294568"/>
          </a:xfrm>
          <a:prstGeom prst="rect">
            <a:avLst/>
          </a:prstGeom>
        </p:spPr>
        <p:txBody>
          <a:bodyPr wrap="none">
            <a:spAutoFit/>
          </a:bodyPr>
          <a:lstStyle/>
          <a:p>
            <a:r>
              <a:rPr lang="zh-CN" altLang="en-US" sz="1315" spc="788" dirty="0">
                <a:solidFill>
                  <a:schemeClr val="tx1">
                    <a:lumMod val="95000"/>
                    <a:lumOff val="5000"/>
                  </a:schemeClr>
                </a:solidFill>
                <a:cs typeface="+mn-ea"/>
                <a:sym typeface="+mn-lt"/>
              </a:rPr>
              <a:t>company profile</a:t>
            </a:r>
          </a:p>
        </p:txBody>
      </p:sp>
      <p:sp>
        <p:nvSpPr>
          <p:cNvPr id="40" name="矩形 39"/>
          <p:cNvSpPr/>
          <p:nvPr/>
        </p:nvSpPr>
        <p:spPr>
          <a:xfrm flipH="1">
            <a:off x="5665199" y="4842748"/>
            <a:ext cx="5165760" cy="901272"/>
          </a:xfrm>
          <a:prstGeom prst="rect">
            <a:avLst/>
          </a:prstGeom>
        </p:spPr>
        <p:txBody>
          <a:bodyPr wrap="square">
            <a:spAutoFit/>
          </a:bodyPr>
          <a:lstStyle/>
          <a:p>
            <a:pPr algn="r"/>
            <a:r>
              <a:rPr lang="en-US" altLang="zh-CN" sz="1315" noProof="1">
                <a:solidFill>
                  <a:schemeClr val="tx1">
                    <a:lumMod val="95000"/>
                    <a:lumOff val="5000"/>
                  </a:schemeClr>
                </a:solidFill>
                <a:cs typeface="+mn-ea"/>
                <a:sym typeface="+mn-lt"/>
              </a:rPr>
              <a:t>Lorem ipsum dolor sit er elit lamet, consectetaur cillium adipisicing pecu, sed do ut labore et doloreLorem ipsum dolor sit er elit lamet, consectetaur cillium adipisicing pecu, sed do ut labore et dolore</a:t>
            </a:r>
            <a:endParaRPr lang="zh-CN" altLang="en-US" sz="1315" dirty="0">
              <a:solidFill>
                <a:schemeClr val="tx1">
                  <a:lumMod val="95000"/>
                  <a:lumOff val="5000"/>
                </a:schemeClr>
              </a:solidFill>
              <a:cs typeface="+mn-ea"/>
              <a:sym typeface="+mn-lt"/>
            </a:endParaRPr>
          </a:p>
          <a:p>
            <a:pPr algn="r"/>
            <a:endParaRPr lang="zh-CN" altLang="en-US" sz="1315" dirty="0">
              <a:solidFill>
                <a:schemeClr val="tx1">
                  <a:lumMod val="95000"/>
                  <a:lumOff val="5000"/>
                </a:schemeClr>
              </a:solidFill>
              <a:cs typeface="+mn-ea"/>
              <a:sym typeface="+mn-lt"/>
            </a:endParaRPr>
          </a:p>
        </p:txBody>
      </p:sp>
      <p:sp>
        <p:nvSpPr>
          <p:cNvPr id="41" name="文本框 40"/>
          <p:cNvSpPr txBox="1"/>
          <p:nvPr/>
        </p:nvSpPr>
        <p:spPr>
          <a:xfrm>
            <a:off x="396875" y="2367915"/>
            <a:ext cx="4456430" cy="1476375"/>
          </a:xfrm>
          <a:prstGeom prst="rect">
            <a:avLst/>
          </a:prstGeom>
          <a:noFill/>
        </p:spPr>
        <p:txBody>
          <a:bodyPr wrap="square" rtlCol="0">
            <a:spAutoFit/>
          </a:bodyPr>
          <a:lstStyle/>
          <a:p>
            <a:pPr>
              <a:lnSpc>
                <a:spcPct val="150000"/>
              </a:lnSpc>
              <a:spcBef>
                <a:spcPts val="600"/>
              </a:spcBef>
              <a:buClr>
                <a:srgbClr val="515151"/>
              </a:buClr>
              <a:buSzPct val="80000"/>
            </a:pPr>
            <a:r>
              <a:rPr lang="en-US" altLang="zh-CN" sz="6000" b="1" i="1" dirty="0">
                <a:solidFill>
                  <a:schemeClr val="tx1">
                    <a:lumMod val="85000"/>
                    <a:lumOff val="15000"/>
                  </a:schemeClr>
                </a:solidFill>
                <a:cs typeface="+mn-ea"/>
                <a:sym typeface="+mn-lt"/>
              </a:rPr>
              <a:t>PART  </a:t>
            </a:r>
            <a:r>
              <a:rPr lang="en-US" altLang="zh-CN" sz="6000" b="1" i="1" dirty="0">
                <a:solidFill>
                  <a:srgbClr val="EAAD26"/>
                </a:solidFill>
                <a:cs typeface="+mn-ea"/>
                <a:sym typeface="+mn-lt"/>
              </a:rPr>
              <a:t>01</a:t>
            </a:r>
          </a:p>
        </p:txBody>
      </p:sp>
      <p:pic>
        <p:nvPicPr>
          <p:cNvPr id="5" name="图片 4"/>
          <p:cNvPicPr>
            <a:picLocks noChangeAspect="1"/>
          </p:cNvPicPr>
          <p:nvPr/>
        </p:nvPicPr>
        <p:blipFill>
          <a:blip r:embed="rId4"/>
          <a:stretch>
            <a:fillRect/>
          </a:stretch>
        </p:blipFill>
        <p:spPr>
          <a:xfrm>
            <a:off x="6650355" y="965200"/>
            <a:ext cx="3952875"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9"/>
                                        </p:tgtEl>
                                        <p:attrNameLst>
                                          <p:attrName>ppt_y</p:attrName>
                                        </p:attrNameLst>
                                      </p:cBhvr>
                                      <p:tavLst>
                                        <p:tav tm="0">
                                          <p:val>
                                            <p:strVal val="#ppt_y"/>
                                          </p:val>
                                        </p:tav>
                                        <p:tav tm="100000">
                                          <p:val>
                                            <p:strVal val="#ppt_y"/>
                                          </p:val>
                                        </p:tav>
                                      </p:tavLst>
                                    </p:anim>
                                    <p:anim calcmode="lin" valueType="num">
                                      <p:cBhvr>
                                        <p:cTn id="1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9"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
        <p:nvSpPr>
          <p:cNvPr id="5" name="Oval 24"/>
          <p:cNvSpPr/>
          <p:nvPr/>
        </p:nvSpPr>
        <p:spPr>
          <a:xfrm>
            <a:off x="2040830" y="1617141"/>
            <a:ext cx="965063" cy="937433"/>
          </a:xfrm>
          <a:prstGeom prst="ellipse">
            <a:avLst/>
          </a:prstGeom>
          <a:solidFill>
            <a:srgbClr val="FFE374"/>
          </a:solidFill>
          <a:ln>
            <a:solidFill>
              <a:srgbClr val="FFE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9" name="Oval 52"/>
          <p:cNvSpPr/>
          <p:nvPr/>
        </p:nvSpPr>
        <p:spPr>
          <a:xfrm>
            <a:off x="5613666" y="1617141"/>
            <a:ext cx="965063" cy="93743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 name="Oval 57"/>
          <p:cNvSpPr/>
          <p:nvPr/>
        </p:nvSpPr>
        <p:spPr>
          <a:xfrm>
            <a:off x="9186503" y="1617141"/>
            <a:ext cx="965063" cy="937433"/>
          </a:xfrm>
          <a:prstGeom prst="ellipse">
            <a:avLst/>
          </a:prstGeom>
          <a:solidFill>
            <a:srgbClr val="FFE374"/>
          </a:solidFill>
          <a:ln>
            <a:solidFill>
              <a:srgbClr val="FFE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6" name="Oval 62"/>
          <p:cNvSpPr/>
          <p:nvPr/>
        </p:nvSpPr>
        <p:spPr>
          <a:xfrm>
            <a:off x="2040830" y="3921421"/>
            <a:ext cx="965063" cy="93743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21" name="Oval 67"/>
          <p:cNvSpPr/>
          <p:nvPr/>
        </p:nvSpPr>
        <p:spPr>
          <a:xfrm>
            <a:off x="5613666" y="3921421"/>
            <a:ext cx="965063" cy="937433"/>
          </a:xfrm>
          <a:prstGeom prst="ellipse">
            <a:avLst/>
          </a:prstGeom>
          <a:solidFill>
            <a:srgbClr val="FFE374"/>
          </a:solidFill>
          <a:ln>
            <a:solidFill>
              <a:srgbClr val="FFE3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5">
                  <a:lumMod val="50000"/>
                </a:schemeClr>
              </a:solidFill>
              <a:latin typeface="微软雅黑" panose="020B0503020204020204" pitchFamily="34" charset="-122"/>
              <a:ea typeface="微软雅黑" panose="020B0503020204020204" pitchFamily="34" charset="-122"/>
              <a:cs typeface="+mj-cs"/>
            </a:endParaRPr>
          </a:p>
        </p:txBody>
      </p:sp>
      <p:sp>
        <p:nvSpPr>
          <p:cNvPr id="7" name="Oval 72"/>
          <p:cNvSpPr/>
          <p:nvPr/>
        </p:nvSpPr>
        <p:spPr>
          <a:xfrm>
            <a:off x="9186503" y="3921421"/>
            <a:ext cx="965063" cy="93743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Freeform 245"/>
          <p:cNvSpPr/>
          <p:nvPr/>
        </p:nvSpPr>
        <p:spPr bwMode="auto">
          <a:xfrm>
            <a:off x="2302286" y="1864782"/>
            <a:ext cx="442149" cy="4421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7" name="Freeform 5"/>
          <p:cNvSpPr>
            <a:spLocks noEditPoints="1"/>
          </p:cNvSpPr>
          <p:nvPr/>
        </p:nvSpPr>
        <p:spPr bwMode="auto">
          <a:xfrm>
            <a:off x="5865572" y="1836324"/>
            <a:ext cx="493827" cy="493827"/>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8" name="Freeform 217"/>
          <p:cNvSpPr>
            <a:spLocks noEditPoints="1"/>
          </p:cNvSpPr>
          <p:nvPr/>
        </p:nvSpPr>
        <p:spPr bwMode="auto">
          <a:xfrm>
            <a:off x="2270774" y="4200697"/>
            <a:ext cx="505173" cy="37888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9" name="Freeform 216"/>
          <p:cNvSpPr>
            <a:spLocks noEditPoints="1"/>
          </p:cNvSpPr>
          <p:nvPr/>
        </p:nvSpPr>
        <p:spPr bwMode="auto">
          <a:xfrm>
            <a:off x="5870134" y="4162536"/>
            <a:ext cx="452125" cy="4552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2" name="Freeform 38"/>
          <p:cNvSpPr>
            <a:spLocks noEditPoints="1"/>
          </p:cNvSpPr>
          <p:nvPr/>
        </p:nvSpPr>
        <p:spPr bwMode="auto">
          <a:xfrm>
            <a:off x="9471273" y="1796940"/>
            <a:ext cx="395520" cy="577832"/>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vert="horz" wrap="square" lIns="121920" tIns="60960" rIns="121920" bIns="6096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31" name="Freeform 135"/>
          <p:cNvSpPr>
            <a:spLocks noEditPoints="1"/>
          </p:cNvSpPr>
          <p:nvPr/>
        </p:nvSpPr>
        <p:spPr bwMode="auto">
          <a:xfrm>
            <a:off x="9466794" y="4200697"/>
            <a:ext cx="404481" cy="37888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33" name="Subtitle 2"/>
          <p:cNvSpPr txBox="1"/>
          <p:nvPr/>
        </p:nvSpPr>
        <p:spPr bwMode="auto">
          <a:xfrm>
            <a:off x="1080622" y="2613872"/>
            <a:ext cx="2885475" cy="11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点击输入本栏的具体文字，简明扼要的说明分项内容，此为概念图解，请根据您的具体内容酌情修改。</a:t>
            </a:r>
          </a:p>
        </p:txBody>
      </p:sp>
      <p:sp>
        <p:nvSpPr>
          <p:cNvPr id="34" name="Subtitle 2"/>
          <p:cNvSpPr txBox="1"/>
          <p:nvPr/>
        </p:nvSpPr>
        <p:spPr bwMode="auto">
          <a:xfrm>
            <a:off x="4653458" y="2608349"/>
            <a:ext cx="2885475" cy="11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点击输入本栏的具体文字，简明扼要的说明分项内容，此为概念图解，请根据您的具体内容酌情修改。</a:t>
            </a:r>
          </a:p>
        </p:txBody>
      </p:sp>
      <p:sp>
        <p:nvSpPr>
          <p:cNvPr id="35" name="Subtitle 2"/>
          <p:cNvSpPr txBox="1"/>
          <p:nvPr/>
        </p:nvSpPr>
        <p:spPr bwMode="auto">
          <a:xfrm>
            <a:off x="8318093" y="2608349"/>
            <a:ext cx="2885475" cy="11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点击输入本栏的具体文字，简明扼要的说明分项内容，此为概念图解，请根据您的具体内容酌情修改。</a:t>
            </a:r>
          </a:p>
        </p:txBody>
      </p:sp>
      <p:sp>
        <p:nvSpPr>
          <p:cNvPr id="36" name="Subtitle 2"/>
          <p:cNvSpPr txBox="1"/>
          <p:nvPr/>
        </p:nvSpPr>
        <p:spPr bwMode="auto">
          <a:xfrm>
            <a:off x="1080622" y="5105492"/>
            <a:ext cx="2885475" cy="11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点击输入本栏的具体文字，简明扼要的说明分项内容，此为概念图解，请根据您的具体内容酌情修改。</a:t>
            </a:r>
          </a:p>
        </p:txBody>
      </p:sp>
      <p:sp>
        <p:nvSpPr>
          <p:cNvPr id="37" name="Subtitle 2"/>
          <p:cNvSpPr txBox="1"/>
          <p:nvPr/>
        </p:nvSpPr>
        <p:spPr bwMode="auto">
          <a:xfrm>
            <a:off x="4653458" y="5099969"/>
            <a:ext cx="2885475" cy="11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点击输入本栏的具体文字，简明扼要的说明分项内容，此为概念图解，请根据您的具体内容酌情修改。</a:t>
            </a:r>
          </a:p>
        </p:txBody>
      </p:sp>
      <p:sp>
        <p:nvSpPr>
          <p:cNvPr id="38" name="Subtitle 2"/>
          <p:cNvSpPr txBox="1"/>
          <p:nvPr/>
        </p:nvSpPr>
        <p:spPr bwMode="auto">
          <a:xfrm>
            <a:off x="8318093" y="5099969"/>
            <a:ext cx="2885475" cy="112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755">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755">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755">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755">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755"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buFontTx/>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时尚中黑简体" charset="0"/>
              </a:rPr>
              <a:t>输入你的标题</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rPr>
              <a:t>根据你所需的内容输入你想要的文本</a:t>
            </a: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rPr>
              <a:t>点击输入本栏的具体文字，简明扼要的说明分项内容，此为概念图解，请根据您的具体内容酌情修改。</a:t>
            </a:r>
          </a:p>
        </p:txBody>
      </p:sp>
    </p:spTree>
  </p:cSld>
  <p:clrMapOvr>
    <a:masterClrMapping/>
  </p:clrMapOvr>
  <p:transition spd="slow" advTm="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
        <p:nvSpPr>
          <p:cNvPr id="13" name="图层"/>
          <p:cNvSpPr/>
          <p:nvPr/>
        </p:nvSpPr>
        <p:spPr>
          <a:xfrm flipH="1" flipV="1">
            <a:off x="4419600" y="2992989"/>
            <a:ext cx="1588168" cy="1588168"/>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图层"/>
          <p:cNvSpPr/>
          <p:nvPr/>
        </p:nvSpPr>
        <p:spPr>
          <a:xfrm rot="5400000" flipH="1" flipV="1">
            <a:off x="5301916" y="2110673"/>
            <a:ext cx="1588168" cy="1588168"/>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FFE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图层"/>
          <p:cNvSpPr/>
          <p:nvPr/>
        </p:nvSpPr>
        <p:spPr>
          <a:xfrm rot="10800000" flipH="1" flipV="1">
            <a:off x="6184232" y="2992989"/>
            <a:ext cx="1588168" cy="1588168"/>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图层"/>
          <p:cNvSpPr/>
          <p:nvPr/>
        </p:nvSpPr>
        <p:spPr>
          <a:xfrm rot="16200000" flipH="1" flipV="1">
            <a:off x="5301916" y="3875305"/>
            <a:ext cx="1588168" cy="1588168"/>
          </a:xfrm>
          <a:custGeom>
            <a:avLst/>
            <a:gdLst>
              <a:gd name="connsiteX0" fmla="*/ 0 w 2286000"/>
              <a:gd name="connsiteY0" fmla="*/ 0 h 2286000"/>
              <a:gd name="connsiteX1" fmla="*/ 2286000 w 2286000"/>
              <a:gd name="connsiteY1" fmla="*/ 2286000 h 2286000"/>
              <a:gd name="connsiteX2" fmla="*/ 1638300 w 2286000"/>
              <a:gd name="connsiteY2" fmla="*/ 2286000 h 2286000"/>
              <a:gd name="connsiteX3" fmla="*/ 0 w 2286000"/>
              <a:gd name="connsiteY3" fmla="*/ 647700 h 2286000"/>
            </a:gdLst>
            <a:ahLst/>
            <a:cxnLst>
              <a:cxn ang="0">
                <a:pos x="connsiteX0" y="connsiteY0"/>
              </a:cxn>
              <a:cxn ang="0">
                <a:pos x="connsiteX1" y="connsiteY1"/>
              </a:cxn>
              <a:cxn ang="0">
                <a:pos x="connsiteX2" y="connsiteY2"/>
              </a:cxn>
              <a:cxn ang="0">
                <a:pos x="connsiteX3" y="connsiteY3"/>
              </a:cxn>
            </a:cxnLst>
            <a:rect l="l" t="t" r="r" b="b"/>
            <a:pathLst>
              <a:path w="2286000" h="2286000">
                <a:moveTo>
                  <a:pt x="0" y="0"/>
                </a:moveTo>
                <a:cubicBezTo>
                  <a:pt x="1262523" y="0"/>
                  <a:pt x="2286000" y="1023477"/>
                  <a:pt x="2286000" y="2286000"/>
                </a:cubicBezTo>
                <a:lnTo>
                  <a:pt x="1638300" y="2286000"/>
                </a:lnTo>
                <a:cubicBezTo>
                  <a:pt x="1638300" y="1381192"/>
                  <a:pt x="904808" y="647700"/>
                  <a:pt x="0" y="647700"/>
                </a:cubicBezTo>
                <a:close/>
              </a:path>
            </a:pathLst>
          </a:custGeom>
          <a:solidFill>
            <a:srgbClr val="FFE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图层"/>
          <p:cNvSpPr txBox="1"/>
          <p:nvPr/>
        </p:nvSpPr>
        <p:spPr>
          <a:xfrm>
            <a:off x="9070520" y="2022879"/>
            <a:ext cx="1098541" cy="337185"/>
          </a:xfrm>
          <a:prstGeom prst="rect">
            <a:avLst/>
          </a:prstGeom>
          <a:noFill/>
          <a:effectLst/>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0" name="图层"/>
          <p:cNvSpPr txBox="1"/>
          <p:nvPr/>
        </p:nvSpPr>
        <p:spPr>
          <a:xfrm>
            <a:off x="8277055" y="2392211"/>
            <a:ext cx="2685471" cy="645160"/>
          </a:xfrm>
          <a:prstGeom prst="rect">
            <a:avLst/>
          </a:prstGeom>
          <a:noFill/>
          <a:effectLst/>
        </p:spPr>
        <p:txBody>
          <a:bodyPr wrap="square" rtlCol="0">
            <a:spAutoFit/>
          </a:bodyPr>
          <a:lstStyle/>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endParaRP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图层"/>
          <p:cNvSpPr txBox="1"/>
          <p:nvPr/>
        </p:nvSpPr>
        <p:spPr>
          <a:xfrm>
            <a:off x="9070520" y="4065082"/>
            <a:ext cx="1098541" cy="337185"/>
          </a:xfrm>
          <a:prstGeom prst="rect">
            <a:avLst/>
          </a:prstGeom>
          <a:noFill/>
          <a:effectLst/>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2" name="图层"/>
          <p:cNvSpPr txBox="1"/>
          <p:nvPr/>
        </p:nvSpPr>
        <p:spPr>
          <a:xfrm>
            <a:off x="8277055" y="4434414"/>
            <a:ext cx="2685471" cy="645160"/>
          </a:xfrm>
          <a:prstGeom prst="rect">
            <a:avLst/>
          </a:prstGeom>
          <a:noFill/>
          <a:effectLst/>
        </p:spPr>
        <p:txBody>
          <a:bodyPr wrap="square" rtlCol="0">
            <a:spAutoFit/>
          </a:bodyPr>
          <a:lstStyle/>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endParaRP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图层"/>
          <p:cNvSpPr txBox="1"/>
          <p:nvPr/>
        </p:nvSpPr>
        <p:spPr>
          <a:xfrm>
            <a:off x="2024652" y="2022879"/>
            <a:ext cx="1098541" cy="337185"/>
          </a:xfrm>
          <a:prstGeom prst="rect">
            <a:avLst/>
          </a:prstGeom>
          <a:noFill/>
          <a:effectLst/>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4" name="图层"/>
          <p:cNvSpPr txBox="1"/>
          <p:nvPr/>
        </p:nvSpPr>
        <p:spPr>
          <a:xfrm>
            <a:off x="1232899" y="2392211"/>
            <a:ext cx="2682046" cy="645160"/>
          </a:xfrm>
          <a:prstGeom prst="rect">
            <a:avLst/>
          </a:prstGeom>
          <a:noFill/>
          <a:effectLst/>
        </p:spPr>
        <p:txBody>
          <a:bodyPr wrap="square" rtlCol="0">
            <a:spAutoFit/>
          </a:bodyPr>
          <a:lstStyle/>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endParaRP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图层"/>
          <p:cNvSpPr txBox="1"/>
          <p:nvPr/>
        </p:nvSpPr>
        <p:spPr>
          <a:xfrm>
            <a:off x="2024652" y="4065082"/>
            <a:ext cx="1098541" cy="337185"/>
          </a:xfrm>
          <a:prstGeom prst="rect">
            <a:avLst/>
          </a:prstGeom>
          <a:noFill/>
          <a:effectLst/>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6" name="图层"/>
          <p:cNvSpPr txBox="1"/>
          <p:nvPr/>
        </p:nvSpPr>
        <p:spPr>
          <a:xfrm>
            <a:off x="1232899" y="4434414"/>
            <a:ext cx="2682046" cy="645160"/>
          </a:xfrm>
          <a:prstGeom prst="rect">
            <a:avLst/>
          </a:prstGeom>
          <a:noFill/>
          <a:effectLst/>
        </p:spPr>
        <p:txBody>
          <a:bodyPr wrap="square" rtlCol="0">
            <a:spAutoFit/>
          </a:bodyPr>
          <a:lstStyle/>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endParaRPr>
          </a:p>
          <a:p>
            <a:pPr algn="ctr" eaLnBrk="1" hangingPunct="1">
              <a:lnSpc>
                <a:spcPct val="120000"/>
              </a:lnSpc>
              <a:buFontTx/>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r="58940" b="65871"/>
          <a:stretch>
            <a:fillRect/>
          </a:stretch>
        </p:blipFill>
        <p:spPr>
          <a:xfrm>
            <a:off x="0" y="1824990"/>
            <a:ext cx="3390900" cy="3768090"/>
          </a:xfrm>
          <a:prstGeom prst="rect">
            <a:avLst/>
          </a:prstGeom>
        </p:spPr>
      </p:pic>
      <p:sp>
        <p:nvSpPr>
          <p:cNvPr id="2"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
        <p:nvSpPr>
          <p:cNvPr id="5" name="稻壳儿原创设计师【幻雨工作室】_5"/>
          <p:cNvSpPr/>
          <p:nvPr/>
        </p:nvSpPr>
        <p:spPr>
          <a:xfrm>
            <a:off x="4851131" y="4494764"/>
            <a:ext cx="1202911" cy="9210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311400">
              <a:lnSpc>
                <a:spcPct val="90000"/>
              </a:lnSpc>
              <a:spcBef>
                <a:spcPct val="0"/>
              </a:spcBef>
              <a:spcAft>
                <a:spcPct val="35000"/>
              </a:spcAft>
            </a:pPr>
            <a:r>
              <a:rPr lang="en-US" altLang="zh-CN" sz="3600" dirty="0">
                <a:solidFill>
                  <a:schemeClr val="bg1"/>
                </a:solidFill>
                <a:latin typeface="Arial" panose="020B0604020202020204" pitchFamily="34" charset="0"/>
                <a:ea typeface="微软雅黑 Light" panose="020B0502040204020203" pitchFamily="34" charset="-122"/>
                <a:cs typeface="Arial" panose="020B0604020202020204" pitchFamily="34" charset="0"/>
                <a:sym typeface="方正中等线繁体" panose="03000509000000000000" pitchFamily="65" charset="-122"/>
              </a:rPr>
              <a:t>P2</a:t>
            </a:r>
            <a:endParaRPr lang="en-GB" altLang="zh-CN" sz="3600" dirty="0">
              <a:solidFill>
                <a:schemeClr val="bg1"/>
              </a:solidFill>
              <a:latin typeface="Arial" panose="020B0604020202020204" pitchFamily="34" charset="0"/>
              <a:ea typeface="微软雅黑 Light" panose="020B0502040204020203" pitchFamily="34" charset="-122"/>
              <a:cs typeface="Arial" panose="020B0604020202020204" pitchFamily="34" charset="0"/>
              <a:sym typeface="方正中等线繁体" panose="03000509000000000000" pitchFamily="65" charset="-122"/>
            </a:endParaRPr>
          </a:p>
        </p:txBody>
      </p:sp>
      <p:sp>
        <p:nvSpPr>
          <p:cNvPr id="40" name="稻壳儿原创设计师【幻雨工作室】_6"/>
          <p:cNvSpPr/>
          <p:nvPr/>
        </p:nvSpPr>
        <p:spPr>
          <a:xfrm>
            <a:off x="4851131" y="2483598"/>
            <a:ext cx="1202911" cy="921064"/>
          </a:xfrm>
          <a:prstGeom prst="rect">
            <a:avLst/>
          </a:prstGeom>
          <a:solidFill>
            <a:srgbClr val="FFE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311400">
              <a:lnSpc>
                <a:spcPct val="90000"/>
              </a:lnSpc>
              <a:spcBef>
                <a:spcPct val="0"/>
              </a:spcBef>
              <a:spcAft>
                <a:spcPct val="35000"/>
              </a:spcAft>
            </a:pPr>
            <a:r>
              <a:rPr lang="en-US" altLang="zh-CN" sz="3600" dirty="0">
                <a:solidFill>
                  <a:schemeClr val="bg1"/>
                </a:solidFill>
                <a:latin typeface="Arial" panose="020B0604020202020204" pitchFamily="34" charset="0"/>
                <a:ea typeface="微软雅黑 Light" panose="020B0502040204020203" pitchFamily="34" charset="-122"/>
                <a:cs typeface="Arial" panose="020B0604020202020204" pitchFamily="34" charset="0"/>
                <a:sym typeface="方正中等线繁体" panose="03000509000000000000" pitchFamily="65" charset="-122"/>
              </a:rPr>
              <a:t>P1</a:t>
            </a:r>
            <a:endParaRPr lang="en-GB" altLang="zh-CN" sz="3600" dirty="0">
              <a:solidFill>
                <a:schemeClr val="bg1"/>
              </a:solidFill>
              <a:latin typeface="Arial" panose="020B0604020202020204" pitchFamily="34" charset="0"/>
              <a:ea typeface="微软雅黑 Light" panose="020B0502040204020203" pitchFamily="34" charset="-122"/>
              <a:cs typeface="Arial" panose="020B0604020202020204" pitchFamily="34" charset="0"/>
              <a:sym typeface="方正中等线繁体" panose="03000509000000000000" pitchFamily="65" charset="-122"/>
            </a:endParaRPr>
          </a:p>
        </p:txBody>
      </p:sp>
      <p:sp>
        <p:nvSpPr>
          <p:cNvPr id="7" name="稻壳儿原创设计师【幻雨工作室】_7"/>
          <p:cNvSpPr/>
          <p:nvPr/>
        </p:nvSpPr>
        <p:spPr>
          <a:xfrm>
            <a:off x="6271072" y="2483761"/>
            <a:ext cx="4549963" cy="1050925"/>
          </a:xfrm>
          <a:prstGeom prst="rect">
            <a:avLst/>
          </a:prstGeom>
        </p:spPr>
        <p:txBody>
          <a:bodyPr wrap="square">
            <a:spAutoFit/>
          </a:bodyPr>
          <a:lstStyle/>
          <a:p>
            <a:pPr algn="l" eaLnBrk="1" hangingPunct="1">
              <a:lnSpc>
                <a:spcPct val="120000"/>
              </a:lnSpc>
              <a:buFontTx/>
              <a:buNone/>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添加标题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稻壳儿原创设计师【幻雨工作室】_8"/>
          <p:cNvSpPr/>
          <p:nvPr/>
        </p:nvSpPr>
        <p:spPr>
          <a:xfrm>
            <a:off x="6223962" y="4481485"/>
            <a:ext cx="4549963" cy="1050925"/>
          </a:xfrm>
          <a:prstGeom prst="rect">
            <a:avLst/>
          </a:prstGeom>
        </p:spPr>
        <p:txBody>
          <a:bodyPr wrap="square">
            <a:spAutoFit/>
          </a:bodyPr>
          <a:lstStyle/>
          <a:p>
            <a:pPr algn="l" eaLnBrk="1" hangingPunct="1">
              <a:lnSpc>
                <a:spcPct val="120000"/>
              </a:lnSpc>
              <a:buFontTx/>
              <a:buNone/>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添加标题</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稻壳儿原创设计师【幻雨工作室】_9"/>
          <p:cNvSpPr/>
          <p:nvPr/>
        </p:nvSpPr>
        <p:spPr>
          <a:xfrm>
            <a:off x="4062730" y="2163857"/>
            <a:ext cx="317287" cy="3429000"/>
          </a:xfrm>
          <a:prstGeom prst="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创意简约教师节海报"/>
          <p:cNvPicPr>
            <a:picLocks noChangeAspect="1"/>
          </p:cNvPicPr>
          <p:nvPr/>
        </p:nvPicPr>
        <p:blipFill>
          <a:blip r:embed="rId3"/>
          <a:srcRect l="52208" t="24893"/>
          <a:stretch>
            <a:fillRect/>
          </a:stretch>
        </p:blipFill>
        <p:spPr>
          <a:xfrm>
            <a:off x="5060950" y="-20320"/>
            <a:ext cx="7131050" cy="6878320"/>
          </a:xfrm>
          <a:prstGeom prst="rect">
            <a:avLst/>
          </a:prstGeom>
        </p:spPr>
      </p:pic>
      <p:sp>
        <p:nvSpPr>
          <p:cNvPr id="2" name="矩形 1"/>
          <p:cNvSpPr/>
          <p:nvPr/>
        </p:nvSpPr>
        <p:spPr>
          <a:xfrm>
            <a:off x="8284869" y="3825430"/>
            <a:ext cx="683663" cy="189705"/>
          </a:xfrm>
          <a:prstGeom prst="rect">
            <a:avLst/>
          </a:prstGeom>
          <a:solidFill>
            <a:srgbClr val="F8F0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96875" y="3790315"/>
            <a:ext cx="3788410" cy="1106805"/>
          </a:xfrm>
          <a:prstGeom prst="rect">
            <a:avLst/>
          </a:prstGeom>
          <a:noFill/>
        </p:spPr>
        <p:txBody>
          <a:bodyPr wrap="square" rtlCol="0">
            <a:spAutoFit/>
          </a:bodyPr>
          <a:lstStyle/>
          <a:p>
            <a:pPr>
              <a:lnSpc>
                <a:spcPct val="150000"/>
              </a:lnSpc>
              <a:spcBef>
                <a:spcPts val="600"/>
              </a:spcBef>
              <a:buClr>
                <a:srgbClr val="515151"/>
              </a:buClr>
              <a:buSzPct val="80000"/>
            </a:pPr>
            <a:r>
              <a:rPr lang="zh-CN" altLang="en-US" sz="44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p>
        </p:txBody>
      </p:sp>
      <p:sp>
        <p:nvSpPr>
          <p:cNvPr id="39" name="矩形 38"/>
          <p:cNvSpPr/>
          <p:nvPr/>
        </p:nvSpPr>
        <p:spPr>
          <a:xfrm>
            <a:off x="7486229" y="4445971"/>
            <a:ext cx="2800126" cy="294568"/>
          </a:xfrm>
          <a:prstGeom prst="rect">
            <a:avLst/>
          </a:prstGeom>
        </p:spPr>
        <p:txBody>
          <a:bodyPr wrap="none">
            <a:spAutoFit/>
          </a:bodyPr>
          <a:lstStyle/>
          <a:p>
            <a:r>
              <a:rPr lang="zh-CN" altLang="en-US" sz="1315" spc="788" dirty="0">
                <a:solidFill>
                  <a:schemeClr val="tx1">
                    <a:lumMod val="95000"/>
                    <a:lumOff val="5000"/>
                  </a:schemeClr>
                </a:solidFill>
                <a:cs typeface="+mn-ea"/>
                <a:sym typeface="+mn-lt"/>
              </a:rPr>
              <a:t>company profile</a:t>
            </a:r>
          </a:p>
        </p:txBody>
      </p:sp>
      <p:sp>
        <p:nvSpPr>
          <p:cNvPr id="40" name="矩形 39"/>
          <p:cNvSpPr/>
          <p:nvPr/>
        </p:nvSpPr>
        <p:spPr>
          <a:xfrm flipH="1">
            <a:off x="5665199" y="4842748"/>
            <a:ext cx="5165760" cy="901272"/>
          </a:xfrm>
          <a:prstGeom prst="rect">
            <a:avLst/>
          </a:prstGeom>
        </p:spPr>
        <p:txBody>
          <a:bodyPr wrap="square">
            <a:spAutoFit/>
          </a:bodyPr>
          <a:lstStyle/>
          <a:p>
            <a:pPr algn="r"/>
            <a:r>
              <a:rPr lang="en-US" altLang="zh-CN" sz="1315" noProof="1">
                <a:solidFill>
                  <a:schemeClr val="tx1">
                    <a:lumMod val="95000"/>
                    <a:lumOff val="5000"/>
                  </a:schemeClr>
                </a:solidFill>
                <a:cs typeface="+mn-ea"/>
                <a:sym typeface="+mn-lt"/>
              </a:rPr>
              <a:t>Lorem ipsum dolor sit er elit lamet, consectetaur cillium adipisicing pecu, sed do ut labore et doloreLorem ipsum dolor sit er elit lamet, consectetaur cillium adipisicing pecu, sed do ut labore et dolore</a:t>
            </a:r>
            <a:endParaRPr lang="zh-CN" altLang="en-US" sz="1315" dirty="0">
              <a:solidFill>
                <a:schemeClr val="tx1">
                  <a:lumMod val="95000"/>
                  <a:lumOff val="5000"/>
                </a:schemeClr>
              </a:solidFill>
              <a:cs typeface="+mn-ea"/>
              <a:sym typeface="+mn-lt"/>
            </a:endParaRPr>
          </a:p>
          <a:p>
            <a:pPr algn="r"/>
            <a:endParaRPr lang="zh-CN" altLang="en-US" sz="1315" dirty="0">
              <a:solidFill>
                <a:schemeClr val="tx1">
                  <a:lumMod val="95000"/>
                  <a:lumOff val="5000"/>
                </a:schemeClr>
              </a:solidFill>
              <a:cs typeface="+mn-ea"/>
              <a:sym typeface="+mn-lt"/>
            </a:endParaRPr>
          </a:p>
        </p:txBody>
      </p:sp>
      <p:sp>
        <p:nvSpPr>
          <p:cNvPr id="41" name="文本框 40"/>
          <p:cNvSpPr txBox="1"/>
          <p:nvPr/>
        </p:nvSpPr>
        <p:spPr>
          <a:xfrm>
            <a:off x="396875" y="2367915"/>
            <a:ext cx="4456430" cy="1476375"/>
          </a:xfrm>
          <a:prstGeom prst="rect">
            <a:avLst/>
          </a:prstGeom>
          <a:noFill/>
        </p:spPr>
        <p:txBody>
          <a:bodyPr wrap="square" rtlCol="0">
            <a:spAutoFit/>
          </a:bodyPr>
          <a:lstStyle/>
          <a:p>
            <a:pPr>
              <a:lnSpc>
                <a:spcPct val="150000"/>
              </a:lnSpc>
              <a:spcBef>
                <a:spcPts val="600"/>
              </a:spcBef>
              <a:buClr>
                <a:srgbClr val="515151"/>
              </a:buClr>
              <a:buSzPct val="80000"/>
            </a:pPr>
            <a:r>
              <a:rPr lang="en-US" altLang="zh-CN" sz="6000" b="1" i="1" dirty="0">
                <a:solidFill>
                  <a:schemeClr val="tx1">
                    <a:lumMod val="85000"/>
                    <a:lumOff val="15000"/>
                  </a:schemeClr>
                </a:solidFill>
                <a:cs typeface="+mn-ea"/>
                <a:sym typeface="+mn-lt"/>
              </a:rPr>
              <a:t>PART  </a:t>
            </a:r>
            <a:r>
              <a:rPr lang="en-US" altLang="zh-CN" sz="6000" b="1" i="1" dirty="0">
                <a:solidFill>
                  <a:srgbClr val="EAAD26"/>
                </a:solidFill>
                <a:cs typeface="+mn-ea"/>
                <a:sym typeface="+mn-lt"/>
              </a:rPr>
              <a:t>02</a:t>
            </a:r>
          </a:p>
        </p:txBody>
      </p:sp>
      <p:pic>
        <p:nvPicPr>
          <p:cNvPr id="5" name="图片 4"/>
          <p:cNvPicPr>
            <a:picLocks noChangeAspect="1"/>
          </p:cNvPicPr>
          <p:nvPr/>
        </p:nvPicPr>
        <p:blipFill>
          <a:blip r:embed="rId4"/>
          <a:stretch>
            <a:fillRect/>
          </a:stretch>
        </p:blipFill>
        <p:spPr>
          <a:xfrm>
            <a:off x="6650355" y="965200"/>
            <a:ext cx="3952875"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9"/>
                                        </p:tgtEl>
                                        <p:attrNameLst>
                                          <p:attrName>ppt_y</p:attrName>
                                        </p:attrNameLst>
                                      </p:cBhvr>
                                      <p:tavLst>
                                        <p:tav tm="0">
                                          <p:val>
                                            <p:strVal val="#ppt_y"/>
                                          </p:val>
                                        </p:tav>
                                        <p:tav tm="100000">
                                          <p:val>
                                            <p:strVal val="#ppt_y"/>
                                          </p:val>
                                        </p:tav>
                                      </p:tavLst>
                                    </p:anim>
                                    <p:anim calcmode="lin" valueType="num">
                                      <p:cBhvr>
                                        <p:cTn id="1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9"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
        <p:nvSpPr>
          <p:cNvPr id="7" name="图层"/>
          <p:cNvSpPr/>
          <p:nvPr/>
        </p:nvSpPr>
        <p:spPr>
          <a:xfrm>
            <a:off x="9047480" y="2123440"/>
            <a:ext cx="1645920" cy="1645920"/>
          </a:xfrm>
          <a:prstGeom prst="ellipse">
            <a:avLst/>
          </a:prstGeom>
          <a:solidFill>
            <a:srgbClr val="4040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图层"/>
          <p:cNvSpPr/>
          <p:nvPr/>
        </p:nvSpPr>
        <p:spPr>
          <a:xfrm>
            <a:off x="1498600" y="2123440"/>
            <a:ext cx="1645920" cy="1645920"/>
          </a:xfrm>
          <a:prstGeom prst="ellipse">
            <a:avLst/>
          </a:prstGeom>
          <a:solidFill>
            <a:srgbClr val="FFE37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图层"/>
          <p:cNvSpPr/>
          <p:nvPr/>
        </p:nvSpPr>
        <p:spPr>
          <a:xfrm>
            <a:off x="6531186" y="2123440"/>
            <a:ext cx="1645920" cy="1645920"/>
          </a:xfrm>
          <a:prstGeom prst="ellipse">
            <a:avLst/>
          </a:prstGeom>
          <a:solidFill>
            <a:srgbClr val="FFE37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图层"/>
          <p:cNvSpPr/>
          <p:nvPr/>
        </p:nvSpPr>
        <p:spPr>
          <a:xfrm>
            <a:off x="4014893" y="2123440"/>
            <a:ext cx="1645920" cy="1645920"/>
          </a:xfrm>
          <a:prstGeom prst="ellipse">
            <a:avLst/>
          </a:prstGeom>
          <a:solidFill>
            <a:srgbClr val="40404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图层"/>
          <p:cNvSpPr txBox="1"/>
          <p:nvPr/>
        </p:nvSpPr>
        <p:spPr>
          <a:xfrm>
            <a:off x="1530505" y="4610359"/>
            <a:ext cx="4098404" cy="1196975"/>
          </a:xfrm>
          <a:prstGeom prst="rect">
            <a:avLst/>
          </a:prstGeom>
          <a:noFill/>
        </p:spPr>
        <p:txBody>
          <a:bodyPr wrap="square" rtlCol="0">
            <a:spAutoFit/>
          </a:bodyPr>
          <a:lstStyle/>
          <a:p>
            <a:pPr algn="ctr" eaLnBrk="1" hangingPunct="1">
              <a:lnSpc>
                <a:spcPct val="120000"/>
              </a:lnSpc>
              <a:buFontTx/>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eaLnBrk="1" hangingPunct="1">
              <a:lnSpc>
                <a:spcPct val="120000"/>
              </a:lnSpc>
              <a:buFontTx/>
              <a:buNone/>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图层"/>
          <p:cNvSpPr txBox="1"/>
          <p:nvPr/>
        </p:nvSpPr>
        <p:spPr>
          <a:xfrm>
            <a:off x="3668029" y="4210249"/>
            <a:ext cx="1960880" cy="39878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请输入标题内容</a:t>
            </a:r>
          </a:p>
        </p:txBody>
      </p:sp>
      <p:sp>
        <p:nvSpPr>
          <p:cNvPr id="17" name="图层"/>
          <p:cNvSpPr txBox="1"/>
          <p:nvPr/>
        </p:nvSpPr>
        <p:spPr>
          <a:xfrm>
            <a:off x="6563091" y="4610359"/>
            <a:ext cx="4098404" cy="975995"/>
          </a:xfrm>
          <a:prstGeom prst="rect">
            <a:avLst/>
          </a:prstGeom>
          <a:noFill/>
        </p:spPr>
        <p:txBody>
          <a:bodyPr wrap="square" rtlCol="0">
            <a:spAutoFit/>
          </a:bodyPr>
          <a:lstStyle/>
          <a:p>
            <a:pPr algn="ctr" eaLnBrk="1" hangingPunct="1">
              <a:lnSpc>
                <a:spcPct val="120000"/>
              </a:lnSpc>
              <a:buFontTx/>
              <a:buNone/>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p>
        </p:txBody>
      </p:sp>
      <p:sp>
        <p:nvSpPr>
          <p:cNvPr id="18" name="图层"/>
          <p:cNvSpPr txBox="1"/>
          <p:nvPr/>
        </p:nvSpPr>
        <p:spPr>
          <a:xfrm>
            <a:off x="6618971" y="4211519"/>
            <a:ext cx="1960880" cy="39878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请输入标题内容</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图层"/>
          <p:cNvSpPr/>
          <p:nvPr/>
        </p:nvSpPr>
        <p:spPr>
          <a:xfrm>
            <a:off x="9554603" y="2631606"/>
            <a:ext cx="631674" cy="629589"/>
          </a:xfrm>
          <a:custGeom>
            <a:avLst/>
            <a:gdLst/>
            <a:ahLst/>
            <a:cxnLst>
              <a:cxn ang="0">
                <a:pos x="wd2" y="hd2"/>
              </a:cxn>
              <a:cxn ang="5400000">
                <a:pos x="wd2" y="hd2"/>
              </a:cxn>
              <a:cxn ang="10800000">
                <a:pos x="wd2" y="hd2"/>
              </a:cxn>
              <a:cxn ang="16200000">
                <a:pos x="wd2" y="hd2"/>
              </a:cxn>
            </a:cxnLst>
            <a:rect l="0" t="0" r="r" b="b"/>
            <a:pathLst>
              <a:path w="21600" h="21600" extrusionOk="0">
                <a:moveTo>
                  <a:pt x="19575" y="21600"/>
                </a:moveTo>
                <a:cubicBezTo>
                  <a:pt x="2025" y="21600"/>
                  <a:pt x="2025" y="21600"/>
                  <a:pt x="2025" y="21600"/>
                </a:cubicBezTo>
                <a:cubicBezTo>
                  <a:pt x="844" y="21600"/>
                  <a:pt x="0" y="20756"/>
                  <a:pt x="0" y="19575"/>
                </a:cubicBezTo>
                <a:cubicBezTo>
                  <a:pt x="0" y="2025"/>
                  <a:pt x="0" y="2025"/>
                  <a:pt x="0" y="2025"/>
                </a:cubicBezTo>
                <a:cubicBezTo>
                  <a:pt x="0" y="844"/>
                  <a:pt x="844" y="0"/>
                  <a:pt x="2025" y="0"/>
                </a:cubicBezTo>
                <a:cubicBezTo>
                  <a:pt x="19575" y="0"/>
                  <a:pt x="19575" y="0"/>
                  <a:pt x="19575" y="0"/>
                </a:cubicBezTo>
                <a:cubicBezTo>
                  <a:pt x="20756" y="0"/>
                  <a:pt x="21600" y="844"/>
                  <a:pt x="21600" y="2025"/>
                </a:cubicBezTo>
                <a:cubicBezTo>
                  <a:pt x="21600" y="19575"/>
                  <a:pt x="21600" y="19575"/>
                  <a:pt x="21600" y="19575"/>
                </a:cubicBezTo>
                <a:cubicBezTo>
                  <a:pt x="21600" y="20756"/>
                  <a:pt x="20756" y="21600"/>
                  <a:pt x="19575" y="21600"/>
                </a:cubicBezTo>
                <a:close/>
                <a:moveTo>
                  <a:pt x="20250" y="2700"/>
                </a:moveTo>
                <a:cubicBezTo>
                  <a:pt x="20250" y="2025"/>
                  <a:pt x="19575" y="1350"/>
                  <a:pt x="18900" y="1350"/>
                </a:cubicBezTo>
                <a:cubicBezTo>
                  <a:pt x="2700" y="1350"/>
                  <a:pt x="2700" y="1350"/>
                  <a:pt x="2700" y="1350"/>
                </a:cubicBezTo>
                <a:cubicBezTo>
                  <a:pt x="2025" y="1350"/>
                  <a:pt x="1350" y="2025"/>
                  <a:pt x="1350" y="2700"/>
                </a:cubicBezTo>
                <a:cubicBezTo>
                  <a:pt x="1350" y="3375"/>
                  <a:pt x="1350" y="3375"/>
                  <a:pt x="1350" y="3375"/>
                </a:cubicBezTo>
                <a:cubicBezTo>
                  <a:pt x="20250" y="3375"/>
                  <a:pt x="20250" y="3375"/>
                  <a:pt x="20250" y="3375"/>
                </a:cubicBezTo>
                <a:cubicBezTo>
                  <a:pt x="20250" y="2700"/>
                  <a:pt x="20250" y="2700"/>
                  <a:pt x="20250" y="2700"/>
                </a:cubicBezTo>
                <a:close/>
                <a:moveTo>
                  <a:pt x="20250" y="4725"/>
                </a:moveTo>
                <a:cubicBezTo>
                  <a:pt x="1350" y="4725"/>
                  <a:pt x="1350" y="4725"/>
                  <a:pt x="1350" y="4725"/>
                </a:cubicBezTo>
                <a:cubicBezTo>
                  <a:pt x="1350" y="18900"/>
                  <a:pt x="1350" y="18900"/>
                  <a:pt x="1350" y="18900"/>
                </a:cubicBezTo>
                <a:cubicBezTo>
                  <a:pt x="1350" y="19744"/>
                  <a:pt x="2025" y="20250"/>
                  <a:pt x="2700" y="20250"/>
                </a:cubicBezTo>
                <a:cubicBezTo>
                  <a:pt x="18900" y="20250"/>
                  <a:pt x="18900" y="20250"/>
                  <a:pt x="18900" y="20250"/>
                </a:cubicBezTo>
                <a:cubicBezTo>
                  <a:pt x="19575" y="20250"/>
                  <a:pt x="20250" y="19744"/>
                  <a:pt x="20250" y="18900"/>
                </a:cubicBezTo>
                <a:cubicBezTo>
                  <a:pt x="20250" y="4725"/>
                  <a:pt x="20250" y="4725"/>
                  <a:pt x="20250" y="4725"/>
                </a:cubicBezTo>
                <a:close/>
                <a:moveTo>
                  <a:pt x="14175" y="16200"/>
                </a:moveTo>
                <a:cubicBezTo>
                  <a:pt x="12488" y="16200"/>
                  <a:pt x="11475" y="15188"/>
                  <a:pt x="11475" y="14344"/>
                </a:cubicBezTo>
                <a:cubicBezTo>
                  <a:pt x="11475" y="14006"/>
                  <a:pt x="11981" y="13669"/>
                  <a:pt x="12319" y="13669"/>
                </a:cubicBezTo>
                <a:cubicBezTo>
                  <a:pt x="12994" y="13669"/>
                  <a:pt x="12825" y="14850"/>
                  <a:pt x="14175" y="14850"/>
                </a:cubicBezTo>
                <a:cubicBezTo>
                  <a:pt x="14681" y="14850"/>
                  <a:pt x="15188" y="14344"/>
                  <a:pt x="15188" y="13838"/>
                </a:cubicBezTo>
                <a:cubicBezTo>
                  <a:pt x="15188" y="12488"/>
                  <a:pt x="13331" y="13500"/>
                  <a:pt x="13331" y="12319"/>
                </a:cubicBezTo>
                <a:cubicBezTo>
                  <a:pt x="13331" y="11306"/>
                  <a:pt x="14850" y="11981"/>
                  <a:pt x="14850" y="10800"/>
                </a:cubicBezTo>
                <a:cubicBezTo>
                  <a:pt x="14850" y="10462"/>
                  <a:pt x="14513" y="10125"/>
                  <a:pt x="14006" y="10125"/>
                </a:cubicBezTo>
                <a:cubicBezTo>
                  <a:pt x="12994" y="10125"/>
                  <a:pt x="13162" y="11138"/>
                  <a:pt x="12488" y="11138"/>
                </a:cubicBezTo>
                <a:cubicBezTo>
                  <a:pt x="11981" y="11138"/>
                  <a:pt x="11644" y="10800"/>
                  <a:pt x="11644" y="10462"/>
                </a:cubicBezTo>
                <a:cubicBezTo>
                  <a:pt x="11644" y="9619"/>
                  <a:pt x="12825" y="8775"/>
                  <a:pt x="14006" y="8775"/>
                </a:cubicBezTo>
                <a:cubicBezTo>
                  <a:pt x="15694" y="8775"/>
                  <a:pt x="16369" y="9788"/>
                  <a:pt x="16369" y="10631"/>
                </a:cubicBezTo>
                <a:cubicBezTo>
                  <a:pt x="16369" y="11306"/>
                  <a:pt x="16200" y="11812"/>
                  <a:pt x="15525" y="12150"/>
                </a:cubicBezTo>
                <a:cubicBezTo>
                  <a:pt x="16369" y="12488"/>
                  <a:pt x="16875" y="13162"/>
                  <a:pt x="16875" y="14006"/>
                </a:cubicBezTo>
                <a:cubicBezTo>
                  <a:pt x="16875" y="15188"/>
                  <a:pt x="15694" y="16200"/>
                  <a:pt x="14175" y="16200"/>
                </a:cubicBezTo>
                <a:close/>
                <a:moveTo>
                  <a:pt x="10125" y="15525"/>
                </a:moveTo>
                <a:cubicBezTo>
                  <a:pt x="10125" y="16031"/>
                  <a:pt x="9788" y="16200"/>
                  <a:pt x="9281" y="16200"/>
                </a:cubicBezTo>
                <a:cubicBezTo>
                  <a:pt x="5569" y="16200"/>
                  <a:pt x="5569" y="16200"/>
                  <a:pt x="5569" y="16200"/>
                </a:cubicBezTo>
                <a:cubicBezTo>
                  <a:pt x="5062" y="16200"/>
                  <a:pt x="4725" y="16031"/>
                  <a:pt x="4725" y="15525"/>
                </a:cubicBezTo>
                <a:cubicBezTo>
                  <a:pt x="4725" y="15356"/>
                  <a:pt x="4894" y="15188"/>
                  <a:pt x="5062" y="15019"/>
                </a:cubicBezTo>
                <a:cubicBezTo>
                  <a:pt x="5906" y="14006"/>
                  <a:pt x="6919" y="13162"/>
                  <a:pt x="7762" y="11981"/>
                </a:cubicBezTo>
                <a:cubicBezTo>
                  <a:pt x="7931" y="11644"/>
                  <a:pt x="8100" y="11306"/>
                  <a:pt x="8100" y="10969"/>
                </a:cubicBezTo>
                <a:cubicBezTo>
                  <a:pt x="8100" y="10631"/>
                  <a:pt x="7762" y="10125"/>
                  <a:pt x="7425" y="10125"/>
                </a:cubicBezTo>
                <a:cubicBezTo>
                  <a:pt x="6075" y="10125"/>
                  <a:pt x="6750" y="11812"/>
                  <a:pt x="5569" y="11812"/>
                </a:cubicBezTo>
                <a:cubicBezTo>
                  <a:pt x="5062" y="11812"/>
                  <a:pt x="4725" y="11475"/>
                  <a:pt x="4725" y="11138"/>
                </a:cubicBezTo>
                <a:cubicBezTo>
                  <a:pt x="4725" y="9788"/>
                  <a:pt x="6075" y="8775"/>
                  <a:pt x="7425" y="8775"/>
                </a:cubicBezTo>
                <a:cubicBezTo>
                  <a:pt x="8775" y="8775"/>
                  <a:pt x="9956" y="9619"/>
                  <a:pt x="9956" y="10969"/>
                </a:cubicBezTo>
                <a:cubicBezTo>
                  <a:pt x="9956" y="12319"/>
                  <a:pt x="8100" y="13838"/>
                  <a:pt x="7256" y="14850"/>
                </a:cubicBezTo>
                <a:cubicBezTo>
                  <a:pt x="9281" y="14850"/>
                  <a:pt x="9281" y="14850"/>
                  <a:pt x="9281" y="14850"/>
                </a:cubicBezTo>
                <a:cubicBezTo>
                  <a:pt x="9788" y="14850"/>
                  <a:pt x="10125" y="15019"/>
                  <a:pt x="10125" y="15525"/>
                </a:cubicBezTo>
                <a:close/>
              </a:path>
            </a:pathLst>
          </a:custGeom>
          <a:solidFill>
            <a:schemeClr val="bg1"/>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微软雅黑" panose="020B0503020204020204" pitchFamily="34" charset="-122"/>
              <a:ea typeface="微软雅黑" panose="020B0503020204020204" pitchFamily="34" charset="-122"/>
            </a:endParaRPr>
          </a:p>
        </p:txBody>
      </p:sp>
      <p:sp>
        <p:nvSpPr>
          <p:cNvPr id="22" name="图层"/>
          <p:cNvSpPr/>
          <p:nvPr/>
        </p:nvSpPr>
        <p:spPr>
          <a:xfrm>
            <a:off x="7077918" y="2631605"/>
            <a:ext cx="552455" cy="629590"/>
          </a:xfrm>
          <a:custGeom>
            <a:avLst/>
            <a:gdLst/>
            <a:ahLst/>
            <a:cxnLst>
              <a:cxn ang="0">
                <a:pos x="wd2" y="hd2"/>
              </a:cxn>
              <a:cxn ang="5400000">
                <a:pos x="wd2" y="hd2"/>
              </a:cxn>
              <a:cxn ang="10800000">
                <a:pos x="wd2" y="hd2"/>
              </a:cxn>
              <a:cxn ang="16200000">
                <a:pos x="wd2" y="hd2"/>
              </a:cxn>
            </a:cxnLst>
            <a:rect l="0" t="0" r="r" b="b"/>
            <a:pathLst>
              <a:path w="21600" h="21600" extrusionOk="0">
                <a:moveTo>
                  <a:pt x="9257" y="7425"/>
                </a:moveTo>
                <a:cubicBezTo>
                  <a:pt x="4629" y="7425"/>
                  <a:pt x="4629" y="7425"/>
                  <a:pt x="4629" y="7425"/>
                </a:cubicBezTo>
                <a:cubicBezTo>
                  <a:pt x="4629" y="8775"/>
                  <a:pt x="4629" y="8775"/>
                  <a:pt x="4629" y="8775"/>
                </a:cubicBezTo>
                <a:cubicBezTo>
                  <a:pt x="9257" y="8775"/>
                  <a:pt x="9257" y="8775"/>
                  <a:pt x="9257" y="8775"/>
                </a:cubicBezTo>
                <a:cubicBezTo>
                  <a:pt x="9257" y="7425"/>
                  <a:pt x="9257" y="7425"/>
                  <a:pt x="9257" y="7425"/>
                </a:cubicBezTo>
                <a:close/>
                <a:moveTo>
                  <a:pt x="9257" y="4725"/>
                </a:moveTo>
                <a:cubicBezTo>
                  <a:pt x="4629" y="4725"/>
                  <a:pt x="4629" y="4725"/>
                  <a:pt x="4629" y="4725"/>
                </a:cubicBezTo>
                <a:cubicBezTo>
                  <a:pt x="4629" y="6075"/>
                  <a:pt x="4629" y="6075"/>
                  <a:pt x="4629" y="6075"/>
                </a:cubicBezTo>
                <a:cubicBezTo>
                  <a:pt x="9257" y="6075"/>
                  <a:pt x="9257" y="6075"/>
                  <a:pt x="9257" y="6075"/>
                </a:cubicBezTo>
                <a:cubicBezTo>
                  <a:pt x="9257" y="4725"/>
                  <a:pt x="9257" y="4725"/>
                  <a:pt x="9257" y="4725"/>
                </a:cubicBezTo>
                <a:close/>
                <a:moveTo>
                  <a:pt x="4629" y="11475"/>
                </a:moveTo>
                <a:cubicBezTo>
                  <a:pt x="16971" y="11475"/>
                  <a:pt x="16971" y="11475"/>
                  <a:pt x="16971" y="11475"/>
                </a:cubicBezTo>
                <a:cubicBezTo>
                  <a:pt x="16971" y="10125"/>
                  <a:pt x="16971" y="10125"/>
                  <a:pt x="16971" y="10125"/>
                </a:cubicBezTo>
                <a:cubicBezTo>
                  <a:pt x="4629" y="10125"/>
                  <a:pt x="4629" y="10125"/>
                  <a:pt x="4629" y="10125"/>
                </a:cubicBezTo>
                <a:cubicBezTo>
                  <a:pt x="4629" y="11475"/>
                  <a:pt x="4629" y="11475"/>
                  <a:pt x="4629" y="11475"/>
                </a:cubicBezTo>
                <a:close/>
                <a:moveTo>
                  <a:pt x="14657" y="0"/>
                </a:moveTo>
                <a:cubicBezTo>
                  <a:pt x="2314" y="0"/>
                  <a:pt x="2314" y="0"/>
                  <a:pt x="2314" y="0"/>
                </a:cubicBezTo>
                <a:cubicBezTo>
                  <a:pt x="964" y="0"/>
                  <a:pt x="0" y="844"/>
                  <a:pt x="0" y="2025"/>
                </a:cubicBezTo>
                <a:cubicBezTo>
                  <a:pt x="0" y="19575"/>
                  <a:pt x="0" y="19575"/>
                  <a:pt x="0" y="19575"/>
                </a:cubicBezTo>
                <a:cubicBezTo>
                  <a:pt x="0" y="20756"/>
                  <a:pt x="964" y="21600"/>
                  <a:pt x="2314" y="21600"/>
                </a:cubicBezTo>
                <a:cubicBezTo>
                  <a:pt x="19286" y="21600"/>
                  <a:pt x="19286" y="21600"/>
                  <a:pt x="19286" y="21600"/>
                </a:cubicBezTo>
                <a:cubicBezTo>
                  <a:pt x="20636" y="21600"/>
                  <a:pt x="21600" y="20756"/>
                  <a:pt x="21600" y="19575"/>
                </a:cubicBezTo>
                <a:cubicBezTo>
                  <a:pt x="21600" y="6075"/>
                  <a:pt x="21600" y="6075"/>
                  <a:pt x="21600" y="6075"/>
                </a:cubicBezTo>
                <a:cubicBezTo>
                  <a:pt x="14657" y="0"/>
                  <a:pt x="14657" y="0"/>
                  <a:pt x="14657" y="0"/>
                </a:cubicBezTo>
                <a:close/>
                <a:moveTo>
                  <a:pt x="14657" y="2025"/>
                </a:moveTo>
                <a:cubicBezTo>
                  <a:pt x="19286" y="6075"/>
                  <a:pt x="19286" y="6075"/>
                  <a:pt x="19286" y="6075"/>
                </a:cubicBezTo>
                <a:cubicBezTo>
                  <a:pt x="16200" y="6075"/>
                  <a:pt x="16200" y="6075"/>
                  <a:pt x="16200" y="6075"/>
                </a:cubicBezTo>
                <a:cubicBezTo>
                  <a:pt x="15429" y="6075"/>
                  <a:pt x="14657" y="5569"/>
                  <a:pt x="14657" y="4725"/>
                </a:cubicBezTo>
                <a:cubicBezTo>
                  <a:pt x="14657" y="2025"/>
                  <a:pt x="14657" y="2025"/>
                  <a:pt x="14657" y="2025"/>
                </a:cubicBezTo>
                <a:close/>
                <a:moveTo>
                  <a:pt x="20057" y="18900"/>
                </a:moveTo>
                <a:cubicBezTo>
                  <a:pt x="20057" y="19744"/>
                  <a:pt x="19286" y="20250"/>
                  <a:pt x="18514" y="20250"/>
                </a:cubicBezTo>
                <a:cubicBezTo>
                  <a:pt x="3086" y="20250"/>
                  <a:pt x="3086" y="20250"/>
                  <a:pt x="3086" y="20250"/>
                </a:cubicBezTo>
                <a:cubicBezTo>
                  <a:pt x="2314" y="20250"/>
                  <a:pt x="1543" y="19744"/>
                  <a:pt x="1543" y="18900"/>
                </a:cubicBezTo>
                <a:cubicBezTo>
                  <a:pt x="1543" y="2700"/>
                  <a:pt x="1543" y="2700"/>
                  <a:pt x="1543" y="2700"/>
                </a:cubicBezTo>
                <a:cubicBezTo>
                  <a:pt x="1543" y="2025"/>
                  <a:pt x="2314" y="1350"/>
                  <a:pt x="3086" y="1350"/>
                </a:cubicBezTo>
                <a:cubicBezTo>
                  <a:pt x="13114" y="1350"/>
                  <a:pt x="13114" y="1350"/>
                  <a:pt x="13114" y="1350"/>
                </a:cubicBezTo>
                <a:cubicBezTo>
                  <a:pt x="13114" y="5400"/>
                  <a:pt x="13114" y="5400"/>
                  <a:pt x="13114" y="5400"/>
                </a:cubicBezTo>
                <a:cubicBezTo>
                  <a:pt x="13114" y="6581"/>
                  <a:pt x="14079" y="7425"/>
                  <a:pt x="15429" y="7425"/>
                </a:cubicBezTo>
                <a:cubicBezTo>
                  <a:pt x="20057" y="7425"/>
                  <a:pt x="20057" y="7425"/>
                  <a:pt x="20057" y="7425"/>
                </a:cubicBezTo>
                <a:cubicBezTo>
                  <a:pt x="20057" y="18900"/>
                  <a:pt x="20057" y="18900"/>
                  <a:pt x="20057" y="18900"/>
                </a:cubicBezTo>
                <a:close/>
                <a:moveTo>
                  <a:pt x="4629" y="14175"/>
                </a:moveTo>
                <a:cubicBezTo>
                  <a:pt x="16971" y="14175"/>
                  <a:pt x="16971" y="14175"/>
                  <a:pt x="16971" y="14175"/>
                </a:cubicBezTo>
                <a:cubicBezTo>
                  <a:pt x="16971" y="12825"/>
                  <a:pt x="16971" y="12825"/>
                  <a:pt x="16971" y="12825"/>
                </a:cubicBezTo>
                <a:cubicBezTo>
                  <a:pt x="4629" y="12825"/>
                  <a:pt x="4629" y="12825"/>
                  <a:pt x="4629" y="12825"/>
                </a:cubicBezTo>
                <a:cubicBezTo>
                  <a:pt x="4629" y="14175"/>
                  <a:pt x="4629" y="14175"/>
                  <a:pt x="4629" y="14175"/>
                </a:cubicBezTo>
                <a:close/>
                <a:moveTo>
                  <a:pt x="4629" y="16875"/>
                </a:moveTo>
                <a:cubicBezTo>
                  <a:pt x="16971" y="16875"/>
                  <a:pt x="16971" y="16875"/>
                  <a:pt x="16971" y="16875"/>
                </a:cubicBezTo>
                <a:cubicBezTo>
                  <a:pt x="16971" y="15525"/>
                  <a:pt x="16971" y="15525"/>
                  <a:pt x="16971" y="15525"/>
                </a:cubicBezTo>
                <a:cubicBezTo>
                  <a:pt x="4629" y="15525"/>
                  <a:pt x="4629" y="15525"/>
                  <a:pt x="4629" y="15525"/>
                </a:cubicBezTo>
                <a:cubicBezTo>
                  <a:pt x="4629" y="16875"/>
                  <a:pt x="4629" y="16875"/>
                  <a:pt x="4629" y="16875"/>
                </a:cubicBezTo>
                <a:close/>
              </a:path>
            </a:pathLst>
          </a:custGeom>
          <a:solidFill>
            <a:schemeClr val="bg1"/>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微软雅黑" panose="020B0503020204020204" pitchFamily="34" charset="-122"/>
              <a:ea typeface="微软雅黑" panose="020B0503020204020204" pitchFamily="34" charset="-122"/>
            </a:endParaRPr>
          </a:p>
        </p:txBody>
      </p:sp>
      <p:sp>
        <p:nvSpPr>
          <p:cNvPr id="24" name="图层"/>
          <p:cNvSpPr/>
          <p:nvPr/>
        </p:nvSpPr>
        <p:spPr>
          <a:xfrm>
            <a:off x="4522016" y="2631606"/>
            <a:ext cx="631674" cy="629589"/>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chemeClr val="bg1"/>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微软雅黑" panose="020B0503020204020204" pitchFamily="34" charset="-122"/>
              <a:ea typeface="微软雅黑" panose="020B0503020204020204" pitchFamily="34" charset="-122"/>
            </a:endParaRPr>
          </a:p>
        </p:txBody>
      </p:sp>
      <p:sp>
        <p:nvSpPr>
          <p:cNvPr id="26" name="图层"/>
          <p:cNvSpPr/>
          <p:nvPr/>
        </p:nvSpPr>
        <p:spPr>
          <a:xfrm>
            <a:off x="2044290" y="2631606"/>
            <a:ext cx="554539" cy="629589"/>
          </a:xfrm>
          <a:custGeom>
            <a:avLst/>
            <a:gdLst/>
            <a:ahLst/>
            <a:cxnLst>
              <a:cxn ang="0">
                <a:pos x="wd2" y="hd2"/>
              </a:cxn>
              <a:cxn ang="5400000">
                <a:pos x="wd2" y="hd2"/>
              </a:cxn>
              <a:cxn ang="10800000">
                <a:pos x="wd2" y="hd2"/>
              </a:cxn>
              <a:cxn ang="16200000">
                <a:pos x="wd2" y="hd2"/>
              </a:cxn>
            </a:cxnLst>
            <a:rect l="0" t="0" r="r" b="b"/>
            <a:pathLst>
              <a:path w="21600" h="21600" extrusionOk="0">
                <a:moveTo>
                  <a:pt x="18514" y="18225"/>
                </a:moveTo>
                <a:cubicBezTo>
                  <a:pt x="14657" y="18225"/>
                  <a:pt x="14657" y="18225"/>
                  <a:pt x="14657" y="18225"/>
                </a:cubicBezTo>
                <a:cubicBezTo>
                  <a:pt x="14657" y="20081"/>
                  <a:pt x="12921" y="21600"/>
                  <a:pt x="10800" y="21600"/>
                </a:cubicBezTo>
                <a:cubicBezTo>
                  <a:pt x="8679" y="21600"/>
                  <a:pt x="6943" y="20081"/>
                  <a:pt x="6943" y="18225"/>
                </a:cubicBezTo>
                <a:cubicBezTo>
                  <a:pt x="3086" y="18225"/>
                  <a:pt x="3086" y="18225"/>
                  <a:pt x="3086" y="18225"/>
                </a:cubicBezTo>
                <a:cubicBezTo>
                  <a:pt x="1350" y="18225"/>
                  <a:pt x="0" y="17044"/>
                  <a:pt x="0" y="15525"/>
                </a:cubicBezTo>
                <a:cubicBezTo>
                  <a:pt x="0" y="14006"/>
                  <a:pt x="1350" y="12825"/>
                  <a:pt x="3086" y="12825"/>
                </a:cubicBezTo>
                <a:cubicBezTo>
                  <a:pt x="4629" y="12825"/>
                  <a:pt x="4629" y="12825"/>
                  <a:pt x="4629" y="12825"/>
                </a:cubicBezTo>
                <a:cubicBezTo>
                  <a:pt x="4629" y="14175"/>
                  <a:pt x="4629" y="14175"/>
                  <a:pt x="4629" y="14175"/>
                </a:cubicBezTo>
                <a:cubicBezTo>
                  <a:pt x="3086" y="14175"/>
                  <a:pt x="3086" y="14175"/>
                  <a:pt x="3086" y="14175"/>
                </a:cubicBezTo>
                <a:cubicBezTo>
                  <a:pt x="2314" y="14175"/>
                  <a:pt x="1543" y="14850"/>
                  <a:pt x="1543" y="15525"/>
                </a:cubicBezTo>
                <a:cubicBezTo>
                  <a:pt x="1543" y="16369"/>
                  <a:pt x="2314" y="16875"/>
                  <a:pt x="3086" y="16875"/>
                </a:cubicBezTo>
                <a:cubicBezTo>
                  <a:pt x="4629" y="16875"/>
                  <a:pt x="4629" y="16875"/>
                  <a:pt x="4629" y="16875"/>
                </a:cubicBezTo>
                <a:cubicBezTo>
                  <a:pt x="16971" y="16875"/>
                  <a:pt x="16971" y="16875"/>
                  <a:pt x="16971" y="16875"/>
                </a:cubicBezTo>
                <a:cubicBezTo>
                  <a:pt x="18514" y="16875"/>
                  <a:pt x="18514" y="16875"/>
                  <a:pt x="18514" y="16875"/>
                </a:cubicBezTo>
                <a:cubicBezTo>
                  <a:pt x="19286" y="16875"/>
                  <a:pt x="20057" y="16369"/>
                  <a:pt x="20057" y="15525"/>
                </a:cubicBezTo>
                <a:cubicBezTo>
                  <a:pt x="20057" y="14850"/>
                  <a:pt x="19286" y="14175"/>
                  <a:pt x="18514" y="14175"/>
                </a:cubicBezTo>
                <a:cubicBezTo>
                  <a:pt x="16971" y="14175"/>
                  <a:pt x="16971" y="14175"/>
                  <a:pt x="16971" y="14175"/>
                </a:cubicBezTo>
                <a:cubicBezTo>
                  <a:pt x="16971" y="12825"/>
                  <a:pt x="16971" y="12825"/>
                  <a:pt x="16971" y="12825"/>
                </a:cubicBezTo>
                <a:cubicBezTo>
                  <a:pt x="18514" y="12825"/>
                  <a:pt x="18514" y="12825"/>
                  <a:pt x="18514" y="12825"/>
                </a:cubicBezTo>
                <a:cubicBezTo>
                  <a:pt x="20250" y="12825"/>
                  <a:pt x="21600" y="14006"/>
                  <a:pt x="21600" y="15525"/>
                </a:cubicBezTo>
                <a:cubicBezTo>
                  <a:pt x="21600" y="17044"/>
                  <a:pt x="20250" y="18225"/>
                  <a:pt x="18514" y="18225"/>
                </a:cubicBezTo>
                <a:close/>
                <a:moveTo>
                  <a:pt x="8486" y="18225"/>
                </a:moveTo>
                <a:cubicBezTo>
                  <a:pt x="8486" y="19406"/>
                  <a:pt x="9450" y="20250"/>
                  <a:pt x="10800" y="20250"/>
                </a:cubicBezTo>
                <a:cubicBezTo>
                  <a:pt x="12150" y="20250"/>
                  <a:pt x="13114" y="19406"/>
                  <a:pt x="13114" y="18225"/>
                </a:cubicBezTo>
                <a:cubicBezTo>
                  <a:pt x="8486" y="18225"/>
                  <a:pt x="8486" y="18225"/>
                  <a:pt x="8486" y="18225"/>
                </a:cubicBezTo>
                <a:close/>
                <a:moveTo>
                  <a:pt x="16971" y="6750"/>
                </a:moveTo>
                <a:cubicBezTo>
                  <a:pt x="16971" y="3712"/>
                  <a:pt x="14271" y="1350"/>
                  <a:pt x="10800" y="1350"/>
                </a:cubicBezTo>
                <a:cubicBezTo>
                  <a:pt x="7329" y="1350"/>
                  <a:pt x="4629" y="3712"/>
                  <a:pt x="4629" y="6750"/>
                </a:cubicBezTo>
                <a:cubicBezTo>
                  <a:pt x="4629" y="12825"/>
                  <a:pt x="4629" y="12825"/>
                  <a:pt x="4629" y="12825"/>
                </a:cubicBezTo>
                <a:cubicBezTo>
                  <a:pt x="3086" y="12825"/>
                  <a:pt x="3086" y="12825"/>
                  <a:pt x="3086" y="12825"/>
                </a:cubicBezTo>
                <a:cubicBezTo>
                  <a:pt x="3086" y="6750"/>
                  <a:pt x="3086" y="6750"/>
                  <a:pt x="3086" y="6750"/>
                </a:cubicBezTo>
                <a:cubicBezTo>
                  <a:pt x="3086" y="3037"/>
                  <a:pt x="6364" y="0"/>
                  <a:pt x="10800" y="0"/>
                </a:cubicBezTo>
                <a:cubicBezTo>
                  <a:pt x="15236" y="0"/>
                  <a:pt x="18514" y="3037"/>
                  <a:pt x="18514" y="6750"/>
                </a:cubicBezTo>
                <a:cubicBezTo>
                  <a:pt x="18514" y="12825"/>
                  <a:pt x="18514" y="12825"/>
                  <a:pt x="18514" y="12825"/>
                </a:cubicBezTo>
                <a:cubicBezTo>
                  <a:pt x="16971" y="12825"/>
                  <a:pt x="16971" y="12825"/>
                  <a:pt x="16971" y="12825"/>
                </a:cubicBezTo>
                <a:cubicBezTo>
                  <a:pt x="16971" y="6750"/>
                  <a:pt x="16971" y="6750"/>
                  <a:pt x="16971" y="6750"/>
                </a:cubicBezTo>
                <a:close/>
              </a:path>
            </a:pathLst>
          </a:custGeom>
          <a:solidFill>
            <a:schemeClr val="bg1"/>
          </a:solidFill>
          <a:ln w="12700">
            <a:miter lim="400000"/>
          </a:ln>
        </p:spPr>
        <p:txBody>
          <a:bodyPr lIns="22860" rIns="22860"/>
          <a:lstStyle/>
          <a:p>
            <a:pPr defTabSz="1218565">
              <a:defRPr sz="4800">
                <a:solidFill>
                  <a:srgbClr val="27282D"/>
                </a:solidFill>
                <a:latin typeface="Calibri" panose="020F0502020204030204"/>
                <a:ea typeface="Calibri" panose="020F0502020204030204"/>
                <a:cs typeface="Calibri" panose="020F0502020204030204"/>
                <a:sym typeface="Calibri" panose="020F0502020204030204"/>
              </a:defRPr>
            </a:pPr>
            <a:endParaRPr sz="24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7"/>
          <p:cNvGrpSpPr/>
          <p:nvPr/>
        </p:nvGrpSpPr>
        <p:grpSpPr>
          <a:xfrm>
            <a:off x="1396443" y="1141433"/>
            <a:ext cx="9311806" cy="2309834"/>
            <a:chOff x="856234" y="1419610"/>
            <a:chExt cx="7431532" cy="1843424"/>
          </a:xfrm>
        </p:grpSpPr>
        <p:cxnSp>
          <p:nvCxnSpPr>
            <p:cNvPr id="3" name="Straight Connector 2"/>
            <p:cNvCxnSpPr/>
            <p:nvPr/>
          </p:nvCxnSpPr>
          <p:spPr>
            <a:xfrm>
              <a:off x="856463" y="1938073"/>
              <a:ext cx="7431303" cy="0"/>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56463" y="2238960"/>
              <a:ext cx="7431303" cy="0"/>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56463" y="2539847"/>
              <a:ext cx="7431303" cy="0"/>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56463" y="2840735"/>
              <a:ext cx="7431303" cy="0"/>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1"/>
            <p:cNvGrpSpPr/>
            <p:nvPr/>
          </p:nvGrpSpPr>
          <p:grpSpPr>
            <a:xfrm>
              <a:off x="856234" y="1419610"/>
              <a:ext cx="7425819" cy="1843424"/>
              <a:chOff x="856234" y="1246789"/>
              <a:chExt cx="7425819" cy="2189066"/>
            </a:xfrm>
          </p:grpSpPr>
          <p:cxnSp>
            <p:nvCxnSpPr>
              <p:cNvPr id="8" name="Straight Connector 7"/>
              <p:cNvCxnSpPr/>
              <p:nvPr/>
            </p:nvCxnSpPr>
            <p:spPr>
              <a:xfrm>
                <a:off x="856234"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531308"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06382"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81456"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56530"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31604"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06678"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81752"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56826"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31900"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06974"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282053" y="1246789"/>
                <a:ext cx="0" cy="2189066"/>
              </a:xfrm>
              <a:prstGeom prst="line">
                <a:avLst/>
              </a:prstGeom>
              <a:ln w="12700">
                <a:solidFill>
                  <a:schemeClr val="bg1">
                    <a:lumMod val="75000"/>
                    <a:alpha val="2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0" name="Group 138"/>
          <p:cNvGrpSpPr/>
          <p:nvPr/>
        </p:nvGrpSpPr>
        <p:grpSpPr>
          <a:xfrm>
            <a:off x="1275126" y="3667793"/>
            <a:ext cx="9530962" cy="153888"/>
            <a:chOff x="759414" y="3435855"/>
            <a:chExt cx="7606435" cy="122815"/>
          </a:xfrm>
        </p:grpSpPr>
        <p:sp>
          <p:nvSpPr>
            <p:cNvPr id="21" name="TextBox 20"/>
            <p:cNvSpPr txBox="1"/>
            <p:nvPr/>
          </p:nvSpPr>
          <p:spPr>
            <a:xfrm>
              <a:off x="759414" y="3435855"/>
              <a:ext cx="194096" cy="122641"/>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JAN</a:t>
              </a:r>
            </a:p>
          </p:txBody>
        </p:sp>
        <p:sp>
          <p:nvSpPr>
            <p:cNvPr id="22" name="TextBox 21"/>
            <p:cNvSpPr txBox="1"/>
            <p:nvPr/>
          </p:nvSpPr>
          <p:spPr>
            <a:xfrm>
              <a:off x="1454548" y="3435855"/>
              <a:ext cx="153518"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FEB</a:t>
              </a:r>
            </a:p>
          </p:txBody>
        </p:sp>
        <p:sp>
          <p:nvSpPr>
            <p:cNvPr id="23" name="TextBox 22"/>
            <p:cNvSpPr txBox="1"/>
            <p:nvPr/>
          </p:nvSpPr>
          <p:spPr>
            <a:xfrm>
              <a:off x="2116188" y="3435855"/>
              <a:ext cx="180384"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MAR</a:t>
              </a:r>
            </a:p>
          </p:txBody>
        </p:sp>
        <p:sp>
          <p:nvSpPr>
            <p:cNvPr id="24" name="TextBox 23"/>
            <p:cNvSpPr txBox="1"/>
            <p:nvPr/>
          </p:nvSpPr>
          <p:spPr>
            <a:xfrm>
              <a:off x="2796381" y="3435855"/>
              <a:ext cx="170150"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ABR</a:t>
              </a:r>
            </a:p>
          </p:txBody>
        </p:sp>
        <p:sp>
          <p:nvSpPr>
            <p:cNvPr id="25" name="TextBox 24"/>
            <p:cNvSpPr txBox="1"/>
            <p:nvPr/>
          </p:nvSpPr>
          <p:spPr>
            <a:xfrm>
              <a:off x="3465059" y="3435855"/>
              <a:ext cx="182942"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MAY</a:t>
              </a:r>
            </a:p>
          </p:txBody>
        </p:sp>
        <p:sp>
          <p:nvSpPr>
            <p:cNvPr id="26" name="TextBox 25"/>
            <p:cNvSpPr txBox="1"/>
            <p:nvPr/>
          </p:nvSpPr>
          <p:spPr>
            <a:xfrm>
              <a:off x="4156765" y="3435855"/>
              <a:ext cx="149681"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JUN</a:t>
              </a:r>
            </a:p>
          </p:txBody>
        </p:sp>
        <p:sp>
          <p:nvSpPr>
            <p:cNvPr id="27" name="TextBox 26"/>
            <p:cNvSpPr txBox="1"/>
            <p:nvPr/>
          </p:nvSpPr>
          <p:spPr>
            <a:xfrm>
              <a:off x="4839514" y="3435855"/>
              <a:ext cx="134328"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JUL</a:t>
              </a:r>
            </a:p>
          </p:txBody>
        </p:sp>
        <p:sp>
          <p:nvSpPr>
            <p:cNvPr id="28" name="TextBox 27"/>
            <p:cNvSpPr txBox="1"/>
            <p:nvPr/>
          </p:nvSpPr>
          <p:spPr>
            <a:xfrm>
              <a:off x="5493479" y="3435855"/>
              <a:ext cx="176546"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AUG</a:t>
              </a:r>
            </a:p>
          </p:txBody>
        </p:sp>
        <p:sp>
          <p:nvSpPr>
            <p:cNvPr id="29" name="TextBox 28"/>
            <p:cNvSpPr txBox="1"/>
            <p:nvPr/>
          </p:nvSpPr>
          <p:spPr>
            <a:xfrm>
              <a:off x="6178149" y="3435855"/>
              <a:ext cx="157357"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SEP</a:t>
              </a:r>
            </a:p>
          </p:txBody>
        </p:sp>
        <p:sp>
          <p:nvSpPr>
            <p:cNvPr id="30" name="TextBox 29"/>
            <p:cNvSpPr txBox="1"/>
            <p:nvPr/>
          </p:nvSpPr>
          <p:spPr>
            <a:xfrm>
              <a:off x="6848103" y="3435855"/>
              <a:ext cx="167591"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ACT</a:t>
              </a:r>
            </a:p>
          </p:txBody>
        </p:sp>
        <p:sp>
          <p:nvSpPr>
            <p:cNvPr id="31" name="TextBox 30"/>
            <p:cNvSpPr txBox="1"/>
            <p:nvPr/>
          </p:nvSpPr>
          <p:spPr>
            <a:xfrm>
              <a:off x="7516784" y="3435855"/>
              <a:ext cx="180384"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NOV</a:t>
              </a:r>
            </a:p>
          </p:txBody>
        </p:sp>
        <p:sp>
          <p:nvSpPr>
            <p:cNvPr id="32" name="TextBox 31"/>
            <p:cNvSpPr txBox="1"/>
            <p:nvPr/>
          </p:nvSpPr>
          <p:spPr>
            <a:xfrm>
              <a:off x="8198258" y="3435855"/>
              <a:ext cx="167591" cy="122815"/>
            </a:xfrm>
            <a:prstGeom prst="rect">
              <a:avLst/>
            </a:prstGeom>
            <a:noFill/>
          </p:spPr>
          <p:txBody>
            <a:bodyPr wrap="none" lIns="0" tIns="0" rIns="0" bIns="0" rtlCol="0">
              <a:spAutoFit/>
            </a:bodyPr>
            <a:lstStyle/>
            <a:p>
              <a:pPr algn="ctr"/>
              <a:r>
                <a:rPr lang="en-US" sz="1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DEC</a:t>
              </a:r>
            </a:p>
          </p:txBody>
        </p:sp>
      </p:grpSp>
      <p:sp>
        <p:nvSpPr>
          <p:cNvPr id="35" name="Rounded Rectangle 38"/>
          <p:cNvSpPr/>
          <p:nvPr/>
        </p:nvSpPr>
        <p:spPr>
          <a:xfrm flipV="1">
            <a:off x="4779950" y="2472922"/>
            <a:ext cx="1691753" cy="144364"/>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8" name="Rounded Rectangle 41"/>
          <p:cNvSpPr/>
          <p:nvPr/>
        </p:nvSpPr>
        <p:spPr>
          <a:xfrm flipV="1">
            <a:off x="1388342" y="2849939"/>
            <a:ext cx="7463956" cy="144364"/>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0" name="Rounded Rectangular Callout 47"/>
          <p:cNvSpPr/>
          <p:nvPr/>
        </p:nvSpPr>
        <p:spPr>
          <a:xfrm>
            <a:off x="5784504" y="1993583"/>
            <a:ext cx="520913" cy="349012"/>
          </a:xfrm>
          <a:prstGeom prst="wedgeRoundRectCallout">
            <a:avLst>
              <a:gd name="adj1" fmla="val -22666"/>
              <a:gd name="adj2" fmla="val 92593"/>
              <a:gd name="adj3" fmla="val 16667"/>
            </a:avLst>
          </a:prstGeom>
          <a:solidFill>
            <a:schemeClr val="accent3"/>
          </a:solidFill>
          <a:ln>
            <a:noFill/>
          </a:ln>
          <a:effectLst>
            <a:outerShdw blurRad="1270000" dist="342900" dir="5400000" sx="85000" sy="85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90%</a:t>
            </a:r>
          </a:p>
        </p:txBody>
      </p:sp>
      <p:sp>
        <p:nvSpPr>
          <p:cNvPr id="42" name="Rounded Rectangular Callout 122"/>
          <p:cNvSpPr/>
          <p:nvPr/>
        </p:nvSpPr>
        <p:spPr>
          <a:xfrm>
            <a:off x="8331385" y="2370598"/>
            <a:ext cx="520913" cy="349012"/>
          </a:xfrm>
          <a:prstGeom prst="wedgeRoundRectCallout">
            <a:avLst>
              <a:gd name="adj1" fmla="val -22666"/>
              <a:gd name="adj2" fmla="val 92593"/>
              <a:gd name="adj3" fmla="val 16667"/>
            </a:avLst>
          </a:prstGeom>
          <a:solidFill>
            <a:schemeClr val="accent6"/>
          </a:solidFill>
          <a:ln>
            <a:noFill/>
          </a:ln>
          <a:effectLst>
            <a:outerShdw blurRad="1270000" dist="342900" dir="5400000" sx="85000" sy="85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70%</a:t>
            </a:r>
          </a:p>
        </p:txBody>
      </p:sp>
      <p:grpSp>
        <p:nvGrpSpPr>
          <p:cNvPr id="46" name="Group 45"/>
          <p:cNvGrpSpPr/>
          <p:nvPr/>
        </p:nvGrpSpPr>
        <p:grpSpPr>
          <a:xfrm>
            <a:off x="1192972" y="3947809"/>
            <a:ext cx="9806056" cy="2092884"/>
            <a:chOff x="1745325" y="3216063"/>
            <a:chExt cx="15689690" cy="3348615"/>
          </a:xfrm>
          <a:gradFill>
            <a:gsLst>
              <a:gs pos="0">
                <a:schemeClr val="accent1"/>
              </a:gs>
              <a:gs pos="100000">
                <a:schemeClr val="accent5"/>
              </a:gs>
            </a:gsLst>
            <a:lin ang="2700000" scaled="0"/>
          </a:gradFill>
        </p:grpSpPr>
        <p:sp>
          <p:nvSpPr>
            <p:cNvPr id="47" name="Rectangle: Rounded Corners 46"/>
            <p:cNvSpPr/>
            <p:nvPr/>
          </p:nvSpPr>
          <p:spPr>
            <a:xfrm>
              <a:off x="1745325" y="3575358"/>
              <a:ext cx="15689690" cy="2989320"/>
            </a:xfrm>
            <a:prstGeom prst="roundRect">
              <a:avLst>
                <a:gd name="adj" fmla="val 3188"/>
              </a:avLst>
            </a:prstGeom>
            <a:solidFill>
              <a:srgbClr val="FFE3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8" name="Isosceles Triangle 47"/>
            <p:cNvSpPr/>
            <p:nvPr/>
          </p:nvSpPr>
          <p:spPr>
            <a:xfrm>
              <a:off x="9263249" y="3216063"/>
              <a:ext cx="653842" cy="359296"/>
            </a:xfrm>
            <a:prstGeom prst="triangle">
              <a:avLst/>
            </a:prstGeom>
            <a:solidFill>
              <a:srgbClr val="FFE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50" name="Text Placeholder 2"/>
          <p:cNvSpPr txBox="1"/>
          <p:nvPr/>
        </p:nvSpPr>
        <p:spPr>
          <a:xfrm>
            <a:off x="1561174" y="4727953"/>
            <a:ext cx="3228408" cy="1030861"/>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pPr algn="l"/>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2020 Report Diagram</a:t>
            </a:r>
          </a:p>
        </p:txBody>
      </p:sp>
      <p:sp>
        <p:nvSpPr>
          <p:cNvPr id="51" name="TextBox 50"/>
          <p:cNvSpPr txBox="1"/>
          <p:nvPr/>
        </p:nvSpPr>
        <p:spPr>
          <a:xfrm>
            <a:off x="1561174" y="4446869"/>
            <a:ext cx="2069320" cy="275590"/>
          </a:xfrm>
          <a:prstGeom prst="rect">
            <a:avLst/>
          </a:prstGeom>
          <a:noFill/>
        </p:spPr>
        <p:txBody>
          <a:bodyPr wrap="square" rtlCol="0">
            <a:spAutoFit/>
          </a:bodyPr>
          <a:lstStyle/>
          <a:p>
            <a:r>
              <a:rPr lang="en-US" sz="1200" spc="188"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EDIT TITLE HERE</a:t>
            </a:r>
          </a:p>
        </p:txBody>
      </p:sp>
      <p:sp>
        <p:nvSpPr>
          <p:cNvPr id="52" name="Rectangle 51"/>
          <p:cNvSpPr/>
          <p:nvPr/>
        </p:nvSpPr>
        <p:spPr>
          <a:xfrm>
            <a:off x="5073786" y="4722624"/>
            <a:ext cx="5522751" cy="866140"/>
          </a:xfrm>
          <a:prstGeom prst="rect">
            <a:avLst/>
          </a:prstGeom>
        </p:spPr>
        <p:txBody>
          <a:bodyPr wrap="square">
            <a:spAutoFit/>
          </a:bodyPr>
          <a:lstStyle/>
          <a:p>
            <a:pPr algn="l" eaLnBrk="1" hangingPunct="1">
              <a:lnSpc>
                <a:spcPct val="120000"/>
              </a:lnSpc>
              <a:buFontTx/>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Lantinghei SC Demibold" charset="-122"/>
                <a:sym typeface="+mn-ea"/>
              </a:rPr>
              <a:t>根据你所需的内容输入你想要的文本</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anose="020B0306030504020204" charset="0"/>
                <a:sym typeface="+mn-ea"/>
              </a:rPr>
              <a:t>点击输入本栏的具体文字，简明扼要的说明分项内容，</a:t>
            </a:r>
          </a:p>
        </p:txBody>
      </p:sp>
      <p:sp>
        <p:nvSpPr>
          <p:cNvPr id="45" name="TextBox 19"/>
          <p:cNvSpPr txBox="1"/>
          <p:nvPr/>
        </p:nvSpPr>
        <p:spPr>
          <a:xfrm>
            <a:off x="3587423" y="551062"/>
            <a:ext cx="4992916" cy="52197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2800" b="1" dirty="0">
                <a:latin typeface="微软雅黑" panose="020B0503020204020204" pitchFamily="34" charset="-122"/>
                <a:ea typeface="微软雅黑" panose="020B0503020204020204" pitchFamily="34" charset="-122"/>
                <a:cs typeface="+mn-ea"/>
                <a:sym typeface="+mn-lt"/>
              </a:rPr>
              <a:t>标题文字添加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98"/>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自定义 109">
      <a:dk1>
        <a:sysClr val="windowText" lastClr="000000"/>
      </a:dk1>
      <a:lt1>
        <a:sysClr val="window" lastClr="FFFFFF"/>
      </a:lt1>
      <a:dk2>
        <a:srgbClr val="44546A"/>
      </a:dk2>
      <a:lt2>
        <a:srgbClr val="E7E6E6"/>
      </a:lt2>
      <a:accent1>
        <a:srgbClr val="E9B351"/>
      </a:accent1>
      <a:accent2>
        <a:srgbClr val="E9B351"/>
      </a:accent2>
      <a:accent3>
        <a:srgbClr val="E9B351"/>
      </a:accent3>
      <a:accent4>
        <a:srgbClr val="E9B351"/>
      </a:accent4>
      <a:accent5>
        <a:srgbClr val="E9B351"/>
      </a:accent5>
      <a:accent6>
        <a:srgbClr val="E9B351"/>
      </a:accent6>
      <a:hlink>
        <a:srgbClr val="E9B351"/>
      </a:hlink>
      <a:folHlink>
        <a:srgbClr val="E9B351"/>
      </a:folHlink>
    </a:clrScheme>
    <a:fontScheme name="3zg2pdzn">
      <a:majorFont>
        <a:latin typeface="zihun58hao-chuangzhonghei"/>
        <a:ea typeface="zihun58hao-chuangzhonghei"/>
        <a:cs typeface=""/>
      </a:majorFont>
      <a:minorFont>
        <a:latin typeface="zihun58hao-chuangzhonghei"/>
        <a:ea typeface="zihun58hao-chuangzhong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1792</Words>
  <Application>Microsoft Office PowerPoint</Application>
  <PresentationFormat>宽屏</PresentationFormat>
  <Paragraphs>191</Paragraphs>
  <Slides>19</Slides>
  <Notes>19</Notes>
  <HiddenSlides>0</HiddenSlides>
  <MMClips>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FontAwesome</vt:lpstr>
      <vt:lpstr>Lantinghei SC Demibold</vt:lpstr>
      <vt:lpstr>Lato Regular</vt:lpstr>
      <vt:lpstr>League Gothic Regular</vt:lpstr>
      <vt:lpstr>Open Sans Light</vt:lpstr>
      <vt:lpstr>zihun58hao-chuangzhonghei</vt:lpstr>
      <vt:lpstr>等线</vt:lpstr>
      <vt:lpstr>方正中等线繁体</vt:lpstr>
      <vt:lpstr>时尚中黑简体</vt:lpstr>
      <vt:lpstr>微软雅黑</vt:lpstr>
      <vt:lpstr>微软雅黑 Light</vt:lpstr>
      <vt:lpstr>字魂35号-经典雅黑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2018-04-10T04:31:00Z</dcterms:created>
  <dcterms:modified xsi:type="dcterms:W3CDTF">2023-01-11T01:06:34Z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5CC5FB5E04334B3EABE5CBF02D4DF5BD</vt:lpwstr>
  </property>
  <property fmtid="{A09F084E-AD41-489F-8076-AA5BE3082BCA}" pid="100">
    <vt:ui4>5</vt:ui4>
  </property>
  <property fmtid="{64440492-4C8B-11D1-8B70-080036B11A03}" pid="11">
    <vt:lpwstr>www.2ppt.com-爱PPT提供资源下载</vt:lpwstr>
  </property>
</Properties>
</file>