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6" r:id="rId3"/>
    <p:sldId id="270" r:id="rId4"/>
    <p:sldId id="260" r:id="rId5"/>
    <p:sldId id="268" r:id="rId6"/>
    <p:sldId id="263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950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2284414"/>
            <a:ext cx="9144000" cy="1101725"/>
          </a:xfrm>
        </p:spPr>
        <p:txBody>
          <a:bodyPr anchor="ctr">
            <a:noAutofit/>
          </a:bodyPr>
          <a:lstStyle/>
          <a:p>
            <a:r>
              <a:rPr lang="en-US" altLang="zh-CN" sz="8000" dirty="0"/>
              <a:t>In class!</a:t>
            </a:r>
            <a:endParaRPr lang="zh-CN" altLang="en-US" sz="8000" b="1" dirty="0"/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0" y="1095375"/>
            <a:ext cx="9144000" cy="600075"/>
          </a:xfrm>
        </p:spPr>
        <p:txBody>
          <a:bodyPr>
            <a:no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6019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54588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616848" y="1471148"/>
            <a:ext cx="60984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1.open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开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；打开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2.the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这个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；这些；那个；那些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3.door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门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4.close  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关上；合上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5.window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窗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，窗户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6.book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书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54588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874023" y="1242548"/>
            <a:ext cx="88894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800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7.Mr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先生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8.please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请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9.sorry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对不起        </a:t>
            </a:r>
            <a:endParaRPr lang="en-US" altLang="zh-CN" sz="2800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10.rubber  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橡皮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11.blackboard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黑板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12.don't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6931" y="27820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420944" y="991382"/>
            <a:ext cx="7265254" cy="4265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1.in class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上课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2.stand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起立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3.sit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坐下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4.come in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进来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5.open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door             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开门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43075" y="265004"/>
            <a:ext cx="6000750" cy="5019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6.close the window       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关窗</a:t>
            </a: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7.listen to the parrot      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听鹦鹉说话</a:t>
            </a: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8.look at the blackboard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看黑板</a:t>
            </a: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8.open your book               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打开你的书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0197" y="34922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969986" y="1611796"/>
            <a:ext cx="7241165" cy="389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1.Good morning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早上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好，同学们。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2.Please open the door.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请开门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3.Please close the window.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请关上窗户。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Stand up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请起立。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5.Sit down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请坐下。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6.Come in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请进。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83521" y="789182"/>
            <a:ext cx="5550692" cy="5181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 startAt="7"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blackboard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请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看黑板。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8.—What's this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这是什么？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a rubber.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它是一块橡皮。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Don't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the parrot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萨姆，不要听鹦鹉说话。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全屏显示(4:3)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In class!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2023-01-16T23:34:43Z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C722F9B166C742699296C5A7ADEBA602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