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2" r:id="rId3"/>
    <p:sldId id="265" r:id="rId4"/>
    <p:sldId id="266" r:id="rId5"/>
    <p:sldId id="267" r:id="rId6"/>
    <p:sldId id="268" r:id="rId7"/>
    <p:sldId id="269" r:id="rId8"/>
    <p:sldId id="270" r:id="rId9"/>
    <p:sldId id="28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C1E4-B583-497E-B89D-A3089739DA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82C2-6092-4360-9BEB-3419534B12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99782"/>
            <a:ext cx="8229600" cy="33946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00834-A1D5-4D27-8B1F-B8D2771EAAD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AD94-5DAB-43C3-B2EC-D2E7DDD48F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4730-C68F-4A77-A668-09C1F1003D7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F87C-C1FE-40AD-A03B-AA005C39FD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9782"/>
            <a:ext cx="8229600" cy="33946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A26D3-31D8-4C6A-9D60-888DDC0EFD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3BF8A-0C6E-43E7-BEA4-A6D9C0C377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6E72D-4F56-43A7-B75C-ED213665DD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236F-7710-4160-81AF-CF8EBE5644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09D0A-34CE-4832-A2AD-F1711685D8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1631157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EC48-3BBD-4DA3-8EAD-1DA92EDFB6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8AC0A-ECEE-4A14-9F85-716D6D6175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7543-7849-4166-9333-C2AEC4C3D1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DE38-0CE8-4851-ACF9-4979991AA5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D164-F180-4CA2-87DA-A4056196F28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9076-CDEC-4691-B094-C582D2AE01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04790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607C3-1103-470B-94B8-A725D7A283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33F9-361F-47A0-86E8-60B86491C7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BFA4-EFC9-45CF-AE16-80A2183669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7BA4C-F9BB-4E42-BEA1-8BD0CE36B3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67549" y="484165"/>
            <a:ext cx="3459163" cy="47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七年级上册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1491964"/>
            <a:ext cx="9144000" cy="170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3 Is this your pencil?</a:t>
            </a:r>
          </a:p>
          <a:p>
            <a:pPr algn="ctr" eaLnBrk="1" hangingPunct="1"/>
            <a:endParaRPr lang="en-US" altLang="zh-CN" sz="4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5592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285852" y="429274"/>
            <a:ext cx="6230938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 dirty="0" smtClean="0">
                <a:latin typeface="Times New Roman" panose="02020603050405020304" pitchFamily="18" charset="0"/>
              </a:rPr>
              <a:t>1a.Match </a:t>
            </a:r>
            <a:r>
              <a:rPr kumimoji="1" lang="en-US" altLang="zh-CN" sz="2200" dirty="0">
                <a:latin typeface="Times New Roman" panose="02020603050405020304" pitchFamily="18" charset="0"/>
              </a:rPr>
              <a:t>the words with the things in the picture.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052774" y="1056950"/>
            <a:ext cx="7000875" cy="1301251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 dirty="0">
                <a:latin typeface="Times New Roman" panose="02020603050405020304" pitchFamily="18" charset="0"/>
              </a:rPr>
              <a:t>1. baseball ____   4. ID card ____    7. ring ____   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200" dirty="0">
                <a:latin typeface="Times New Roman" panose="02020603050405020304" pitchFamily="18" charset="0"/>
              </a:rPr>
              <a:t>2. watch ____       5. key ___             8. pen ____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200" dirty="0">
                <a:latin typeface="Times New Roman" panose="02020603050405020304" pitchFamily="18" charset="0"/>
              </a:rPr>
              <a:t>3. computer game ___ 6. notebook ___  9. bag __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179898" y="1347374"/>
            <a:ext cx="30597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3148274" y="1769519"/>
            <a:ext cx="30597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456374" y="979188"/>
            <a:ext cx="28994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4115061" y="1417203"/>
            <a:ext cx="243459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5315206" y="1804434"/>
            <a:ext cx="46672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5981961" y="1101387"/>
            <a:ext cx="28994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6053399" y="1453703"/>
            <a:ext cx="46672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2373573" y="1031559"/>
            <a:ext cx="289945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6223261" y="1904414"/>
            <a:ext cx="259489" cy="4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pic>
        <p:nvPicPr>
          <p:cNvPr id="105486" name="Picture 14" descr="16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7" y="2500336"/>
            <a:ext cx="7019719" cy="2038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流程图: 可选过程 1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animBg="1"/>
      <p:bldP spid="105476" grpId="0" autoUpdateAnimBg="0"/>
      <p:bldP spid="105477" grpId="0" autoUpdateAnimBg="0"/>
      <p:bldP spid="105478" grpId="0" autoUpdateAnimBg="0"/>
      <p:bldP spid="105479" grpId="0" autoUpdateAnimBg="0"/>
      <p:bldP spid="105480" grpId="0" autoUpdateAnimBg="0"/>
      <p:bldP spid="105481" grpId="0" autoUpdateAnimBg="0"/>
      <p:bldP spid="105482" grpId="0" autoUpdateAnimBg="0"/>
      <p:bldP spid="105483" grpId="0"/>
      <p:bldP spid="10548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093793" y="3170848"/>
            <a:ext cx="2620711" cy="155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What’s this?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It’s a(n) _________.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How do you spell it?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______________.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428728" y="714937"/>
            <a:ext cx="6357938" cy="45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1b.Ask </a:t>
            </a:r>
            <a:r>
              <a:rPr kumimoji="1"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answer questions about the things in the picture.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093793" y="1299764"/>
            <a:ext cx="2620711" cy="155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What’s this?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It’s a watch.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do you spell it?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W- A -T - C-H.</a:t>
            </a:r>
          </a:p>
        </p:txBody>
      </p:sp>
      <p:pic>
        <p:nvPicPr>
          <p:cNvPr id="106502" name="Picture 6" descr="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7" y="1356896"/>
            <a:ext cx="1074737" cy="114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4" name="Picture 8" descr="16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572546"/>
            <a:ext cx="3848100" cy="204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流程图: 可选过程 8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/>
      <p:bldP spid="10650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020890" y="428493"/>
            <a:ext cx="5265737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1c.Listen </a:t>
            </a:r>
            <a:r>
              <a:rPr kumimoji="1"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circle the things your hear in 1a.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71500" y="1060123"/>
            <a:ext cx="7715250" cy="146745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 baseball ___       4. ID card __           7. ring ___    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 watch ___           5. key __                  8. pen ____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3. computer game __  6. notebook __   9. bag ___</a:t>
            </a:r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>
            <a:off x="468313" y="1114082"/>
            <a:ext cx="1828800" cy="431667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538163" y="1599709"/>
            <a:ext cx="1441450" cy="377708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kumimoji="1"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2327275" y="1133126"/>
            <a:ext cx="1512888" cy="431667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kumimoji="1"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4572004" y="1623514"/>
            <a:ext cx="936625" cy="376121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531" name="Picture 11" descr="16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01"/>
            <a:ext cx="6786610" cy="1721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流程图: 可选过程 10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animBg="1"/>
      <p:bldP spid="107525" grpId="0" animBg="1"/>
      <p:bldP spid="107526" grpId="0" animBg="1" autoUpdateAnimBg="0"/>
      <p:bldP spid="107527" grpId="0" animBg="1" autoUpdateAnimBg="0"/>
      <p:bldP spid="1075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Group 2"/>
          <p:cNvGraphicFramePr>
            <a:graphicFrameLocks noGrp="1"/>
          </p:cNvGraphicFramePr>
          <p:nvPr/>
        </p:nvGraphicFramePr>
        <p:xfrm>
          <a:off x="1217618" y="1356894"/>
          <a:ext cx="6840537" cy="3077212"/>
        </p:xfrm>
        <a:graphic>
          <a:graphicData uri="http://schemas.openxmlformats.org/drawingml/2006/table">
            <a:tbl>
              <a:tblPr/>
              <a:tblGrid>
                <a:gridCol w="309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4650" marR="84650" marT="38392" marB="383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4650" marR="84650" marT="38392" marB="383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4650" marR="84650" marT="38392" marB="383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4650" marR="84650" marT="38392" marB="383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589" name="Text Box 18"/>
          <p:cNvSpPr txBox="1">
            <a:spLocks noChangeArrowheads="1"/>
          </p:cNvSpPr>
          <p:nvPr/>
        </p:nvSpPr>
        <p:spPr bwMode="auto">
          <a:xfrm>
            <a:off x="2946400" y="4056398"/>
            <a:ext cx="164976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000105" y="714935"/>
            <a:ext cx="7500967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1d.Listen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again. Write the things that belong to Linda or Mike.</a:t>
            </a:r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>
            <a:off x="1866905" y="4381735"/>
            <a:ext cx="1655763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>
            <a:off x="5394330" y="4002439"/>
            <a:ext cx="1655763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5394330" y="4381735"/>
            <a:ext cx="1655763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pic>
        <p:nvPicPr>
          <p:cNvPr id="170017" name="Picture 33" descr="sectionB-2b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89630" y="1493749"/>
            <a:ext cx="2520647" cy="1537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2082802" y="3031189"/>
            <a:ext cx="823746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5610230" y="3085148"/>
            <a:ext cx="759625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5754690" y="3570773"/>
            <a:ext cx="572074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1938343" y="4000853"/>
            <a:ext cx="1039317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 card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5465768" y="3950069"/>
            <a:ext cx="1120301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baseball</a:t>
            </a:r>
          </a:p>
        </p:txBody>
      </p:sp>
      <p:pic>
        <p:nvPicPr>
          <p:cNvPr id="170018" name="Picture 34" descr="sectionB-2b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6184" y="1492283"/>
            <a:ext cx="2448076" cy="14938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2011365" y="3572362"/>
            <a:ext cx="838172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</a:p>
        </p:txBody>
      </p:sp>
      <p:sp>
        <p:nvSpPr>
          <p:cNvPr id="18" name="流程图: 可选过程 17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9" grpId="0"/>
      <p:bldP spid="108560" grpId="0" animBg="1"/>
      <p:bldP spid="108561" grpId="0" animBg="1"/>
      <p:bldP spid="108562" grpId="0" animBg="1"/>
      <p:bldP spid="170000" grpId="0"/>
      <p:bldP spid="170001" grpId="0"/>
      <p:bldP spid="170006" grpId="0"/>
      <p:bldP spid="170007" grpId="0"/>
      <p:bldP spid="170008" grpId="0"/>
      <p:bldP spid="1700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8955" y="547519"/>
            <a:ext cx="5573713" cy="576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US" altLang="zh-CN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8438" y="1072017"/>
            <a:ext cx="6083300" cy="30851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88900" indent="-88900" algn="ctr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1</a:t>
            </a:r>
          </a:p>
          <a:p>
            <a:pPr marL="88900" indent="-88900" algn="ctr" defTabSz="447675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I lost my watch this morning.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OK. Is this your watch?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No, it isn’t. That’s my watch.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Here you are.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And that’s my ID card.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OK. What’s your name?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Linda.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2942" y="338034"/>
            <a:ext cx="5362575" cy="574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US" altLang="zh-CN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4018" y="1031559"/>
            <a:ext cx="5851525" cy="30851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88900" indent="-88900" algn="ctr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2</a:t>
            </a:r>
          </a:p>
          <a:p>
            <a:pPr marL="88900" indent="-88900" algn="ctr" defTabSz="447675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That’s my pen.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This?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Yes, and that’s my baseball.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All right. What’s your name?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Mike. 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OK. Here’s your baseball.</a:t>
            </a:r>
          </a:p>
          <a:p>
            <a:pPr marL="88900" indent="-88900" defTabSz="447675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Thank you.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4688" y="1642558"/>
            <a:ext cx="5072062" cy="2832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Linda: I’m looking for my watch.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OK. Is this your watch?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Linda: No, it isn’t. That’s my watch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Here you are.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Linda: And that’s my ID card.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Ok. What’s your name?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Linda: Linda. 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928662" y="1072016"/>
            <a:ext cx="7858180" cy="45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1e.Make </a:t>
            </a:r>
            <a:r>
              <a:rPr kumimoji="1"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conversations about the things in 1d. Then change roles.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655638" y="1967895"/>
            <a:ext cx="2252662" cy="2053591"/>
            <a:chOff x="385" y="1888"/>
            <a:chExt cx="1951" cy="1835"/>
          </a:xfrm>
        </p:grpSpPr>
        <p:pic>
          <p:nvPicPr>
            <p:cNvPr id="111622" name="Picture 6" descr="朋友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3" y="2568"/>
              <a:ext cx="1360" cy="115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27657" name="AutoShape 7"/>
            <p:cNvSpPr>
              <a:spLocks noChangeArrowheads="1"/>
            </p:cNvSpPr>
            <p:nvPr/>
          </p:nvSpPr>
          <p:spPr bwMode="auto">
            <a:xfrm>
              <a:off x="385" y="1888"/>
              <a:ext cx="793" cy="454"/>
            </a:xfrm>
            <a:prstGeom prst="wedgeRectCallout">
              <a:avLst>
                <a:gd name="adj1" fmla="val 32218"/>
                <a:gd name="adj2" fmla="val 81056"/>
              </a:avLst>
            </a:prstGeom>
            <a:solidFill>
              <a:schemeClr val="bg1"/>
            </a:solidFill>
            <a:ln w="19050">
              <a:solidFill>
                <a:srgbClr val="008000"/>
              </a:solidFill>
              <a:miter lim="800000"/>
            </a:ln>
          </p:spPr>
          <p:txBody>
            <a:bodyPr lIns="166649" tIns="83325" rIns="166649" bIns="83325"/>
            <a:lstStyle>
              <a:lvl1pPr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27658" name="AutoShape 8"/>
            <p:cNvSpPr>
              <a:spLocks noChangeArrowheads="1"/>
            </p:cNvSpPr>
            <p:nvPr/>
          </p:nvSpPr>
          <p:spPr bwMode="auto">
            <a:xfrm>
              <a:off x="1701" y="1888"/>
              <a:ext cx="635" cy="363"/>
            </a:xfrm>
            <a:prstGeom prst="wedgeRectCallout">
              <a:avLst>
                <a:gd name="adj1" fmla="val -25278"/>
                <a:gd name="adj2" fmla="val 96556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</a:ln>
          </p:spPr>
          <p:txBody>
            <a:bodyPr lIns="166649" tIns="83325" rIns="166649" bIns="83325"/>
            <a:lstStyle>
              <a:lvl1pPr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  <a:r>
                <a:rPr lang="en-US" altLang="zh-CN" sz="20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7655" name="Rectangle 18"/>
          <p:cNvSpPr>
            <a:spLocks noChangeArrowheads="1"/>
          </p:cNvSpPr>
          <p:nvPr/>
        </p:nvSpPr>
        <p:spPr bwMode="auto">
          <a:xfrm>
            <a:off x="3571873" y="429274"/>
            <a:ext cx="2143125" cy="44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Pair work</a:t>
            </a:r>
          </a:p>
        </p:txBody>
      </p:sp>
      <p:sp>
        <p:nvSpPr>
          <p:cNvPr id="11" name="流程图: 可选过程 10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build="p"/>
      <p:bldP spid="1116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0" y="761765"/>
            <a:ext cx="4246563" cy="36675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Mike: That’s my pen.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This?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Mike: Yes… and that’s my 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baseball.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All right.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name?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Mike: Mike.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Ok. 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Here’s your baseball.</a:t>
            </a:r>
          </a:p>
          <a:p>
            <a:pPr marL="0" indent="0" defTabSz="447675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Mike: Thank you. 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768354" y="1571142"/>
            <a:ext cx="2047875" cy="2053591"/>
            <a:chOff x="385" y="1888"/>
            <a:chExt cx="1951" cy="1835"/>
          </a:xfrm>
        </p:grpSpPr>
        <p:pic>
          <p:nvPicPr>
            <p:cNvPr id="112644" name="Picture 4" descr="朋友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3" y="2568"/>
              <a:ext cx="1360" cy="115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28679" name="AutoShape 5"/>
            <p:cNvSpPr>
              <a:spLocks noChangeArrowheads="1"/>
            </p:cNvSpPr>
            <p:nvPr/>
          </p:nvSpPr>
          <p:spPr bwMode="auto">
            <a:xfrm>
              <a:off x="385" y="1888"/>
              <a:ext cx="793" cy="454"/>
            </a:xfrm>
            <a:prstGeom prst="wedgeRectCallout">
              <a:avLst>
                <a:gd name="adj1" fmla="val 32218"/>
                <a:gd name="adj2" fmla="val 81056"/>
              </a:avLst>
            </a:prstGeom>
            <a:solidFill>
              <a:schemeClr val="bg1"/>
            </a:solidFill>
            <a:ln w="19050">
              <a:solidFill>
                <a:srgbClr val="008000"/>
              </a:solidFill>
              <a:miter lim="800000"/>
            </a:ln>
          </p:spPr>
          <p:txBody>
            <a:bodyPr lIns="166649" tIns="83325" rIns="166649" bIns="83325"/>
            <a:lstStyle>
              <a:lvl1pPr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6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28680" name="AutoShape 6"/>
            <p:cNvSpPr>
              <a:spLocks noChangeArrowheads="1"/>
            </p:cNvSpPr>
            <p:nvPr/>
          </p:nvSpPr>
          <p:spPr bwMode="auto">
            <a:xfrm>
              <a:off x="1701" y="1888"/>
              <a:ext cx="635" cy="363"/>
            </a:xfrm>
            <a:prstGeom prst="wedgeRectCallout">
              <a:avLst>
                <a:gd name="adj1" fmla="val -25278"/>
                <a:gd name="adj2" fmla="val 96556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</a:ln>
          </p:spPr>
          <p:txBody>
            <a:bodyPr lIns="166649" tIns="83325" rIns="166649" bIns="83325"/>
            <a:lstStyle>
              <a:lvl1pPr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6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  <a:r>
                <a:rPr lang="en-US" altLang="zh-CN" sz="26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3571880" y="214250"/>
            <a:ext cx="2143125" cy="44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Pair work</a:t>
            </a:r>
          </a:p>
        </p:txBody>
      </p:sp>
      <p:sp>
        <p:nvSpPr>
          <p:cNvPr id="9" name="流程图: 可选过程 8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 bwMode="auto">
          <a:xfrm>
            <a:off x="3190901" y="1941713"/>
            <a:ext cx="739775" cy="1201367"/>
            <a:chOff x="4899026" y="401638"/>
            <a:chExt cx="1754188" cy="3908425"/>
          </a:xfrm>
        </p:grpSpPr>
        <p:sp>
          <p:nvSpPr>
            <p:cNvPr id="4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" name="组合 26"/>
          <p:cNvGrpSpPr>
            <a:grpSpLocks noChangeAspect="1"/>
          </p:cNvGrpSpPr>
          <p:nvPr/>
        </p:nvGrpSpPr>
        <p:grpSpPr bwMode="auto">
          <a:xfrm>
            <a:off x="6823101" y="1941713"/>
            <a:ext cx="690563" cy="1201367"/>
            <a:chOff x="-5286125" y="1394461"/>
            <a:chExt cx="1277983" cy="2680062"/>
          </a:xfrm>
        </p:grpSpPr>
        <p:sp>
          <p:nvSpPr>
            <p:cNvPr id="29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4" name="组合 62"/>
          <p:cNvGrpSpPr>
            <a:grpSpLocks noChangeAspect="1"/>
          </p:cNvGrpSpPr>
          <p:nvPr/>
        </p:nvGrpSpPr>
        <p:grpSpPr bwMode="auto">
          <a:xfrm>
            <a:off x="1292251" y="1941713"/>
            <a:ext cx="842963" cy="1201367"/>
            <a:chOff x="2581275" y="350838"/>
            <a:chExt cx="1997075" cy="3911600"/>
          </a:xfrm>
        </p:grpSpPr>
        <p:sp>
          <p:nvSpPr>
            <p:cNvPr id="65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组合 94"/>
          <p:cNvGrpSpPr/>
          <p:nvPr/>
        </p:nvGrpSpPr>
        <p:grpSpPr bwMode="auto">
          <a:xfrm>
            <a:off x="5073676" y="1856014"/>
            <a:ext cx="854075" cy="1263260"/>
            <a:chOff x="8874579" y="340547"/>
            <a:chExt cx="1339497" cy="2522491"/>
          </a:xfrm>
        </p:grpSpPr>
        <p:grpSp>
          <p:nvGrpSpPr>
            <p:cNvPr id="97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0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1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2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98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9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5" name="矩形 133"/>
          <p:cNvSpPr>
            <a:spLocks noChangeArrowheads="1"/>
          </p:cNvSpPr>
          <p:nvPr/>
        </p:nvSpPr>
        <p:spPr bwMode="auto">
          <a:xfrm>
            <a:off x="4768" y="643520"/>
            <a:ext cx="9139237" cy="552279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6" name="矩形 134"/>
          <p:cNvSpPr>
            <a:spLocks noChangeArrowheads="1"/>
          </p:cNvSpPr>
          <p:nvPr/>
        </p:nvSpPr>
        <p:spPr bwMode="auto">
          <a:xfrm>
            <a:off x="2643174" y="786352"/>
            <a:ext cx="3929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小组讨论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7" name="矩形 135"/>
          <p:cNvSpPr>
            <a:spLocks noChangeArrowheads="1"/>
          </p:cNvSpPr>
          <p:nvPr/>
        </p:nvSpPr>
        <p:spPr bwMode="auto">
          <a:xfrm>
            <a:off x="1427184" y="1484652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3200423" y="1484652"/>
            <a:ext cx="696913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5119709" y="1484652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6875484" y="1495763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40"/>
          <p:cNvSpPr/>
          <p:nvPr/>
        </p:nvSpPr>
        <p:spPr>
          <a:xfrm>
            <a:off x="2265656" y="3571573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总结本课自己的收获，小组内交流。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1402608"/>
            <a:ext cx="6500858" cy="13388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、熟练掌握本课单词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、掌握句型：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this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/an ….  How do you spell it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、能听懂有关谈论物主的对话并进行自由交际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学习目标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785786" y="1214849"/>
            <a:ext cx="7858180" cy="21424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36824" y="720661"/>
            <a:ext cx="3240088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zh-CN" altLang="en-US">
                <a:solidFill>
                  <a:srgbClr val="0000CC"/>
                </a:solidFill>
                <a:latin typeface="Times New Roman" panose="02020603050405020304" pitchFamily="18" charset="0"/>
              </a:rPr>
              <a:t>一、重点句型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49524" y="1250724"/>
            <a:ext cx="5722938" cy="312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408305" indent="-4083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kumimoji="1" lang="zh-CN" altLang="en-US">
                <a:latin typeface="Times New Roman" panose="02020603050405020304" pitchFamily="18" charset="0"/>
              </a:rPr>
              <a:t>这是你的铅笔吗？</a:t>
            </a:r>
          </a:p>
          <a:p>
            <a:pPr>
              <a:lnSpc>
                <a:spcPct val="110000"/>
              </a:lnSpc>
            </a:pPr>
            <a:r>
              <a:rPr kumimoji="1" lang="zh-CN" altLang="en-US">
                <a:latin typeface="Times New Roman" panose="02020603050405020304" pitchFamily="18" charset="0"/>
              </a:rPr>
              <a:t>    </a:t>
            </a:r>
            <a:r>
              <a:rPr kumimoji="1" lang="en-US" altLang="zh-CN">
                <a:latin typeface="Times New Roman" panose="02020603050405020304" pitchFamily="18" charset="0"/>
              </a:rPr>
              <a:t>__ ____ your pencil?</a:t>
            </a:r>
          </a:p>
          <a:p>
            <a:pPr>
              <a:lnSpc>
                <a:spcPct val="110000"/>
              </a:lnSpc>
            </a:pPr>
            <a:r>
              <a:rPr kumimoji="1" lang="en-US" altLang="zh-CN">
                <a:latin typeface="Times New Roman" panose="02020603050405020304" pitchFamily="18" charset="0"/>
              </a:rPr>
              <a:t>2. </a:t>
            </a:r>
            <a:r>
              <a:rPr kumimoji="1" lang="zh-CN" altLang="en-US">
                <a:latin typeface="Times New Roman" panose="02020603050405020304" pitchFamily="18" charset="0"/>
              </a:rPr>
              <a:t>是的。它是我的。</a:t>
            </a:r>
          </a:p>
          <a:p>
            <a:pPr>
              <a:lnSpc>
                <a:spcPct val="110000"/>
              </a:lnSpc>
            </a:pPr>
            <a:r>
              <a:rPr kumimoji="1" lang="zh-CN" altLang="en-US">
                <a:latin typeface="Times New Roman" panose="02020603050405020304" pitchFamily="18" charset="0"/>
              </a:rPr>
              <a:t>    </a:t>
            </a:r>
            <a:r>
              <a:rPr kumimoji="1" lang="en-US" altLang="zh-CN">
                <a:latin typeface="Times New Roman" panose="02020603050405020304" pitchFamily="18" charset="0"/>
              </a:rPr>
              <a:t>Yes, __ __. It’s ______. </a:t>
            </a:r>
          </a:p>
          <a:p>
            <a:pPr>
              <a:lnSpc>
                <a:spcPct val="110000"/>
              </a:lnSpc>
            </a:pPr>
            <a:r>
              <a:rPr kumimoji="1" lang="en-US" altLang="zh-CN">
                <a:latin typeface="Times New Roman" panose="02020603050405020304" pitchFamily="18" charset="0"/>
              </a:rPr>
              <a:t>3. </a:t>
            </a:r>
            <a:r>
              <a:rPr kumimoji="1" lang="zh-CN" altLang="en-US">
                <a:latin typeface="Times New Roman" panose="02020603050405020304" pitchFamily="18" charset="0"/>
              </a:rPr>
              <a:t>那是你的书包吗？</a:t>
            </a:r>
          </a:p>
          <a:p>
            <a:pPr>
              <a:lnSpc>
                <a:spcPct val="110000"/>
              </a:lnSpc>
            </a:pPr>
            <a:r>
              <a:rPr kumimoji="1" lang="zh-CN" altLang="en-US">
                <a:latin typeface="Times New Roman" panose="02020603050405020304" pitchFamily="18" charset="0"/>
              </a:rPr>
              <a:t>    </a:t>
            </a:r>
            <a:r>
              <a:rPr kumimoji="1" lang="en-US" altLang="zh-CN">
                <a:latin typeface="Times New Roman" panose="02020603050405020304" pitchFamily="18" charset="0"/>
              </a:rPr>
              <a:t>__ ____ your schoolbag?</a:t>
            </a:r>
          </a:p>
          <a:p>
            <a:pPr>
              <a:lnSpc>
                <a:spcPct val="110000"/>
              </a:lnSpc>
            </a:pPr>
            <a:r>
              <a:rPr kumimoji="1" lang="en-US" altLang="zh-CN">
                <a:latin typeface="Times New Roman" panose="02020603050405020304" pitchFamily="18" charset="0"/>
              </a:rPr>
              <a:t>4. </a:t>
            </a:r>
            <a:r>
              <a:rPr kumimoji="1" lang="zh-CN" altLang="en-US">
                <a:latin typeface="Times New Roman" panose="02020603050405020304" pitchFamily="18" charset="0"/>
              </a:rPr>
              <a:t>不是。它是他</a:t>
            </a:r>
            <a:r>
              <a:rPr kumimoji="1" lang="en-US" altLang="zh-CN">
                <a:latin typeface="Times New Roman" panose="02020603050405020304" pitchFamily="18" charset="0"/>
              </a:rPr>
              <a:t>/</a:t>
            </a:r>
            <a:r>
              <a:rPr kumimoji="1" lang="zh-CN" altLang="en-US">
                <a:latin typeface="Times New Roman" panose="02020603050405020304" pitchFamily="18" charset="0"/>
              </a:rPr>
              <a:t>她的。</a:t>
            </a:r>
          </a:p>
          <a:p>
            <a:pPr>
              <a:lnSpc>
                <a:spcPct val="110000"/>
              </a:lnSpc>
            </a:pPr>
            <a:r>
              <a:rPr kumimoji="1" lang="zh-CN" altLang="en-US">
                <a:latin typeface="Times New Roman" panose="02020603050405020304" pitchFamily="18" charset="0"/>
              </a:rPr>
              <a:t>    </a:t>
            </a:r>
            <a:r>
              <a:rPr kumimoji="1" lang="en-US" altLang="zh-CN">
                <a:latin typeface="Times New Roman" panose="02020603050405020304" pitchFamily="18" charset="0"/>
              </a:rPr>
              <a:t>No, __ ____. It’s ___/_____. </a:t>
            </a:r>
          </a:p>
          <a:p>
            <a:pPr>
              <a:lnSpc>
                <a:spcPct val="110000"/>
              </a:lnSpc>
            </a:pPr>
            <a:r>
              <a:rPr kumimoji="1" lang="en-US" altLang="zh-CN">
                <a:latin typeface="Times New Roman" panose="02020603050405020304" pitchFamily="18" charset="0"/>
              </a:rPr>
              <a:t>5. </a:t>
            </a:r>
            <a:r>
              <a:rPr kumimoji="1" lang="zh-CN" altLang="en-US">
                <a:latin typeface="Times New Roman" panose="02020603050405020304" pitchFamily="18" charset="0"/>
              </a:rPr>
              <a:t>这是他的绿色钢笔吗？ </a:t>
            </a:r>
          </a:p>
          <a:p>
            <a:pPr>
              <a:lnSpc>
                <a:spcPct val="110000"/>
              </a:lnSpc>
            </a:pPr>
            <a:r>
              <a:rPr kumimoji="1" lang="zh-CN" altLang="en-US">
                <a:latin typeface="Times New Roman" panose="02020603050405020304" pitchFamily="18" charset="0"/>
              </a:rPr>
              <a:t>    </a:t>
            </a:r>
            <a:r>
              <a:rPr kumimoji="1" lang="en-US" altLang="zh-CN">
                <a:latin typeface="Times New Roman" panose="02020603050405020304" pitchFamily="18" charset="0"/>
              </a:rPr>
              <a:t>__ this ___ ______ pen?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571741" y="1498246"/>
            <a:ext cx="1368425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Is  this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143372" y="2140990"/>
            <a:ext cx="1200150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643179" y="2712317"/>
            <a:ext cx="1800225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Is  that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000369" y="3355061"/>
            <a:ext cx="4103687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it  isn’t         his   hers</a:t>
            </a:r>
            <a:r>
              <a:rPr kumimoji="1" lang="en-US" altLang="zh-CN" dirty="0">
                <a:solidFill>
                  <a:srgbClr val="6201FF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00364" y="2140990"/>
            <a:ext cx="677872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it   is</a:t>
            </a:r>
            <a:r>
              <a:rPr kumimoji="1" lang="en-US" altLang="zh-CN" dirty="0">
                <a:solidFill>
                  <a:srgbClr val="6201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2571736" y="3989900"/>
            <a:ext cx="3384550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Is          his  green</a:t>
            </a:r>
          </a:p>
        </p:txBody>
      </p:sp>
      <p:sp>
        <p:nvSpPr>
          <p:cNvPr id="12" name="流程图: 可选过程 1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785786" y="1143433"/>
            <a:ext cx="7858180" cy="32851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801842" y="909315"/>
            <a:ext cx="5841992" cy="340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6. </a:t>
            </a:r>
            <a:r>
              <a:rPr kumimoji="1" lang="zh-CN" altLang="en-US" dirty="0">
                <a:latin typeface="Times New Roman" panose="02020603050405020304" pitchFamily="18" charset="0"/>
              </a:rPr>
              <a:t>不是。那只蓝色钢笔是他的。</a:t>
            </a:r>
          </a:p>
          <a:p>
            <a:pPr>
              <a:lnSpc>
                <a:spcPct val="120000"/>
              </a:lnSpc>
            </a:pPr>
            <a:r>
              <a:rPr kumimoji="1" lang="zh-CN" altLang="en-US" dirty="0">
                <a:latin typeface="Times New Roman" panose="02020603050405020304" pitchFamily="18" charset="0"/>
              </a:rPr>
              <a:t>    </a:t>
            </a:r>
            <a:r>
              <a:rPr kumimoji="1" lang="en-US" altLang="zh-CN" dirty="0">
                <a:latin typeface="Times New Roman" panose="02020603050405020304" pitchFamily="18" charset="0"/>
              </a:rPr>
              <a:t>No, __ _____. The _____ ____ is ___. 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7. </a:t>
            </a:r>
            <a:r>
              <a:rPr kumimoji="1" lang="zh-CN" altLang="en-US" dirty="0">
                <a:latin typeface="Times New Roman" panose="02020603050405020304" pitchFamily="18" charset="0"/>
              </a:rPr>
              <a:t>这些是你的书吗？</a:t>
            </a:r>
          </a:p>
          <a:p>
            <a:pPr>
              <a:lnSpc>
                <a:spcPct val="120000"/>
              </a:lnSpc>
            </a:pPr>
            <a:r>
              <a:rPr kumimoji="1" lang="zh-CN" altLang="en-US" dirty="0">
                <a:latin typeface="Times New Roman" panose="02020603050405020304" pitchFamily="18" charset="0"/>
              </a:rPr>
              <a:t>    </a:t>
            </a:r>
            <a:r>
              <a:rPr kumimoji="1" lang="en-US" altLang="zh-CN" dirty="0">
                <a:latin typeface="Times New Roman" panose="02020603050405020304" pitchFamily="18" charset="0"/>
              </a:rPr>
              <a:t>____ _____ your books?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8. </a:t>
            </a:r>
            <a:r>
              <a:rPr kumimoji="1" lang="zh-CN" altLang="en-US" dirty="0">
                <a:latin typeface="Times New Roman" panose="02020603050405020304" pitchFamily="18" charset="0"/>
              </a:rPr>
              <a:t>是的。</a:t>
            </a:r>
            <a:r>
              <a:rPr kumimoji="1" lang="en-US" altLang="zh-CN" dirty="0">
                <a:latin typeface="Times New Roman" panose="02020603050405020304" pitchFamily="18" charset="0"/>
              </a:rPr>
              <a:t>/ </a:t>
            </a:r>
            <a:r>
              <a:rPr kumimoji="1" lang="zh-CN" altLang="en-US" dirty="0">
                <a:latin typeface="Times New Roman" panose="02020603050405020304" pitchFamily="18" charset="0"/>
              </a:rPr>
              <a:t>不是。</a:t>
            </a:r>
          </a:p>
          <a:p>
            <a:pPr>
              <a:lnSpc>
                <a:spcPct val="120000"/>
              </a:lnSpc>
            </a:pPr>
            <a:r>
              <a:rPr kumimoji="1" lang="zh-CN" altLang="en-US" dirty="0">
                <a:latin typeface="Times New Roman" panose="02020603050405020304" pitchFamily="18" charset="0"/>
              </a:rPr>
              <a:t>    </a:t>
            </a:r>
            <a:r>
              <a:rPr kumimoji="1" lang="en-US" altLang="zh-CN" dirty="0">
                <a:latin typeface="Times New Roman" panose="02020603050405020304" pitchFamily="18" charset="0"/>
              </a:rPr>
              <a:t>Yes, ____ ____./No, ____ ______.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9. </a:t>
            </a:r>
            <a:r>
              <a:rPr kumimoji="1" lang="zh-CN" altLang="en-US" dirty="0">
                <a:latin typeface="Times New Roman" panose="02020603050405020304" pitchFamily="18" charset="0"/>
              </a:rPr>
              <a:t>那些是她的钥匙吗？</a:t>
            </a:r>
          </a:p>
          <a:p>
            <a:pPr>
              <a:lnSpc>
                <a:spcPct val="120000"/>
              </a:lnSpc>
            </a:pPr>
            <a:r>
              <a:rPr kumimoji="1" lang="zh-CN" altLang="en-US" dirty="0">
                <a:latin typeface="Times New Roman" panose="02020603050405020304" pitchFamily="18" charset="0"/>
              </a:rPr>
              <a:t>    </a:t>
            </a:r>
            <a:r>
              <a:rPr kumimoji="1" lang="en-US" altLang="zh-CN" dirty="0">
                <a:latin typeface="Times New Roman" panose="02020603050405020304" pitchFamily="18" charset="0"/>
              </a:rPr>
              <a:t>____ _____ her _____?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10. </a:t>
            </a:r>
            <a:r>
              <a:rPr kumimoji="1" lang="zh-CN" altLang="en-US" dirty="0">
                <a:latin typeface="Times New Roman" panose="02020603050405020304" pitchFamily="18" charset="0"/>
              </a:rPr>
              <a:t>不是。它们是她的。</a:t>
            </a:r>
          </a:p>
          <a:p>
            <a:pPr>
              <a:lnSpc>
                <a:spcPct val="120000"/>
              </a:lnSpc>
            </a:pPr>
            <a:r>
              <a:rPr kumimoji="1" lang="zh-CN" altLang="en-US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dirty="0">
                <a:latin typeface="Times New Roman" panose="02020603050405020304" pitchFamily="18" charset="0"/>
              </a:rPr>
              <a:t>No. ________ hers.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857620" y="1201409"/>
            <a:ext cx="3816350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green  pen      his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357427" y="1201409"/>
            <a:ext cx="1585913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it   isn’t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071670" y="1844153"/>
            <a:ext cx="2376488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Are  these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428865" y="2486896"/>
            <a:ext cx="18002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they  are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4000496" y="2486896"/>
            <a:ext cx="2305050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they  aren’t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071673" y="3201056"/>
            <a:ext cx="37433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Are  those          keys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2643177" y="3843799"/>
            <a:ext cx="1582737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They’re</a:t>
            </a:r>
          </a:p>
        </p:txBody>
      </p:sp>
      <p:sp>
        <p:nvSpPr>
          <p:cNvPr id="11" name="流程图: 可选过程 10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85786" y="857767"/>
            <a:ext cx="7858180" cy="34993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/>
      <p:bldP spid="100356" grpId="0"/>
      <p:bldP spid="100357" grpId="0"/>
      <p:bldP spid="100358" grpId="0"/>
      <p:bldP spid="100359" grpId="0"/>
      <p:bldP spid="100360" grpId="0"/>
      <p:bldP spid="100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31958" y="1241741"/>
            <a:ext cx="6926257" cy="274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A) </a:t>
            </a:r>
            <a:r>
              <a:rPr kumimoji="1" lang="zh-CN" altLang="en-US" dirty="0">
                <a:latin typeface="Times New Roman" panose="02020603050405020304" pitchFamily="18" charset="0"/>
              </a:rPr>
              <a:t>写出下列表达的缩写形式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1. it is = ___                  2. they are = _______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3. is not = _____           4. are not = _______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B) </a:t>
            </a:r>
            <a:r>
              <a:rPr kumimoji="1" lang="zh-CN" altLang="en-US" dirty="0">
                <a:latin typeface="Times New Roman" panose="02020603050405020304" pitchFamily="18" charset="0"/>
              </a:rPr>
              <a:t>写出下列各词的名词所有格或名词性物主代词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5. Eric _______             6. sisters _______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7. parents ________     8. your ________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9. my ______                10. his ____   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11. her _____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357425" y="1571927"/>
            <a:ext cx="792163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it’s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28733" y="786352"/>
            <a:ext cx="5827713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zh-CN" altLang="en-US" dirty="0">
                <a:latin typeface="Times New Roman" panose="02020603050405020304" pitchFamily="18" charset="0"/>
              </a:rPr>
              <a:t>二、按要求写出下列单词的正确形式。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929190" y="1500511"/>
            <a:ext cx="1439862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they’re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2428860" y="1900333"/>
            <a:ext cx="1079500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isn’t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4929195" y="1900333"/>
            <a:ext cx="13684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aren’t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214546" y="2571750"/>
            <a:ext cx="1223962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Eric’s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643443" y="2500334"/>
            <a:ext cx="18002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sisters’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2500303" y="2900157"/>
            <a:ext cx="18002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parents’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4357691" y="2900157"/>
            <a:ext cx="18002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yours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143113" y="3214494"/>
            <a:ext cx="13684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357691" y="3214494"/>
            <a:ext cx="11525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2214551" y="3542900"/>
            <a:ext cx="1223963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hers</a:t>
            </a:r>
          </a:p>
        </p:txBody>
      </p:sp>
      <p:sp>
        <p:nvSpPr>
          <p:cNvPr id="16" name="流程图: 可选过程 1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785786" y="1214848"/>
            <a:ext cx="7858180" cy="28566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1" grpId="0"/>
      <p:bldP spid="101382" grpId="0"/>
      <p:bldP spid="101383" grpId="0"/>
      <p:bldP spid="101384" grpId="0"/>
      <p:bldP spid="101385" grpId="0"/>
      <p:bldP spid="101386" grpId="0"/>
      <p:bldP spid="101387" grpId="0"/>
      <p:bldP spid="101388" grpId="0"/>
      <p:bldP spid="101389" grpId="0"/>
      <p:bldP spid="1013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00166" y="1429097"/>
            <a:ext cx="6553200" cy="132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写出下列各词的复数形式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schoolbag ___________     13. family _______       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dictionary __________      15. box _______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5411769" y="1780614"/>
            <a:ext cx="165735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40001" y="2260962"/>
            <a:ext cx="23876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dictionaries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110153" y="2260962"/>
            <a:ext cx="1658938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boxes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2911444" y="1830608"/>
            <a:ext cx="2122487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schoolbags</a:t>
            </a:r>
          </a:p>
        </p:txBody>
      </p:sp>
      <p:sp>
        <p:nvSpPr>
          <p:cNvPr id="8" name="流程图: 可选过程 7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85786" y="1214849"/>
            <a:ext cx="7858180" cy="19282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4" grpId="0"/>
      <p:bldP spid="102405" grpId="0"/>
      <p:bldP spid="1024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603250" y="1096139"/>
            <a:ext cx="4032250" cy="82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latin typeface="Times New Roman" panose="02020603050405020304" pitchFamily="18" charset="0"/>
              </a:rPr>
              <a:t>— What’s this ?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latin typeface="Times New Roman" panose="02020603050405020304" pitchFamily="18" charset="0"/>
              </a:rPr>
              <a:t>— It’s a(n) ________.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035175" y="1530977"/>
            <a:ext cx="100328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baseball</a:t>
            </a:r>
          </a:p>
        </p:txBody>
      </p:sp>
      <p:pic>
        <p:nvPicPr>
          <p:cNvPr id="103428" name="Picture 4" descr="表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274" y="2472542"/>
            <a:ext cx="1297416" cy="1058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898650" y="3794052"/>
            <a:ext cx="777258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watch</a:t>
            </a:r>
          </a:p>
        </p:txBody>
      </p:sp>
      <p:pic>
        <p:nvPicPr>
          <p:cNvPr id="103430" name="Picture 6" descr="身份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5752" y="1174684"/>
            <a:ext cx="1810335" cy="9998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938963" y="2281631"/>
            <a:ext cx="940764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ID card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6291268" y="3824205"/>
            <a:ext cx="1814401" cy="3902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computer game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3267075" y="3794052"/>
            <a:ext cx="1118698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notebook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674693" y="3659156"/>
            <a:ext cx="1296987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</a:p>
        </p:txBody>
      </p:sp>
      <p:pic>
        <p:nvPicPr>
          <p:cNvPr id="103435" name="Picture 11" descr="戒指 矢量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7895" y="2795153"/>
            <a:ext cx="816025" cy="700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436" name="Picture 12" descr="女士皮包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95736" y="2455718"/>
            <a:ext cx="1509486" cy="10431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356230" y="3794052"/>
            <a:ext cx="53520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bag</a:t>
            </a:r>
          </a:p>
        </p:txBody>
      </p:sp>
      <p:pic>
        <p:nvPicPr>
          <p:cNvPr id="103438" name="Picture 6" descr="y08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06726" y="1388932"/>
            <a:ext cx="1368374" cy="683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439" name="Picture 15" descr="52291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27712" y="2867575"/>
            <a:ext cx="1130502" cy="847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441" name="Picture 17" descr="20071129113218401_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720288">
            <a:off x="3699127" y="2797348"/>
            <a:ext cx="817638" cy="812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流程图: 可选过程 17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utoUpdateAnimBg="0"/>
      <p:bldP spid="103429" grpId="0" autoUpdateAnimBg="0"/>
      <p:bldP spid="103431" grpId="0" autoUpdateAnimBg="0"/>
      <p:bldP spid="103432" grpId="0" animBg="1" autoUpdateAnimBg="0"/>
      <p:bldP spid="103433" grpId="0" autoUpdateAnimBg="0"/>
      <p:bldP spid="103434" grpId="0" autoUpdateAnimBg="0"/>
      <p:bldP spid="10343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2000255" y="2221814"/>
            <a:ext cx="1571625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library</a:t>
            </a:r>
          </a:p>
        </p:txBody>
      </p:sp>
      <p:pic>
        <p:nvPicPr>
          <p:cNvPr id="104451" name="Picture 3" descr="福州大学图书馆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714938"/>
            <a:ext cx="3022416" cy="14959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4452" name="Picture 4" descr="教室效果图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71" y="735879"/>
            <a:ext cx="2780081" cy="1478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659438" y="2221814"/>
            <a:ext cx="1935162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classroom</a:t>
            </a:r>
          </a:p>
        </p:txBody>
      </p:sp>
      <p:pic>
        <p:nvPicPr>
          <p:cNvPr id="104454" name="Picture 6" descr="09111521079744d9a741f3f8a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95756" y="2796967"/>
            <a:ext cx="1873694" cy="140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252543" y="4357930"/>
            <a:ext cx="2390775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Lost and Found</a:t>
            </a:r>
          </a:p>
        </p:txBody>
      </p:sp>
      <p:pic>
        <p:nvPicPr>
          <p:cNvPr id="104456" name="Picture 8" descr="201005040136016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2714582"/>
            <a:ext cx="1994862" cy="1452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6572255" y="4429346"/>
            <a:ext cx="785813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call</a:t>
            </a:r>
          </a:p>
        </p:txBody>
      </p:sp>
      <p:pic>
        <p:nvPicPr>
          <p:cNvPr id="104458" name="Picture 10" descr="lzujob_13003406938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06" y="2786000"/>
            <a:ext cx="1994862" cy="11791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4649793" y="4472194"/>
            <a:ext cx="1271587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email</a:t>
            </a:r>
          </a:p>
        </p:txBody>
      </p:sp>
      <p:sp>
        <p:nvSpPr>
          <p:cNvPr id="13" name="流程图: 可选过程 12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3" grpId="0" autoUpdateAnimBg="0"/>
      <p:bldP spid="104455" grpId="0" autoUpdateAnimBg="0"/>
      <p:bldP spid="104457" grpId="0"/>
      <p:bldP spid="1044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671793" y="3074650"/>
            <a:ext cx="4416425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盒子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243165" y="3074650"/>
            <a:ext cx="4416425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橡皮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28983" y="3069457"/>
            <a:ext cx="3729037" cy="920115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4000" b="1" dirty="0" smtClean="0">
                <a:latin typeface="Times New Roman" panose="02020603050405020304" pitchFamily="18" charset="0"/>
              </a:rPr>
              <a:t>老师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457474" y="3052133"/>
            <a:ext cx="4032250" cy="1080135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4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失物招领处</a:t>
            </a:r>
            <a:endParaRPr lang="zh-CN" altLang="en-US" sz="4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1814537" y="3006409"/>
            <a:ext cx="5019695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给</a:t>
            </a:r>
            <a:r>
              <a:rPr lang="en-US" altLang="zh-CN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……</a:t>
            </a:r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打电话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2386041" y="3003235"/>
            <a:ext cx="3767137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电子邮件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2528912" y="3003235"/>
            <a:ext cx="4057650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学生卡，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2100284" y="3216003"/>
            <a:ext cx="5543550" cy="1560195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72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计算机</a:t>
            </a:r>
            <a:endParaRPr lang="zh-CN" altLang="en-US" sz="7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2886102" y="3217482"/>
            <a:ext cx="3935412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教室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3" name="组合 1"/>
          <p:cNvGrpSpPr>
            <a:grpSpLocks noChangeAspect="1"/>
          </p:cNvGrpSpPr>
          <p:nvPr/>
        </p:nvGrpSpPr>
        <p:grpSpPr bwMode="auto">
          <a:xfrm>
            <a:off x="3428992" y="2000424"/>
            <a:ext cx="484188" cy="1077580"/>
            <a:chOff x="4899026" y="401638"/>
            <a:chExt cx="1754188" cy="3908425"/>
          </a:xfrm>
        </p:grpSpPr>
        <p:sp>
          <p:nvSpPr>
            <p:cNvPr id="14" name="Freeform 174"/>
            <p:cNvSpPr>
              <a:spLocks noChangeArrowheads="1"/>
            </p:cNvSpPr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58763 w 69"/>
                <a:gd name="T3" fmla="*/ 0 h 171"/>
                <a:gd name="T4" fmla="*/ 131257 w 69"/>
                <a:gd name="T5" fmla="*/ 642938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75"/>
            <p:cNvSpPr>
              <a:spLocks noChangeArrowheads="1"/>
            </p:cNvSpPr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71438 w 38"/>
                <a:gd name="T1" fmla="*/ 0 h 32"/>
                <a:gd name="T2" fmla="*/ 0 w 38"/>
                <a:gd name="T3" fmla="*/ 15081 h 32"/>
                <a:gd name="T4" fmla="*/ 71438 w 38"/>
                <a:gd name="T5" fmla="*/ 120650 h 32"/>
                <a:gd name="T6" fmla="*/ 71438 w 38"/>
                <a:gd name="T7" fmla="*/ 120650 h 32"/>
                <a:gd name="T8" fmla="*/ 142875 w 38"/>
                <a:gd name="T9" fmla="*/ 15081 h 32"/>
                <a:gd name="T10" fmla="*/ 71438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76"/>
            <p:cNvSpPr>
              <a:spLocks noChangeArrowheads="1"/>
            </p:cNvSpPr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58763 w 69"/>
                <a:gd name="T3" fmla="*/ 0 h 171"/>
                <a:gd name="T4" fmla="*/ 127506 w 69"/>
                <a:gd name="T5" fmla="*/ 642938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77"/>
            <p:cNvSpPr>
              <a:spLocks noChangeArrowheads="1"/>
            </p:cNvSpPr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71153 w 39"/>
                <a:gd name="T1" fmla="*/ 0 h 32"/>
                <a:gd name="T2" fmla="*/ 0 w 39"/>
                <a:gd name="T3" fmla="*/ 15081 h 32"/>
                <a:gd name="T4" fmla="*/ 71153 w 39"/>
                <a:gd name="T5" fmla="*/ 120650 h 32"/>
                <a:gd name="T6" fmla="*/ 71153 w 39"/>
                <a:gd name="T7" fmla="*/ 120650 h 32"/>
                <a:gd name="T8" fmla="*/ 146050 w 39"/>
                <a:gd name="T9" fmla="*/ 15081 h 32"/>
                <a:gd name="T10" fmla="*/ 71153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78"/>
            <p:cNvSpPr>
              <a:spLocks noChangeArrowheads="1"/>
            </p:cNvSpPr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871538 w 232"/>
                <a:gd name="T3" fmla="*/ 0 h 223"/>
                <a:gd name="T4" fmla="*/ 845242 w 232"/>
                <a:gd name="T5" fmla="*/ 810352 h 223"/>
                <a:gd name="T6" fmla="*/ 435769 w 232"/>
                <a:gd name="T7" fmla="*/ 836613 h 223"/>
                <a:gd name="T8" fmla="*/ 26296 w 232"/>
                <a:gd name="T9" fmla="*/ 810352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79"/>
            <p:cNvSpPr>
              <a:spLocks noChangeArrowheads="1"/>
            </p:cNvSpPr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1495004 w 467"/>
                <a:gd name="T1" fmla="*/ 1899482 h 702"/>
                <a:gd name="T2" fmla="*/ 1679062 w 467"/>
                <a:gd name="T3" fmla="*/ 634412 h 702"/>
                <a:gd name="T4" fmla="*/ 878972 w 467"/>
                <a:gd name="T5" fmla="*/ 0 h 702"/>
                <a:gd name="T6" fmla="*/ 75126 w 467"/>
                <a:gd name="T7" fmla="*/ 634412 h 702"/>
                <a:gd name="T8" fmla="*/ 259184 w 467"/>
                <a:gd name="T9" fmla="*/ 1899482 h 702"/>
                <a:gd name="T10" fmla="*/ 221621 w 467"/>
                <a:gd name="T11" fmla="*/ 2552664 h 702"/>
                <a:gd name="T12" fmla="*/ 878972 w 467"/>
                <a:gd name="T13" fmla="*/ 2635250 h 702"/>
                <a:gd name="T14" fmla="*/ 1532567 w 467"/>
                <a:gd name="T15" fmla="*/ 2552664 h 702"/>
                <a:gd name="T16" fmla="*/ 1495004 w 467"/>
                <a:gd name="T17" fmla="*/ 1899482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21" name="Freeform 181"/>
            <p:cNvSpPr>
              <a:spLocks noChangeArrowheads="1"/>
            </p:cNvSpPr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180622 w 54"/>
                <a:gd name="T1" fmla="*/ 0 h 96"/>
                <a:gd name="T2" fmla="*/ 165570 w 54"/>
                <a:gd name="T3" fmla="*/ 225227 h 96"/>
                <a:gd name="T4" fmla="*/ 45156 w 54"/>
                <a:gd name="T5" fmla="*/ 341594 h 96"/>
                <a:gd name="T6" fmla="*/ 75259 w 54"/>
                <a:gd name="T7" fmla="*/ 232734 h 96"/>
                <a:gd name="T8" fmla="*/ 45156 w 54"/>
                <a:gd name="T9" fmla="*/ 225227 h 96"/>
                <a:gd name="T10" fmla="*/ 48919 w 54"/>
                <a:gd name="T11" fmla="*/ 30030 h 96"/>
                <a:gd name="T12" fmla="*/ 180622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82"/>
            <p:cNvSpPr>
              <a:spLocks noChangeArrowheads="1"/>
            </p:cNvSpPr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71438 h 19"/>
                <a:gd name="T2" fmla="*/ 15081 w 16"/>
                <a:gd name="T3" fmla="*/ 48879 h 19"/>
                <a:gd name="T4" fmla="*/ 45244 w 16"/>
                <a:gd name="T5" fmla="*/ 0 h 19"/>
                <a:gd name="T6" fmla="*/ 0 w 16"/>
                <a:gd name="T7" fmla="*/ 71438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83"/>
            <p:cNvSpPr>
              <a:spLocks noChangeArrowheads="1"/>
            </p:cNvSpPr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367723 w 330"/>
                <a:gd name="T1" fmla="*/ 0 h 311"/>
                <a:gd name="T2" fmla="*/ 3752 w 330"/>
                <a:gd name="T3" fmla="*/ 755139 h 311"/>
                <a:gd name="T4" fmla="*/ 210127 w 330"/>
                <a:gd name="T5" fmla="*/ 1051936 h 311"/>
                <a:gd name="T6" fmla="*/ 210127 w 330"/>
                <a:gd name="T7" fmla="*/ 1085748 h 311"/>
                <a:gd name="T8" fmla="*/ 1080655 w 330"/>
                <a:gd name="T9" fmla="*/ 1085748 h 311"/>
                <a:gd name="T10" fmla="*/ 1080655 w 330"/>
                <a:gd name="T11" fmla="*/ 1010610 h 311"/>
                <a:gd name="T12" fmla="*/ 1238250 w 330"/>
                <a:gd name="T13" fmla="*/ 984311 h 311"/>
                <a:gd name="T14" fmla="*/ 866775 w 330"/>
                <a:gd name="T15" fmla="*/ 0 h 311"/>
                <a:gd name="T16" fmla="*/ 622877 w 330"/>
                <a:gd name="T17" fmla="*/ 424531 h 311"/>
                <a:gd name="T18" fmla="*/ 367723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84"/>
            <p:cNvSpPr>
              <a:spLocks noChangeArrowheads="1"/>
            </p:cNvSpPr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694170 h 198"/>
                <a:gd name="T2" fmla="*/ 55811 w 32"/>
                <a:gd name="T3" fmla="*/ 742950 h 198"/>
                <a:gd name="T4" fmla="*/ 119063 w 32"/>
                <a:gd name="T5" fmla="*/ 0 h 198"/>
                <a:gd name="T6" fmla="*/ 0 w 32"/>
                <a:gd name="T7" fmla="*/ 694170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85"/>
            <p:cNvSpPr>
              <a:spLocks noChangeArrowheads="1"/>
            </p:cNvSpPr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165100 w 44"/>
                <a:gd name="T1" fmla="*/ 728663 h 194"/>
                <a:gd name="T2" fmla="*/ 0 w 44"/>
                <a:gd name="T3" fmla="*/ 0 h 194"/>
                <a:gd name="T4" fmla="*/ 116320 w 44"/>
                <a:gd name="T5" fmla="*/ 728663 h 194"/>
                <a:gd name="T6" fmla="*/ 165100 w 44"/>
                <a:gd name="T7" fmla="*/ 728663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86"/>
            <p:cNvSpPr>
              <a:spLocks noChangeArrowheads="1"/>
            </p:cNvSpPr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8410 w 86"/>
                <a:gd name="T1" fmla="*/ 315318 h 96"/>
                <a:gd name="T2" fmla="*/ 188285 w 86"/>
                <a:gd name="T3" fmla="*/ 225227 h 96"/>
                <a:gd name="T4" fmla="*/ 297490 w 86"/>
                <a:gd name="T5" fmla="*/ 183935 h 96"/>
                <a:gd name="T6" fmla="*/ 225942 w 86"/>
                <a:gd name="T7" fmla="*/ 0 h 96"/>
                <a:gd name="T8" fmla="*/ 225942 w 86"/>
                <a:gd name="T9" fmla="*/ 0 h 96"/>
                <a:gd name="T10" fmla="*/ 0 w 86"/>
                <a:gd name="T11" fmla="*/ 360363 h 96"/>
                <a:gd name="T12" fmla="*/ 218410 w 86"/>
                <a:gd name="T13" fmla="*/ 315318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87"/>
            <p:cNvSpPr>
              <a:spLocks noChangeArrowheads="1"/>
            </p:cNvSpPr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101176 w 86"/>
                <a:gd name="T1" fmla="*/ 0 h 92"/>
                <a:gd name="T2" fmla="*/ 101176 w 86"/>
                <a:gd name="T3" fmla="*/ 0 h 92"/>
                <a:gd name="T4" fmla="*/ 22483 w 86"/>
                <a:gd name="T5" fmla="*/ 168500 h 92"/>
                <a:gd name="T6" fmla="*/ 131154 w 86"/>
                <a:gd name="T7" fmla="*/ 209688 h 92"/>
                <a:gd name="T8" fmla="*/ 101176 w 86"/>
                <a:gd name="T9" fmla="*/ 299555 h 92"/>
                <a:gd name="T10" fmla="*/ 322263 w 86"/>
                <a:gd name="T11" fmla="*/ 344488 h 92"/>
                <a:gd name="T12" fmla="*/ 101176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188"/>
            <p:cNvSpPr>
              <a:spLocks noChangeArrowheads="1"/>
            </p:cNvSpPr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29989 w 88"/>
                <a:gd name="T1" fmla="*/ 63810 h 118"/>
                <a:gd name="T2" fmla="*/ 71636 w 88"/>
                <a:gd name="T3" fmla="*/ 63810 h 118"/>
                <a:gd name="T4" fmla="*/ 331788 w 88"/>
                <a:gd name="T5" fmla="*/ 409132 h 118"/>
                <a:gd name="T6" fmla="*/ 229989 w 88"/>
                <a:gd name="T7" fmla="*/ 63810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189"/>
            <p:cNvSpPr>
              <a:spLocks noChangeArrowheads="1"/>
            </p:cNvSpPr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101311 w 88"/>
                <a:gd name="T1" fmla="*/ 63810 h 118"/>
                <a:gd name="T2" fmla="*/ 262659 w 88"/>
                <a:gd name="T3" fmla="*/ 63810 h 118"/>
                <a:gd name="T4" fmla="*/ 0 w 88"/>
                <a:gd name="T5" fmla="*/ 409132 h 118"/>
                <a:gd name="T6" fmla="*/ 101311 w 88"/>
                <a:gd name="T7" fmla="*/ 63810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31" name="Freeform 191"/>
            <p:cNvSpPr>
              <a:spLocks noChangeArrowheads="1"/>
            </p:cNvSpPr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871538 h 232"/>
                <a:gd name="T2" fmla="*/ 1033905 w 391"/>
                <a:gd name="T3" fmla="*/ 390689 h 232"/>
                <a:gd name="T4" fmla="*/ 1470025 w 391"/>
                <a:gd name="T5" fmla="*/ 871538 h 232"/>
                <a:gd name="T6" fmla="*/ 1470025 w 391"/>
                <a:gd name="T7" fmla="*/ 345610 h 232"/>
                <a:gd name="T8" fmla="*/ 740652 w 391"/>
                <a:gd name="T9" fmla="*/ 0 h 232"/>
                <a:gd name="T10" fmla="*/ 0 w 391"/>
                <a:gd name="T11" fmla="*/ 413229 h 232"/>
                <a:gd name="T12" fmla="*/ 0 w 391"/>
                <a:gd name="T13" fmla="*/ 871538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192"/>
            <p:cNvSpPr>
              <a:spLocks noChangeArrowheads="1"/>
            </p:cNvSpPr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14941 w 51"/>
                <a:gd name="T1" fmla="*/ 119063 h 32"/>
                <a:gd name="T2" fmla="*/ 3735 w 51"/>
                <a:gd name="T3" fmla="*/ 104180 h 32"/>
                <a:gd name="T4" fmla="*/ 85912 w 51"/>
                <a:gd name="T5" fmla="*/ 3721 h 32"/>
                <a:gd name="T6" fmla="*/ 190500 w 51"/>
                <a:gd name="T7" fmla="*/ 85577 h 32"/>
                <a:gd name="T8" fmla="*/ 179294 w 51"/>
                <a:gd name="T9" fmla="*/ 100459 h 32"/>
                <a:gd name="T10" fmla="*/ 164353 w 51"/>
                <a:gd name="T11" fmla="*/ 89297 h 32"/>
                <a:gd name="T12" fmla="*/ 85912 w 51"/>
                <a:gd name="T13" fmla="*/ 29766 h 32"/>
                <a:gd name="T14" fmla="*/ 29882 w 51"/>
                <a:gd name="T15" fmla="*/ 104180 h 32"/>
                <a:gd name="T16" fmla="*/ 14941 w 51"/>
                <a:gd name="T17" fmla="*/ 119063 h 32"/>
                <a:gd name="T18" fmla="*/ 14941 w 51"/>
                <a:gd name="T19" fmla="*/ 119063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193"/>
            <p:cNvSpPr>
              <a:spLocks noChangeArrowheads="1"/>
            </p:cNvSpPr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75974 w 28"/>
                <a:gd name="T1" fmla="*/ 36513 h 10"/>
                <a:gd name="T2" fmla="*/ 11396 w 28"/>
                <a:gd name="T3" fmla="*/ 25559 h 10"/>
                <a:gd name="T4" fmla="*/ 3799 w 28"/>
                <a:gd name="T5" fmla="*/ 10954 h 10"/>
                <a:gd name="T6" fmla="*/ 18993 w 28"/>
                <a:gd name="T7" fmla="*/ 0 h 10"/>
                <a:gd name="T8" fmla="*/ 87370 w 28"/>
                <a:gd name="T9" fmla="*/ 10954 h 10"/>
                <a:gd name="T10" fmla="*/ 102564 w 28"/>
                <a:gd name="T11" fmla="*/ 21908 h 10"/>
                <a:gd name="T12" fmla="*/ 94967 w 28"/>
                <a:gd name="T13" fmla="*/ 36513 h 10"/>
                <a:gd name="T14" fmla="*/ 75974 w 28"/>
                <a:gd name="T15" fmla="*/ 36513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194"/>
            <p:cNvSpPr>
              <a:spLocks noChangeArrowheads="1"/>
            </p:cNvSpPr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177022 w 51"/>
                <a:gd name="T1" fmla="*/ 119063 h 32"/>
                <a:gd name="T2" fmla="*/ 177022 w 51"/>
                <a:gd name="T3" fmla="*/ 119063 h 32"/>
                <a:gd name="T4" fmla="*/ 165723 w 51"/>
                <a:gd name="T5" fmla="*/ 104180 h 32"/>
                <a:gd name="T6" fmla="*/ 105460 w 51"/>
                <a:gd name="T7" fmla="*/ 29766 h 32"/>
                <a:gd name="T8" fmla="*/ 26365 w 51"/>
                <a:gd name="T9" fmla="*/ 89297 h 32"/>
                <a:gd name="T10" fmla="*/ 11299 w 51"/>
                <a:gd name="T11" fmla="*/ 100459 h 32"/>
                <a:gd name="T12" fmla="*/ 0 w 51"/>
                <a:gd name="T13" fmla="*/ 85577 h 32"/>
                <a:gd name="T14" fmla="*/ 105460 w 51"/>
                <a:gd name="T15" fmla="*/ 3721 h 32"/>
                <a:gd name="T16" fmla="*/ 192088 w 51"/>
                <a:gd name="T17" fmla="*/ 104180 h 32"/>
                <a:gd name="T18" fmla="*/ 177022 w 51"/>
                <a:gd name="T19" fmla="*/ 119063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195"/>
            <p:cNvSpPr>
              <a:spLocks noChangeArrowheads="1"/>
            </p:cNvSpPr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9936 w 28"/>
                <a:gd name="T1" fmla="*/ 36513 h 10"/>
                <a:gd name="T2" fmla="*/ 11226 w 28"/>
                <a:gd name="T3" fmla="*/ 36513 h 10"/>
                <a:gd name="T4" fmla="*/ 3742 w 28"/>
                <a:gd name="T5" fmla="*/ 21908 h 10"/>
                <a:gd name="T6" fmla="*/ 18710 w 28"/>
                <a:gd name="T7" fmla="*/ 10954 h 10"/>
                <a:gd name="T8" fmla="*/ 86065 w 28"/>
                <a:gd name="T9" fmla="*/ 0 h 10"/>
                <a:gd name="T10" fmla="*/ 101033 w 28"/>
                <a:gd name="T11" fmla="*/ 10954 h 10"/>
                <a:gd name="T12" fmla="*/ 93549 w 28"/>
                <a:gd name="T13" fmla="*/ 25559 h 10"/>
                <a:gd name="T14" fmla="*/ 29936 w 28"/>
                <a:gd name="T15" fmla="*/ 36513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196"/>
            <p:cNvSpPr>
              <a:spLocks noChangeArrowheads="1"/>
            </p:cNvSpPr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45176 h 35"/>
                <a:gd name="T2" fmla="*/ 63828 w 63"/>
                <a:gd name="T3" fmla="*/ 0 h 35"/>
                <a:gd name="T4" fmla="*/ 116392 w 63"/>
                <a:gd name="T5" fmla="*/ 37647 h 35"/>
                <a:gd name="T6" fmla="*/ 183974 w 63"/>
                <a:gd name="T7" fmla="*/ 3765 h 35"/>
                <a:gd name="T8" fmla="*/ 236538 w 63"/>
                <a:gd name="T9" fmla="*/ 48941 h 35"/>
                <a:gd name="T10" fmla="*/ 116392 w 63"/>
                <a:gd name="T11" fmla="*/ 131763 h 35"/>
                <a:gd name="T12" fmla="*/ 0 w 63"/>
                <a:gd name="T13" fmla="*/ 45176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197"/>
            <p:cNvSpPr>
              <a:spLocks noChangeArrowheads="1"/>
            </p:cNvSpPr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52388 h 14"/>
                <a:gd name="T2" fmla="*/ 56075 w 31"/>
                <a:gd name="T3" fmla="*/ 0 h 14"/>
                <a:gd name="T4" fmla="*/ 115888 w 31"/>
                <a:gd name="T5" fmla="*/ 52388 h 14"/>
                <a:gd name="T6" fmla="*/ 56075 w 31"/>
                <a:gd name="T7" fmla="*/ 18710 h 14"/>
                <a:gd name="T8" fmla="*/ 0 w 31"/>
                <a:gd name="T9" fmla="*/ 52388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" name="组合 26"/>
          <p:cNvGrpSpPr>
            <a:grpSpLocks noChangeAspect="1"/>
          </p:cNvGrpSpPr>
          <p:nvPr/>
        </p:nvGrpSpPr>
        <p:grpSpPr bwMode="auto">
          <a:xfrm>
            <a:off x="7143768" y="1857592"/>
            <a:ext cx="639762" cy="1339436"/>
            <a:chOff x="-5286125" y="1394461"/>
            <a:chExt cx="1277983" cy="2680062"/>
          </a:xfrm>
        </p:grpSpPr>
        <p:sp>
          <p:nvSpPr>
            <p:cNvPr id="39" name="Freeform 329"/>
            <p:cNvSpPr>
              <a:spLocks noChangeArrowheads="1"/>
            </p:cNvSpPr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749627 w 292"/>
                <a:gd name="T1" fmla="*/ 814106 h 360"/>
                <a:gd name="T2" fmla="*/ 705834 w 292"/>
                <a:gd name="T3" fmla="*/ 767733 h 360"/>
                <a:gd name="T4" fmla="*/ 620825 w 292"/>
                <a:gd name="T5" fmla="*/ 0 h 360"/>
                <a:gd name="T6" fmla="*/ 432774 w 292"/>
                <a:gd name="T7" fmla="*/ 0 h 360"/>
                <a:gd name="T8" fmla="*/ 391558 w 292"/>
                <a:gd name="T9" fmla="*/ 0 h 360"/>
                <a:gd name="T10" fmla="*/ 131378 w 292"/>
                <a:gd name="T11" fmla="*/ 0 h 360"/>
                <a:gd name="T12" fmla="*/ 46369 w 292"/>
                <a:gd name="T13" fmla="*/ 767733 h 360"/>
                <a:gd name="T14" fmla="*/ 2576 w 292"/>
                <a:gd name="T15" fmla="*/ 814106 h 360"/>
                <a:gd name="T16" fmla="*/ 278212 w 292"/>
                <a:gd name="T17" fmla="*/ 927463 h 360"/>
                <a:gd name="T18" fmla="*/ 365797 w 292"/>
                <a:gd name="T19" fmla="*/ 190645 h 360"/>
                <a:gd name="T20" fmla="*/ 386406 w 292"/>
                <a:gd name="T21" fmla="*/ 190645 h 360"/>
                <a:gd name="T22" fmla="*/ 473991 w 292"/>
                <a:gd name="T23" fmla="*/ 927463 h 360"/>
                <a:gd name="T24" fmla="*/ 749627 w 292"/>
                <a:gd name="T25" fmla="*/ 814106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30"/>
            <p:cNvSpPr>
              <a:spLocks noChangeArrowheads="1"/>
            </p:cNvSpPr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97773 w 121"/>
                <a:gd name="T1" fmla="*/ 17983 h 75"/>
                <a:gd name="T2" fmla="*/ 0 w 121"/>
                <a:gd name="T3" fmla="*/ 146434 h 75"/>
                <a:gd name="T4" fmla="*/ 151806 w 121"/>
                <a:gd name="T5" fmla="*/ 187539 h 75"/>
                <a:gd name="T6" fmla="*/ 311331 w 121"/>
                <a:gd name="T7" fmla="*/ 151573 h 75"/>
                <a:gd name="T8" fmla="*/ 97773 w 121"/>
                <a:gd name="T9" fmla="*/ 17983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31"/>
            <p:cNvSpPr>
              <a:spLocks noChangeArrowheads="1"/>
            </p:cNvSpPr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5859 w 122"/>
                <a:gd name="T1" fmla="*/ 17983 h 75"/>
                <a:gd name="T2" fmla="*/ 313509 w 122"/>
                <a:gd name="T3" fmla="*/ 146434 h 75"/>
                <a:gd name="T4" fmla="*/ 161894 w 122"/>
                <a:gd name="T5" fmla="*/ 187539 h 75"/>
                <a:gd name="T6" fmla="*/ 0 w 122"/>
                <a:gd name="T7" fmla="*/ 151573 h 75"/>
                <a:gd name="T8" fmla="*/ 215859 w 122"/>
                <a:gd name="T9" fmla="*/ 17983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43" name="Freeform 333"/>
            <p:cNvSpPr>
              <a:spLocks noChangeArrowheads="1"/>
            </p:cNvSpPr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49122 w 24"/>
                <a:gd name="T1" fmla="*/ 72934 h 28"/>
                <a:gd name="T2" fmla="*/ 15512 w 24"/>
                <a:gd name="T3" fmla="*/ 72934 h 28"/>
                <a:gd name="T4" fmla="*/ 0 w 24"/>
                <a:gd name="T5" fmla="*/ 59910 h 28"/>
                <a:gd name="T6" fmla="*/ 0 w 24"/>
                <a:gd name="T7" fmla="*/ 15629 h 28"/>
                <a:gd name="T8" fmla="*/ 15512 w 24"/>
                <a:gd name="T9" fmla="*/ 0 h 28"/>
                <a:gd name="T10" fmla="*/ 49122 w 24"/>
                <a:gd name="T11" fmla="*/ 0 h 28"/>
                <a:gd name="T12" fmla="*/ 62049 w 24"/>
                <a:gd name="T13" fmla="*/ 15629 h 28"/>
                <a:gd name="T14" fmla="*/ 62049 w 24"/>
                <a:gd name="T15" fmla="*/ 59910 h 28"/>
                <a:gd name="T16" fmla="*/ 49122 w 24"/>
                <a:gd name="T17" fmla="*/ 72934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334"/>
            <p:cNvSpPr>
              <a:spLocks noChangeArrowheads="1"/>
            </p:cNvSpPr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31569 w 93"/>
                <a:gd name="T1" fmla="*/ 0 h 463"/>
                <a:gd name="T2" fmla="*/ 0 w 93"/>
                <a:gd name="T3" fmla="*/ 439782 h 463"/>
                <a:gd name="T4" fmla="*/ 52251 w 93"/>
                <a:gd name="T5" fmla="*/ 504008 h 463"/>
                <a:gd name="T6" fmla="*/ 101237 w 93"/>
                <a:gd name="T7" fmla="*/ 437605 h 463"/>
                <a:gd name="T8" fmla="*/ 67491 w 93"/>
                <a:gd name="T9" fmla="*/ 0 h 463"/>
                <a:gd name="T10" fmla="*/ 31569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35"/>
            <p:cNvSpPr>
              <a:spLocks noChangeArrowheads="1"/>
            </p:cNvSpPr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146957 h 135"/>
                <a:gd name="T4" fmla="*/ 167640 w 300"/>
                <a:gd name="T5" fmla="*/ 51163 h 135"/>
                <a:gd name="T6" fmla="*/ 318951 w 300"/>
                <a:gd name="T7" fmla="*/ 146957 h 135"/>
                <a:gd name="T8" fmla="*/ 326571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4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48" name="Freeform 338"/>
            <p:cNvSpPr>
              <a:spLocks noChangeArrowheads="1"/>
            </p:cNvSpPr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45907 w 35"/>
                <a:gd name="T1" fmla="*/ 0 h 51"/>
                <a:gd name="T2" fmla="*/ 30604 w 35"/>
                <a:gd name="T3" fmla="*/ 49071 h 51"/>
                <a:gd name="T4" fmla="*/ 17853 w 35"/>
                <a:gd name="T5" fmla="*/ 111056 h 51"/>
                <a:gd name="T6" fmla="*/ 89263 w 35"/>
                <a:gd name="T7" fmla="*/ 43906 h 51"/>
                <a:gd name="T8" fmla="*/ 4590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39"/>
            <p:cNvSpPr>
              <a:spLocks noChangeArrowheads="1"/>
            </p:cNvSpPr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115466 w 70"/>
                <a:gd name="T1" fmla="*/ 0 h 120"/>
                <a:gd name="T2" fmla="*/ 174482 w 70"/>
                <a:gd name="T3" fmla="*/ 133967 h 120"/>
                <a:gd name="T4" fmla="*/ 148823 w 70"/>
                <a:gd name="T5" fmla="*/ 304001 h 120"/>
                <a:gd name="T6" fmla="*/ 120598 w 70"/>
                <a:gd name="T7" fmla="*/ 260205 h 120"/>
                <a:gd name="T8" fmla="*/ 79543 w 70"/>
                <a:gd name="T9" fmla="*/ 154577 h 120"/>
                <a:gd name="T10" fmla="*/ 43621 w 70"/>
                <a:gd name="T11" fmla="*/ 224137 h 120"/>
                <a:gd name="T12" fmla="*/ 15395 w 70"/>
                <a:gd name="T13" fmla="*/ 113356 h 120"/>
                <a:gd name="T14" fmla="*/ 0 w 70"/>
                <a:gd name="T15" fmla="*/ 59255 h 120"/>
                <a:gd name="T16" fmla="*/ 115466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340"/>
            <p:cNvSpPr>
              <a:spLocks noChangeArrowheads="1"/>
            </p:cNvSpPr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7940 w 15"/>
                <a:gd name="T1" fmla="*/ 77289 h 30"/>
                <a:gd name="T2" fmla="*/ 7620 w 15"/>
                <a:gd name="T3" fmla="*/ 0 h 30"/>
                <a:gd name="T4" fmla="*/ 0 w 15"/>
                <a:gd name="T5" fmla="*/ 28339 h 30"/>
                <a:gd name="T6" fmla="*/ 27940 w 15"/>
                <a:gd name="T7" fmla="*/ 77289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341"/>
            <p:cNvSpPr>
              <a:spLocks noChangeArrowheads="1"/>
            </p:cNvSpPr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5726 h 267"/>
                <a:gd name="T2" fmla="*/ 110601 w 113"/>
                <a:gd name="T3" fmla="*/ 149212 h 267"/>
                <a:gd name="T4" fmla="*/ 290649 w 113"/>
                <a:gd name="T5" fmla="*/ 614855 h 267"/>
                <a:gd name="T6" fmla="*/ 159471 w 113"/>
                <a:gd name="T7" fmla="*/ 686888 h 267"/>
                <a:gd name="T8" fmla="*/ 92596 w 113"/>
                <a:gd name="T9" fmla="*/ 532531 h 267"/>
                <a:gd name="T10" fmla="*/ 0 w 113"/>
                <a:gd name="T11" fmla="*/ 25726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42"/>
            <p:cNvSpPr>
              <a:spLocks noChangeArrowheads="1"/>
            </p:cNvSpPr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103163 w 65"/>
                <a:gd name="T1" fmla="*/ 564138 h 232"/>
                <a:gd name="T2" fmla="*/ 0 w 65"/>
                <a:gd name="T3" fmla="*/ 0 h 232"/>
                <a:gd name="T4" fmla="*/ 118638 w 65"/>
                <a:gd name="T5" fmla="*/ 597626 h 232"/>
                <a:gd name="T6" fmla="*/ 103163 w 65"/>
                <a:gd name="T7" fmla="*/ 564138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343"/>
            <p:cNvSpPr>
              <a:spLocks noChangeArrowheads="1"/>
            </p:cNvSpPr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77289 w 90"/>
                <a:gd name="T1" fmla="*/ 0 h 268"/>
                <a:gd name="T2" fmla="*/ 180340 w 90"/>
                <a:gd name="T3" fmla="*/ 659252 h 268"/>
                <a:gd name="T4" fmla="*/ 23187 w 90"/>
                <a:gd name="T5" fmla="*/ 685004 h 268"/>
                <a:gd name="T6" fmla="*/ 0 w 90"/>
                <a:gd name="T7" fmla="*/ 5150 h 268"/>
                <a:gd name="T8" fmla="*/ 77289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55" name="Freeform 345"/>
            <p:cNvSpPr>
              <a:spLocks noChangeArrowheads="1"/>
            </p:cNvSpPr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43356 w 35"/>
                <a:gd name="T1" fmla="*/ 0 h 51"/>
                <a:gd name="T2" fmla="*/ 58659 w 35"/>
                <a:gd name="T3" fmla="*/ 49071 h 51"/>
                <a:gd name="T4" fmla="*/ 71410 w 35"/>
                <a:gd name="T5" fmla="*/ 111056 h 51"/>
                <a:gd name="T6" fmla="*/ 0 w 35"/>
                <a:gd name="T7" fmla="*/ 43906 h 51"/>
                <a:gd name="T8" fmla="*/ 43356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46"/>
            <p:cNvSpPr>
              <a:spLocks noChangeArrowheads="1"/>
            </p:cNvSpPr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64148 w 70"/>
                <a:gd name="T1" fmla="*/ 0 h 120"/>
                <a:gd name="T2" fmla="*/ 5132 w 70"/>
                <a:gd name="T3" fmla="*/ 133967 h 120"/>
                <a:gd name="T4" fmla="*/ 30791 w 70"/>
                <a:gd name="T5" fmla="*/ 304001 h 120"/>
                <a:gd name="T6" fmla="*/ 56450 w 70"/>
                <a:gd name="T7" fmla="*/ 260205 h 120"/>
                <a:gd name="T8" fmla="*/ 100071 w 70"/>
                <a:gd name="T9" fmla="*/ 154577 h 120"/>
                <a:gd name="T10" fmla="*/ 135993 w 70"/>
                <a:gd name="T11" fmla="*/ 224137 h 120"/>
                <a:gd name="T12" fmla="*/ 164219 w 70"/>
                <a:gd name="T13" fmla="*/ 113356 h 120"/>
                <a:gd name="T14" fmla="*/ 179614 w 70"/>
                <a:gd name="T15" fmla="*/ 59255 h 120"/>
                <a:gd name="T16" fmla="*/ 64148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47"/>
            <p:cNvSpPr>
              <a:spLocks noChangeArrowheads="1"/>
            </p:cNvSpPr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10160 w 15"/>
                <a:gd name="T1" fmla="*/ 77289 h 30"/>
                <a:gd name="T2" fmla="*/ 30480 w 15"/>
                <a:gd name="T3" fmla="*/ 0 h 30"/>
                <a:gd name="T4" fmla="*/ 38100 w 15"/>
                <a:gd name="T5" fmla="*/ 28339 h 30"/>
                <a:gd name="T6" fmla="*/ 10160 w 15"/>
                <a:gd name="T7" fmla="*/ 77289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48"/>
            <p:cNvSpPr>
              <a:spLocks noChangeArrowheads="1"/>
            </p:cNvSpPr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90649 w 113"/>
                <a:gd name="T1" fmla="*/ 25726 h 267"/>
                <a:gd name="T2" fmla="*/ 177476 w 113"/>
                <a:gd name="T3" fmla="*/ 149212 h 267"/>
                <a:gd name="T4" fmla="*/ 0 w 113"/>
                <a:gd name="T5" fmla="*/ 614855 h 267"/>
                <a:gd name="T6" fmla="*/ 128606 w 113"/>
                <a:gd name="T7" fmla="*/ 686888 h 267"/>
                <a:gd name="T8" fmla="*/ 198053 w 113"/>
                <a:gd name="T9" fmla="*/ 532531 h 267"/>
                <a:gd name="T10" fmla="*/ 290649 w 113"/>
                <a:gd name="T11" fmla="*/ 25726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49"/>
            <p:cNvSpPr>
              <a:spLocks noChangeArrowheads="1"/>
            </p:cNvSpPr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64477 w 65"/>
                <a:gd name="T1" fmla="*/ 564138 h 232"/>
                <a:gd name="T2" fmla="*/ 167640 w 65"/>
                <a:gd name="T3" fmla="*/ 0 h 232"/>
                <a:gd name="T4" fmla="*/ 49002 w 65"/>
                <a:gd name="T5" fmla="*/ 597626 h 232"/>
                <a:gd name="T6" fmla="*/ 64477 w 65"/>
                <a:gd name="T7" fmla="*/ 564138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50"/>
            <p:cNvSpPr>
              <a:spLocks noChangeArrowheads="1"/>
            </p:cNvSpPr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154847 w 89"/>
                <a:gd name="T1" fmla="*/ 0 h 268"/>
                <a:gd name="T2" fmla="*/ 51616 w 89"/>
                <a:gd name="T3" fmla="*/ 659252 h 268"/>
                <a:gd name="T4" fmla="*/ 209043 w 89"/>
                <a:gd name="T5" fmla="*/ 685004 h 268"/>
                <a:gd name="T6" fmla="*/ 229689 w 89"/>
                <a:gd name="T7" fmla="*/ 5150 h 268"/>
                <a:gd name="T8" fmla="*/ 1548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62" name="Freeform 352"/>
            <p:cNvSpPr>
              <a:spLocks noChangeArrowheads="1"/>
            </p:cNvSpPr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172631 w 496"/>
                <a:gd name="T1" fmla="*/ 602707 h 295"/>
                <a:gd name="T2" fmla="*/ 638992 w 496"/>
                <a:gd name="T3" fmla="*/ 0 h 295"/>
                <a:gd name="T4" fmla="*/ 1105352 w 496"/>
                <a:gd name="T5" fmla="*/ 602707 h 295"/>
                <a:gd name="T6" fmla="*/ 664757 w 496"/>
                <a:gd name="T7" fmla="*/ 759823 h 295"/>
                <a:gd name="T8" fmla="*/ 172631 w 496"/>
                <a:gd name="T9" fmla="*/ 60270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353"/>
            <p:cNvSpPr>
              <a:spLocks noChangeArrowheads="1"/>
            </p:cNvSpPr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09006 w 81"/>
                <a:gd name="T1" fmla="*/ 66942 h 115"/>
                <a:gd name="T2" fmla="*/ 77410 w 81"/>
                <a:gd name="T3" fmla="*/ 48919 h 115"/>
                <a:gd name="T4" fmla="*/ 209006 w 81"/>
                <a:gd name="T5" fmla="*/ 296091 h 115"/>
                <a:gd name="T6" fmla="*/ 209006 w 81"/>
                <a:gd name="T7" fmla="*/ 6694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354"/>
            <p:cNvSpPr>
              <a:spLocks noChangeArrowheads="1"/>
            </p:cNvSpPr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66942 h 115"/>
                <a:gd name="T2" fmla="*/ 130911 w 81"/>
                <a:gd name="T3" fmla="*/ 48919 h 115"/>
                <a:gd name="T4" fmla="*/ 0 w 81"/>
                <a:gd name="T5" fmla="*/ 296091 h 115"/>
                <a:gd name="T6" fmla="*/ 0 w 81"/>
                <a:gd name="T7" fmla="*/ 6694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355"/>
            <p:cNvSpPr>
              <a:spLocks noChangeArrowheads="1"/>
            </p:cNvSpPr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744547 w 300"/>
                <a:gd name="T1" fmla="*/ 0 h 281"/>
                <a:gd name="T2" fmla="*/ 386443 w 300"/>
                <a:gd name="T3" fmla="*/ 0 h 281"/>
                <a:gd name="T4" fmla="*/ 30915 w 300"/>
                <a:gd name="T5" fmla="*/ 0 h 281"/>
                <a:gd name="T6" fmla="*/ 2576 w 300"/>
                <a:gd name="T7" fmla="*/ 437288 h 281"/>
                <a:gd name="T8" fmla="*/ 36068 w 300"/>
                <a:gd name="T9" fmla="*/ 545324 h 281"/>
                <a:gd name="T10" fmla="*/ 386443 w 300"/>
                <a:gd name="T11" fmla="*/ 722811 h 281"/>
                <a:gd name="T12" fmla="*/ 736818 w 300"/>
                <a:gd name="T13" fmla="*/ 545324 h 281"/>
                <a:gd name="T14" fmla="*/ 770310 w 300"/>
                <a:gd name="T15" fmla="*/ 437288 h 281"/>
                <a:gd name="T16" fmla="*/ 7445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356"/>
            <p:cNvSpPr>
              <a:spLocks noChangeArrowheads="1"/>
            </p:cNvSpPr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18015 w 302"/>
                <a:gd name="T1" fmla="*/ 324705 h 147"/>
                <a:gd name="T2" fmla="*/ 102946 w 302"/>
                <a:gd name="T3" fmla="*/ 92773 h 147"/>
                <a:gd name="T4" fmla="*/ 87504 w 302"/>
                <a:gd name="T5" fmla="*/ 203585 h 147"/>
                <a:gd name="T6" fmla="*/ 375752 w 302"/>
                <a:gd name="T7" fmla="*/ 0 h 147"/>
                <a:gd name="T8" fmla="*/ 311411 w 302"/>
                <a:gd name="T9" fmla="*/ 95350 h 147"/>
                <a:gd name="T10" fmla="*/ 625395 w 302"/>
                <a:gd name="T11" fmla="*/ 72157 h 147"/>
                <a:gd name="T12" fmla="*/ 543038 w 302"/>
                <a:gd name="T13" fmla="*/ 121120 h 147"/>
                <a:gd name="T14" fmla="*/ 769519 w 302"/>
                <a:gd name="T15" fmla="*/ 221624 h 147"/>
                <a:gd name="T16" fmla="*/ 689736 w 302"/>
                <a:gd name="T17" fmla="*/ 231932 h 147"/>
                <a:gd name="T18" fmla="*/ 777240 w 302"/>
                <a:gd name="T19" fmla="*/ 378823 h 147"/>
                <a:gd name="T20" fmla="*/ 375752 w 302"/>
                <a:gd name="T21" fmla="*/ 371092 h 147"/>
                <a:gd name="T22" fmla="*/ 18015 w 302"/>
                <a:gd name="T23" fmla="*/ 324705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357"/>
            <p:cNvSpPr>
              <a:spLocks noChangeArrowheads="1"/>
            </p:cNvSpPr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10276 w 50"/>
                <a:gd name="T1" fmla="*/ 46408 h 19"/>
                <a:gd name="T2" fmla="*/ 7707 w 50"/>
                <a:gd name="T3" fmla="*/ 46408 h 19"/>
                <a:gd name="T4" fmla="*/ 2569 w 50"/>
                <a:gd name="T5" fmla="*/ 33517 h 19"/>
                <a:gd name="T6" fmla="*/ 64226 w 50"/>
                <a:gd name="T7" fmla="*/ 2578 h 19"/>
                <a:gd name="T8" fmla="*/ 125882 w 50"/>
                <a:gd name="T9" fmla="*/ 36095 h 19"/>
                <a:gd name="T10" fmla="*/ 123313 w 50"/>
                <a:gd name="T11" fmla="*/ 46408 h 19"/>
                <a:gd name="T12" fmla="*/ 110468 w 50"/>
                <a:gd name="T13" fmla="*/ 41251 h 19"/>
                <a:gd name="T14" fmla="*/ 64226 w 50"/>
                <a:gd name="T15" fmla="*/ 20626 h 19"/>
                <a:gd name="T16" fmla="*/ 20552 w 50"/>
                <a:gd name="T17" fmla="*/ 41251 h 19"/>
                <a:gd name="T18" fmla="*/ 10276 w 50"/>
                <a:gd name="T19" fmla="*/ 46408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358"/>
            <p:cNvSpPr>
              <a:spLocks noChangeArrowheads="1"/>
            </p:cNvSpPr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0683 h 16"/>
                <a:gd name="T2" fmla="*/ 0 w 71"/>
                <a:gd name="T3" fmla="*/ 20683 h 16"/>
                <a:gd name="T4" fmla="*/ 20606 w 71"/>
                <a:gd name="T5" fmla="*/ 41366 h 16"/>
                <a:gd name="T6" fmla="*/ 159698 w 71"/>
                <a:gd name="T7" fmla="*/ 41366 h 16"/>
                <a:gd name="T8" fmla="*/ 180304 w 71"/>
                <a:gd name="T9" fmla="*/ 18098 h 16"/>
                <a:gd name="T10" fmla="*/ 180304 w 71"/>
                <a:gd name="T11" fmla="*/ 18098 h 16"/>
                <a:gd name="T12" fmla="*/ 159698 w 71"/>
                <a:gd name="T13" fmla="*/ 0 h 16"/>
                <a:gd name="T14" fmla="*/ 20606 w 71"/>
                <a:gd name="T15" fmla="*/ 0 h 16"/>
                <a:gd name="T16" fmla="*/ 0 w 71"/>
                <a:gd name="T17" fmla="*/ 20683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359"/>
            <p:cNvSpPr>
              <a:spLocks noChangeArrowheads="1"/>
            </p:cNvSpPr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10363 w 50"/>
                <a:gd name="T1" fmla="*/ 46408 h 19"/>
                <a:gd name="T2" fmla="*/ 7772 w 50"/>
                <a:gd name="T3" fmla="*/ 46408 h 19"/>
                <a:gd name="T4" fmla="*/ 2591 w 50"/>
                <a:gd name="T5" fmla="*/ 36095 h 19"/>
                <a:gd name="T6" fmla="*/ 64770 w 50"/>
                <a:gd name="T7" fmla="*/ 2578 h 19"/>
                <a:gd name="T8" fmla="*/ 126949 w 50"/>
                <a:gd name="T9" fmla="*/ 33517 h 19"/>
                <a:gd name="T10" fmla="*/ 121768 w 50"/>
                <a:gd name="T11" fmla="*/ 46408 h 19"/>
                <a:gd name="T12" fmla="*/ 111404 w 50"/>
                <a:gd name="T13" fmla="*/ 41251 h 19"/>
                <a:gd name="T14" fmla="*/ 64770 w 50"/>
                <a:gd name="T15" fmla="*/ 20626 h 19"/>
                <a:gd name="T16" fmla="*/ 20726 w 50"/>
                <a:gd name="T17" fmla="*/ 41251 h 19"/>
                <a:gd name="T18" fmla="*/ 10363 w 50"/>
                <a:gd name="T19" fmla="*/ 46408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360"/>
            <p:cNvSpPr>
              <a:spLocks noChangeArrowheads="1"/>
            </p:cNvSpPr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182880 w 71"/>
                <a:gd name="T1" fmla="*/ 20683 h 16"/>
                <a:gd name="T2" fmla="*/ 182880 w 71"/>
                <a:gd name="T3" fmla="*/ 20683 h 16"/>
                <a:gd name="T4" fmla="*/ 162274 w 71"/>
                <a:gd name="T5" fmla="*/ 41366 h 16"/>
                <a:gd name="T6" fmla="*/ 20606 w 71"/>
                <a:gd name="T7" fmla="*/ 41366 h 16"/>
                <a:gd name="T8" fmla="*/ 0 w 71"/>
                <a:gd name="T9" fmla="*/ 18098 h 16"/>
                <a:gd name="T10" fmla="*/ 0 w 71"/>
                <a:gd name="T11" fmla="*/ 18098 h 16"/>
                <a:gd name="T12" fmla="*/ 20606 w 71"/>
                <a:gd name="T13" fmla="*/ 0 h 16"/>
                <a:gd name="T14" fmla="*/ 162274 w 71"/>
                <a:gd name="T15" fmla="*/ 0 h 16"/>
                <a:gd name="T16" fmla="*/ 182880 w 71"/>
                <a:gd name="T17" fmla="*/ 20683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361"/>
            <p:cNvSpPr>
              <a:spLocks noChangeArrowheads="1"/>
            </p:cNvSpPr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80010 w 62"/>
                <a:gd name="T3" fmla="*/ 63849 h 26"/>
                <a:gd name="T4" fmla="*/ 160020 w 62"/>
                <a:gd name="T5" fmla="*/ 0 h 26"/>
                <a:gd name="T6" fmla="*/ 80010 w 62"/>
                <a:gd name="T7" fmla="*/ 40863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362"/>
            <p:cNvSpPr>
              <a:spLocks noChangeArrowheads="1"/>
            </p:cNvSpPr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316670 w 126"/>
                <a:gd name="T1" fmla="*/ 20683 h 8"/>
                <a:gd name="T2" fmla="*/ 316670 w 126"/>
                <a:gd name="T3" fmla="*/ 20683 h 8"/>
                <a:gd name="T4" fmla="*/ 7724 w 126"/>
                <a:gd name="T5" fmla="*/ 18098 h 8"/>
                <a:gd name="T6" fmla="*/ 0 w 126"/>
                <a:gd name="T7" fmla="*/ 7756 h 8"/>
                <a:gd name="T8" fmla="*/ 7724 w 126"/>
                <a:gd name="T9" fmla="*/ 0 h 8"/>
                <a:gd name="T10" fmla="*/ 316670 w 126"/>
                <a:gd name="T11" fmla="*/ 2585 h 8"/>
                <a:gd name="T12" fmla="*/ 324394 w 126"/>
                <a:gd name="T13" fmla="*/ 12927 h 8"/>
                <a:gd name="T14" fmla="*/ 316670 w 126"/>
                <a:gd name="T15" fmla="*/ 20683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363"/>
            <p:cNvSpPr>
              <a:spLocks noChangeArrowheads="1"/>
            </p:cNvSpPr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31024 w 16"/>
                <a:gd name="T1" fmla="*/ 56606 h 22"/>
                <a:gd name="T2" fmla="*/ 28439 w 16"/>
                <a:gd name="T3" fmla="*/ 56606 h 22"/>
                <a:gd name="T4" fmla="*/ 23268 w 16"/>
                <a:gd name="T5" fmla="*/ 46314 h 22"/>
                <a:gd name="T6" fmla="*/ 20683 w 16"/>
                <a:gd name="T7" fmla="*/ 25730 h 22"/>
                <a:gd name="T8" fmla="*/ 7756 w 16"/>
                <a:gd name="T9" fmla="*/ 15438 h 22"/>
                <a:gd name="T10" fmla="*/ 0 w 16"/>
                <a:gd name="T11" fmla="*/ 5146 h 22"/>
                <a:gd name="T12" fmla="*/ 10342 w 16"/>
                <a:gd name="T13" fmla="*/ 0 h 22"/>
                <a:gd name="T14" fmla="*/ 36195 w 16"/>
                <a:gd name="T15" fmla="*/ 18011 h 22"/>
                <a:gd name="T16" fmla="*/ 38781 w 16"/>
                <a:gd name="T17" fmla="*/ 48887 h 22"/>
                <a:gd name="T18" fmla="*/ 31024 w 16"/>
                <a:gd name="T19" fmla="*/ 56606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4" name="组合 62"/>
          <p:cNvGrpSpPr>
            <a:grpSpLocks noChangeAspect="1"/>
          </p:cNvGrpSpPr>
          <p:nvPr/>
        </p:nvGrpSpPr>
        <p:grpSpPr bwMode="auto">
          <a:xfrm>
            <a:off x="1500166" y="1857593"/>
            <a:ext cx="544512" cy="1064883"/>
            <a:chOff x="2581275" y="350838"/>
            <a:chExt cx="1997075" cy="3911600"/>
          </a:xfrm>
        </p:grpSpPr>
        <p:sp>
          <p:nvSpPr>
            <p:cNvPr id="75" name="Freeform 397"/>
            <p:cNvSpPr>
              <a:spLocks noChangeArrowheads="1"/>
            </p:cNvSpPr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96837 w 551"/>
                <a:gd name="T1" fmla="*/ 0 h 696"/>
                <a:gd name="T2" fmla="*/ 766762 w 551"/>
                <a:gd name="T3" fmla="*/ 0 h 696"/>
                <a:gd name="T4" fmla="*/ 874712 w 551"/>
                <a:gd name="T5" fmla="*/ 1104900 h 696"/>
                <a:gd name="T6" fmla="*/ 544512 w 551"/>
                <a:gd name="T7" fmla="*/ 1104900 h 696"/>
                <a:gd name="T8" fmla="*/ 446087 w 551"/>
                <a:gd name="T9" fmla="*/ 225425 h 696"/>
                <a:gd name="T10" fmla="*/ 404812 w 551"/>
                <a:gd name="T11" fmla="*/ 225425 h 696"/>
                <a:gd name="T12" fmla="*/ 341312 w 551"/>
                <a:gd name="T13" fmla="*/ 1104900 h 696"/>
                <a:gd name="T14" fmla="*/ 0 w 551"/>
                <a:gd name="T15" fmla="*/ 1104900 h 696"/>
                <a:gd name="T16" fmla="*/ 9683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398"/>
            <p:cNvSpPr>
              <a:spLocks noChangeArrowheads="1"/>
            </p:cNvSpPr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367723 w 110"/>
                <a:gd name="T1" fmla="*/ 263525 h 70"/>
                <a:gd name="T2" fmla="*/ 45027 w 110"/>
                <a:gd name="T3" fmla="*/ 263525 h 70"/>
                <a:gd name="T4" fmla="*/ 0 w 110"/>
                <a:gd name="T5" fmla="*/ 218349 h 70"/>
                <a:gd name="T6" fmla="*/ 0 w 110"/>
                <a:gd name="T7" fmla="*/ 203291 h 70"/>
                <a:gd name="T8" fmla="*/ 206375 w 110"/>
                <a:gd name="T9" fmla="*/ 0 h 70"/>
                <a:gd name="T10" fmla="*/ 210127 w 110"/>
                <a:gd name="T11" fmla="*/ 0 h 70"/>
                <a:gd name="T12" fmla="*/ 412750 w 110"/>
                <a:gd name="T13" fmla="*/ 203291 h 70"/>
                <a:gd name="T14" fmla="*/ 412750 w 110"/>
                <a:gd name="T15" fmla="*/ 218349 h 70"/>
                <a:gd name="T16" fmla="*/ 367723 w 110"/>
                <a:gd name="T17" fmla="*/ 263525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399"/>
            <p:cNvSpPr>
              <a:spLocks noChangeArrowheads="1"/>
            </p:cNvSpPr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367723 w 110"/>
                <a:gd name="T1" fmla="*/ 263525 h 70"/>
                <a:gd name="T2" fmla="*/ 45027 w 110"/>
                <a:gd name="T3" fmla="*/ 263525 h 70"/>
                <a:gd name="T4" fmla="*/ 0 w 110"/>
                <a:gd name="T5" fmla="*/ 218349 h 70"/>
                <a:gd name="T6" fmla="*/ 0 w 110"/>
                <a:gd name="T7" fmla="*/ 203291 h 70"/>
                <a:gd name="T8" fmla="*/ 206375 w 110"/>
                <a:gd name="T9" fmla="*/ 0 h 70"/>
                <a:gd name="T10" fmla="*/ 210127 w 110"/>
                <a:gd name="T11" fmla="*/ 0 h 70"/>
                <a:gd name="T12" fmla="*/ 412750 w 110"/>
                <a:gd name="T13" fmla="*/ 203291 h 70"/>
                <a:gd name="T14" fmla="*/ 412750 w 110"/>
                <a:gd name="T15" fmla="*/ 218349 h 70"/>
                <a:gd name="T16" fmla="*/ 367723 w 110"/>
                <a:gd name="T17" fmla="*/ 263525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79" name="Freeform 401"/>
            <p:cNvSpPr>
              <a:spLocks noChangeArrowheads="1"/>
            </p:cNvSpPr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68331 w 23"/>
                <a:gd name="T1" fmla="*/ 104775 h 28"/>
                <a:gd name="T2" fmla="*/ 18981 w 23"/>
                <a:gd name="T3" fmla="*/ 104775 h 28"/>
                <a:gd name="T4" fmla="*/ 0 w 23"/>
                <a:gd name="T5" fmla="*/ 86065 h 28"/>
                <a:gd name="T6" fmla="*/ 0 w 23"/>
                <a:gd name="T7" fmla="*/ 22452 h 28"/>
                <a:gd name="T8" fmla="*/ 18981 w 23"/>
                <a:gd name="T9" fmla="*/ 0 h 28"/>
                <a:gd name="T10" fmla="*/ 68331 w 23"/>
                <a:gd name="T11" fmla="*/ 0 h 28"/>
                <a:gd name="T12" fmla="*/ 87312 w 23"/>
                <a:gd name="T13" fmla="*/ 22452 h 28"/>
                <a:gd name="T14" fmla="*/ 87312 w 23"/>
                <a:gd name="T15" fmla="*/ 86065 h 28"/>
                <a:gd name="T16" fmla="*/ 68331 w 23"/>
                <a:gd name="T17" fmla="*/ 104775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02"/>
            <p:cNvSpPr>
              <a:spLocks noChangeArrowheads="1"/>
            </p:cNvSpPr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117475 w 195"/>
                <a:gd name="T1" fmla="*/ 0 h 609"/>
                <a:gd name="T2" fmla="*/ 0 w 195"/>
                <a:gd name="T3" fmla="*/ 823913 h 609"/>
                <a:gd name="T4" fmla="*/ 158750 w 195"/>
                <a:gd name="T5" fmla="*/ 966788 h 609"/>
                <a:gd name="T6" fmla="*/ 309562 w 195"/>
                <a:gd name="T7" fmla="*/ 820738 h 609"/>
                <a:gd name="T8" fmla="*/ 169862 w 195"/>
                <a:gd name="T9" fmla="*/ 0 h 609"/>
                <a:gd name="T10" fmla="*/ 117475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03"/>
            <p:cNvSpPr>
              <a:spLocks noChangeArrowheads="1"/>
            </p:cNvSpPr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3175 h 137"/>
                <a:gd name="T2" fmla="*/ 0 w 301"/>
                <a:gd name="T3" fmla="*/ 217488 h 137"/>
                <a:gd name="T4" fmla="*/ 244475 w 301"/>
                <a:gd name="T5" fmla="*/ 77788 h 137"/>
                <a:gd name="T6" fmla="*/ 469900 w 301"/>
                <a:gd name="T7" fmla="*/ 217488 h 137"/>
                <a:gd name="T8" fmla="*/ 477837 w 301"/>
                <a:gd name="T9" fmla="*/ 0 h 137"/>
                <a:gd name="T10" fmla="*/ 0 w 301"/>
                <a:gd name="T11" fmla="*/ 3175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04"/>
            <p:cNvSpPr>
              <a:spLocks noChangeArrowheads="1"/>
            </p:cNvSpPr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56224 w 72"/>
                <a:gd name="T1" fmla="*/ 0 h 140"/>
                <a:gd name="T2" fmla="*/ 44979 w 72"/>
                <a:gd name="T3" fmla="*/ 308701 h 140"/>
                <a:gd name="T4" fmla="*/ 206154 w 72"/>
                <a:gd name="T5" fmla="*/ 504462 h 140"/>
                <a:gd name="T6" fmla="*/ 172420 w 72"/>
                <a:gd name="T7" fmla="*/ 327524 h 140"/>
                <a:gd name="T8" fmla="*/ 209903 w 72"/>
                <a:gd name="T9" fmla="*/ 323759 h 140"/>
                <a:gd name="T10" fmla="*/ 206154 w 72"/>
                <a:gd name="T11" fmla="*/ 97881 h 140"/>
                <a:gd name="T12" fmla="*/ 56224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05"/>
            <p:cNvSpPr>
              <a:spLocks noChangeArrowheads="1"/>
            </p:cNvSpPr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84137 w 22"/>
                <a:gd name="T1" fmla="*/ 115888 h 31"/>
                <a:gd name="T2" fmla="*/ 65015 w 22"/>
                <a:gd name="T3" fmla="*/ 78505 h 31"/>
                <a:gd name="T4" fmla="*/ 26771 w 22"/>
                <a:gd name="T5" fmla="*/ 0 h 31"/>
                <a:gd name="T6" fmla="*/ 84137 w 22"/>
                <a:gd name="T7" fmla="*/ 115888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06"/>
            <p:cNvSpPr>
              <a:spLocks noChangeArrowheads="1"/>
            </p:cNvSpPr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338613 w 100"/>
                <a:gd name="T1" fmla="*/ 0 h 239"/>
                <a:gd name="T2" fmla="*/ 158020 w 100"/>
                <a:gd name="T3" fmla="*/ 312040 h 239"/>
                <a:gd name="T4" fmla="*/ 3762 w 100"/>
                <a:gd name="T5" fmla="*/ 778220 h 239"/>
                <a:gd name="T6" fmla="*/ 229505 w 100"/>
                <a:gd name="T7" fmla="*/ 891006 h 239"/>
                <a:gd name="T8" fmla="*/ 376237 w 100"/>
                <a:gd name="T9" fmla="*/ 48874 h 239"/>
                <a:gd name="T10" fmla="*/ 338613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07"/>
            <p:cNvSpPr>
              <a:spLocks noChangeArrowheads="1"/>
            </p:cNvSpPr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52581 w 41"/>
                <a:gd name="T1" fmla="*/ 793750 h 211"/>
                <a:gd name="T2" fmla="*/ 153987 w 41"/>
                <a:gd name="T3" fmla="*/ 0 h 211"/>
                <a:gd name="T4" fmla="*/ 0 w 41"/>
                <a:gd name="T5" fmla="*/ 782464 h 211"/>
                <a:gd name="T6" fmla="*/ 52581 w 41"/>
                <a:gd name="T7" fmla="*/ 793750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408"/>
            <p:cNvSpPr>
              <a:spLocks noChangeArrowheads="1"/>
            </p:cNvSpPr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06250 w 127"/>
                <a:gd name="T1" fmla="*/ 3761 h 360"/>
                <a:gd name="T2" fmla="*/ 0 w 127"/>
                <a:gd name="T3" fmla="*/ 1354138 h 360"/>
                <a:gd name="T4" fmla="*/ 472500 w 127"/>
                <a:gd name="T5" fmla="*/ 820006 h 360"/>
                <a:gd name="T6" fmla="*/ 281250 w 127"/>
                <a:gd name="T7" fmla="*/ 0 h 360"/>
                <a:gd name="T8" fmla="*/ 206250 w 127"/>
                <a:gd name="T9" fmla="*/ 3761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409"/>
            <p:cNvSpPr>
              <a:spLocks noChangeArrowheads="1"/>
            </p:cNvSpPr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52412 w 67"/>
                <a:gd name="T1" fmla="*/ 749300 h 199"/>
                <a:gd name="T2" fmla="*/ 71580 w 67"/>
                <a:gd name="T3" fmla="*/ 0 h 199"/>
                <a:gd name="T4" fmla="*/ 0 w 67"/>
                <a:gd name="T5" fmla="*/ 323818 h 199"/>
                <a:gd name="T6" fmla="*/ 105486 w 67"/>
                <a:gd name="T7" fmla="*/ 320053 h 199"/>
                <a:gd name="T8" fmla="*/ 52743 w 67"/>
                <a:gd name="T9" fmla="*/ 602452 h 199"/>
                <a:gd name="T10" fmla="*/ 252412 w 67"/>
                <a:gd name="T11" fmla="*/ 749300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410"/>
            <p:cNvSpPr>
              <a:spLocks noChangeArrowheads="1"/>
            </p:cNvSpPr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907 w 72"/>
                <a:gd name="T1" fmla="*/ 0 h 140"/>
                <a:gd name="T2" fmla="*/ 226218 w 72"/>
                <a:gd name="T3" fmla="*/ 308701 h 140"/>
                <a:gd name="T4" fmla="*/ 64095 w 72"/>
                <a:gd name="T5" fmla="*/ 504462 h 140"/>
                <a:gd name="T6" fmla="*/ 98028 w 72"/>
                <a:gd name="T7" fmla="*/ 327524 h 140"/>
                <a:gd name="T8" fmla="*/ 60325 w 72"/>
                <a:gd name="T9" fmla="*/ 323759 h 140"/>
                <a:gd name="T10" fmla="*/ 64095 w 72"/>
                <a:gd name="T11" fmla="*/ 97881 h 140"/>
                <a:gd name="T12" fmla="*/ 21490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411"/>
            <p:cNvSpPr>
              <a:spLocks noChangeArrowheads="1"/>
            </p:cNvSpPr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115888 h 31"/>
                <a:gd name="T2" fmla="*/ 18899 w 21"/>
                <a:gd name="T3" fmla="*/ 78505 h 31"/>
                <a:gd name="T4" fmla="*/ 56696 w 21"/>
                <a:gd name="T5" fmla="*/ 0 h 31"/>
                <a:gd name="T6" fmla="*/ 0 w 21"/>
                <a:gd name="T7" fmla="*/ 115888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412"/>
            <p:cNvSpPr>
              <a:spLocks noChangeArrowheads="1"/>
            </p:cNvSpPr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37624 w 100"/>
                <a:gd name="T1" fmla="*/ 0 h 239"/>
                <a:gd name="T2" fmla="*/ 218217 w 100"/>
                <a:gd name="T3" fmla="*/ 312040 h 239"/>
                <a:gd name="T4" fmla="*/ 372475 w 100"/>
                <a:gd name="T5" fmla="*/ 778220 h 239"/>
                <a:gd name="T6" fmla="*/ 146732 w 100"/>
                <a:gd name="T7" fmla="*/ 891006 h 239"/>
                <a:gd name="T8" fmla="*/ 0 w 100"/>
                <a:gd name="T9" fmla="*/ 48874 h 239"/>
                <a:gd name="T10" fmla="*/ 37624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413"/>
            <p:cNvSpPr>
              <a:spLocks noChangeArrowheads="1"/>
            </p:cNvSpPr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97650 w 41"/>
                <a:gd name="T1" fmla="*/ 793750 h 211"/>
                <a:gd name="T2" fmla="*/ 0 w 41"/>
                <a:gd name="T3" fmla="*/ 0 h 211"/>
                <a:gd name="T4" fmla="*/ 153987 w 41"/>
                <a:gd name="T5" fmla="*/ 782464 h 211"/>
                <a:gd name="T6" fmla="*/ 97650 w 41"/>
                <a:gd name="T7" fmla="*/ 793750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414"/>
            <p:cNvSpPr>
              <a:spLocks noChangeArrowheads="1"/>
            </p:cNvSpPr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70900 w 127"/>
                <a:gd name="T1" fmla="*/ 3761 h 360"/>
                <a:gd name="T2" fmla="*/ 477837 w 127"/>
                <a:gd name="T3" fmla="*/ 1354138 h 360"/>
                <a:gd name="T4" fmla="*/ 3762 w 127"/>
                <a:gd name="T5" fmla="*/ 820006 h 360"/>
                <a:gd name="T6" fmla="*/ 195650 w 127"/>
                <a:gd name="T7" fmla="*/ 0 h 360"/>
                <a:gd name="T8" fmla="*/ 270900 w 127"/>
                <a:gd name="T9" fmla="*/ 3761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415"/>
            <p:cNvSpPr>
              <a:spLocks noChangeArrowheads="1"/>
            </p:cNvSpPr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749300 h 199"/>
                <a:gd name="T2" fmla="*/ 179695 w 67"/>
                <a:gd name="T3" fmla="*/ 0 h 199"/>
                <a:gd name="T4" fmla="*/ 250825 w 67"/>
                <a:gd name="T5" fmla="*/ 323818 h 199"/>
                <a:gd name="T6" fmla="*/ 146003 w 67"/>
                <a:gd name="T7" fmla="*/ 320053 h 199"/>
                <a:gd name="T8" fmla="*/ 198414 w 67"/>
                <a:gd name="T9" fmla="*/ 602452 h 199"/>
                <a:gd name="T10" fmla="*/ 0 w 67"/>
                <a:gd name="T11" fmla="*/ 749300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416"/>
            <p:cNvSpPr>
              <a:spLocks noChangeArrowheads="1"/>
            </p:cNvSpPr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96862 w 79"/>
                <a:gd name="T1" fmla="*/ 139070 h 136"/>
                <a:gd name="T2" fmla="*/ 116490 w 79"/>
                <a:gd name="T3" fmla="*/ 52621 h 136"/>
                <a:gd name="T4" fmla="*/ 289347 w 79"/>
                <a:gd name="T5" fmla="*/ 511175 h 136"/>
                <a:gd name="T6" fmla="*/ 296862 w 79"/>
                <a:gd name="T7" fmla="*/ 13907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417"/>
            <p:cNvSpPr>
              <a:spLocks noChangeArrowheads="1"/>
            </p:cNvSpPr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139070 h 136"/>
                <a:gd name="T2" fmla="*/ 180372 w 79"/>
                <a:gd name="T3" fmla="*/ 52621 h 136"/>
                <a:gd name="T4" fmla="*/ 3758 w 79"/>
                <a:gd name="T5" fmla="*/ 511175 h 136"/>
                <a:gd name="T6" fmla="*/ 0 w 79"/>
                <a:gd name="T7" fmla="*/ 13907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418"/>
            <p:cNvSpPr>
              <a:spLocks noChangeArrowheads="1"/>
            </p:cNvSpPr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1333500 w 355"/>
                <a:gd name="T1" fmla="*/ 602258 h 256"/>
                <a:gd name="T2" fmla="*/ 1145683 w 355"/>
                <a:gd name="T3" fmla="*/ 854454 h 256"/>
                <a:gd name="T4" fmla="*/ 664872 w 355"/>
                <a:gd name="T5" fmla="*/ 963613 h 256"/>
                <a:gd name="T6" fmla="*/ 184061 w 355"/>
                <a:gd name="T7" fmla="*/ 854454 h 256"/>
                <a:gd name="T8" fmla="*/ 0 w 355"/>
                <a:gd name="T9" fmla="*/ 602258 h 256"/>
                <a:gd name="T10" fmla="*/ 0 w 355"/>
                <a:gd name="T11" fmla="*/ 0 h 256"/>
                <a:gd name="T12" fmla="*/ 1333500 w 355"/>
                <a:gd name="T13" fmla="*/ 0 h 256"/>
                <a:gd name="T14" fmla="*/ 1333500 w 355"/>
                <a:gd name="T15" fmla="*/ 602258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98" name="Freeform 420"/>
            <p:cNvSpPr>
              <a:spLocks noChangeArrowheads="1"/>
            </p:cNvSpPr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3780 w 21"/>
                <a:gd name="T1" fmla="*/ 15142 h 13"/>
                <a:gd name="T2" fmla="*/ 34018 w 21"/>
                <a:gd name="T3" fmla="*/ 45427 h 13"/>
                <a:gd name="T4" fmla="*/ 75595 w 21"/>
                <a:gd name="T5" fmla="*/ 30285 h 13"/>
                <a:gd name="T6" fmla="*/ 45357 w 21"/>
                <a:gd name="T7" fmla="*/ 3786 h 13"/>
                <a:gd name="T8" fmla="*/ 3780 w 21"/>
                <a:gd name="T9" fmla="*/ 15142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421"/>
            <p:cNvSpPr>
              <a:spLocks noChangeArrowheads="1"/>
            </p:cNvSpPr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2225 w 147"/>
                <a:gd name="T1" fmla="*/ 0 h 46"/>
                <a:gd name="T2" fmla="*/ 0 w 147"/>
                <a:gd name="T3" fmla="*/ 65088 h 46"/>
                <a:gd name="T4" fmla="*/ 233362 w 147"/>
                <a:gd name="T5" fmla="*/ 73025 h 46"/>
                <a:gd name="T6" fmla="*/ 209550 w 147"/>
                <a:gd name="T7" fmla="*/ 7938 h 46"/>
                <a:gd name="T8" fmla="*/ 22225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101" name="Freeform 423"/>
            <p:cNvSpPr>
              <a:spLocks noChangeArrowheads="1"/>
            </p:cNvSpPr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3780 w 21"/>
                <a:gd name="T1" fmla="*/ 15142 h 13"/>
                <a:gd name="T2" fmla="*/ 37798 w 21"/>
                <a:gd name="T3" fmla="*/ 45427 h 13"/>
                <a:gd name="T4" fmla="*/ 79375 w 21"/>
                <a:gd name="T5" fmla="*/ 30285 h 13"/>
                <a:gd name="T6" fmla="*/ 45357 w 21"/>
                <a:gd name="T7" fmla="*/ 3786 h 13"/>
                <a:gd name="T8" fmla="*/ 3780 w 21"/>
                <a:gd name="T9" fmla="*/ 15142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424"/>
            <p:cNvSpPr>
              <a:spLocks noChangeArrowheads="1"/>
            </p:cNvSpPr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1137 w 149"/>
                <a:gd name="T1" fmla="*/ 0 h 48"/>
                <a:gd name="T2" fmla="*/ 236537 w 149"/>
                <a:gd name="T3" fmla="*/ 65088 h 48"/>
                <a:gd name="T4" fmla="*/ 0 w 149"/>
                <a:gd name="T5" fmla="*/ 76200 h 48"/>
                <a:gd name="T6" fmla="*/ 22225 w 149"/>
                <a:gd name="T7" fmla="*/ 7938 h 48"/>
                <a:gd name="T8" fmla="*/ 21113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425"/>
            <p:cNvSpPr>
              <a:spLocks noChangeArrowheads="1"/>
            </p:cNvSpPr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320084 w 172"/>
                <a:gd name="T1" fmla="*/ 125413 h 33"/>
                <a:gd name="T2" fmla="*/ 135565 w 172"/>
                <a:gd name="T3" fmla="*/ 106411 h 33"/>
                <a:gd name="T4" fmla="*/ 7531 w 172"/>
                <a:gd name="T5" fmla="*/ 53206 h 33"/>
                <a:gd name="T6" fmla="*/ 3766 w 172"/>
                <a:gd name="T7" fmla="*/ 34204 h 33"/>
                <a:gd name="T8" fmla="*/ 22594 w 172"/>
                <a:gd name="T9" fmla="*/ 34204 h 33"/>
                <a:gd name="T10" fmla="*/ 22594 w 172"/>
                <a:gd name="T11" fmla="*/ 34204 h 33"/>
                <a:gd name="T12" fmla="*/ 139331 w 172"/>
                <a:gd name="T13" fmla="*/ 83609 h 33"/>
                <a:gd name="T14" fmla="*/ 395398 w 172"/>
                <a:gd name="T15" fmla="*/ 98810 h 33"/>
                <a:gd name="T16" fmla="*/ 625106 w 172"/>
                <a:gd name="T17" fmla="*/ 3800 h 33"/>
                <a:gd name="T18" fmla="*/ 643934 w 172"/>
                <a:gd name="T19" fmla="*/ 3800 h 33"/>
                <a:gd name="T20" fmla="*/ 643934 w 172"/>
                <a:gd name="T21" fmla="*/ 19002 h 33"/>
                <a:gd name="T22" fmla="*/ 320084 w 172"/>
                <a:gd name="T23" fmla="*/ 125413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426"/>
            <p:cNvSpPr>
              <a:spLocks noChangeArrowheads="1"/>
            </p:cNvSpPr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180772 w 94"/>
                <a:gd name="T3" fmla="*/ 68263 h 18"/>
                <a:gd name="T4" fmla="*/ 354012 w 94"/>
                <a:gd name="T5" fmla="*/ 3792 h 18"/>
                <a:gd name="T6" fmla="*/ 180772 w 94"/>
                <a:gd name="T7" fmla="*/ 41716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427"/>
            <p:cNvSpPr>
              <a:spLocks noChangeArrowheads="1"/>
            </p:cNvSpPr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1820309 w 531"/>
                <a:gd name="T1" fmla="*/ 842044 h 337"/>
                <a:gd name="T2" fmla="*/ 996657 w 531"/>
                <a:gd name="T3" fmla="*/ 0 h 337"/>
                <a:gd name="T4" fmla="*/ 188048 w 531"/>
                <a:gd name="T5" fmla="*/ 834526 h 337"/>
                <a:gd name="T6" fmla="*/ 304639 w 531"/>
                <a:gd name="T7" fmla="*/ 845803 h 337"/>
                <a:gd name="T8" fmla="*/ 330965 w 531"/>
                <a:gd name="T9" fmla="*/ 1244270 h 337"/>
                <a:gd name="T10" fmla="*/ 368575 w 531"/>
                <a:gd name="T11" fmla="*/ 1266825 h 337"/>
                <a:gd name="T12" fmla="*/ 406185 w 531"/>
                <a:gd name="T13" fmla="*/ 789416 h 337"/>
                <a:gd name="T14" fmla="*/ 951525 w 531"/>
                <a:gd name="T15" fmla="*/ 984891 h 337"/>
                <a:gd name="T16" fmla="*/ 891350 w 531"/>
                <a:gd name="T17" fmla="*/ 849562 h 337"/>
                <a:gd name="T18" fmla="*/ 1312578 w 531"/>
                <a:gd name="T19" fmla="*/ 1026241 h 337"/>
                <a:gd name="T20" fmla="*/ 1244881 w 531"/>
                <a:gd name="T21" fmla="*/ 857080 h 337"/>
                <a:gd name="T22" fmla="*/ 1594651 w 531"/>
                <a:gd name="T23" fmla="*/ 958577 h 337"/>
                <a:gd name="T24" fmla="*/ 1628500 w 531"/>
                <a:gd name="T25" fmla="*/ 1266825 h 337"/>
                <a:gd name="T26" fmla="*/ 1666109 w 531"/>
                <a:gd name="T27" fmla="*/ 1248029 h 337"/>
                <a:gd name="T28" fmla="*/ 1673631 w 531"/>
                <a:gd name="T29" fmla="*/ 860839 h 337"/>
                <a:gd name="T30" fmla="*/ 1820309 w 531"/>
                <a:gd name="T31" fmla="*/ 842044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6" name="组合 94"/>
          <p:cNvGrpSpPr/>
          <p:nvPr/>
        </p:nvGrpSpPr>
        <p:grpSpPr bwMode="auto">
          <a:xfrm>
            <a:off x="5500694" y="1857593"/>
            <a:ext cx="463550" cy="1236281"/>
            <a:chOff x="8874579" y="340547"/>
            <a:chExt cx="1339497" cy="2522491"/>
          </a:xfrm>
        </p:grpSpPr>
        <p:grpSp>
          <p:nvGrpSpPr>
            <p:cNvPr id="107" name="组合 113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10" name="Freeform 102"/>
              <p:cNvSpPr>
                <a:spLocks noChangeArrowheads="1"/>
              </p:cNvSpPr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511068 w 207"/>
                  <a:gd name="T1" fmla="*/ 682656 h 204"/>
                  <a:gd name="T2" fmla="*/ 420879 w 207"/>
                  <a:gd name="T3" fmla="*/ 750172 h 204"/>
                  <a:gd name="T4" fmla="*/ 139040 w 207"/>
                  <a:gd name="T5" fmla="*/ 678905 h 204"/>
                  <a:gd name="T6" fmla="*/ 56368 w 207"/>
                  <a:gd name="T7" fmla="*/ 236304 h 204"/>
                  <a:gd name="T8" fmla="*/ 101462 w 207"/>
                  <a:gd name="T9" fmla="*/ 303820 h 204"/>
                  <a:gd name="T10" fmla="*/ 285597 w 207"/>
                  <a:gd name="T11" fmla="*/ 78768 h 204"/>
                  <a:gd name="T12" fmla="*/ 278081 w 207"/>
                  <a:gd name="T13" fmla="*/ 157536 h 204"/>
                  <a:gd name="T14" fmla="*/ 593740 w 207"/>
                  <a:gd name="T15" fmla="*/ 33758 h 204"/>
                  <a:gd name="T16" fmla="*/ 526099 w 207"/>
                  <a:gd name="T17" fmla="*/ 168789 h 204"/>
                  <a:gd name="T18" fmla="*/ 744054 w 207"/>
                  <a:gd name="T19" fmla="*/ 213799 h 204"/>
                  <a:gd name="T20" fmla="*/ 642592 w 207"/>
                  <a:gd name="T21" fmla="*/ 318823 h 204"/>
                  <a:gd name="T22" fmla="*/ 777875 w 207"/>
                  <a:gd name="T23" fmla="*/ 431349 h 204"/>
                  <a:gd name="T24" fmla="*/ 511068 w 207"/>
                  <a:gd name="T25" fmla="*/ 682656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03"/>
              <p:cNvSpPr>
                <a:spLocks noChangeArrowheads="1"/>
              </p:cNvSpPr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44979 w 72"/>
                  <a:gd name="T1" fmla="*/ 282967 h 77"/>
                  <a:gd name="T2" fmla="*/ 63720 w 72"/>
                  <a:gd name="T3" fmla="*/ 105641 h 77"/>
                  <a:gd name="T4" fmla="*/ 269875 w 72"/>
                  <a:gd name="T5" fmla="*/ 15092 h 77"/>
                  <a:gd name="T6" fmla="*/ 112448 w 72"/>
                  <a:gd name="T7" fmla="*/ 282967 h 77"/>
                  <a:gd name="T8" fmla="*/ 44979 w 72"/>
                  <a:gd name="T9" fmla="*/ 28296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104"/>
              <p:cNvSpPr>
                <a:spLocks noChangeArrowheads="1"/>
              </p:cNvSpPr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968879 w 517"/>
                  <a:gd name="T1" fmla="*/ 0 h 440"/>
                  <a:gd name="T2" fmla="*/ 277895 w 517"/>
                  <a:gd name="T3" fmla="*/ 1305791 h 440"/>
                  <a:gd name="T4" fmla="*/ 968879 w 517"/>
                  <a:gd name="T5" fmla="*/ 1602220 h 440"/>
                  <a:gd name="T6" fmla="*/ 1663617 w 517"/>
                  <a:gd name="T7" fmla="*/ 1305791 h 440"/>
                  <a:gd name="T8" fmla="*/ 968879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Freeform 105"/>
              <p:cNvSpPr>
                <a:spLocks noChangeArrowheads="1"/>
              </p:cNvSpPr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84163 w 76"/>
                  <a:gd name="T3" fmla="*/ 0 h 190"/>
                  <a:gd name="T4" fmla="*/ 142082 w 76"/>
                  <a:gd name="T5" fmla="*/ 714375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07"/>
              <p:cNvSpPr>
                <a:spLocks noChangeArrowheads="1"/>
              </p:cNvSpPr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85750 w 76"/>
                  <a:gd name="T3" fmla="*/ 0 h 190"/>
                  <a:gd name="T4" fmla="*/ 142875 w 76"/>
                  <a:gd name="T5" fmla="*/ 714375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09"/>
              <p:cNvSpPr>
                <a:spLocks noChangeArrowheads="1"/>
              </p:cNvSpPr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66830 w 98"/>
                  <a:gd name="T1" fmla="*/ 289295 h 240"/>
                  <a:gd name="T2" fmla="*/ 127778 w 98"/>
                  <a:gd name="T3" fmla="*/ 604890 h 240"/>
                  <a:gd name="T4" fmla="*/ 184150 w 98"/>
                  <a:gd name="T5" fmla="*/ 631190 h 240"/>
                  <a:gd name="T6" fmla="*/ 210457 w 98"/>
                  <a:gd name="T7" fmla="*/ 717603 h 240"/>
                  <a:gd name="T8" fmla="*/ 300653 w 98"/>
                  <a:gd name="T9" fmla="*/ 702575 h 240"/>
                  <a:gd name="T10" fmla="*/ 233006 w 98"/>
                  <a:gd name="T11" fmla="*/ 882915 h 240"/>
                  <a:gd name="T12" fmla="*/ 41340 w 98"/>
                  <a:gd name="T13" fmla="*/ 777716 h 240"/>
                  <a:gd name="T14" fmla="*/ 11274 w 98"/>
                  <a:gd name="T15" fmla="*/ 567320 h 240"/>
                  <a:gd name="T16" fmla="*/ 131536 w 98"/>
                  <a:gd name="T17" fmla="*/ 296810 h 240"/>
                  <a:gd name="T18" fmla="*/ 0 w 98"/>
                  <a:gd name="T19" fmla="*/ 41328 h 240"/>
                  <a:gd name="T20" fmla="*/ 127778 w 98"/>
                  <a:gd name="T21" fmla="*/ 0 h 240"/>
                  <a:gd name="T22" fmla="*/ 266830 w 98"/>
                  <a:gd name="T23" fmla="*/ 289295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Freeform 110"/>
              <p:cNvSpPr>
                <a:spLocks noChangeArrowheads="1"/>
              </p:cNvSpPr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18143 w 7"/>
                  <a:gd name="T1" fmla="*/ 56555 h 32"/>
                  <a:gd name="T2" fmla="*/ 10886 w 7"/>
                  <a:gd name="T3" fmla="*/ 0 h 32"/>
                  <a:gd name="T4" fmla="*/ 10886 w 7"/>
                  <a:gd name="T5" fmla="*/ 120650 h 32"/>
                  <a:gd name="T6" fmla="*/ 18143 w 7"/>
                  <a:gd name="T7" fmla="*/ 56555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Freeform 111"/>
              <p:cNvSpPr>
                <a:spLocks noChangeArrowheads="1"/>
              </p:cNvSpPr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356801 w 123"/>
                  <a:gd name="T1" fmla="*/ 0 h 272"/>
                  <a:gd name="T2" fmla="*/ 221592 w 123"/>
                  <a:gd name="T3" fmla="*/ 577932 h 272"/>
                  <a:gd name="T4" fmla="*/ 15023 w 123"/>
                  <a:gd name="T5" fmla="*/ 709280 h 272"/>
                  <a:gd name="T6" fmla="*/ 206569 w 123"/>
                  <a:gd name="T7" fmla="*/ 728044 h 272"/>
                  <a:gd name="T8" fmla="*/ 123941 w 123"/>
                  <a:gd name="T9" fmla="*/ 971977 h 272"/>
                  <a:gd name="T10" fmla="*/ 240371 w 123"/>
                  <a:gd name="T11" fmla="*/ 866898 h 272"/>
                  <a:gd name="T12" fmla="*/ 229104 w 123"/>
                  <a:gd name="T13" fmla="*/ 1001999 h 272"/>
                  <a:gd name="T14" fmla="*/ 319243 w 123"/>
                  <a:gd name="T15" fmla="*/ 896920 h 272"/>
                  <a:gd name="T16" fmla="*/ 326754 w 123"/>
                  <a:gd name="T17" fmla="*/ 1001999 h 272"/>
                  <a:gd name="T18" fmla="*/ 435672 w 123"/>
                  <a:gd name="T19" fmla="*/ 870651 h 272"/>
                  <a:gd name="T20" fmla="*/ 461963 w 123"/>
                  <a:gd name="T21" fmla="*/ 22517 h 272"/>
                  <a:gd name="T22" fmla="*/ 356801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Freeform 112"/>
              <p:cNvSpPr>
                <a:spLocks noChangeArrowheads="1"/>
              </p:cNvSpPr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165100 w 44"/>
                  <a:gd name="T3" fmla="*/ 5635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Freeform 113"/>
              <p:cNvSpPr>
                <a:spLocks noChangeArrowheads="1"/>
              </p:cNvSpPr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656648 w 231"/>
                  <a:gd name="T1" fmla="*/ 734441 h 197"/>
                  <a:gd name="T2" fmla="*/ 22514 w 231"/>
                  <a:gd name="T3" fmla="*/ 487129 h 197"/>
                  <a:gd name="T4" fmla="*/ 7505 w 231"/>
                  <a:gd name="T5" fmla="*/ 453405 h 197"/>
                  <a:gd name="T6" fmla="*/ 176357 w 231"/>
                  <a:gd name="T7" fmla="*/ 18736 h 197"/>
                  <a:gd name="T8" fmla="*/ 210127 w 231"/>
                  <a:gd name="T9" fmla="*/ 3747 h 197"/>
                  <a:gd name="T10" fmla="*/ 844261 w 231"/>
                  <a:gd name="T11" fmla="*/ 247312 h 197"/>
                  <a:gd name="T12" fmla="*/ 859270 w 231"/>
                  <a:gd name="T13" fmla="*/ 284783 h 197"/>
                  <a:gd name="T14" fmla="*/ 690418 w 231"/>
                  <a:gd name="T15" fmla="*/ 715705 h 197"/>
                  <a:gd name="T16" fmla="*/ 656648 w 231"/>
                  <a:gd name="T17" fmla="*/ 734441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 sz="2000"/>
              </a:p>
            </p:txBody>
          </p:sp>
          <p:sp>
            <p:nvSpPr>
              <p:cNvPr id="121" name="Freeform 115"/>
              <p:cNvSpPr>
                <a:spLocks noChangeArrowheads="1"/>
              </p:cNvSpPr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26580 w 66"/>
                  <a:gd name="T1" fmla="*/ 0 h 117"/>
                  <a:gd name="T2" fmla="*/ 0 w 66"/>
                  <a:gd name="T3" fmla="*/ 370742 h 117"/>
                  <a:gd name="T4" fmla="*/ 249238 w 66"/>
                  <a:gd name="T5" fmla="*/ 438150 h 117"/>
                  <a:gd name="T6" fmla="*/ 226580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" name="Freeform 116"/>
              <p:cNvSpPr>
                <a:spLocks noChangeArrowheads="1"/>
              </p:cNvSpPr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2514 w 66"/>
                  <a:gd name="T1" fmla="*/ 0 h 117"/>
                  <a:gd name="T2" fmla="*/ 247650 w 66"/>
                  <a:gd name="T3" fmla="*/ 370742 h 117"/>
                  <a:gd name="T4" fmla="*/ 0 w 66"/>
                  <a:gd name="T5" fmla="*/ 438150 h 117"/>
                  <a:gd name="T6" fmla="*/ 22514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" name="Freeform 117"/>
              <p:cNvSpPr>
                <a:spLocks noChangeArrowheads="1"/>
              </p:cNvSpPr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811178 w 227"/>
                  <a:gd name="T1" fmla="*/ 0 h 246"/>
                  <a:gd name="T2" fmla="*/ 33799 w 227"/>
                  <a:gd name="T3" fmla="*/ 0 h 246"/>
                  <a:gd name="T4" fmla="*/ 33799 w 227"/>
                  <a:gd name="T5" fmla="*/ 923925 h 246"/>
                  <a:gd name="T6" fmla="*/ 811178 w 227"/>
                  <a:gd name="T7" fmla="*/ 923925 h 246"/>
                  <a:gd name="T8" fmla="*/ 811178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" name="Freeform 118"/>
              <p:cNvSpPr>
                <a:spLocks noChangeArrowheads="1"/>
              </p:cNvSpPr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759180 w 215"/>
                  <a:gd name="T1" fmla="*/ 30045 h 257"/>
                  <a:gd name="T2" fmla="*/ 691530 w 215"/>
                  <a:gd name="T3" fmla="*/ 0 h 257"/>
                  <a:gd name="T4" fmla="*/ 405898 w 215"/>
                  <a:gd name="T5" fmla="*/ 244117 h 257"/>
                  <a:gd name="T6" fmla="*/ 116508 w 215"/>
                  <a:gd name="T7" fmla="*/ 0 h 257"/>
                  <a:gd name="T8" fmla="*/ 48858 w 215"/>
                  <a:gd name="T9" fmla="*/ 30045 h 257"/>
                  <a:gd name="T10" fmla="*/ 15033 w 215"/>
                  <a:gd name="T11" fmla="*/ 965200 h 257"/>
                  <a:gd name="T12" fmla="*/ 402140 w 215"/>
                  <a:gd name="T13" fmla="*/ 965200 h 257"/>
                  <a:gd name="T14" fmla="*/ 793005 w 215"/>
                  <a:gd name="T15" fmla="*/ 965200 h 257"/>
                  <a:gd name="T16" fmla="*/ 759180 w 215"/>
                  <a:gd name="T17" fmla="*/ 30045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Freeform 119"/>
              <p:cNvSpPr>
                <a:spLocks noChangeArrowheads="1"/>
              </p:cNvSpPr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37540 w 85"/>
                  <a:gd name="T1" fmla="*/ 0 h 83"/>
                  <a:gd name="T2" fmla="*/ 0 w 85"/>
                  <a:gd name="T3" fmla="*/ 311150 h 83"/>
                  <a:gd name="T4" fmla="*/ 319088 w 85"/>
                  <a:gd name="T5" fmla="*/ 236174 h 83"/>
                  <a:gd name="T6" fmla="*/ 37540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Freeform 120"/>
              <p:cNvSpPr>
                <a:spLocks noChangeArrowheads="1"/>
              </p:cNvSpPr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78304 w 84"/>
                  <a:gd name="T1" fmla="*/ 0 h 83"/>
                  <a:gd name="T2" fmla="*/ 315913 w 84"/>
                  <a:gd name="T3" fmla="*/ 311150 h 83"/>
                  <a:gd name="T4" fmla="*/ 0 w 84"/>
                  <a:gd name="T5" fmla="*/ 236174 h 83"/>
                  <a:gd name="T6" fmla="*/ 278304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Freeform 121"/>
              <p:cNvSpPr>
                <a:spLocks noChangeArrowheads="1"/>
              </p:cNvSpPr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0127 h 66"/>
                  <a:gd name="T2" fmla="*/ 0 w 10"/>
                  <a:gd name="T3" fmla="*/ 0 h 66"/>
                  <a:gd name="T4" fmla="*/ 38100 w 10"/>
                  <a:gd name="T5" fmla="*/ 221384 h 66"/>
                  <a:gd name="T6" fmla="*/ 0 w 10"/>
                  <a:gd name="T7" fmla="*/ 21012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Freeform 122"/>
              <p:cNvSpPr>
                <a:spLocks noChangeArrowheads="1"/>
              </p:cNvSpPr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311439 w 110"/>
                  <a:gd name="T1" fmla="*/ 63828 h 126"/>
                  <a:gd name="T2" fmla="*/ 105064 w 110"/>
                  <a:gd name="T3" fmla="*/ 52564 h 126"/>
                  <a:gd name="T4" fmla="*/ 412750 w 110"/>
                  <a:gd name="T5" fmla="*/ 473075 h 126"/>
                  <a:gd name="T6" fmla="*/ 311439 w 110"/>
                  <a:gd name="T7" fmla="*/ 63828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Freeform 123"/>
              <p:cNvSpPr>
                <a:spLocks noChangeArrowheads="1"/>
              </p:cNvSpPr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105319 w 111"/>
                  <a:gd name="T1" fmla="*/ 63828 h 126"/>
                  <a:gd name="T2" fmla="*/ 308433 w 111"/>
                  <a:gd name="T3" fmla="*/ 52564 h 126"/>
                  <a:gd name="T4" fmla="*/ 0 w 111"/>
                  <a:gd name="T5" fmla="*/ 473075 h 126"/>
                  <a:gd name="T6" fmla="*/ 105319 w 111"/>
                  <a:gd name="T7" fmla="*/ 63828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Freeform 124"/>
              <p:cNvSpPr>
                <a:spLocks noChangeArrowheads="1"/>
              </p:cNvSpPr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1469669 w 446"/>
                  <a:gd name="T1" fmla="*/ 15005 h 314"/>
                  <a:gd name="T2" fmla="*/ 838200 w 446"/>
                  <a:gd name="T3" fmla="*/ 0 h 314"/>
                  <a:gd name="T4" fmla="*/ 206731 w 446"/>
                  <a:gd name="T5" fmla="*/ 15005 h 314"/>
                  <a:gd name="T6" fmla="*/ 838200 w 446"/>
                  <a:gd name="T7" fmla="*/ 1177925 h 314"/>
                  <a:gd name="T8" fmla="*/ 1469669 w 446"/>
                  <a:gd name="T9" fmla="*/ 15005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Freeform 125"/>
              <p:cNvSpPr>
                <a:spLocks noChangeArrowheads="1"/>
              </p:cNvSpPr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44860 h 31"/>
                  <a:gd name="T2" fmla="*/ 67866 w 64"/>
                  <a:gd name="T3" fmla="*/ 0 h 31"/>
                  <a:gd name="T4" fmla="*/ 120650 w 64"/>
                  <a:gd name="T5" fmla="*/ 37383 h 31"/>
                  <a:gd name="T6" fmla="*/ 188516 w 64"/>
                  <a:gd name="T7" fmla="*/ 3738 h 31"/>
                  <a:gd name="T8" fmla="*/ 241300 w 64"/>
                  <a:gd name="T9" fmla="*/ 48598 h 31"/>
                  <a:gd name="T10" fmla="*/ 116880 w 64"/>
                  <a:gd name="T11" fmla="*/ 115888 h 31"/>
                  <a:gd name="T12" fmla="*/ 0 w 64"/>
                  <a:gd name="T13" fmla="*/ 4486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Freeform 126"/>
              <p:cNvSpPr>
                <a:spLocks noChangeArrowheads="1"/>
              </p:cNvSpPr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55563 h 15"/>
                  <a:gd name="T2" fmla="*/ 56555 w 32"/>
                  <a:gd name="T3" fmla="*/ 0 h 15"/>
                  <a:gd name="T4" fmla="*/ 120650 w 32"/>
                  <a:gd name="T5" fmla="*/ 55563 h 15"/>
                  <a:gd name="T6" fmla="*/ 60325 w 32"/>
                  <a:gd name="T7" fmla="*/ 22225 h 15"/>
                  <a:gd name="T8" fmla="*/ 0 w 32"/>
                  <a:gd name="T9" fmla="*/ 5556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Freeform 127"/>
              <p:cNvSpPr>
                <a:spLocks noChangeArrowheads="1"/>
              </p:cNvSpPr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146862 w 43"/>
                  <a:gd name="T1" fmla="*/ 60325 h 16"/>
                  <a:gd name="T2" fmla="*/ 146862 w 43"/>
                  <a:gd name="T3" fmla="*/ 60325 h 16"/>
                  <a:gd name="T4" fmla="*/ 11297 w 43"/>
                  <a:gd name="T5" fmla="*/ 26392 h 16"/>
                  <a:gd name="T6" fmla="*/ 3766 w 43"/>
                  <a:gd name="T7" fmla="*/ 7541 h 16"/>
                  <a:gd name="T8" fmla="*/ 22594 w 43"/>
                  <a:gd name="T9" fmla="*/ 3770 h 16"/>
                  <a:gd name="T10" fmla="*/ 146862 w 43"/>
                  <a:gd name="T11" fmla="*/ 33933 h 16"/>
                  <a:gd name="T12" fmla="*/ 161925 w 43"/>
                  <a:gd name="T13" fmla="*/ 49014 h 16"/>
                  <a:gd name="T14" fmla="*/ 146862 w 43"/>
                  <a:gd name="T15" fmla="*/ 60325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" name="Freeform 128"/>
              <p:cNvSpPr>
                <a:spLocks noChangeArrowheads="1"/>
              </p:cNvSpPr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127836 w 38"/>
                  <a:gd name="T1" fmla="*/ 85725 h 23"/>
                  <a:gd name="T2" fmla="*/ 3760 w 38"/>
                  <a:gd name="T3" fmla="*/ 22363 h 23"/>
                  <a:gd name="T4" fmla="*/ 7520 w 38"/>
                  <a:gd name="T5" fmla="*/ 3727 h 23"/>
                  <a:gd name="T6" fmla="*/ 22559 w 38"/>
                  <a:gd name="T7" fmla="*/ 7454 h 23"/>
                  <a:gd name="T8" fmla="*/ 127836 w 38"/>
                  <a:gd name="T9" fmla="*/ 59635 h 23"/>
                  <a:gd name="T10" fmla="*/ 131595 w 38"/>
                  <a:gd name="T11" fmla="*/ 59635 h 23"/>
                  <a:gd name="T12" fmla="*/ 142875 w 38"/>
                  <a:gd name="T13" fmla="*/ 74543 h 23"/>
                  <a:gd name="T14" fmla="*/ 131595 w 38"/>
                  <a:gd name="T15" fmla="*/ 85725 h 23"/>
                  <a:gd name="T16" fmla="*/ 127836 w 38"/>
                  <a:gd name="T17" fmla="*/ 85725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" name="Freeform 129"/>
              <p:cNvSpPr>
                <a:spLocks noChangeArrowheads="1"/>
              </p:cNvSpPr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133852 w 38"/>
                  <a:gd name="T1" fmla="*/ 86477 h 38"/>
                  <a:gd name="T2" fmla="*/ 55772 w 38"/>
                  <a:gd name="T3" fmla="*/ 131595 h 38"/>
                  <a:gd name="T4" fmla="*/ 7436 w 38"/>
                  <a:gd name="T5" fmla="*/ 56398 h 38"/>
                  <a:gd name="T6" fmla="*/ 85516 w 38"/>
                  <a:gd name="T7" fmla="*/ 7520 h 38"/>
                  <a:gd name="T8" fmla="*/ 133852 w 38"/>
                  <a:gd name="T9" fmla="*/ 8647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" name="Freeform 130"/>
              <p:cNvSpPr>
                <a:spLocks noChangeArrowheads="1"/>
              </p:cNvSpPr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58738 w 16"/>
                  <a:gd name="T1" fmla="*/ 19403 h 9"/>
                  <a:gd name="T2" fmla="*/ 29369 w 16"/>
                  <a:gd name="T3" fmla="*/ 34925 h 9"/>
                  <a:gd name="T4" fmla="*/ 0 w 16"/>
                  <a:gd name="T5" fmla="*/ 15522 h 9"/>
                  <a:gd name="T6" fmla="*/ 29369 w 16"/>
                  <a:gd name="T7" fmla="*/ 0 h 9"/>
                  <a:gd name="T8" fmla="*/ 58738 w 16"/>
                  <a:gd name="T9" fmla="*/ 19403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7" name="Freeform 131"/>
              <p:cNvSpPr>
                <a:spLocks noChangeArrowheads="1"/>
              </p:cNvSpPr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304800 w 81"/>
                  <a:gd name="T1" fmla="*/ 22777 h 23"/>
                  <a:gd name="T2" fmla="*/ 304800 w 81"/>
                  <a:gd name="T3" fmla="*/ 53147 h 23"/>
                  <a:gd name="T4" fmla="*/ 297274 w 81"/>
                  <a:gd name="T5" fmla="*/ 60739 h 23"/>
                  <a:gd name="T6" fmla="*/ 3763 w 81"/>
                  <a:gd name="T7" fmla="*/ 41758 h 23"/>
                  <a:gd name="T8" fmla="*/ 0 w 81"/>
                  <a:gd name="T9" fmla="*/ 30370 h 23"/>
                  <a:gd name="T10" fmla="*/ 15052 w 81"/>
                  <a:gd name="T11" fmla="*/ 3796 h 23"/>
                  <a:gd name="T12" fmla="*/ 26341 w 81"/>
                  <a:gd name="T13" fmla="*/ 0 h 23"/>
                  <a:gd name="T14" fmla="*/ 297274 w 81"/>
                  <a:gd name="T15" fmla="*/ 15185 h 23"/>
                  <a:gd name="T16" fmla="*/ 304800 w 81"/>
                  <a:gd name="T17" fmla="*/ 2277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8" name="Freeform 132"/>
              <p:cNvSpPr>
                <a:spLocks noChangeArrowheads="1"/>
              </p:cNvSpPr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15063 w 43"/>
                  <a:gd name="T1" fmla="*/ 60325 h 16"/>
                  <a:gd name="T2" fmla="*/ 0 w 43"/>
                  <a:gd name="T3" fmla="*/ 49014 h 16"/>
                  <a:gd name="T4" fmla="*/ 15063 w 43"/>
                  <a:gd name="T5" fmla="*/ 33933 h 16"/>
                  <a:gd name="T6" fmla="*/ 139331 w 43"/>
                  <a:gd name="T7" fmla="*/ 3770 h 16"/>
                  <a:gd name="T8" fmla="*/ 158159 w 43"/>
                  <a:gd name="T9" fmla="*/ 7541 h 16"/>
                  <a:gd name="T10" fmla="*/ 154394 w 43"/>
                  <a:gd name="T11" fmla="*/ 26392 h 16"/>
                  <a:gd name="T12" fmla="*/ 15063 w 43"/>
                  <a:gd name="T13" fmla="*/ 60325 h 16"/>
                  <a:gd name="T14" fmla="*/ 15063 w 43"/>
                  <a:gd name="T15" fmla="*/ 60325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9" name="Freeform 133"/>
              <p:cNvSpPr>
                <a:spLocks noChangeArrowheads="1"/>
              </p:cNvSpPr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15039 w 38"/>
                  <a:gd name="T1" fmla="*/ 85725 h 23"/>
                  <a:gd name="T2" fmla="*/ 11280 w 38"/>
                  <a:gd name="T3" fmla="*/ 85725 h 23"/>
                  <a:gd name="T4" fmla="*/ 0 w 38"/>
                  <a:gd name="T5" fmla="*/ 74543 h 23"/>
                  <a:gd name="T6" fmla="*/ 11280 w 38"/>
                  <a:gd name="T7" fmla="*/ 59635 h 23"/>
                  <a:gd name="T8" fmla="*/ 15039 w 38"/>
                  <a:gd name="T9" fmla="*/ 59635 h 23"/>
                  <a:gd name="T10" fmla="*/ 120316 w 38"/>
                  <a:gd name="T11" fmla="*/ 7454 h 23"/>
                  <a:gd name="T12" fmla="*/ 135355 w 38"/>
                  <a:gd name="T13" fmla="*/ 3727 h 23"/>
                  <a:gd name="T14" fmla="*/ 139115 w 38"/>
                  <a:gd name="T15" fmla="*/ 22363 h 23"/>
                  <a:gd name="T16" fmla="*/ 15039 w 38"/>
                  <a:gd name="T17" fmla="*/ 85725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0" name="Freeform 134"/>
              <p:cNvSpPr>
                <a:spLocks noChangeArrowheads="1"/>
              </p:cNvSpPr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7520 w 38"/>
                  <a:gd name="T1" fmla="*/ 86477 h 38"/>
                  <a:gd name="T2" fmla="*/ 86477 w 38"/>
                  <a:gd name="T3" fmla="*/ 131595 h 38"/>
                  <a:gd name="T4" fmla="*/ 135355 w 38"/>
                  <a:gd name="T5" fmla="*/ 56398 h 38"/>
                  <a:gd name="T6" fmla="*/ 56398 w 38"/>
                  <a:gd name="T7" fmla="*/ 7520 h 38"/>
                  <a:gd name="T8" fmla="*/ 7520 w 38"/>
                  <a:gd name="T9" fmla="*/ 8647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" name="Freeform 135"/>
              <p:cNvSpPr>
                <a:spLocks noChangeArrowheads="1"/>
              </p:cNvSpPr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19403 h 9"/>
                  <a:gd name="T2" fmla="*/ 30163 w 16"/>
                  <a:gd name="T3" fmla="*/ 34925 h 9"/>
                  <a:gd name="T4" fmla="*/ 60325 w 16"/>
                  <a:gd name="T5" fmla="*/ 15522 h 9"/>
                  <a:gd name="T6" fmla="*/ 30163 w 16"/>
                  <a:gd name="T7" fmla="*/ 0 h 9"/>
                  <a:gd name="T8" fmla="*/ 0 w 16"/>
                  <a:gd name="T9" fmla="*/ 19403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2" name="Freeform 136"/>
              <p:cNvSpPr>
                <a:spLocks noChangeArrowheads="1"/>
              </p:cNvSpPr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2777 h 23"/>
                  <a:gd name="T2" fmla="*/ 0 w 81"/>
                  <a:gd name="T3" fmla="*/ 53147 h 23"/>
                  <a:gd name="T4" fmla="*/ 7526 w 81"/>
                  <a:gd name="T5" fmla="*/ 60739 h 23"/>
                  <a:gd name="T6" fmla="*/ 301037 w 81"/>
                  <a:gd name="T7" fmla="*/ 41758 h 23"/>
                  <a:gd name="T8" fmla="*/ 304800 w 81"/>
                  <a:gd name="T9" fmla="*/ 30370 h 23"/>
                  <a:gd name="T10" fmla="*/ 289748 w 81"/>
                  <a:gd name="T11" fmla="*/ 3796 h 23"/>
                  <a:gd name="T12" fmla="*/ 278459 w 81"/>
                  <a:gd name="T13" fmla="*/ 0 h 23"/>
                  <a:gd name="T14" fmla="*/ 7526 w 81"/>
                  <a:gd name="T15" fmla="*/ 15185 h 23"/>
                  <a:gd name="T16" fmla="*/ 0 w 81"/>
                  <a:gd name="T17" fmla="*/ 2277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" name="Freeform 137"/>
              <p:cNvSpPr>
                <a:spLocks noChangeArrowheads="1"/>
              </p:cNvSpPr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1475880 w 413"/>
                  <a:gd name="T1" fmla="*/ 142635 h 225"/>
                  <a:gd name="T2" fmla="*/ 1340685 w 413"/>
                  <a:gd name="T3" fmla="*/ 746958 h 225"/>
                  <a:gd name="T4" fmla="*/ 1081561 w 413"/>
                  <a:gd name="T5" fmla="*/ 206446 h 225"/>
                  <a:gd name="T6" fmla="*/ 480694 w 413"/>
                  <a:gd name="T7" fmla="*/ 412891 h 225"/>
                  <a:gd name="T8" fmla="*/ 262879 w 413"/>
                  <a:gd name="T9" fmla="*/ 795754 h 225"/>
                  <a:gd name="T10" fmla="*/ 229081 w 413"/>
                  <a:gd name="T11" fmla="*/ 829536 h 225"/>
                  <a:gd name="T12" fmla="*/ 33799 w 413"/>
                  <a:gd name="T13" fmla="*/ 375356 h 225"/>
                  <a:gd name="T14" fmla="*/ 71353 w 413"/>
                  <a:gd name="T15" fmla="*/ 18768 h 225"/>
                  <a:gd name="T16" fmla="*/ 1412038 w 413"/>
                  <a:gd name="T17" fmla="*/ 0 h 225"/>
                  <a:gd name="T18" fmla="*/ 1475880 w 413"/>
                  <a:gd name="T19" fmla="*/ 142635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" name="Freeform 138"/>
              <p:cNvSpPr>
                <a:spLocks noChangeArrowheads="1"/>
              </p:cNvSpPr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52664 w 46"/>
                  <a:gd name="T1" fmla="*/ 244475 h 65"/>
                  <a:gd name="T2" fmla="*/ 127898 w 46"/>
                  <a:gd name="T3" fmla="*/ 0 h 65"/>
                  <a:gd name="T4" fmla="*/ 0 w 46"/>
                  <a:gd name="T5" fmla="*/ 218147 h 65"/>
                  <a:gd name="T6" fmla="*/ 52664 w 46"/>
                  <a:gd name="T7" fmla="*/ 244475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8" name="Freeform 106"/>
            <p:cNvSpPr>
              <a:spLocks noChangeArrowheads="1"/>
            </p:cNvSpPr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44018 w 43"/>
                <a:gd name="T1" fmla="*/ 0 h 36"/>
                <a:gd name="T2" fmla="*/ 0 w 43"/>
                <a:gd name="T3" fmla="*/ 10075 h 36"/>
                <a:gd name="T4" fmla="*/ 44018 w 43"/>
                <a:gd name="T5" fmla="*/ 72538 h 36"/>
                <a:gd name="T6" fmla="*/ 44018 w 43"/>
                <a:gd name="T7" fmla="*/ 72538 h 36"/>
                <a:gd name="T8" fmla="*/ 86036 w 43"/>
                <a:gd name="T9" fmla="*/ 10075 h 36"/>
                <a:gd name="T10" fmla="*/ 44018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108"/>
            <p:cNvSpPr>
              <a:spLocks noChangeArrowheads="1"/>
            </p:cNvSpPr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42175 w 42"/>
                <a:gd name="T1" fmla="*/ 0 h 36"/>
                <a:gd name="T2" fmla="*/ 0 w 42"/>
                <a:gd name="T3" fmla="*/ 10075 h 36"/>
                <a:gd name="T4" fmla="*/ 42175 w 42"/>
                <a:gd name="T5" fmla="*/ 72538 h 36"/>
                <a:gd name="T6" fmla="*/ 42175 w 42"/>
                <a:gd name="T7" fmla="*/ 72538 h 36"/>
                <a:gd name="T8" fmla="*/ 84349 w 42"/>
                <a:gd name="T9" fmla="*/ 10075 h 36"/>
                <a:gd name="T10" fmla="*/ 42175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5" name="矩形 133"/>
          <p:cNvSpPr>
            <a:spLocks noChangeArrowheads="1"/>
          </p:cNvSpPr>
          <p:nvPr/>
        </p:nvSpPr>
        <p:spPr bwMode="auto">
          <a:xfrm>
            <a:off x="0" y="642741"/>
            <a:ext cx="9144000" cy="647500"/>
          </a:xfrm>
          <a:prstGeom prst="rect">
            <a:avLst/>
          </a:prstGeom>
          <a:solidFill>
            <a:srgbClr val="00B050">
              <a:alpha val="74901"/>
            </a:srgbClr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146" name="矩形 134"/>
          <p:cNvSpPr>
            <a:spLocks noChangeArrowheads="1"/>
          </p:cNvSpPr>
          <p:nvPr/>
        </p:nvSpPr>
        <p:spPr bwMode="auto">
          <a:xfrm>
            <a:off x="3138086" y="818897"/>
            <a:ext cx="300595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小组展示（记忆大比拼）</a:t>
            </a:r>
          </a:p>
        </p:txBody>
      </p:sp>
      <p:sp>
        <p:nvSpPr>
          <p:cNvPr id="147" name="矩形 135"/>
          <p:cNvSpPr>
            <a:spLocks noChangeArrowheads="1"/>
          </p:cNvSpPr>
          <p:nvPr/>
        </p:nvSpPr>
        <p:spPr bwMode="auto">
          <a:xfrm>
            <a:off x="1466597" y="1386248"/>
            <a:ext cx="676788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8" name="矩形 137"/>
          <p:cNvSpPr>
            <a:spLocks noChangeArrowheads="1"/>
          </p:cNvSpPr>
          <p:nvPr/>
        </p:nvSpPr>
        <p:spPr bwMode="auto">
          <a:xfrm>
            <a:off x="3311526" y="1386248"/>
            <a:ext cx="688975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9" name="矩形 138"/>
          <p:cNvSpPr>
            <a:spLocks noChangeArrowheads="1"/>
          </p:cNvSpPr>
          <p:nvPr/>
        </p:nvSpPr>
        <p:spPr bwMode="auto">
          <a:xfrm>
            <a:off x="5373698" y="1357679"/>
            <a:ext cx="698500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50" name="矩形 139"/>
          <p:cNvSpPr>
            <a:spLocks noChangeArrowheads="1"/>
          </p:cNvSpPr>
          <p:nvPr/>
        </p:nvSpPr>
        <p:spPr bwMode="auto">
          <a:xfrm>
            <a:off x="6915150" y="1326740"/>
            <a:ext cx="800100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55" name="AutoShape 26"/>
          <p:cNvSpPr>
            <a:spLocks noChangeArrowheads="1"/>
          </p:cNvSpPr>
          <p:nvPr/>
        </p:nvSpPr>
        <p:spPr bwMode="auto">
          <a:xfrm>
            <a:off x="2100284" y="3217482"/>
            <a:ext cx="5526088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图书馆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6" name="AutoShape 16"/>
          <p:cNvSpPr>
            <a:spLocks noChangeArrowheads="1"/>
          </p:cNvSpPr>
          <p:nvPr/>
        </p:nvSpPr>
        <p:spPr bwMode="auto">
          <a:xfrm>
            <a:off x="2814669" y="3146067"/>
            <a:ext cx="3840163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袋，包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7" name="AutoShape 25"/>
          <p:cNvSpPr>
            <a:spLocks noChangeArrowheads="1"/>
          </p:cNvSpPr>
          <p:nvPr/>
        </p:nvSpPr>
        <p:spPr bwMode="auto">
          <a:xfrm>
            <a:off x="2743226" y="3217482"/>
            <a:ext cx="3935412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笔记本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8" name="AutoShape 25"/>
          <p:cNvSpPr>
            <a:spLocks noChangeArrowheads="1"/>
          </p:cNvSpPr>
          <p:nvPr/>
        </p:nvSpPr>
        <p:spPr bwMode="auto">
          <a:xfrm>
            <a:off x="2671788" y="3217482"/>
            <a:ext cx="3935412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手表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9" name="AutoShape 25"/>
          <p:cNvSpPr>
            <a:spLocks noChangeArrowheads="1"/>
          </p:cNvSpPr>
          <p:nvPr/>
        </p:nvSpPr>
        <p:spPr bwMode="auto">
          <a:xfrm>
            <a:off x="2671793" y="3146067"/>
            <a:ext cx="3935413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戒指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60" name="AutoShape 25"/>
          <p:cNvSpPr>
            <a:spLocks noChangeArrowheads="1"/>
          </p:cNvSpPr>
          <p:nvPr/>
        </p:nvSpPr>
        <p:spPr bwMode="auto">
          <a:xfrm>
            <a:off x="2743231" y="3217482"/>
            <a:ext cx="3935413" cy="1200150"/>
          </a:xfrm>
          <a:prstGeom prst="plaque">
            <a:avLst>
              <a:gd name="adj" fmla="val 16667"/>
            </a:avLst>
          </a:prstGeom>
          <a:solidFill>
            <a:srgbClr val="E1FDA1"/>
          </a:solidFill>
          <a:ln w="9525">
            <a:solidFill>
              <a:srgbClr val="FF0000"/>
            </a:solidFill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棒球</a:t>
            </a:r>
            <a:endParaRPr lang="zh-CN" altLang="en-US" sz="5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61" name="AutoShape 46"/>
          <p:cNvSpPr>
            <a:spLocks noChangeArrowheads="1"/>
          </p:cNvSpPr>
          <p:nvPr/>
        </p:nvSpPr>
        <p:spPr bwMode="auto">
          <a:xfrm flipH="1">
            <a:off x="385777" y="3258930"/>
            <a:ext cx="4364037" cy="1018860"/>
          </a:xfrm>
          <a:prstGeom prst="wedgeEllipseCallout">
            <a:avLst>
              <a:gd name="adj1" fmla="val -100037"/>
              <a:gd name="adj2" fmla="val 1986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You’re  great!</a:t>
            </a:r>
          </a:p>
        </p:txBody>
      </p:sp>
      <p:sp>
        <p:nvSpPr>
          <p:cNvPr id="162" name="流程图: 可选过程 16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5" grpId="0" bldLvl="0" animBg="1"/>
      <p:bldP spid="5" grpId="1" bldLvl="0" animBg="1"/>
      <p:bldP spid="6" grpId="0" bldLvl="0" animBg="1"/>
      <p:bldP spid="6" grpId="1" bldLvl="0" animBg="1"/>
      <p:bldP spid="7" grpId="0" bldLvl="0" animBg="1"/>
      <p:bldP spid="7" grpId="1" bldLvl="0" animBg="1"/>
      <p:bldP spid="8" grpId="0" bldLvl="0" animBg="1"/>
      <p:bldP spid="8" grpId="1" bldLvl="0" animBg="1"/>
      <p:bldP spid="9" grpId="0" bldLvl="0" animBg="1"/>
      <p:bldP spid="9" grpId="1" bldLvl="0" animBg="1"/>
      <p:bldP spid="10" grpId="0" bldLvl="0" animBg="1"/>
      <p:bldP spid="10" grpId="1" bldLvl="0" animBg="1"/>
      <p:bldP spid="11" grpId="0" bldLvl="0" animBg="1"/>
      <p:bldP spid="11" grpId="1" bldLvl="0" animBg="1"/>
      <p:bldP spid="12" grpId="0" bldLvl="0" animBg="1"/>
      <p:bldP spid="12" grpId="1" bldLvl="0" animBg="1"/>
      <p:bldP spid="155" grpId="0" bldLvl="0" animBg="1"/>
      <p:bldP spid="155" grpId="1" bldLvl="0" animBg="1"/>
      <p:bldP spid="156" grpId="0" bldLvl="0" animBg="1"/>
      <p:bldP spid="156" grpId="1" bldLvl="0" animBg="1"/>
      <p:bldP spid="157" grpId="0" bldLvl="0" animBg="1"/>
      <p:bldP spid="157" grpId="1" bldLvl="0" animBg="1"/>
      <p:bldP spid="158" grpId="0" bldLvl="0" animBg="1"/>
      <p:bldP spid="158" grpId="1" bldLvl="0" animBg="1"/>
      <p:bldP spid="159" grpId="0" bldLvl="0" animBg="1"/>
      <p:bldP spid="159" grpId="1" bldLvl="0" animBg="1"/>
      <p:bldP spid="160" grpId="0" bldLvl="0" animBg="1"/>
      <p:bldP spid="160" grpId="1" bldLvl="0" animBg="1"/>
      <p:bldP spid="16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全屏显示(16:9)</PresentationFormat>
  <Paragraphs>204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Listening </vt:lpstr>
      <vt:lpstr>Listening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2017-10-13T02:06:00Z</dcterms:created>
  <dcterms:modified xsi:type="dcterms:W3CDTF">2023-01-16T23:34:51Z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20ADA14485374B18B32556AD632EE6FB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