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0" r:id="rId2"/>
    <p:sldId id="272" r:id="rId3"/>
    <p:sldId id="471" r:id="rId4"/>
    <p:sldId id="529" r:id="rId5"/>
    <p:sldId id="531" r:id="rId6"/>
    <p:sldId id="532" r:id="rId7"/>
    <p:sldId id="533" r:id="rId8"/>
    <p:sldId id="539" r:id="rId9"/>
    <p:sldId id="534" r:id="rId10"/>
    <p:sldId id="536" r:id="rId11"/>
    <p:sldId id="537" r:id="rId12"/>
    <p:sldId id="538" r:id="rId13"/>
    <p:sldId id="540" r:id="rId14"/>
    <p:sldId id="541" r:id="rId15"/>
    <p:sldId id="542" r:id="rId16"/>
    <p:sldId id="271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B4652362-982D-41B3-92AB-9FA76D5EAC27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F8030CFA-7F7B-48C0-9D2A-8971B45DB00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30CFA-7F7B-48C0-9D2A-8971B45DB00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30CFA-7F7B-48C0-9D2A-8971B45DB00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30CFA-7F7B-48C0-9D2A-8971B45DB00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30CFA-7F7B-48C0-9D2A-8971B45DB00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30CFA-7F7B-48C0-9D2A-8971B45DB00A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30CFA-7F7B-48C0-9D2A-8971B45DB00A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30CFA-7F7B-48C0-9D2A-8971B45DB00A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30CFA-7F7B-48C0-9D2A-8971B45DB00A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30CFA-7F7B-48C0-9D2A-8971B45DB00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30CFA-7F7B-48C0-9D2A-8971B45DB00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30CFA-7F7B-48C0-9D2A-8971B45DB00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30CFA-7F7B-48C0-9D2A-8971B45DB00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30CFA-7F7B-48C0-9D2A-8971B45DB00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30CFA-7F7B-48C0-9D2A-8971B45DB00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30CFA-7F7B-48C0-9D2A-8971B45DB00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030CFA-7F7B-48C0-9D2A-8971B45DB00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/>
          <p:cNvSpPr/>
          <p:nvPr/>
        </p:nvSpPr>
        <p:spPr>
          <a:xfrm rot="20168230" flipH="1">
            <a:off x="-1598500" y="257641"/>
            <a:ext cx="6802324" cy="5848102"/>
          </a:xfrm>
          <a:custGeom>
            <a:avLst/>
            <a:gdLst>
              <a:gd name="connsiteX0" fmla="*/ 885629 w 3809428"/>
              <a:gd name="connsiteY0" fmla="*/ 1492901 h 3275045"/>
              <a:gd name="connsiteX1" fmla="*/ 893591 w 3809428"/>
              <a:gd name="connsiteY1" fmla="*/ 1492425 h 3275045"/>
              <a:gd name="connsiteX2" fmla="*/ 894692 w 3809428"/>
              <a:gd name="connsiteY2" fmla="*/ 1492087 h 3275045"/>
              <a:gd name="connsiteX3" fmla="*/ 1523775 w 3809428"/>
              <a:gd name="connsiteY3" fmla="*/ 995525 h 3275045"/>
              <a:gd name="connsiteX4" fmla="*/ 1507779 w 3809428"/>
              <a:gd name="connsiteY4" fmla="*/ 1019806 h 3275045"/>
              <a:gd name="connsiteX5" fmla="*/ 1540215 w 3809428"/>
              <a:gd name="connsiteY5" fmla="*/ 1064857 h 3275045"/>
              <a:gd name="connsiteX6" fmla="*/ 1584803 w 3809428"/>
              <a:gd name="connsiteY6" fmla="*/ 1035251 h 3275045"/>
              <a:gd name="connsiteX7" fmla="*/ 1552365 w 3809428"/>
              <a:gd name="connsiteY7" fmla="*/ 990200 h 3275045"/>
              <a:gd name="connsiteX8" fmla="*/ 1523775 w 3809428"/>
              <a:gd name="connsiteY8" fmla="*/ 995525 h 3275045"/>
              <a:gd name="connsiteX9" fmla="*/ 1684462 w 3809428"/>
              <a:gd name="connsiteY9" fmla="*/ 855398 h 3275045"/>
              <a:gd name="connsiteX10" fmla="*/ 1653295 w 3809428"/>
              <a:gd name="connsiteY10" fmla="*/ 904284 h 3275045"/>
              <a:gd name="connsiteX11" fmla="*/ 1716106 w 3809428"/>
              <a:gd name="connsiteY11" fmla="*/ 993548 h 3275045"/>
              <a:gd name="connsiteX12" fmla="*/ 1806109 w 3809428"/>
              <a:gd name="connsiteY12" fmla="*/ 932295 h 3275045"/>
              <a:gd name="connsiteX13" fmla="*/ 1743297 w 3809428"/>
              <a:gd name="connsiteY13" fmla="*/ 843030 h 3275045"/>
              <a:gd name="connsiteX14" fmla="*/ 1684462 w 3809428"/>
              <a:gd name="connsiteY14" fmla="*/ 855398 h 3275045"/>
              <a:gd name="connsiteX15" fmla="*/ 663410 w 3809428"/>
              <a:gd name="connsiteY15" fmla="*/ 1112701 h 3275045"/>
              <a:gd name="connsiteX16" fmla="*/ 577231 w 3809428"/>
              <a:gd name="connsiteY16" fmla="*/ 1173791 h 3275045"/>
              <a:gd name="connsiteX17" fmla="*/ 531598 w 3809428"/>
              <a:gd name="connsiteY17" fmla="*/ 1225790 h 3275045"/>
              <a:gd name="connsiteX18" fmla="*/ 473308 w 3809428"/>
              <a:gd name="connsiteY18" fmla="*/ 1345881 h 3275045"/>
              <a:gd name="connsiteX19" fmla="*/ 469393 w 3809428"/>
              <a:gd name="connsiteY19" fmla="*/ 1360492 h 3275045"/>
              <a:gd name="connsiteX20" fmla="*/ 467916 w 3809428"/>
              <a:gd name="connsiteY20" fmla="*/ 1375755 h 3275045"/>
              <a:gd name="connsiteX21" fmla="*/ 461869 w 3809428"/>
              <a:gd name="connsiteY21" fmla="*/ 1408063 h 3275045"/>
              <a:gd name="connsiteX22" fmla="*/ 461348 w 3809428"/>
              <a:gd name="connsiteY22" fmla="*/ 1439240 h 3275045"/>
              <a:gd name="connsiteX23" fmla="*/ 460695 w 3809428"/>
              <a:gd name="connsiteY23" fmla="*/ 1441676 h 3275045"/>
              <a:gd name="connsiteX24" fmla="*/ 460043 w 3809428"/>
              <a:gd name="connsiteY24" fmla="*/ 1444110 h 3275045"/>
              <a:gd name="connsiteX25" fmla="*/ 461826 w 3809428"/>
              <a:gd name="connsiteY25" fmla="*/ 1447198 h 3275045"/>
              <a:gd name="connsiteX26" fmla="*/ 462305 w 3809428"/>
              <a:gd name="connsiteY26" fmla="*/ 1455156 h 3275045"/>
              <a:gd name="connsiteX27" fmla="*/ 463262 w 3809428"/>
              <a:gd name="connsiteY27" fmla="*/ 1471072 h 3275045"/>
              <a:gd name="connsiteX28" fmla="*/ 485236 w 3809428"/>
              <a:gd name="connsiteY28" fmla="*/ 1583962 h 3275045"/>
              <a:gd name="connsiteX29" fmla="*/ 496417 w 3809428"/>
              <a:gd name="connsiteY29" fmla="*/ 1610445 h 3275045"/>
              <a:gd name="connsiteX30" fmla="*/ 501114 w 3809428"/>
              <a:gd name="connsiteY30" fmla="*/ 1622144 h 3275045"/>
              <a:gd name="connsiteX31" fmla="*/ 508251 w 3809428"/>
              <a:gd name="connsiteY31" fmla="*/ 1634495 h 3275045"/>
              <a:gd name="connsiteX32" fmla="*/ 520083 w 3809428"/>
              <a:gd name="connsiteY32" fmla="*/ 1658545 h 3275045"/>
              <a:gd name="connsiteX33" fmla="*/ 535005 w 3809428"/>
              <a:gd name="connsiteY33" fmla="*/ 1680812 h 3275045"/>
              <a:gd name="connsiteX34" fmla="*/ 669215 w 3809428"/>
              <a:gd name="connsiteY34" fmla="*/ 1813338 h 3275045"/>
              <a:gd name="connsiteX35" fmla="*/ 800420 w 3809428"/>
              <a:gd name="connsiteY35" fmla="*/ 1869371 h 3275045"/>
              <a:gd name="connsiteX36" fmla="*/ 829654 w 3809428"/>
              <a:gd name="connsiteY36" fmla="*/ 1877205 h 3275045"/>
              <a:gd name="connsiteX37" fmla="*/ 852232 w 3809428"/>
              <a:gd name="connsiteY37" fmla="*/ 1880644 h 3275045"/>
              <a:gd name="connsiteX38" fmla="*/ 893169 w 3809428"/>
              <a:gd name="connsiteY38" fmla="*/ 1883784 h 3275045"/>
              <a:gd name="connsiteX39" fmla="*/ 925013 w 3809428"/>
              <a:gd name="connsiteY39" fmla="*/ 1881878 h 3275045"/>
              <a:gd name="connsiteX40" fmla="*/ 892037 w 3809428"/>
              <a:gd name="connsiteY40" fmla="*/ 1878261 h 3275045"/>
              <a:gd name="connsiteX41" fmla="*/ 855494 w 3809428"/>
              <a:gd name="connsiteY41" fmla="*/ 1868470 h 3275045"/>
              <a:gd name="connsiteX42" fmla="*/ 806771 w 3809428"/>
              <a:gd name="connsiteY42" fmla="*/ 1855414 h 3275045"/>
              <a:gd name="connsiteX43" fmla="*/ 689226 w 3809428"/>
              <a:gd name="connsiteY43" fmla="*/ 1787380 h 3275045"/>
              <a:gd name="connsiteX44" fmla="*/ 578246 w 3809428"/>
              <a:gd name="connsiteY44" fmla="*/ 1655861 h 3275045"/>
              <a:gd name="connsiteX45" fmla="*/ 567545 w 3809428"/>
              <a:gd name="connsiteY45" fmla="*/ 1637333 h 3275045"/>
              <a:gd name="connsiteX46" fmla="*/ 558147 w 3809428"/>
              <a:gd name="connsiteY46" fmla="*/ 1613939 h 3275045"/>
              <a:gd name="connsiteX47" fmla="*/ 553448 w 3809428"/>
              <a:gd name="connsiteY47" fmla="*/ 1602239 h 3275045"/>
              <a:gd name="connsiteX48" fmla="*/ 548749 w 3809428"/>
              <a:gd name="connsiteY48" fmla="*/ 1590541 h 3275045"/>
              <a:gd name="connsiteX49" fmla="*/ 541789 w 3809428"/>
              <a:gd name="connsiteY49" fmla="*/ 1567797 h 3275045"/>
              <a:gd name="connsiteX50" fmla="*/ 535479 w 3809428"/>
              <a:gd name="connsiteY50" fmla="*/ 1542617 h 3275045"/>
              <a:gd name="connsiteX51" fmla="*/ 531607 w 3809428"/>
              <a:gd name="connsiteY51" fmla="*/ 1518092 h 3275045"/>
              <a:gd name="connsiteX52" fmla="*/ 529388 w 3809428"/>
              <a:gd name="connsiteY52" fmla="*/ 1467910 h 3275045"/>
              <a:gd name="connsiteX53" fmla="*/ 527776 w 3809428"/>
              <a:gd name="connsiteY53" fmla="*/ 1454430 h 3275045"/>
              <a:gd name="connsiteX54" fmla="*/ 526647 w 3809428"/>
              <a:gd name="connsiteY54" fmla="*/ 1448907 h 3275045"/>
              <a:gd name="connsiteX55" fmla="*/ 527298 w 3809428"/>
              <a:gd name="connsiteY55" fmla="*/ 1446473 h 3275045"/>
              <a:gd name="connsiteX56" fmla="*/ 527952 w 3809428"/>
              <a:gd name="connsiteY56" fmla="*/ 1444038 h 3275045"/>
              <a:gd name="connsiteX57" fmla="*/ 530908 w 3809428"/>
              <a:gd name="connsiteY57" fmla="*/ 1413511 h 3275045"/>
              <a:gd name="connsiteX58" fmla="*/ 536780 w 3809428"/>
              <a:gd name="connsiteY58" fmla="*/ 1391597 h 3275045"/>
              <a:gd name="connsiteX59" fmla="*/ 540694 w 3809428"/>
              <a:gd name="connsiteY59" fmla="*/ 1376987 h 3275045"/>
              <a:gd name="connsiteX60" fmla="*/ 543957 w 3809428"/>
              <a:gd name="connsiteY60" fmla="*/ 1364813 h 3275045"/>
              <a:gd name="connsiteX61" fmla="*/ 595068 w 3809428"/>
              <a:gd name="connsiteY61" fmla="*/ 1271505 h 3275045"/>
              <a:gd name="connsiteX62" fmla="*/ 781690 w 3809428"/>
              <a:gd name="connsiteY62" fmla="*/ 1159701 h 3275045"/>
              <a:gd name="connsiteX63" fmla="*/ 811098 w 3809428"/>
              <a:gd name="connsiteY63" fmla="*/ 1157141 h 3275045"/>
              <a:gd name="connsiteX64" fmla="*/ 840506 w 3809428"/>
              <a:gd name="connsiteY64" fmla="*/ 1154583 h 3275045"/>
              <a:gd name="connsiteX65" fmla="*/ 842942 w 3809428"/>
              <a:gd name="connsiteY65" fmla="*/ 1155234 h 3275045"/>
              <a:gd name="connsiteX66" fmla="*/ 845378 w 3809428"/>
              <a:gd name="connsiteY66" fmla="*/ 1155886 h 3275045"/>
              <a:gd name="connsiteX67" fmla="*/ 853340 w 3809428"/>
              <a:gd name="connsiteY67" fmla="*/ 1155411 h 3275045"/>
              <a:gd name="connsiteX68" fmla="*/ 871046 w 3809428"/>
              <a:gd name="connsiteY68" fmla="*/ 1157546 h 3275045"/>
              <a:gd name="connsiteX69" fmla="*/ 875916 w 3809428"/>
              <a:gd name="connsiteY69" fmla="*/ 1158851 h 3275045"/>
              <a:gd name="connsiteX70" fmla="*/ 883226 w 3809428"/>
              <a:gd name="connsiteY70" fmla="*/ 1160808 h 3275045"/>
              <a:gd name="connsiteX71" fmla="*/ 896057 w 3809428"/>
              <a:gd name="connsiteY71" fmla="*/ 1161637 h 3275045"/>
              <a:gd name="connsiteX72" fmla="*/ 994941 w 3809428"/>
              <a:gd name="connsiteY72" fmla="*/ 1211623 h 3275045"/>
              <a:gd name="connsiteX73" fmla="*/ 1062592 w 3809428"/>
              <a:gd name="connsiteY73" fmla="*/ 1300213 h 3275045"/>
              <a:gd name="connsiteX74" fmla="*/ 1076992 w 3809428"/>
              <a:gd name="connsiteY74" fmla="*/ 1353658 h 3275045"/>
              <a:gd name="connsiteX75" fmla="*/ 1078604 w 3809428"/>
              <a:gd name="connsiteY75" fmla="*/ 1367140 h 3275045"/>
              <a:gd name="connsiteX76" fmla="*/ 1080211 w 3809428"/>
              <a:gd name="connsiteY76" fmla="*/ 1380620 h 3275045"/>
              <a:gd name="connsiteX77" fmla="*/ 1078253 w 3809428"/>
              <a:gd name="connsiteY77" fmla="*/ 1387925 h 3275045"/>
              <a:gd name="connsiteX78" fmla="*/ 1080038 w 3809428"/>
              <a:gd name="connsiteY78" fmla="*/ 1391012 h 3275045"/>
              <a:gd name="connsiteX79" fmla="*/ 1079386 w 3809428"/>
              <a:gd name="connsiteY79" fmla="*/ 1393448 h 3275045"/>
              <a:gd name="connsiteX80" fmla="*/ 1077907 w 3809428"/>
              <a:gd name="connsiteY80" fmla="*/ 1408711 h 3275045"/>
              <a:gd name="connsiteX81" fmla="*/ 1078386 w 3809428"/>
              <a:gd name="connsiteY81" fmla="*/ 1416669 h 3275045"/>
              <a:gd name="connsiteX82" fmla="*/ 1077081 w 3809428"/>
              <a:gd name="connsiteY82" fmla="*/ 1421539 h 3275045"/>
              <a:gd name="connsiteX83" fmla="*/ 1075775 w 3809428"/>
              <a:gd name="connsiteY83" fmla="*/ 1426410 h 3275045"/>
              <a:gd name="connsiteX84" fmla="*/ 1073819 w 3809428"/>
              <a:gd name="connsiteY84" fmla="*/ 1433713 h 3275045"/>
              <a:gd name="connsiteX85" fmla="*/ 1070556 w 3809428"/>
              <a:gd name="connsiteY85" fmla="*/ 1445888 h 3275045"/>
              <a:gd name="connsiteX86" fmla="*/ 1067293 w 3809428"/>
              <a:gd name="connsiteY86" fmla="*/ 1458064 h 3275045"/>
              <a:gd name="connsiteX87" fmla="*/ 1040280 w 3809428"/>
              <a:gd name="connsiteY87" fmla="*/ 1500413 h 3275045"/>
              <a:gd name="connsiteX88" fmla="*/ 956715 w 3809428"/>
              <a:gd name="connsiteY88" fmla="*/ 1558926 h 3275045"/>
              <a:gd name="connsiteX89" fmla="*/ 906991 w 3809428"/>
              <a:gd name="connsiteY89" fmla="*/ 1569090 h 3275045"/>
              <a:gd name="connsiteX90" fmla="*/ 899683 w 3809428"/>
              <a:gd name="connsiteY90" fmla="*/ 1567130 h 3275045"/>
              <a:gd name="connsiteX91" fmla="*/ 896595 w 3809428"/>
              <a:gd name="connsiteY91" fmla="*/ 1568914 h 3275045"/>
              <a:gd name="connsiteX92" fmla="*/ 894157 w 3809428"/>
              <a:gd name="connsiteY92" fmla="*/ 1568260 h 3275045"/>
              <a:gd name="connsiteX93" fmla="*/ 881324 w 3809428"/>
              <a:gd name="connsiteY93" fmla="*/ 1567431 h 3275045"/>
              <a:gd name="connsiteX94" fmla="*/ 870928 w 3809428"/>
              <a:gd name="connsiteY94" fmla="*/ 1567255 h 3275045"/>
              <a:gd name="connsiteX95" fmla="*/ 858747 w 3809428"/>
              <a:gd name="connsiteY95" fmla="*/ 1563993 h 3275045"/>
              <a:gd name="connsiteX96" fmla="*/ 781312 w 3809428"/>
              <a:gd name="connsiteY96" fmla="*/ 1511927 h 3275045"/>
              <a:gd name="connsiteX97" fmla="*/ 758122 w 3809428"/>
              <a:gd name="connsiteY97" fmla="*/ 1471785 h 3275045"/>
              <a:gd name="connsiteX98" fmla="*/ 751510 w 3809428"/>
              <a:gd name="connsiteY98" fmla="*/ 1428255 h 3275045"/>
              <a:gd name="connsiteX99" fmla="*/ 749072 w 3809428"/>
              <a:gd name="connsiteY99" fmla="*/ 1427602 h 3275045"/>
              <a:gd name="connsiteX100" fmla="*/ 750377 w 3809428"/>
              <a:gd name="connsiteY100" fmla="*/ 1422733 h 3275045"/>
              <a:gd name="connsiteX101" fmla="*/ 749248 w 3809428"/>
              <a:gd name="connsiteY101" fmla="*/ 1417210 h 3275045"/>
              <a:gd name="connsiteX102" fmla="*/ 749899 w 3809428"/>
              <a:gd name="connsiteY102" fmla="*/ 1414775 h 3275045"/>
              <a:gd name="connsiteX103" fmla="*/ 750551 w 3809428"/>
              <a:gd name="connsiteY103" fmla="*/ 1412341 h 3275045"/>
              <a:gd name="connsiteX104" fmla="*/ 751856 w 3809428"/>
              <a:gd name="connsiteY104" fmla="*/ 1407471 h 3275045"/>
              <a:gd name="connsiteX105" fmla="*/ 752029 w 3809428"/>
              <a:gd name="connsiteY105" fmla="*/ 1397078 h 3275045"/>
              <a:gd name="connsiteX106" fmla="*/ 757076 w 3809428"/>
              <a:gd name="connsiteY106" fmla="*/ 1387989 h 3275045"/>
              <a:gd name="connsiteX107" fmla="*/ 777260 w 3809428"/>
              <a:gd name="connsiteY107" fmla="*/ 1351641 h 3275045"/>
              <a:gd name="connsiteX108" fmla="*/ 842774 w 3809428"/>
              <a:gd name="connsiteY108" fmla="*/ 1311779 h 3275045"/>
              <a:gd name="connsiteX109" fmla="*/ 879490 w 3809428"/>
              <a:gd name="connsiteY109" fmla="*/ 1311178 h 3275045"/>
              <a:gd name="connsiteX110" fmla="*/ 913596 w 3809428"/>
              <a:gd name="connsiteY110" fmla="*/ 1320317 h 3275045"/>
              <a:gd name="connsiteX111" fmla="*/ 958058 w 3809428"/>
              <a:gd name="connsiteY111" fmla="*/ 1368768 h 3275045"/>
              <a:gd name="connsiteX112" fmla="*/ 966933 w 3809428"/>
              <a:gd name="connsiteY112" fmla="*/ 1423342 h 3275045"/>
              <a:gd name="connsiteX113" fmla="*/ 945443 w 3809428"/>
              <a:gd name="connsiteY113" fmla="*/ 1464561 h 3275045"/>
              <a:gd name="connsiteX114" fmla="*/ 916341 w 3809428"/>
              <a:gd name="connsiteY114" fmla="*/ 1485471 h 3275045"/>
              <a:gd name="connsiteX115" fmla="*/ 894692 w 3809428"/>
              <a:gd name="connsiteY115" fmla="*/ 1492087 h 3275045"/>
              <a:gd name="connsiteX116" fmla="*/ 895662 w 3809428"/>
              <a:gd name="connsiteY116" fmla="*/ 1492001 h 3275045"/>
              <a:gd name="connsiteX117" fmla="*/ 918125 w 3809428"/>
              <a:gd name="connsiteY117" fmla="*/ 1488558 h 3275045"/>
              <a:gd name="connsiteX118" fmla="*/ 953883 w 3809428"/>
              <a:gd name="connsiteY118" fmla="*/ 1472043 h 3275045"/>
              <a:gd name="connsiteX119" fmla="*/ 983986 w 3809428"/>
              <a:gd name="connsiteY119" fmla="*/ 1427911 h 3275045"/>
              <a:gd name="connsiteX120" fmla="*/ 981460 w 3809428"/>
              <a:gd name="connsiteY120" fmla="*/ 1359379 h 3275045"/>
              <a:gd name="connsiteX121" fmla="*/ 931169 w 3809428"/>
              <a:gd name="connsiteY121" fmla="*/ 1293707 h 3275045"/>
              <a:gd name="connsiteX122" fmla="*/ 886840 w 3809428"/>
              <a:gd name="connsiteY122" fmla="*/ 1274001 h 3275045"/>
              <a:gd name="connsiteX123" fmla="*/ 835506 w 3809428"/>
              <a:gd name="connsiteY123" fmla="*/ 1270686 h 3275045"/>
              <a:gd name="connsiteX124" fmla="*/ 739280 w 3809428"/>
              <a:gd name="connsiteY124" fmla="*/ 1317977 h 3275045"/>
              <a:gd name="connsiteX125" fmla="*/ 704785 w 3809428"/>
              <a:gd name="connsiteY125" fmla="*/ 1368759 h 3275045"/>
              <a:gd name="connsiteX126" fmla="*/ 700871 w 3809428"/>
              <a:gd name="connsiteY126" fmla="*/ 1383370 h 3275045"/>
              <a:gd name="connsiteX127" fmla="*/ 696955 w 3809428"/>
              <a:gd name="connsiteY127" fmla="*/ 1397979 h 3275045"/>
              <a:gd name="connsiteX128" fmla="*/ 699870 w 3809428"/>
              <a:gd name="connsiteY128" fmla="*/ 1406591 h 3275045"/>
              <a:gd name="connsiteX129" fmla="*/ 698565 w 3809428"/>
              <a:gd name="connsiteY129" fmla="*/ 1411459 h 3275045"/>
              <a:gd name="connsiteX130" fmla="*/ 695477 w 3809428"/>
              <a:gd name="connsiteY130" fmla="*/ 1413241 h 3275045"/>
              <a:gd name="connsiteX131" fmla="*/ 691084 w 3809428"/>
              <a:gd name="connsiteY131" fmla="*/ 1419894 h 3275045"/>
              <a:gd name="connsiteX132" fmla="*/ 690431 w 3809428"/>
              <a:gd name="connsiteY132" fmla="*/ 1422329 h 3275045"/>
              <a:gd name="connsiteX133" fmla="*/ 692214 w 3809428"/>
              <a:gd name="connsiteY133" fmla="*/ 1425417 h 3275045"/>
              <a:gd name="connsiteX134" fmla="*/ 691562 w 3809428"/>
              <a:gd name="connsiteY134" fmla="*/ 1427852 h 3275045"/>
              <a:gd name="connsiteX135" fmla="*/ 726848 w 3809428"/>
              <a:gd name="connsiteY135" fmla="*/ 1549530 h 3275045"/>
              <a:gd name="connsiteX136" fmla="*/ 838043 w 3809428"/>
              <a:gd name="connsiteY136" fmla="*/ 1631519 h 3275045"/>
              <a:gd name="connsiteX137" fmla="*/ 855096 w 3809428"/>
              <a:gd name="connsiteY137" fmla="*/ 1636089 h 3275045"/>
              <a:gd name="connsiteX138" fmla="*/ 874584 w 3809428"/>
              <a:gd name="connsiteY138" fmla="*/ 1641311 h 3275045"/>
              <a:gd name="connsiteX139" fmla="*/ 889854 w 3809428"/>
              <a:gd name="connsiteY139" fmla="*/ 1642792 h 3275045"/>
              <a:gd name="connsiteX140" fmla="*/ 892941 w 3809428"/>
              <a:gd name="connsiteY140" fmla="*/ 1641010 h 3275045"/>
              <a:gd name="connsiteX141" fmla="*/ 895378 w 3809428"/>
              <a:gd name="connsiteY141" fmla="*/ 1641662 h 3275045"/>
              <a:gd name="connsiteX142" fmla="*/ 900250 w 3809428"/>
              <a:gd name="connsiteY142" fmla="*/ 1642968 h 3275045"/>
              <a:gd name="connsiteX143" fmla="*/ 910648 w 3809428"/>
              <a:gd name="connsiteY143" fmla="*/ 1643144 h 3275045"/>
              <a:gd name="connsiteX144" fmla="*/ 981818 w 3809428"/>
              <a:gd name="connsiteY144" fmla="*/ 1630897 h 3275045"/>
              <a:gd name="connsiteX145" fmla="*/ 1164652 w 3809428"/>
              <a:gd name="connsiteY145" fmla="*/ 1416294 h 3275045"/>
              <a:gd name="connsiteX146" fmla="*/ 1141416 w 3809428"/>
              <a:gd name="connsiteY146" fmla="*/ 1269139 h 3275045"/>
              <a:gd name="connsiteX147" fmla="*/ 1051709 w 3809428"/>
              <a:gd name="connsiteY147" fmla="*/ 1145930 h 3275045"/>
              <a:gd name="connsiteX148" fmla="*/ 915807 w 3809428"/>
              <a:gd name="connsiteY148" fmla="*/ 1078195 h 3275045"/>
              <a:gd name="connsiteX149" fmla="*/ 895665 w 3809428"/>
              <a:gd name="connsiteY149" fmla="*/ 1075408 h 3275045"/>
              <a:gd name="connsiteX150" fmla="*/ 885920 w 3809428"/>
              <a:gd name="connsiteY150" fmla="*/ 1072797 h 3275045"/>
              <a:gd name="connsiteX151" fmla="*/ 875523 w 3809428"/>
              <a:gd name="connsiteY151" fmla="*/ 1072622 h 3275045"/>
              <a:gd name="connsiteX152" fmla="*/ 860254 w 3809428"/>
              <a:gd name="connsiteY152" fmla="*/ 1071140 h 3275045"/>
              <a:gd name="connsiteX153" fmla="*/ 852292 w 3809428"/>
              <a:gd name="connsiteY153" fmla="*/ 1071616 h 3275045"/>
              <a:gd name="connsiteX154" fmla="*/ 847420 w 3809428"/>
              <a:gd name="connsiteY154" fmla="*/ 1070311 h 3275045"/>
              <a:gd name="connsiteX155" fmla="*/ 844984 w 3809428"/>
              <a:gd name="connsiteY155" fmla="*/ 1069658 h 3275045"/>
              <a:gd name="connsiteX156" fmla="*/ 839459 w 3809428"/>
              <a:gd name="connsiteY156" fmla="*/ 1070788 h 3275045"/>
              <a:gd name="connsiteX157" fmla="*/ 802742 w 3809428"/>
              <a:gd name="connsiteY157" fmla="*/ 1071389 h 3275045"/>
              <a:gd name="connsiteX158" fmla="*/ 767158 w 3809428"/>
              <a:gd name="connsiteY158" fmla="*/ 1077513 h 3275045"/>
              <a:gd name="connsiteX159" fmla="*/ 663410 w 3809428"/>
              <a:gd name="connsiteY159" fmla="*/ 1112701 h 3275045"/>
              <a:gd name="connsiteX160" fmla="*/ 1913855 w 3809428"/>
              <a:gd name="connsiteY160" fmla="*/ 266110 h 3275045"/>
              <a:gd name="connsiteX161" fmla="*/ 1829712 w 3809428"/>
              <a:gd name="connsiteY161" fmla="*/ 317673 h 3275045"/>
              <a:gd name="connsiteX162" fmla="*/ 1723114 w 3809428"/>
              <a:gd name="connsiteY162" fmla="*/ 462877 h 3275045"/>
              <a:gd name="connsiteX163" fmla="*/ 1983247 w 3809428"/>
              <a:gd name="connsiteY163" fmla="*/ 389320 h 3275045"/>
              <a:gd name="connsiteX164" fmla="*/ 2137415 w 3809428"/>
              <a:gd name="connsiteY164" fmla="*/ 243086 h 3275045"/>
              <a:gd name="connsiteX165" fmla="*/ 2028090 w 3809428"/>
              <a:gd name="connsiteY165" fmla="*/ 238476 h 3275045"/>
              <a:gd name="connsiteX166" fmla="*/ 1913855 w 3809428"/>
              <a:gd name="connsiteY166" fmla="*/ 266110 h 3275045"/>
              <a:gd name="connsiteX167" fmla="*/ 1422260 w 3809428"/>
              <a:gd name="connsiteY167" fmla="*/ 373964 h 3275045"/>
              <a:gd name="connsiteX168" fmla="*/ 1397841 w 3809428"/>
              <a:gd name="connsiteY168" fmla="*/ 391661 h 3275045"/>
              <a:gd name="connsiteX169" fmla="*/ 1411709 w 3809428"/>
              <a:gd name="connsiteY169" fmla="*/ 445852 h 3275045"/>
              <a:gd name="connsiteX170" fmla="*/ 1464763 w 3809428"/>
              <a:gd name="connsiteY170" fmla="*/ 430847 h 3275045"/>
              <a:gd name="connsiteX171" fmla="*/ 1450231 w 3809428"/>
              <a:gd name="connsiteY171" fmla="*/ 379132 h 3275045"/>
              <a:gd name="connsiteX172" fmla="*/ 1422260 w 3809428"/>
              <a:gd name="connsiteY172" fmla="*/ 373964 h 3275045"/>
              <a:gd name="connsiteX173" fmla="*/ 1365419 w 3809428"/>
              <a:gd name="connsiteY173" fmla="*/ 131014 h 3275045"/>
              <a:gd name="connsiteX174" fmla="*/ 1337002 w 3809428"/>
              <a:gd name="connsiteY174" fmla="*/ 146993 h 3275045"/>
              <a:gd name="connsiteX175" fmla="*/ 1323097 w 3809428"/>
              <a:gd name="connsiteY175" fmla="*/ 164713 h 3275045"/>
              <a:gd name="connsiteX176" fmla="*/ 1349710 w 3809428"/>
              <a:gd name="connsiteY176" fmla="*/ 268354 h 3275045"/>
              <a:gd name="connsiteX177" fmla="*/ 1455219 w 3809428"/>
              <a:gd name="connsiteY177" fmla="*/ 241850 h 3275045"/>
              <a:gd name="connsiteX178" fmla="*/ 1428606 w 3809428"/>
              <a:gd name="connsiteY178" fmla="*/ 138211 h 3275045"/>
              <a:gd name="connsiteX179" fmla="*/ 1398718 w 3809428"/>
              <a:gd name="connsiteY179" fmla="*/ 128491 h 3275045"/>
              <a:gd name="connsiteX180" fmla="*/ 1365419 w 3809428"/>
              <a:gd name="connsiteY180" fmla="*/ 131014 h 3275045"/>
              <a:gd name="connsiteX181" fmla="*/ 796916 w 3809428"/>
              <a:gd name="connsiteY181" fmla="*/ 391784 h 3275045"/>
              <a:gd name="connsiteX182" fmla="*/ 774819 w 3809428"/>
              <a:gd name="connsiteY182" fmla="*/ 425817 h 3275045"/>
              <a:gd name="connsiteX183" fmla="*/ 825051 w 3809428"/>
              <a:gd name="connsiteY183" fmla="*/ 511930 h 3275045"/>
              <a:gd name="connsiteX184" fmla="*/ 913405 w 3809428"/>
              <a:gd name="connsiteY184" fmla="*/ 465546 h 3275045"/>
              <a:gd name="connsiteX185" fmla="*/ 863172 w 3809428"/>
              <a:gd name="connsiteY185" fmla="*/ 379435 h 3275045"/>
              <a:gd name="connsiteX186" fmla="*/ 834521 w 3809428"/>
              <a:gd name="connsiteY186" fmla="*/ 376136 h 3275045"/>
              <a:gd name="connsiteX187" fmla="*/ 796916 w 3809428"/>
              <a:gd name="connsiteY187" fmla="*/ 391784 h 3275045"/>
              <a:gd name="connsiteX188" fmla="*/ 742321 w 3809428"/>
              <a:gd name="connsiteY188" fmla="*/ 164913 h 3275045"/>
              <a:gd name="connsiteX189" fmla="*/ 696552 w 3809428"/>
              <a:gd name="connsiteY189" fmla="*/ 190879 h 3275045"/>
              <a:gd name="connsiteX190" fmla="*/ 582467 w 3809428"/>
              <a:gd name="connsiteY190" fmla="*/ 353747 h 3275045"/>
              <a:gd name="connsiteX191" fmla="*/ 572240 w 3809428"/>
              <a:gd name="connsiteY191" fmla="*/ 450338 h 3275045"/>
              <a:gd name="connsiteX192" fmla="*/ 600014 w 3809428"/>
              <a:gd name="connsiteY192" fmla="*/ 541427 h 3275045"/>
              <a:gd name="connsiteX193" fmla="*/ 724035 w 3809428"/>
              <a:gd name="connsiteY193" fmla="*/ 653079 h 3275045"/>
              <a:gd name="connsiteX194" fmla="*/ 794632 w 3809428"/>
              <a:gd name="connsiteY194" fmla="*/ 671994 h 3275045"/>
              <a:gd name="connsiteX195" fmla="*/ 860717 w 3809428"/>
              <a:gd name="connsiteY195" fmla="*/ 668791 h 3275045"/>
              <a:gd name="connsiteX196" fmla="*/ 950264 w 3809428"/>
              <a:gd name="connsiteY196" fmla="*/ 616980 h 3275045"/>
              <a:gd name="connsiteX197" fmla="*/ 985424 w 3809428"/>
              <a:gd name="connsiteY197" fmla="*/ 563663 h 3275045"/>
              <a:gd name="connsiteX198" fmla="*/ 989999 w 3809428"/>
              <a:gd name="connsiteY198" fmla="*/ 546592 h 3275045"/>
              <a:gd name="connsiteX199" fmla="*/ 991304 w 3809428"/>
              <a:gd name="connsiteY199" fmla="*/ 541714 h 3275045"/>
              <a:gd name="connsiteX200" fmla="*/ 987563 w 3809428"/>
              <a:gd name="connsiteY200" fmla="*/ 545939 h 3275045"/>
              <a:gd name="connsiteX201" fmla="*/ 981207 w 3809428"/>
              <a:gd name="connsiteY201" fmla="*/ 559920 h 3275045"/>
              <a:gd name="connsiteX202" fmla="*/ 938273 w 3809428"/>
              <a:gd name="connsiteY202" fmla="*/ 603311 h 3275045"/>
              <a:gd name="connsiteX203" fmla="*/ 856389 w 3809428"/>
              <a:gd name="connsiteY203" fmla="*/ 636263 h 3275045"/>
              <a:gd name="connsiteX204" fmla="*/ 746842 w 3809428"/>
              <a:gd name="connsiteY204" fmla="*/ 606911 h 3275045"/>
              <a:gd name="connsiteX205" fmla="*/ 698042 w 3809428"/>
              <a:gd name="connsiteY205" fmla="*/ 565080 h 3275045"/>
              <a:gd name="connsiteX206" fmla="*/ 687831 w 3809428"/>
              <a:gd name="connsiteY206" fmla="*/ 554502 h 3275045"/>
              <a:gd name="connsiteX207" fmla="*/ 678272 w 3809428"/>
              <a:gd name="connsiteY207" fmla="*/ 541486 h 3275045"/>
              <a:gd name="connsiteX208" fmla="*/ 660464 w 3809428"/>
              <a:gd name="connsiteY208" fmla="*/ 510574 h 3275045"/>
              <a:gd name="connsiteX209" fmla="*/ 659058 w 3809428"/>
              <a:gd name="connsiteY209" fmla="*/ 379496 h 3275045"/>
              <a:gd name="connsiteX210" fmla="*/ 748556 w 3809428"/>
              <a:gd name="connsiteY210" fmla="*/ 259707 h 3275045"/>
              <a:gd name="connsiteX211" fmla="*/ 894747 w 3809428"/>
              <a:gd name="connsiteY211" fmla="*/ 220460 h 3275045"/>
              <a:gd name="connsiteX212" fmla="*/ 1044844 w 3809428"/>
              <a:gd name="connsiteY212" fmla="*/ 273748 h 3275045"/>
              <a:gd name="connsiteX213" fmla="*/ 1172606 w 3809428"/>
              <a:gd name="connsiteY213" fmla="*/ 381173 h 3275045"/>
              <a:gd name="connsiteX214" fmla="*/ 1257792 w 3809428"/>
              <a:gd name="connsiteY214" fmla="*/ 511173 h 3275045"/>
              <a:gd name="connsiteX215" fmla="*/ 1308063 w 3809428"/>
              <a:gd name="connsiteY215" fmla="*/ 644887 h 3275045"/>
              <a:gd name="connsiteX216" fmla="*/ 1335953 w 3809428"/>
              <a:gd name="connsiteY216" fmla="*/ 764761 h 3275045"/>
              <a:gd name="connsiteX217" fmla="*/ 1344726 w 3809428"/>
              <a:gd name="connsiteY217" fmla="*/ 858603 h 3275045"/>
              <a:gd name="connsiteX218" fmla="*/ 1348517 w 3809428"/>
              <a:gd name="connsiteY218" fmla="*/ 922355 h 3275045"/>
              <a:gd name="connsiteX219" fmla="*/ 1347683 w 3809428"/>
              <a:gd name="connsiteY219" fmla="*/ 935202 h 3275045"/>
              <a:gd name="connsiteX220" fmla="*/ 1326413 w 3809428"/>
              <a:gd name="connsiteY220" fmla="*/ 1034062 h 3275045"/>
              <a:gd name="connsiteX221" fmla="*/ 1299341 w 3809428"/>
              <a:gd name="connsiteY221" fmla="*/ 1008510 h 3275045"/>
              <a:gd name="connsiteX222" fmla="*/ 1282480 w 3809428"/>
              <a:gd name="connsiteY222" fmla="*/ 993537 h 3275045"/>
              <a:gd name="connsiteX223" fmla="*/ 1265619 w 3809428"/>
              <a:gd name="connsiteY223" fmla="*/ 978561 h 3275045"/>
              <a:gd name="connsiteX224" fmla="*/ 1245672 w 3809428"/>
              <a:gd name="connsiteY224" fmla="*/ 965375 h 3275045"/>
              <a:gd name="connsiteX225" fmla="*/ 1223288 w 3809428"/>
              <a:gd name="connsiteY225" fmla="*/ 951535 h 3275045"/>
              <a:gd name="connsiteX226" fmla="*/ 1180302 w 3809428"/>
              <a:gd name="connsiteY226" fmla="*/ 926948 h 3275045"/>
              <a:gd name="connsiteX227" fmla="*/ 1156612 w 3809428"/>
              <a:gd name="connsiteY227" fmla="*/ 917986 h 3275045"/>
              <a:gd name="connsiteX228" fmla="*/ 1136011 w 3809428"/>
              <a:gd name="connsiteY228" fmla="*/ 907239 h 3275045"/>
              <a:gd name="connsiteX229" fmla="*/ 1089758 w 3809428"/>
              <a:gd name="connsiteY229" fmla="*/ 894844 h 3275045"/>
              <a:gd name="connsiteX230" fmla="*/ 1045939 w 3809428"/>
              <a:gd name="connsiteY230" fmla="*/ 883104 h 3275045"/>
              <a:gd name="connsiteX231" fmla="*/ 1025812 w 3809428"/>
              <a:gd name="connsiteY231" fmla="*/ 880325 h 3275045"/>
              <a:gd name="connsiteX232" fmla="*/ 1007465 w 3809428"/>
              <a:gd name="connsiteY232" fmla="*/ 880636 h 3275045"/>
              <a:gd name="connsiteX233" fmla="*/ 974511 w 3809428"/>
              <a:gd name="connsiteY233" fmla="*/ 877034 h 3275045"/>
              <a:gd name="connsiteX234" fmla="*/ 948860 w 3809428"/>
              <a:gd name="connsiteY234" fmla="*/ 875389 h 3275045"/>
              <a:gd name="connsiteX235" fmla="*/ 927426 w 3809428"/>
              <a:gd name="connsiteY235" fmla="*/ 877488 h 3275045"/>
              <a:gd name="connsiteX236" fmla="*/ 947554 w 3809428"/>
              <a:gd name="connsiteY236" fmla="*/ 880268 h 3275045"/>
              <a:gd name="connsiteX237" fmla="*/ 972551 w 3809428"/>
              <a:gd name="connsiteY237" fmla="*/ 884351 h 3275045"/>
              <a:gd name="connsiteX238" fmla="*/ 1004851 w 3809428"/>
              <a:gd name="connsiteY238" fmla="*/ 890392 h 3275045"/>
              <a:gd name="connsiteX239" fmla="*/ 1021892 w 3809428"/>
              <a:gd name="connsiteY239" fmla="*/ 894959 h 3275045"/>
              <a:gd name="connsiteX240" fmla="*/ 1041367 w 3809428"/>
              <a:gd name="connsiteY240" fmla="*/ 900176 h 3275045"/>
              <a:gd name="connsiteX241" fmla="*/ 1081443 w 3809428"/>
              <a:gd name="connsiteY241" fmla="*/ 916142 h 3275045"/>
              <a:gd name="connsiteX242" fmla="*/ 1123300 w 3809428"/>
              <a:gd name="connsiteY242" fmla="*/ 935199 h 3275045"/>
              <a:gd name="connsiteX243" fmla="*/ 1140814 w 3809428"/>
              <a:gd name="connsiteY243" fmla="*/ 947735 h 3275045"/>
              <a:gd name="connsiteX244" fmla="*/ 1160762 w 3809428"/>
              <a:gd name="connsiteY244" fmla="*/ 960922 h 3275045"/>
              <a:gd name="connsiteX245" fmla="*/ 1198225 w 3809428"/>
              <a:gd name="connsiteY245" fmla="*/ 986644 h 3275045"/>
              <a:gd name="connsiteX246" fmla="*/ 1215087 w 3809428"/>
              <a:gd name="connsiteY246" fmla="*/ 1001617 h 3275045"/>
              <a:gd name="connsiteX247" fmla="*/ 1228859 w 3809428"/>
              <a:gd name="connsiteY247" fmla="*/ 1018379 h 3275045"/>
              <a:gd name="connsiteX248" fmla="*/ 1243285 w 3809428"/>
              <a:gd name="connsiteY248" fmla="*/ 1032699 h 3275045"/>
              <a:gd name="connsiteX249" fmla="*/ 1255278 w 3809428"/>
              <a:gd name="connsiteY249" fmla="*/ 1046370 h 3275045"/>
              <a:gd name="connsiteX250" fmla="*/ 1276174 w 3809428"/>
              <a:gd name="connsiteY250" fmla="*/ 1075496 h 3275045"/>
              <a:gd name="connsiteX251" fmla="*/ 1292201 w 3809428"/>
              <a:gd name="connsiteY251" fmla="*/ 1103315 h 3275045"/>
              <a:gd name="connsiteX252" fmla="*/ 1302886 w 3809428"/>
              <a:gd name="connsiteY252" fmla="*/ 1121862 h 3275045"/>
              <a:gd name="connsiteX253" fmla="*/ 1305795 w 3809428"/>
              <a:gd name="connsiteY253" fmla="*/ 1130483 h 3275045"/>
              <a:gd name="connsiteX254" fmla="*/ 1268089 w 3809428"/>
              <a:gd name="connsiteY254" fmla="*/ 1543849 h 3275045"/>
              <a:gd name="connsiteX255" fmla="*/ 1268252 w 3809428"/>
              <a:gd name="connsiteY255" fmla="*/ 1640611 h 3275045"/>
              <a:gd name="connsiteX256" fmla="*/ 1266293 w 3809428"/>
              <a:gd name="connsiteY256" fmla="*/ 1647927 h 3275045"/>
              <a:gd name="connsiteX257" fmla="*/ 1268727 w 3809428"/>
              <a:gd name="connsiteY257" fmla="*/ 1648580 h 3275045"/>
              <a:gd name="connsiteX258" fmla="*/ 1278562 w 3809428"/>
              <a:gd name="connsiteY258" fmla="*/ 1787142 h 3275045"/>
              <a:gd name="connsiteX259" fmla="*/ 1295408 w 3809428"/>
              <a:gd name="connsiteY259" fmla="*/ 1909287 h 3275045"/>
              <a:gd name="connsiteX260" fmla="*/ 1319556 w 3809428"/>
              <a:gd name="connsiteY260" fmla="*/ 2033386 h 3275045"/>
              <a:gd name="connsiteX261" fmla="*/ 1471024 w 3809428"/>
              <a:gd name="connsiteY261" fmla="*/ 2432091 h 3275045"/>
              <a:gd name="connsiteX262" fmla="*/ 1449475 w 3809428"/>
              <a:gd name="connsiteY262" fmla="*/ 2405405 h 3275045"/>
              <a:gd name="connsiteX263" fmla="*/ 1406849 w 3809428"/>
              <a:gd name="connsiteY263" fmla="*/ 2360002 h 3275045"/>
              <a:gd name="connsiteX264" fmla="*/ 1355141 w 3809428"/>
              <a:gd name="connsiteY264" fmla="*/ 2309550 h 3275045"/>
              <a:gd name="connsiteX265" fmla="*/ 1328069 w 3809428"/>
              <a:gd name="connsiteY265" fmla="*/ 2283998 h 3275045"/>
              <a:gd name="connsiteX266" fmla="*/ 1298563 w 3809428"/>
              <a:gd name="connsiteY266" fmla="*/ 2257795 h 3275045"/>
              <a:gd name="connsiteX267" fmla="*/ 1236462 w 3809428"/>
              <a:gd name="connsiteY267" fmla="*/ 2207171 h 3275045"/>
              <a:gd name="connsiteX268" fmla="*/ 1205649 w 3809428"/>
              <a:gd name="connsiteY268" fmla="*/ 2185846 h 3275045"/>
              <a:gd name="connsiteX269" fmla="*/ 1188134 w 3809428"/>
              <a:gd name="connsiteY269" fmla="*/ 2173310 h 3275045"/>
              <a:gd name="connsiteX270" fmla="*/ 1172401 w 3809428"/>
              <a:gd name="connsiteY270" fmla="*/ 2163867 h 3275045"/>
              <a:gd name="connsiteX271" fmla="*/ 1107687 w 3809428"/>
              <a:gd name="connsiteY271" fmla="*/ 2123001 h 3275045"/>
              <a:gd name="connsiteX272" fmla="*/ 1043446 w 3809428"/>
              <a:gd name="connsiteY272" fmla="*/ 2090106 h 3275045"/>
              <a:gd name="connsiteX273" fmla="*/ 982768 w 3809428"/>
              <a:gd name="connsiteY273" fmla="*/ 2063388 h 3275045"/>
              <a:gd name="connsiteX274" fmla="*/ 956643 w 3809428"/>
              <a:gd name="connsiteY274" fmla="*/ 2053775 h 3275045"/>
              <a:gd name="connsiteX275" fmla="*/ 0 w 3809428"/>
              <a:gd name="connsiteY275" fmla="*/ 2254894 h 3275045"/>
              <a:gd name="connsiteX276" fmla="*/ 644529 w 3809428"/>
              <a:gd name="connsiteY276" fmla="*/ 2283825 h 3275045"/>
              <a:gd name="connsiteX277" fmla="*/ 1054899 w 3809428"/>
              <a:gd name="connsiteY277" fmla="*/ 2134997 h 3275045"/>
              <a:gd name="connsiteX278" fmla="*/ 1085714 w 3809428"/>
              <a:gd name="connsiteY278" fmla="*/ 2156322 h 3275045"/>
              <a:gd name="connsiteX279" fmla="*/ 1147993 w 3809428"/>
              <a:gd name="connsiteY279" fmla="*/ 2196537 h 3275045"/>
              <a:gd name="connsiteX280" fmla="*/ 1163073 w 3809428"/>
              <a:gd name="connsiteY280" fmla="*/ 2208419 h 3275045"/>
              <a:gd name="connsiteX281" fmla="*/ 1178152 w 3809428"/>
              <a:gd name="connsiteY281" fmla="*/ 2220303 h 3275045"/>
              <a:gd name="connsiteX282" fmla="*/ 1211400 w 3809428"/>
              <a:gd name="connsiteY282" fmla="*/ 2242281 h 3275045"/>
              <a:gd name="connsiteX283" fmla="*/ 1271720 w 3809428"/>
              <a:gd name="connsiteY283" fmla="*/ 2289812 h 3275045"/>
              <a:gd name="connsiteX284" fmla="*/ 1329605 w 3809428"/>
              <a:gd name="connsiteY284" fmla="*/ 2336690 h 3275045"/>
              <a:gd name="connsiteX285" fmla="*/ 1382620 w 3809428"/>
              <a:gd name="connsiteY285" fmla="*/ 2382263 h 3275045"/>
              <a:gd name="connsiteX286" fmla="*/ 1431421 w 3809428"/>
              <a:gd name="connsiteY286" fmla="*/ 2424094 h 3275045"/>
              <a:gd name="connsiteX287" fmla="*/ 1471793 w 3809428"/>
              <a:gd name="connsiteY287" fmla="*/ 2458438 h 3275045"/>
              <a:gd name="connsiteX288" fmla="*/ 1503734 w 3809428"/>
              <a:gd name="connsiteY288" fmla="*/ 2485295 h 3275045"/>
              <a:gd name="connsiteX289" fmla="*/ 1515546 w 3809428"/>
              <a:gd name="connsiteY289" fmla="*/ 2509370 h 3275045"/>
              <a:gd name="connsiteX290" fmla="*/ 1558466 w 3809428"/>
              <a:gd name="connsiteY290" fmla="*/ 2573150 h 3275045"/>
              <a:gd name="connsiteX291" fmla="*/ 1395545 w 3809428"/>
              <a:gd name="connsiteY291" fmla="*/ 2519040 h 3275045"/>
              <a:gd name="connsiteX292" fmla="*/ 1328511 w 3809428"/>
              <a:gd name="connsiteY292" fmla="*/ 2506307 h 3275045"/>
              <a:gd name="connsiteX293" fmla="*/ 1295557 w 3809428"/>
              <a:gd name="connsiteY293" fmla="*/ 2502705 h 3275045"/>
              <a:gd name="connsiteX294" fmla="*/ 1264386 w 3809428"/>
              <a:gd name="connsiteY294" fmla="*/ 2502194 h 3275045"/>
              <a:gd name="connsiteX295" fmla="*/ 1233213 w 3809428"/>
              <a:gd name="connsiteY295" fmla="*/ 2501684 h 3275045"/>
              <a:gd name="connsiteX296" fmla="*/ 1202040 w 3809428"/>
              <a:gd name="connsiteY296" fmla="*/ 2501173 h 3275045"/>
              <a:gd name="connsiteX297" fmla="*/ 1148778 w 3809428"/>
              <a:gd name="connsiteY297" fmla="*/ 2505199 h 3275045"/>
              <a:gd name="connsiteX298" fmla="*/ 1124255 w 3809428"/>
              <a:gd name="connsiteY298" fmla="*/ 2509083 h 3275045"/>
              <a:gd name="connsiteX299" fmla="*/ 1105255 w 3809428"/>
              <a:gd name="connsiteY299" fmla="*/ 2511834 h 3275045"/>
              <a:gd name="connsiteX300" fmla="*/ 1069034 w 3809428"/>
              <a:gd name="connsiteY300" fmla="*/ 2520428 h 3275045"/>
              <a:gd name="connsiteX301" fmla="*/ 1040769 w 3809428"/>
              <a:gd name="connsiteY301" fmla="*/ 2528538 h 3275045"/>
              <a:gd name="connsiteX302" fmla="*/ 1070815 w 3809428"/>
              <a:gd name="connsiteY302" fmla="*/ 2523518 h 3275045"/>
              <a:gd name="connsiteX303" fmla="*/ 1105729 w 3809428"/>
              <a:gd name="connsiteY303" fmla="*/ 2519805 h 3275045"/>
              <a:gd name="connsiteX304" fmla="*/ 1127164 w 3809428"/>
              <a:gd name="connsiteY304" fmla="*/ 2517705 h 3275045"/>
              <a:gd name="connsiteX305" fmla="*/ 1150381 w 3809428"/>
              <a:gd name="connsiteY305" fmla="*/ 2518699 h 3275045"/>
              <a:gd name="connsiteX306" fmla="*/ 1202334 w 3809428"/>
              <a:gd name="connsiteY306" fmla="*/ 2519550 h 3275045"/>
              <a:gd name="connsiteX307" fmla="*/ 1232853 w 3809428"/>
              <a:gd name="connsiteY307" fmla="*/ 2522498 h 3275045"/>
              <a:gd name="connsiteX308" fmla="*/ 1260937 w 3809428"/>
              <a:gd name="connsiteY308" fmla="*/ 2524797 h 3275045"/>
              <a:gd name="connsiteX309" fmla="*/ 1293239 w 3809428"/>
              <a:gd name="connsiteY309" fmla="*/ 2530836 h 3275045"/>
              <a:gd name="connsiteX310" fmla="*/ 1323103 w 3809428"/>
              <a:gd name="connsiteY310" fmla="*/ 2536225 h 3275045"/>
              <a:gd name="connsiteX311" fmla="*/ 1385742 w 3809428"/>
              <a:gd name="connsiteY311" fmla="*/ 2555624 h 3275045"/>
              <a:gd name="connsiteX312" fmla="*/ 1597285 w 3809428"/>
              <a:gd name="connsiteY312" fmla="*/ 2661973 h 3275045"/>
              <a:gd name="connsiteX313" fmla="*/ 1658259 w 3809428"/>
              <a:gd name="connsiteY313" fmla="*/ 2707065 h 3275045"/>
              <a:gd name="connsiteX314" fmla="*/ 1675772 w 3809428"/>
              <a:gd name="connsiteY314" fmla="*/ 2719600 h 3275045"/>
              <a:gd name="connsiteX315" fmla="*/ 1679988 w 3809428"/>
              <a:gd name="connsiteY315" fmla="*/ 2723343 h 3275045"/>
              <a:gd name="connsiteX316" fmla="*/ 1682421 w 3809428"/>
              <a:gd name="connsiteY316" fmla="*/ 2723994 h 3275045"/>
              <a:gd name="connsiteX317" fmla="*/ 1866582 w 3809428"/>
              <a:gd name="connsiteY317" fmla="*/ 2893585 h 3275045"/>
              <a:gd name="connsiteX318" fmla="*/ 1919123 w 3809428"/>
              <a:gd name="connsiteY318" fmla="*/ 2931188 h 3275045"/>
              <a:gd name="connsiteX319" fmla="*/ 1945721 w 3809428"/>
              <a:gd name="connsiteY319" fmla="*/ 2948772 h 3275045"/>
              <a:gd name="connsiteX320" fmla="*/ 1956586 w 3809428"/>
              <a:gd name="connsiteY320" fmla="*/ 2956910 h 3275045"/>
              <a:gd name="connsiteX321" fmla="*/ 1963236 w 3809428"/>
              <a:gd name="connsiteY321" fmla="*/ 2961308 h 3275045"/>
              <a:gd name="connsiteX322" fmla="*/ 1972320 w 3809428"/>
              <a:gd name="connsiteY322" fmla="*/ 2966355 h 3275045"/>
              <a:gd name="connsiteX323" fmla="*/ 2025517 w 3809428"/>
              <a:gd name="connsiteY323" fmla="*/ 3001522 h 3275045"/>
              <a:gd name="connsiteX324" fmla="*/ 2079366 w 3809428"/>
              <a:gd name="connsiteY324" fmla="*/ 3034247 h 3275045"/>
              <a:gd name="connsiteX325" fmla="*/ 2300645 w 3809428"/>
              <a:gd name="connsiteY325" fmla="*/ 3143206 h 3275045"/>
              <a:gd name="connsiteX326" fmla="*/ 2529767 w 3809428"/>
              <a:gd name="connsiteY326" fmla="*/ 3222897 h 3275045"/>
              <a:gd name="connsiteX327" fmla="*/ 2755867 w 3809428"/>
              <a:gd name="connsiteY327" fmla="*/ 3265183 h 3275045"/>
              <a:gd name="connsiteX328" fmla="*/ 2975203 w 3809428"/>
              <a:gd name="connsiteY328" fmla="*/ 3274286 h 3275045"/>
              <a:gd name="connsiteX329" fmla="*/ 3176728 w 3809428"/>
              <a:gd name="connsiteY329" fmla="*/ 3252479 h 3275045"/>
              <a:gd name="connsiteX330" fmla="*/ 3513467 w 3809428"/>
              <a:gd name="connsiteY330" fmla="*/ 3154500 h 3275045"/>
              <a:gd name="connsiteX331" fmla="*/ 3752830 w 3809428"/>
              <a:gd name="connsiteY331" fmla="*/ 3030428 h 3275045"/>
              <a:gd name="connsiteX332" fmla="*/ 3797369 w 3809428"/>
              <a:gd name="connsiteY332" fmla="*/ 3000539 h 3275045"/>
              <a:gd name="connsiteX333" fmla="*/ 3809428 w 3809428"/>
              <a:gd name="connsiteY333" fmla="*/ 2991854 h 3275045"/>
              <a:gd name="connsiteX334" fmla="*/ 3795774 w 3809428"/>
              <a:gd name="connsiteY334" fmla="*/ 2986893 h 3275045"/>
              <a:gd name="connsiteX335" fmla="*/ 3788404 w 3809428"/>
              <a:gd name="connsiteY335" fmla="*/ 2992225 h 3275045"/>
              <a:gd name="connsiteX336" fmla="*/ 3703558 w 3809428"/>
              <a:gd name="connsiteY336" fmla="*/ 3041405 h 3275045"/>
              <a:gd name="connsiteX337" fmla="*/ 3614190 w 3809428"/>
              <a:gd name="connsiteY337" fmla="*/ 3081788 h 3275045"/>
              <a:gd name="connsiteX338" fmla="*/ 3557738 w 3809428"/>
              <a:gd name="connsiteY338" fmla="*/ 3100709 h 3275045"/>
              <a:gd name="connsiteX339" fmla="*/ 3501612 w 3809428"/>
              <a:gd name="connsiteY339" fmla="*/ 3123838 h 3275045"/>
              <a:gd name="connsiteX340" fmla="*/ 3169556 w 3809428"/>
              <a:gd name="connsiteY340" fmla="*/ 3204735 h 3275045"/>
              <a:gd name="connsiteX341" fmla="*/ 2766227 w 3809428"/>
              <a:gd name="connsiteY341" fmla="*/ 3201200 h 3275045"/>
              <a:gd name="connsiteX342" fmla="*/ 2333241 w 3809428"/>
              <a:gd name="connsiteY342" fmla="*/ 3074730 h 3275045"/>
              <a:gd name="connsiteX343" fmla="*/ 2123079 w 3809428"/>
              <a:gd name="connsiteY343" fmla="*/ 2963534 h 3275045"/>
              <a:gd name="connsiteX344" fmla="*/ 2078328 w 3809428"/>
              <a:gd name="connsiteY344" fmla="*/ 2935863 h 3275045"/>
              <a:gd name="connsiteX345" fmla="*/ 2044145 w 3809428"/>
              <a:gd name="connsiteY345" fmla="*/ 2897955 h 3275045"/>
              <a:gd name="connsiteX346" fmla="*/ 1991508 w 3809428"/>
              <a:gd name="connsiteY346" fmla="*/ 2831584 h 3275045"/>
              <a:gd name="connsiteX347" fmla="*/ 1967712 w 3809428"/>
              <a:gd name="connsiteY347" fmla="*/ 2793848 h 3275045"/>
              <a:gd name="connsiteX348" fmla="*/ 1941483 w 3809428"/>
              <a:gd name="connsiteY348" fmla="*/ 2755457 h 3275045"/>
              <a:gd name="connsiteX349" fmla="*/ 1918340 w 3809428"/>
              <a:gd name="connsiteY349" fmla="*/ 2715283 h 3275045"/>
              <a:gd name="connsiteX350" fmla="*/ 1895199 w 3809428"/>
              <a:gd name="connsiteY350" fmla="*/ 2675108 h 3275045"/>
              <a:gd name="connsiteX351" fmla="*/ 1855089 w 3809428"/>
              <a:gd name="connsiteY351" fmla="*/ 2591183 h 3275045"/>
              <a:gd name="connsiteX352" fmla="*/ 1838120 w 3809428"/>
              <a:gd name="connsiteY352" fmla="*/ 2547435 h 3275045"/>
              <a:gd name="connsiteX353" fmla="*/ 1820499 w 3809428"/>
              <a:gd name="connsiteY353" fmla="*/ 2506127 h 3275045"/>
              <a:gd name="connsiteX354" fmla="*/ 1812431 w 3809428"/>
              <a:gd name="connsiteY354" fmla="*/ 2477830 h 3275045"/>
              <a:gd name="connsiteX355" fmla="*/ 2116240 w 3809428"/>
              <a:gd name="connsiteY355" fmla="*/ 2015647 h 3275045"/>
              <a:gd name="connsiteX356" fmla="*/ 2023123 w 3809428"/>
              <a:gd name="connsiteY356" fmla="*/ 1603911 h 3275045"/>
              <a:gd name="connsiteX357" fmla="*/ 1746044 w 3809428"/>
              <a:gd name="connsiteY357" fmla="*/ 2287557 h 3275045"/>
              <a:gd name="connsiteX358" fmla="*/ 1745390 w 3809428"/>
              <a:gd name="connsiteY358" fmla="*/ 2289995 h 3275045"/>
              <a:gd name="connsiteX359" fmla="*/ 1751612 w 3809428"/>
              <a:gd name="connsiteY359" fmla="*/ 2354385 h 3275045"/>
              <a:gd name="connsiteX360" fmla="*/ 1757065 w 3809428"/>
              <a:gd name="connsiteY360" fmla="*/ 2392434 h 3275045"/>
              <a:gd name="connsiteX361" fmla="*/ 1764300 w 3809428"/>
              <a:gd name="connsiteY361" fmla="*/ 2433574 h 3275045"/>
              <a:gd name="connsiteX362" fmla="*/ 1783635 w 3809428"/>
              <a:gd name="connsiteY362" fmla="*/ 2517156 h 3275045"/>
              <a:gd name="connsiteX363" fmla="*/ 1798170 w 3809428"/>
              <a:gd name="connsiteY363" fmla="*/ 2560252 h 3275045"/>
              <a:gd name="connsiteX364" fmla="*/ 1814485 w 3809428"/>
              <a:gd name="connsiteY364" fmla="*/ 2606438 h 3275045"/>
              <a:gd name="connsiteX365" fmla="*/ 1856377 w 3809428"/>
              <a:gd name="connsiteY365" fmla="*/ 2693452 h 3275045"/>
              <a:gd name="connsiteX366" fmla="*/ 1878864 w 3809428"/>
              <a:gd name="connsiteY366" fmla="*/ 2736067 h 3275045"/>
              <a:gd name="connsiteX367" fmla="*/ 1904441 w 3809428"/>
              <a:gd name="connsiteY367" fmla="*/ 2776893 h 3275045"/>
              <a:gd name="connsiteX368" fmla="*/ 1961766 w 3809428"/>
              <a:gd name="connsiteY368" fmla="*/ 2854976 h 3275045"/>
              <a:gd name="connsiteX369" fmla="*/ 1967760 w 3809428"/>
              <a:gd name="connsiteY369" fmla="*/ 2861807 h 3275045"/>
              <a:gd name="connsiteX370" fmla="*/ 1920103 w 3809428"/>
              <a:gd name="connsiteY370" fmla="*/ 2825517 h 3275045"/>
              <a:gd name="connsiteX371" fmla="*/ 1592041 w 3809428"/>
              <a:gd name="connsiteY371" fmla="*/ 2463206 h 3275045"/>
              <a:gd name="connsiteX372" fmla="*/ 1480904 w 3809428"/>
              <a:gd name="connsiteY372" fmla="*/ 2245262 h 3275045"/>
              <a:gd name="connsiteX373" fmla="*/ 1477998 w 3809428"/>
              <a:gd name="connsiteY373" fmla="*/ 2236642 h 3275045"/>
              <a:gd name="connsiteX374" fmla="*/ 1475877 w 3809428"/>
              <a:gd name="connsiteY374" fmla="*/ 2147218 h 3275045"/>
              <a:gd name="connsiteX375" fmla="*/ 1482903 w 3809428"/>
              <a:gd name="connsiteY375" fmla="*/ 2023657 h 3275045"/>
              <a:gd name="connsiteX376" fmla="*/ 1493895 w 3809428"/>
              <a:gd name="connsiteY376" fmla="*/ 1953426 h 3275045"/>
              <a:gd name="connsiteX377" fmla="*/ 1510410 w 3809428"/>
              <a:gd name="connsiteY377" fmla="*/ 1882063 h 3275045"/>
              <a:gd name="connsiteX378" fmla="*/ 1520211 w 3809428"/>
              <a:gd name="connsiteY378" fmla="*/ 1845487 h 3275045"/>
              <a:gd name="connsiteX379" fmla="*/ 1531790 w 3809428"/>
              <a:gd name="connsiteY379" fmla="*/ 1812003 h 3275045"/>
              <a:gd name="connsiteX380" fmla="*/ 1559818 w 3809428"/>
              <a:gd name="connsiteY380" fmla="*/ 1746337 h 3275045"/>
              <a:gd name="connsiteX381" fmla="*/ 1591405 w 3809428"/>
              <a:gd name="connsiteY381" fmla="*/ 1686854 h 3275045"/>
              <a:gd name="connsiteX382" fmla="*/ 1625248 w 3809428"/>
              <a:gd name="connsiteY382" fmla="*/ 1638426 h 3275045"/>
              <a:gd name="connsiteX383" fmla="*/ 1657130 w 3809428"/>
              <a:gd name="connsiteY383" fmla="*/ 1597312 h 3275045"/>
              <a:gd name="connsiteX384" fmla="*/ 1683312 w 3809428"/>
              <a:gd name="connsiteY384" fmla="*/ 1567742 h 3275045"/>
              <a:gd name="connsiteX385" fmla="*/ 1707533 w 3809428"/>
              <a:gd name="connsiteY385" fmla="*/ 1545484 h 3275045"/>
              <a:gd name="connsiteX386" fmla="*/ 1680878 w 3809428"/>
              <a:gd name="connsiteY386" fmla="*/ 1567089 h 3275045"/>
              <a:gd name="connsiteX387" fmla="*/ 1650483 w 3809428"/>
              <a:gd name="connsiteY387" fmla="*/ 1592919 h 3275045"/>
              <a:gd name="connsiteX388" fmla="*/ 1614387 w 3809428"/>
              <a:gd name="connsiteY388" fmla="*/ 1630289 h 3275045"/>
              <a:gd name="connsiteX389" fmla="*/ 1575679 w 3809428"/>
              <a:gd name="connsiteY389" fmla="*/ 1677412 h 3275045"/>
              <a:gd name="connsiteX390" fmla="*/ 1536789 w 3809428"/>
              <a:gd name="connsiteY390" fmla="*/ 1734940 h 3275045"/>
              <a:gd name="connsiteX391" fmla="*/ 1503895 w 3809428"/>
              <a:gd name="connsiteY391" fmla="*/ 1799302 h 3275045"/>
              <a:gd name="connsiteX392" fmla="*/ 1486793 w 3809428"/>
              <a:gd name="connsiteY392" fmla="*/ 1833921 h 3275045"/>
              <a:gd name="connsiteX393" fmla="*/ 1472127 w 3809428"/>
              <a:gd name="connsiteY393" fmla="*/ 1869191 h 3275045"/>
              <a:gd name="connsiteX394" fmla="*/ 1450093 w 3809428"/>
              <a:gd name="connsiteY394" fmla="*/ 1941689 h 3275045"/>
              <a:gd name="connsiteX395" fmla="*/ 1430491 w 3809428"/>
              <a:gd name="connsiteY395" fmla="*/ 2014840 h 3275045"/>
              <a:gd name="connsiteX396" fmla="*/ 1420333 w 3809428"/>
              <a:gd name="connsiteY396" fmla="*/ 2072226 h 3275045"/>
              <a:gd name="connsiteX397" fmla="*/ 1404849 w 3809428"/>
              <a:gd name="connsiteY397" fmla="*/ 2013196 h 3275045"/>
              <a:gd name="connsiteX398" fmla="*/ 1350783 w 3809428"/>
              <a:gd name="connsiteY398" fmla="*/ 1640672 h 3275045"/>
              <a:gd name="connsiteX399" fmla="*/ 1357317 w 3809428"/>
              <a:gd name="connsiteY399" fmla="*/ 1616287 h 3275045"/>
              <a:gd name="connsiteX400" fmla="*/ 1359276 w 3809428"/>
              <a:gd name="connsiteY400" fmla="*/ 1608975 h 3275045"/>
              <a:gd name="connsiteX401" fmla="*/ 1361890 w 3809428"/>
              <a:gd name="connsiteY401" fmla="*/ 1599219 h 3275045"/>
              <a:gd name="connsiteX402" fmla="*/ 1368895 w 3809428"/>
              <a:gd name="connsiteY402" fmla="*/ 1582804 h 3275045"/>
              <a:gd name="connsiteX403" fmla="*/ 1387304 w 3809428"/>
              <a:gd name="connsiteY403" fmla="*/ 1543308 h 3275045"/>
              <a:gd name="connsiteX404" fmla="*/ 1398704 w 3809428"/>
              <a:gd name="connsiteY404" fmla="*/ 1520228 h 3275045"/>
              <a:gd name="connsiteX405" fmla="*/ 1409451 w 3809428"/>
              <a:gd name="connsiteY405" fmla="*/ 1499588 h 3275045"/>
              <a:gd name="connsiteX406" fmla="*/ 1423285 w 3809428"/>
              <a:gd name="connsiteY406" fmla="*/ 1477160 h 3275045"/>
              <a:gd name="connsiteX407" fmla="*/ 1439552 w 3809428"/>
              <a:gd name="connsiteY407" fmla="*/ 1455385 h 3275045"/>
              <a:gd name="connsiteX408" fmla="*/ 1455820 w 3809428"/>
              <a:gd name="connsiteY408" fmla="*/ 1433611 h 3275045"/>
              <a:gd name="connsiteX409" fmla="*/ 1463955 w 3809428"/>
              <a:gd name="connsiteY409" fmla="*/ 1422722 h 3275045"/>
              <a:gd name="connsiteX410" fmla="*/ 1474520 w 3809428"/>
              <a:gd name="connsiteY410" fmla="*/ 1412487 h 3275045"/>
              <a:gd name="connsiteX411" fmla="*/ 1493223 w 3809428"/>
              <a:gd name="connsiteY411" fmla="*/ 1391364 h 3275045"/>
              <a:gd name="connsiteX412" fmla="*/ 1513704 w 3809428"/>
              <a:gd name="connsiteY412" fmla="*/ 1373330 h 3275045"/>
              <a:gd name="connsiteX413" fmla="*/ 1556447 w 3809428"/>
              <a:gd name="connsiteY413" fmla="*/ 1340356 h 3275045"/>
              <a:gd name="connsiteX414" fmla="*/ 1576274 w 3809428"/>
              <a:gd name="connsiteY414" fmla="*/ 1324760 h 3275045"/>
              <a:gd name="connsiteX415" fmla="*/ 1598536 w 3809428"/>
              <a:gd name="connsiteY415" fmla="*/ 1309819 h 3275045"/>
              <a:gd name="connsiteX416" fmla="*/ 1638666 w 3809428"/>
              <a:gd name="connsiteY416" fmla="*/ 1286596 h 3275045"/>
              <a:gd name="connsiteX417" fmla="*/ 1674402 w 3809428"/>
              <a:gd name="connsiteY417" fmla="*/ 1270038 h 3275045"/>
              <a:gd name="connsiteX418" fmla="*/ 1700876 w 3809428"/>
              <a:gd name="connsiteY418" fmla="*/ 1258838 h 3275045"/>
              <a:gd name="connsiteX419" fmla="*/ 1726697 w 3809428"/>
              <a:gd name="connsiteY419" fmla="*/ 1250077 h 3275045"/>
              <a:gd name="connsiteX420" fmla="*/ 1701529 w 3809428"/>
              <a:gd name="connsiteY420" fmla="*/ 1256400 h 3275045"/>
              <a:gd name="connsiteX421" fmla="*/ 1670840 w 3809428"/>
              <a:gd name="connsiteY421" fmla="*/ 1263856 h 3275045"/>
              <a:gd name="connsiteX422" fmla="*/ 1633325 w 3809428"/>
              <a:gd name="connsiteY422" fmla="*/ 1277325 h 3275045"/>
              <a:gd name="connsiteX423" fmla="*/ 1589635 w 3809428"/>
              <a:gd name="connsiteY423" fmla="*/ 1294366 h 3275045"/>
              <a:gd name="connsiteX424" fmla="*/ 1565594 w 3809428"/>
              <a:gd name="connsiteY424" fmla="*/ 1306219 h 3275045"/>
              <a:gd name="connsiteX425" fmla="*/ 1541552 w 3809428"/>
              <a:gd name="connsiteY425" fmla="*/ 1318070 h 3275045"/>
              <a:gd name="connsiteX426" fmla="*/ 1493943 w 3809428"/>
              <a:gd name="connsiteY426" fmla="*/ 1349741 h 3275045"/>
              <a:gd name="connsiteX427" fmla="*/ 1471027 w 3809428"/>
              <a:gd name="connsiteY427" fmla="*/ 1367122 h 3275045"/>
              <a:gd name="connsiteX428" fmla="*/ 1448113 w 3809428"/>
              <a:gd name="connsiteY428" fmla="*/ 1384504 h 3275045"/>
              <a:gd name="connsiteX429" fmla="*/ 1435113 w 3809428"/>
              <a:gd name="connsiteY429" fmla="*/ 1394086 h 3275045"/>
              <a:gd name="connsiteX430" fmla="*/ 1424545 w 3809428"/>
              <a:gd name="connsiteY430" fmla="*/ 1404322 h 3275045"/>
              <a:gd name="connsiteX431" fmla="*/ 1405843 w 3809428"/>
              <a:gd name="connsiteY431" fmla="*/ 1425444 h 3275045"/>
              <a:gd name="connsiteX432" fmla="*/ 1384056 w 3809428"/>
              <a:gd name="connsiteY432" fmla="*/ 1448354 h 3275045"/>
              <a:gd name="connsiteX433" fmla="*/ 1367788 w 3809428"/>
              <a:gd name="connsiteY433" fmla="*/ 1470130 h 3275045"/>
              <a:gd name="connsiteX434" fmla="*/ 1351522 w 3809428"/>
              <a:gd name="connsiteY434" fmla="*/ 1491904 h 3275045"/>
              <a:gd name="connsiteX435" fmla="*/ 1347780 w 3809428"/>
              <a:gd name="connsiteY435" fmla="*/ 1496129 h 3275045"/>
              <a:gd name="connsiteX436" fmla="*/ 1380731 w 3809428"/>
              <a:gd name="connsiteY436" fmla="*/ 1110334 h 3275045"/>
              <a:gd name="connsiteX437" fmla="*/ 1381385 w 3809428"/>
              <a:gd name="connsiteY437" fmla="*/ 1107895 h 3275045"/>
              <a:gd name="connsiteX438" fmla="*/ 1379605 w 3809428"/>
              <a:gd name="connsiteY438" fmla="*/ 1104805 h 3275045"/>
              <a:gd name="connsiteX439" fmla="*/ 1381565 w 3809428"/>
              <a:gd name="connsiteY439" fmla="*/ 1097490 h 3275045"/>
              <a:gd name="connsiteX440" fmla="*/ 1388457 w 3809428"/>
              <a:gd name="connsiteY440" fmla="*/ 1052295 h 3275045"/>
              <a:gd name="connsiteX441" fmla="*/ 1392852 w 3809428"/>
              <a:gd name="connsiteY441" fmla="*/ 1045633 h 3275045"/>
              <a:gd name="connsiteX442" fmla="*/ 1438275 w 3809428"/>
              <a:gd name="connsiteY442" fmla="*/ 963720 h 3275045"/>
              <a:gd name="connsiteX443" fmla="*/ 1505126 w 3809428"/>
              <a:gd name="connsiteY443" fmla="*/ 879710 h 3275045"/>
              <a:gd name="connsiteX444" fmla="*/ 1712011 w 3809428"/>
              <a:gd name="connsiteY444" fmla="*/ 720844 h 3275045"/>
              <a:gd name="connsiteX445" fmla="*/ 2006257 w 3809428"/>
              <a:gd name="connsiteY445" fmla="*/ 635044 h 3275045"/>
              <a:gd name="connsiteX446" fmla="*/ 2168715 w 3809428"/>
              <a:gd name="connsiteY446" fmla="*/ 641986 h 3275045"/>
              <a:gd name="connsiteX447" fmla="*/ 2322793 w 3809428"/>
              <a:gd name="connsiteY447" fmla="*/ 709406 h 3275045"/>
              <a:gd name="connsiteX448" fmla="*/ 2444158 w 3809428"/>
              <a:gd name="connsiteY448" fmla="*/ 830780 h 3275045"/>
              <a:gd name="connsiteX449" fmla="*/ 2483363 w 3809428"/>
              <a:gd name="connsiteY449" fmla="*/ 909562 h 3275045"/>
              <a:gd name="connsiteX450" fmla="*/ 2495844 w 3809428"/>
              <a:gd name="connsiteY450" fmla="*/ 953546 h 3275045"/>
              <a:gd name="connsiteX451" fmla="*/ 2501731 w 3809428"/>
              <a:gd name="connsiteY451" fmla="*/ 966132 h 3275045"/>
              <a:gd name="connsiteX452" fmla="*/ 2508028 w 3809428"/>
              <a:gd name="connsiteY452" fmla="*/ 995252 h 3275045"/>
              <a:gd name="connsiteX453" fmla="*/ 2509125 w 3809428"/>
              <a:gd name="connsiteY453" fmla="*/ 997154 h 3275045"/>
              <a:gd name="connsiteX454" fmla="*/ 2508452 w 3809428"/>
              <a:gd name="connsiteY454" fmla="*/ 997216 h 3275045"/>
              <a:gd name="connsiteX455" fmla="*/ 2511151 w 3809428"/>
              <a:gd name="connsiteY455" fmla="*/ 1009695 h 3275045"/>
              <a:gd name="connsiteX456" fmla="*/ 2511381 w 3809428"/>
              <a:gd name="connsiteY456" fmla="*/ 1029282 h 3275045"/>
              <a:gd name="connsiteX457" fmla="*/ 2513451 w 3809428"/>
              <a:gd name="connsiteY457" fmla="*/ 1029674 h 3275045"/>
              <a:gd name="connsiteX458" fmla="*/ 2513924 w 3809428"/>
              <a:gd name="connsiteY458" fmla="*/ 1037643 h 3275045"/>
              <a:gd name="connsiteX459" fmla="*/ 2513563 w 3809428"/>
              <a:gd name="connsiteY459" fmla="*/ 1058451 h 3275045"/>
              <a:gd name="connsiteX460" fmla="*/ 2513204 w 3809428"/>
              <a:gd name="connsiteY460" fmla="*/ 1079264 h 3275045"/>
              <a:gd name="connsiteX461" fmla="*/ 2495858 w 3809428"/>
              <a:gd name="connsiteY461" fmla="*/ 1163470 h 3275045"/>
              <a:gd name="connsiteX462" fmla="*/ 2398725 w 3809428"/>
              <a:gd name="connsiteY462" fmla="*/ 1302088 h 3275045"/>
              <a:gd name="connsiteX463" fmla="*/ 2078070 w 3809428"/>
              <a:gd name="connsiteY463" fmla="*/ 1359907 h 3275045"/>
              <a:gd name="connsiteX464" fmla="*/ 1955873 w 3809428"/>
              <a:gd name="connsiteY464" fmla="*/ 1251376 h 3275045"/>
              <a:gd name="connsiteX465" fmla="*/ 1926625 w 3809428"/>
              <a:gd name="connsiteY465" fmla="*/ 1175588 h 3275045"/>
              <a:gd name="connsiteX466" fmla="*/ 1923897 w 3809428"/>
              <a:gd name="connsiteY466" fmla="*/ 1156566 h 3275045"/>
              <a:gd name="connsiteX467" fmla="*/ 1922116 w 3809428"/>
              <a:gd name="connsiteY467" fmla="*/ 1153474 h 3275045"/>
              <a:gd name="connsiteX468" fmla="*/ 1921644 w 3809428"/>
              <a:gd name="connsiteY468" fmla="*/ 1145507 h 3275045"/>
              <a:gd name="connsiteX469" fmla="*/ 1922951 w 3809428"/>
              <a:gd name="connsiteY469" fmla="*/ 1140631 h 3275045"/>
              <a:gd name="connsiteX470" fmla="*/ 1921170 w 3809428"/>
              <a:gd name="connsiteY470" fmla="*/ 1137541 h 3275045"/>
              <a:gd name="connsiteX471" fmla="*/ 1923670 w 3809428"/>
              <a:gd name="connsiteY471" fmla="*/ 1099009 h 3275045"/>
              <a:gd name="connsiteX472" fmla="*/ 1999194 w 3809428"/>
              <a:gd name="connsiteY472" fmla="*/ 972895 h 3275045"/>
              <a:gd name="connsiteX473" fmla="*/ 2065797 w 3809428"/>
              <a:gd name="connsiteY473" fmla="*/ 938473 h 3275045"/>
              <a:gd name="connsiteX474" fmla="*/ 2102007 w 3809428"/>
              <a:gd name="connsiteY474" fmla="*/ 929883 h 3275045"/>
              <a:gd name="connsiteX475" fmla="*/ 2104441 w 3809428"/>
              <a:gd name="connsiteY475" fmla="*/ 930535 h 3275045"/>
              <a:gd name="connsiteX476" fmla="*/ 2106873 w 3809428"/>
              <a:gd name="connsiteY476" fmla="*/ 931184 h 3275045"/>
              <a:gd name="connsiteX477" fmla="*/ 2112395 w 3809428"/>
              <a:gd name="connsiteY477" fmla="*/ 930051 h 3275045"/>
              <a:gd name="connsiteX478" fmla="*/ 2120350 w 3809428"/>
              <a:gd name="connsiteY478" fmla="*/ 929569 h 3275045"/>
              <a:gd name="connsiteX479" fmla="*/ 2138690 w 3809428"/>
              <a:gd name="connsiteY479" fmla="*/ 929257 h 3275045"/>
              <a:gd name="connsiteX480" fmla="*/ 2256086 w 3809428"/>
              <a:gd name="connsiteY480" fmla="*/ 997301 h 3275045"/>
              <a:gd name="connsiteX481" fmla="*/ 2283308 w 3809428"/>
              <a:gd name="connsiteY481" fmla="*/ 1119587 h 3275045"/>
              <a:gd name="connsiteX482" fmla="*/ 2207851 w 3809428"/>
              <a:gd name="connsiteY482" fmla="*/ 1206516 h 3275045"/>
              <a:gd name="connsiteX483" fmla="*/ 2153302 w 3809428"/>
              <a:gd name="connsiteY483" fmla="*/ 1215420 h 3275045"/>
              <a:gd name="connsiteX484" fmla="*/ 2102198 w 3809428"/>
              <a:gd name="connsiteY484" fmla="*/ 1201727 h 3275045"/>
              <a:gd name="connsiteX485" fmla="*/ 2067361 w 3809428"/>
              <a:gd name="connsiteY485" fmla="*/ 1166259 h 3275045"/>
              <a:gd name="connsiteX486" fmla="*/ 2051045 w 3809428"/>
              <a:gd name="connsiteY486" fmla="*/ 1120071 h 3275045"/>
              <a:gd name="connsiteX487" fmla="*/ 2081033 w 3809428"/>
              <a:gd name="connsiteY487" fmla="*/ 1047092 h 3275045"/>
              <a:gd name="connsiteX488" fmla="*/ 2146803 w 3809428"/>
              <a:gd name="connsiteY488" fmla="*/ 1025515 h 3275045"/>
              <a:gd name="connsiteX489" fmla="*/ 2192860 w 3809428"/>
              <a:gd name="connsiteY489" fmla="*/ 1048308 h 3275045"/>
              <a:gd name="connsiteX490" fmla="*/ 2210663 w 3809428"/>
              <a:gd name="connsiteY490" fmla="*/ 1079213 h 3275045"/>
              <a:gd name="connsiteX491" fmla="*/ 2213570 w 3809428"/>
              <a:gd name="connsiteY491" fmla="*/ 1087830 h 3275045"/>
              <a:gd name="connsiteX492" fmla="*/ 2211317 w 3809428"/>
              <a:gd name="connsiteY492" fmla="*/ 1076774 h 3275045"/>
              <a:gd name="connsiteX493" fmla="*/ 2199035 w 3809428"/>
              <a:gd name="connsiteY493" fmla="*/ 1044737 h 3275045"/>
              <a:gd name="connsiteX494" fmla="*/ 2146984 w 3809428"/>
              <a:gd name="connsiteY494" fmla="*/ 1015109 h 3275045"/>
              <a:gd name="connsiteX495" fmla="*/ 2069047 w 3809428"/>
              <a:gd name="connsiteY495" fmla="*/ 1033426 h 3275045"/>
              <a:gd name="connsiteX496" fmla="*/ 2036037 w 3809428"/>
              <a:gd name="connsiteY496" fmla="*/ 1069009 h 3275045"/>
              <a:gd name="connsiteX497" fmla="*/ 2026418 w 3809428"/>
              <a:gd name="connsiteY497" fmla="*/ 1095180 h 3275045"/>
              <a:gd name="connsiteX498" fmla="*/ 2025584 w 3809428"/>
              <a:gd name="connsiteY498" fmla="*/ 1108023 h 3275045"/>
              <a:gd name="connsiteX499" fmla="*/ 2023624 w 3809428"/>
              <a:gd name="connsiteY499" fmla="*/ 1115338 h 3275045"/>
              <a:gd name="connsiteX500" fmla="*/ 2024097 w 3809428"/>
              <a:gd name="connsiteY500" fmla="*/ 1123305 h 3275045"/>
              <a:gd name="connsiteX501" fmla="*/ 2084622 w 3809428"/>
              <a:gd name="connsiteY501" fmla="*/ 1228379 h 3275045"/>
              <a:gd name="connsiteX502" fmla="*/ 2150800 w 3809428"/>
              <a:gd name="connsiteY502" fmla="*/ 1253952 h 3275045"/>
              <a:gd name="connsiteX503" fmla="*/ 2223694 w 3809428"/>
              <a:gd name="connsiteY503" fmla="*/ 1244735 h 3275045"/>
              <a:gd name="connsiteX504" fmla="*/ 2331980 w 3809428"/>
              <a:gd name="connsiteY504" fmla="*/ 1132627 h 3275045"/>
              <a:gd name="connsiteX505" fmla="*/ 2340652 w 3809428"/>
              <a:gd name="connsiteY505" fmla="*/ 1090522 h 3275045"/>
              <a:gd name="connsiteX506" fmla="*/ 2340832 w 3809428"/>
              <a:gd name="connsiteY506" fmla="*/ 1080117 h 3275045"/>
              <a:gd name="connsiteX507" fmla="*/ 2341014 w 3809428"/>
              <a:gd name="connsiteY507" fmla="*/ 1069713 h 3275045"/>
              <a:gd name="connsiteX508" fmla="*/ 2336506 w 3809428"/>
              <a:gd name="connsiteY508" fmla="*/ 1047596 h 3275045"/>
              <a:gd name="connsiteX509" fmla="*/ 2304348 w 3809428"/>
              <a:gd name="connsiteY509" fmla="*/ 963191 h 3275045"/>
              <a:gd name="connsiteX510" fmla="*/ 2145289 w 3809428"/>
              <a:gd name="connsiteY510" fmla="*/ 865690 h 3275045"/>
              <a:gd name="connsiteX511" fmla="*/ 2119648 w 3809428"/>
              <a:gd name="connsiteY511" fmla="*/ 864046 h 3275045"/>
              <a:gd name="connsiteX512" fmla="*/ 2106827 w 3809428"/>
              <a:gd name="connsiteY512" fmla="*/ 863224 h 3275045"/>
              <a:gd name="connsiteX513" fmla="*/ 2101305 w 3809428"/>
              <a:gd name="connsiteY513" fmla="*/ 864358 h 3275045"/>
              <a:gd name="connsiteX514" fmla="*/ 2098872 w 3809428"/>
              <a:gd name="connsiteY514" fmla="*/ 863705 h 3275045"/>
              <a:gd name="connsiteX515" fmla="*/ 2096440 w 3809428"/>
              <a:gd name="connsiteY515" fmla="*/ 863054 h 3275045"/>
              <a:gd name="connsiteX516" fmla="*/ 2047409 w 3809428"/>
              <a:gd name="connsiteY516" fmla="*/ 870823 h 3275045"/>
              <a:gd name="connsiteX517" fmla="*/ 1954983 w 3809428"/>
              <a:gd name="connsiteY517" fmla="*/ 914007 h 3275045"/>
              <a:gd name="connsiteX518" fmla="*/ 1846270 w 3809428"/>
              <a:gd name="connsiteY518" fmla="*/ 1086110 h 3275045"/>
              <a:gd name="connsiteX519" fmla="*/ 1842284 w 3809428"/>
              <a:gd name="connsiteY519" fmla="*/ 1139922 h 3275045"/>
              <a:gd name="connsiteX520" fmla="*/ 1843412 w 3809428"/>
              <a:gd name="connsiteY520" fmla="*/ 1145452 h 3275045"/>
              <a:gd name="connsiteX521" fmla="*/ 1842105 w 3809428"/>
              <a:gd name="connsiteY521" fmla="*/ 1150328 h 3275045"/>
              <a:gd name="connsiteX522" fmla="*/ 1842579 w 3809428"/>
              <a:gd name="connsiteY522" fmla="*/ 1158296 h 3275045"/>
              <a:gd name="connsiteX523" fmla="*/ 1843706 w 3809428"/>
              <a:gd name="connsiteY523" fmla="*/ 1163826 h 3275045"/>
              <a:gd name="connsiteX524" fmla="*/ 1846905 w 3809428"/>
              <a:gd name="connsiteY524" fmla="*/ 1190817 h 3275045"/>
              <a:gd name="connsiteX525" fmla="*/ 1883097 w 3809428"/>
              <a:gd name="connsiteY525" fmla="*/ 1289370 h 3275045"/>
              <a:gd name="connsiteX526" fmla="*/ 2041909 w 3809428"/>
              <a:gd name="connsiteY526" fmla="*/ 1436461 h 3275045"/>
              <a:gd name="connsiteX527" fmla="*/ 2151417 w 3809428"/>
              <a:gd name="connsiteY527" fmla="*/ 1465802 h 3275045"/>
              <a:gd name="connsiteX528" fmla="*/ 2179492 w 3809428"/>
              <a:gd name="connsiteY528" fmla="*/ 1468100 h 3275045"/>
              <a:gd name="connsiteX529" fmla="*/ 2192313 w 3809428"/>
              <a:gd name="connsiteY529" fmla="*/ 1468921 h 3275045"/>
              <a:gd name="connsiteX530" fmla="*/ 2200268 w 3809428"/>
              <a:gd name="connsiteY530" fmla="*/ 1468438 h 3275045"/>
              <a:gd name="connsiteX531" fmla="*/ 2208221 w 3809428"/>
              <a:gd name="connsiteY531" fmla="*/ 1467958 h 3275045"/>
              <a:gd name="connsiteX532" fmla="*/ 2262117 w 3809428"/>
              <a:gd name="connsiteY532" fmla="*/ 1461491 h 3275045"/>
              <a:gd name="connsiteX533" fmla="*/ 2456883 w 3809428"/>
              <a:gd name="connsiteY533" fmla="*/ 1367328 h 3275045"/>
              <a:gd name="connsiteX534" fmla="*/ 2556728 w 3809428"/>
              <a:gd name="connsiteY534" fmla="*/ 1239726 h 3275045"/>
              <a:gd name="connsiteX535" fmla="*/ 2576607 w 3809428"/>
              <a:gd name="connsiteY535" fmla="*/ 1192150 h 3275045"/>
              <a:gd name="connsiteX536" fmla="*/ 2588218 w 3809428"/>
              <a:gd name="connsiteY536" fmla="*/ 1139259 h 3275045"/>
              <a:gd name="connsiteX537" fmla="*/ 2593330 w 3809428"/>
              <a:gd name="connsiteY537" fmla="*/ 1014723 h 3275045"/>
              <a:gd name="connsiteX538" fmla="*/ 2585361 w 3809428"/>
              <a:gd name="connsiteY538" fmla="*/ 964078 h 3275045"/>
              <a:gd name="connsiteX539" fmla="*/ 2561810 w 3809428"/>
              <a:gd name="connsiteY539" fmla="*/ 887801 h 3275045"/>
              <a:gd name="connsiteX540" fmla="*/ 2556042 w 3809428"/>
              <a:gd name="connsiteY540" fmla="*/ 874185 h 3275045"/>
              <a:gd name="connsiteX541" fmla="*/ 2508809 w 3809428"/>
              <a:gd name="connsiteY541" fmla="*/ 788874 h 3275045"/>
              <a:gd name="connsiteX542" fmla="*/ 2363892 w 3809428"/>
              <a:gd name="connsiteY542" fmla="*/ 648097 h 3275045"/>
              <a:gd name="connsiteX543" fmla="*/ 2182330 w 3809428"/>
              <a:gd name="connsiteY543" fmla="*/ 575922 h 3275045"/>
              <a:gd name="connsiteX544" fmla="*/ 2088339 w 3809428"/>
              <a:gd name="connsiteY544" fmla="*/ 566421 h 3275045"/>
              <a:gd name="connsiteX545" fmla="*/ 2041253 w 3809428"/>
              <a:gd name="connsiteY545" fmla="*/ 566875 h 3275045"/>
              <a:gd name="connsiteX546" fmla="*/ 2030209 w 3809428"/>
              <a:gd name="connsiteY546" fmla="*/ 569144 h 3275045"/>
              <a:gd name="connsiteX547" fmla="*/ 2019164 w 3809428"/>
              <a:gd name="connsiteY547" fmla="*/ 571411 h 3275045"/>
              <a:gd name="connsiteX548" fmla="*/ 1997731 w 3809428"/>
              <a:gd name="connsiteY548" fmla="*/ 573510 h 3275045"/>
              <a:gd name="connsiteX549" fmla="*/ 1912463 w 3809428"/>
              <a:gd name="connsiteY549" fmla="*/ 589875 h 3275045"/>
              <a:gd name="connsiteX550" fmla="*/ 1830106 w 3809428"/>
              <a:gd name="connsiteY550" fmla="*/ 614858 h 3275045"/>
              <a:gd name="connsiteX551" fmla="*/ 1687116 w 3809428"/>
              <a:gd name="connsiteY551" fmla="*/ 681104 h 3275045"/>
              <a:gd name="connsiteX552" fmla="*/ 1480461 w 3809428"/>
              <a:gd name="connsiteY552" fmla="*/ 858377 h 3275045"/>
              <a:gd name="connsiteX553" fmla="*/ 1399394 w 3809428"/>
              <a:gd name="connsiteY553" fmla="*/ 985654 h 3275045"/>
              <a:gd name="connsiteX554" fmla="*/ 1418051 w 3809428"/>
              <a:gd name="connsiteY554" fmla="*/ 896548 h 3275045"/>
              <a:gd name="connsiteX555" fmla="*/ 1468370 w 3809428"/>
              <a:gd name="connsiteY555" fmla="*/ 708752 h 3275045"/>
              <a:gd name="connsiteX556" fmla="*/ 1533589 w 3809428"/>
              <a:gd name="connsiteY556" fmla="*/ 543248 h 3275045"/>
              <a:gd name="connsiteX557" fmla="*/ 1601539 w 3809428"/>
              <a:gd name="connsiteY557" fmla="*/ 396773 h 3275045"/>
              <a:gd name="connsiteX558" fmla="*/ 1739919 w 3809428"/>
              <a:gd name="connsiteY558" fmla="*/ 172452 h 3275045"/>
              <a:gd name="connsiteX559" fmla="*/ 1838857 w 3809428"/>
              <a:gd name="connsiteY559" fmla="*/ 36895 h 3275045"/>
              <a:gd name="connsiteX560" fmla="*/ 1867009 w 3809428"/>
              <a:gd name="connsiteY560" fmla="*/ 0 h 3275045"/>
              <a:gd name="connsiteX561" fmla="*/ 1834643 w 3809428"/>
              <a:gd name="connsiteY561" fmla="*/ 33152 h 3275045"/>
              <a:gd name="connsiteX562" fmla="*/ 1724186 w 3809428"/>
              <a:gd name="connsiteY562" fmla="*/ 163009 h 3275045"/>
              <a:gd name="connsiteX563" fmla="*/ 1574287 w 3809428"/>
              <a:gd name="connsiteY563" fmla="*/ 381629 h 3275045"/>
              <a:gd name="connsiteX564" fmla="*/ 1420336 w 3809428"/>
              <a:gd name="connsiteY564" fmla="*/ 693268 h 3275045"/>
              <a:gd name="connsiteX565" fmla="*/ 1357486 w 3809428"/>
              <a:gd name="connsiteY565" fmla="*/ 898618 h 3275045"/>
              <a:gd name="connsiteX566" fmla="*/ 1362419 w 3809428"/>
              <a:gd name="connsiteY566" fmla="*/ 860729 h 3275045"/>
              <a:gd name="connsiteX567" fmla="*/ 1367777 w 3809428"/>
              <a:gd name="connsiteY567" fmla="*/ 762833 h 3275045"/>
              <a:gd name="connsiteX568" fmla="*/ 1357762 w 3809428"/>
              <a:gd name="connsiteY568" fmla="*/ 634677 h 3275045"/>
              <a:gd name="connsiteX569" fmla="*/ 1319369 w 3809428"/>
              <a:gd name="connsiteY569" fmla="*/ 485848 h 3275045"/>
              <a:gd name="connsiteX570" fmla="*/ 1232108 w 3809428"/>
              <a:gd name="connsiteY570" fmla="*/ 334381 h 3275045"/>
              <a:gd name="connsiteX571" fmla="*/ 1169713 w 3809428"/>
              <a:gd name="connsiteY571" fmla="*/ 265383 h 3275045"/>
              <a:gd name="connsiteX572" fmla="*/ 1131776 w 3809428"/>
              <a:gd name="connsiteY572" fmla="*/ 231690 h 3275045"/>
              <a:gd name="connsiteX573" fmla="*/ 1111827 w 3809428"/>
              <a:gd name="connsiteY573" fmla="*/ 218503 h 3275045"/>
              <a:gd name="connsiteX574" fmla="*/ 1092531 w 3809428"/>
              <a:gd name="connsiteY574" fmla="*/ 202876 h 3275045"/>
              <a:gd name="connsiteX575" fmla="*/ 1002821 w 3809428"/>
              <a:gd name="connsiteY575" fmla="*/ 157927 h 3275045"/>
              <a:gd name="connsiteX576" fmla="*/ 899926 w 3809428"/>
              <a:gd name="connsiteY576" fmla="*/ 132969 h 3275045"/>
              <a:gd name="connsiteX577" fmla="*/ 792097 w 3809428"/>
              <a:gd name="connsiteY577" fmla="*/ 145902 h 3275045"/>
              <a:gd name="connsiteX578" fmla="*/ 742321 w 3809428"/>
              <a:gd name="connsiteY578" fmla="*/ 164913 h 327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</a:cxnLst>
            <a:rect l="l" t="t" r="r" b="b"/>
            <a:pathLst>
              <a:path w="3809428" h="3275045">
                <a:moveTo>
                  <a:pt x="885629" y="1492901"/>
                </a:moveTo>
                <a:cubicBezTo>
                  <a:pt x="886280" y="1490464"/>
                  <a:pt x="888720" y="1491118"/>
                  <a:pt x="893591" y="1492425"/>
                </a:cubicBezTo>
                <a:lnTo>
                  <a:pt x="894692" y="1492087"/>
                </a:lnTo>
                <a:close/>
                <a:moveTo>
                  <a:pt x="1523775" y="995525"/>
                </a:moveTo>
                <a:cubicBezTo>
                  <a:pt x="1515415" y="1001076"/>
                  <a:pt x="1509155" y="1009786"/>
                  <a:pt x="1507779" y="1019806"/>
                </a:cubicBezTo>
                <a:cubicBezTo>
                  <a:pt x="1505029" y="1039846"/>
                  <a:pt x="1518230" y="1058965"/>
                  <a:pt x="1540215" y="1064857"/>
                </a:cubicBezTo>
                <a:cubicBezTo>
                  <a:pt x="1560408" y="1067669"/>
                  <a:pt x="1582051" y="1055289"/>
                  <a:pt x="1584803" y="1035251"/>
                </a:cubicBezTo>
                <a:cubicBezTo>
                  <a:pt x="1588203" y="1012788"/>
                  <a:pt x="1574999" y="993669"/>
                  <a:pt x="1552365" y="990200"/>
                </a:cubicBezTo>
                <a:cubicBezTo>
                  <a:pt x="1542595" y="987583"/>
                  <a:pt x="1532136" y="989974"/>
                  <a:pt x="1523775" y="995525"/>
                </a:cubicBezTo>
                <a:close/>
                <a:moveTo>
                  <a:pt x="1684462" y="855398"/>
                </a:moveTo>
                <a:cubicBezTo>
                  <a:pt x="1668095" y="866211"/>
                  <a:pt x="1656340" y="883111"/>
                  <a:pt x="1653295" y="904284"/>
                </a:cubicBezTo>
                <a:cubicBezTo>
                  <a:pt x="1645400" y="943559"/>
                  <a:pt x="1673773" y="984792"/>
                  <a:pt x="1716106" y="993548"/>
                </a:cubicBezTo>
                <a:cubicBezTo>
                  <a:pt x="1759087" y="999891"/>
                  <a:pt x="1800019" y="974640"/>
                  <a:pt x="1806109" y="932295"/>
                </a:cubicBezTo>
                <a:cubicBezTo>
                  <a:pt x="1814651" y="890604"/>
                  <a:pt x="1785629" y="851787"/>
                  <a:pt x="1743297" y="843030"/>
                </a:cubicBezTo>
                <a:cubicBezTo>
                  <a:pt x="1721807" y="839859"/>
                  <a:pt x="1700829" y="844585"/>
                  <a:pt x="1684462" y="855398"/>
                </a:cubicBezTo>
                <a:close/>
                <a:moveTo>
                  <a:pt x="663410" y="1112701"/>
                </a:moveTo>
                <a:cubicBezTo>
                  <a:pt x="631524" y="1129098"/>
                  <a:pt x="602565" y="1149812"/>
                  <a:pt x="577231" y="1173791"/>
                </a:cubicBezTo>
                <a:cubicBezTo>
                  <a:pt x="560340" y="1189777"/>
                  <a:pt x="545062" y="1207213"/>
                  <a:pt x="531598" y="1225790"/>
                </a:cubicBezTo>
                <a:cubicBezTo>
                  <a:pt x="503452" y="1262616"/>
                  <a:pt x="485053" y="1302051"/>
                  <a:pt x="473308" y="1345881"/>
                </a:cubicBezTo>
                <a:cubicBezTo>
                  <a:pt x="469393" y="1360492"/>
                  <a:pt x="469393" y="1360492"/>
                  <a:pt x="469393" y="1360492"/>
                </a:cubicBezTo>
                <a:cubicBezTo>
                  <a:pt x="468088" y="1365362"/>
                  <a:pt x="466783" y="1370231"/>
                  <a:pt x="467916" y="1375755"/>
                </a:cubicBezTo>
                <a:cubicBezTo>
                  <a:pt x="464653" y="1387930"/>
                  <a:pt x="464479" y="1398324"/>
                  <a:pt x="461869" y="1408063"/>
                </a:cubicBezTo>
                <a:cubicBezTo>
                  <a:pt x="461695" y="1418455"/>
                  <a:pt x="461522" y="1428849"/>
                  <a:pt x="461348" y="1439240"/>
                </a:cubicBezTo>
                <a:cubicBezTo>
                  <a:pt x="460695" y="1441676"/>
                  <a:pt x="460695" y="1441676"/>
                  <a:pt x="460695" y="1441676"/>
                </a:cubicBezTo>
                <a:cubicBezTo>
                  <a:pt x="460043" y="1444110"/>
                  <a:pt x="460043" y="1444110"/>
                  <a:pt x="460043" y="1444110"/>
                </a:cubicBezTo>
                <a:cubicBezTo>
                  <a:pt x="461826" y="1447198"/>
                  <a:pt x="461826" y="1447198"/>
                  <a:pt x="461826" y="1447198"/>
                </a:cubicBezTo>
                <a:cubicBezTo>
                  <a:pt x="462305" y="1455156"/>
                  <a:pt x="462305" y="1455156"/>
                  <a:pt x="462305" y="1455156"/>
                </a:cubicBezTo>
                <a:cubicBezTo>
                  <a:pt x="463262" y="1471072"/>
                  <a:pt x="463262" y="1471072"/>
                  <a:pt x="463262" y="1471072"/>
                </a:cubicBezTo>
                <a:cubicBezTo>
                  <a:pt x="463221" y="1510208"/>
                  <a:pt x="473575" y="1549519"/>
                  <a:pt x="485236" y="1583962"/>
                </a:cubicBezTo>
                <a:cubicBezTo>
                  <a:pt x="488150" y="1592573"/>
                  <a:pt x="493501" y="1601836"/>
                  <a:pt x="496417" y="1610445"/>
                </a:cubicBezTo>
                <a:cubicBezTo>
                  <a:pt x="498201" y="1613532"/>
                  <a:pt x="499331" y="1619055"/>
                  <a:pt x="501114" y="1622144"/>
                </a:cubicBezTo>
                <a:cubicBezTo>
                  <a:pt x="508251" y="1634495"/>
                  <a:pt x="508251" y="1634495"/>
                  <a:pt x="508251" y="1634495"/>
                </a:cubicBezTo>
                <a:cubicBezTo>
                  <a:pt x="511165" y="1643106"/>
                  <a:pt x="516517" y="1652370"/>
                  <a:pt x="520083" y="1658545"/>
                </a:cubicBezTo>
                <a:cubicBezTo>
                  <a:pt x="525435" y="1667808"/>
                  <a:pt x="529001" y="1673984"/>
                  <a:pt x="535005" y="1680812"/>
                </a:cubicBezTo>
                <a:cubicBezTo>
                  <a:pt x="571332" y="1740131"/>
                  <a:pt x="621971" y="1785020"/>
                  <a:pt x="669215" y="1813338"/>
                </a:cubicBezTo>
                <a:cubicBezTo>
                  <a:pt x="715808" y="1844089"/>
                  <a:pt x="763226" y="1862015"/>
                  <a:pt x="800420" y="1869371"/>
                </a:cubicBezTo>
                <a:cubicBezTo>
                  <a:pt x="810165" y="1871982"/>
                  <a:pt x="819909" y="1874592"/>
                  <a:pt x="829654" y="1877205"/>
                </a:cubicBezTo>
                <a:cubicBezTo>
                  <a:pt x="836963" y="1879162"/>
                  <a:pt x="844924" y="1878686"/>
                  <a:pt x="852232" y="1880644"/>
                </a:cubicBezTo>
                <a:cubicBezTo>
                  <a:pt x="867502" y="1882125"/>
                  <a:pt x="882772" y="1883608"/>
                  <a:pt x="893169" y="1883784"/>
                </a:cubicBezTo>
                <a:cubicBezTo>
                  <a:pt x="914617" y="1881701"/>
                  <a:pt x="925013" y="1881878"/>
                  <a:pt x="925013" y="1881878"/>
                </a:cubicBezTo>
                <a:cubicBezTo>
                  <a:pt x="925013" y="1881878"/>
                  <a:pt x="912179" y="1881049"/>
                  <a:pt x="892037" y="1878261"/>
                </a:cubicBezTo>
                <a:cubicBezTo>
                  <a:pt x="882292" y="1875649"/>
                  <a:pt x="870111" y="1872386"/>
                  <a:pt x="855494" y="1868470"/>
                </a:cubicBezTo>
                <a:cubicBezTo>
                  <a:pt x="840224" y="1866987"/>
                  <a:pt x="823825" y="1859983"/>
                  <a:pt x="806771" y="1855414"/>
                </a:cubicBezTo>
                <a:cubicBezTo>
                  <a:pt x="771533" y="1840754"/>
                  <a:pt x="730292" y="1819264"/>
                  <a:pt x="689226" y="1787380"/>
                </a:cubicBezTo>
                <a:cubicBezTo>
                  <a:pt x="648158" y="1755497"/>
                  <a:pt x="607916" y="1710789"/>
                  <a:pt x="578246" y="1655861"/>
                </a:cubicBezTo>
                <a:cubicBezTo>
                  <a:pt x="574679" y="1649685"/>
                  <a:pt x="571111" y="1643509"/>
                  <a:pt x="567545" y="1637333"/>
                </a:cubicBezTo>
                <a:cubicBezTo>
                  <a:pt x="564628" y="1628723"/>
                  <a:pt x="561061" y="1622548"/>
                  <a:pt x="558147" y="1613939"/>
                </a:cubicBezTo>
                <a:cubicBezTo>
                  <a:pt x="553448" y="1602239"/>
                  <a:pt x="553448" y="1602239"/>
                  <a:pt x="553448" y="1602239"/>
                </a:cubicBezTo>
                <a:cubicBezTo>
                  <a:pt x="551664" y="1599152"/>
                  <a:pt x="549881" y="1596063"/>
                  <a:pt x="548749" y="1590541"/>
                </a:cubicBezTo>
                <a:cubicBezTo>
                  <a:pt x="545182" y="1584365"/>
                  <a:pt x="544702" y="1576407"/>
                  <a:pt x="541789" y="1567797"/>
                </a:cubicBezTo>
                <a:cubicBezTo>
                  <a:pt x="538874" y="1559185"/>
                  <a:pt x="538394" y="1551229"/>
                  <a:pt x="535479" y="1542617"/>
                </a:cubicBezTo>
                <a:cubicBezTo>
                  <a:pt x="535002" y="1534660"/>
                  <a:pt x="532086" y="1526050"/>
                  <a:pt x="531607" y="1518092"/>
                </a:cubicBezTo>
                <a:cubicBezTo>
                  <a:pt x="530648" y="1502177"/>
                  <a:pt x="527255" y="1485608"/>
                  <a:pt x="529388" y="1467910"/>
                </a:cubicBezTo>
                <a:cubicBezTo>
                  <a:pt x="527776" y="1454430"/>
                  <a:pt x="527776" y="1454430"/>
                  <a:pt x="527776" y="1454430"/>
                </a:cubicBezTo>
                <a:cubicBezTo>
                  <a:pt x="526647" y="1448907"/>
                  <a:pt x="526647" y="1448907"/>
                  <a:pt x="526647" y="1448907"/>
                </a:cubicBezTo>
                <a:cubicBezTo>
                  <a:pt x="527298" y="1446473"/>
                  <a:pt x="527298" y="1446473"/>
                  <a:pt x="527298" y="1446473"/>
                </a:cubicBezTo>
                <a:cubicBezTo>
                  <a:pt x="527952" y="1444038"/>
                  <a:pt x="527952" y="1444038"/>
                  <a:pt x="527952" y="1444038"/>
                </a:cubicBezTo>
                <a:cubicBezTo>
                  <a:pt x="528124" y="1433646"/>
                  <a:pt x="530734" y="1423905"/>
                  <a:pt x="530908" y="1413511"/>
                </a:cubicBezTo>
                <a:cubicBezTo>
                  <a:pt x="532865" y="1406208"/>
                  <a:pt x="534822" y="1398902"/>
                  <a:pt x="536780" y="1391597"/>
                </a:cubicBezTo>
                <a:cubicBezTo>
                  <a:pt x="535649" y="1386075"/>
                  <a:pt x="536954" y="1381204"/>
                  <a:pt x="540694" y="1376987"/>
                </a:cubicBezTo>
                <a:cubicBezTo>
                  <a:pt x="543957" y="1364813"/>
                  <a:pt x="543957" y="1364813"/>
                  <a:pt x="543957" y="1364813"/>
                </a:cubicBezTo>
                <a:cubicBezTo>
                  <a:pt x="555527" y="1331375"/>
                  <a:pt x="571970" y="1299244"/>
                  <a:pt x="595068" y="1271505"/>
                </a:cubicBezTo>
                <a:cubicBezTo>
                  <a:pt x="638830" y="1215376"/>
                  <a:pt x="707433" y="1173731"/>
                  <a:pt x="781690" y="1159701"/>
                </a:cubicBezTo>
                <a:cubicBezTo>
                  <a:pt x="792739" y="1157444"/>
                  <a:pt x="803138" y="1157619"/>
                  <a:pt x="811098" y="1157141"/>
                </a:cubicBezTo>
                <a:cubicBezTo>
                  <a:pt x="822148" y="1154883"/>
                  <a:pt x="829456" y="1156840"/>
                  <a:pt x="840506" y="1154583"/>
                </a:cubicBezTo>
                <a:cubicBezTo>
                  <a:pt x="842942" y="1155234"/>
                  <a:pt x="842942" y="1155234"/>
                  <a:pt x="842942" y="1155234"/>
                </a:cubicBezTo>
                <a:cubicBezTo>
                  <a:pt x="845378" y="1155886"/>
                  <a:pt x="845378" y="1155886"/>
                  <a:pt x="845378" y="1155886"/>
                </a:cubicBezTo>
                <a:cubicBezTo>
                  <a:pt x="853340" y="1155411"/>
                  <a:pt x="853340" y="1155411"/>
                  <a:pt x="853340" y="1155411"/>
                </a:cubicBezTo>
                <a:cubicBezTo>
                  <a:pt x="871046" y="1157546"/>
                  <a:pt x="871046" y="1157546"/>
                  <a:pt x="871046" y="1157546"/>
                </a:cubicBezTo>
                <a:cubicBezTo>
                  <a:pt x="873482" y="1158199"/>
                  <a:pt x="875916" y="1158851"/>
                  <a:pt x="875916" y="1158851"/>
                </a:cubicBezTo>
                <a:cubicBezTo>
                  <a:pt x="883226" y="1160808"/>
                  <a:pt x="883226" y="1160808"/>
                  <a:pt x="883226" y="1160808"/>
                </a:cubicBezTo>
                <a:cubicBezTo>
                  <a:pt x="888097" y="1162115"/>
                  <a:pt x="891187" y="1160333"/>
                  <a:pt x="896057" y="1161637"/>
                </a:cubicBezTo>
                <a:cubicBezTo>
                  <a:pt x="932601" y="1171430"/>
                  <a:pt x="967186" y="1188525"/>
                  <a:pt x="994941" y="1211623"/>
                </a:cubicBezTo>
                <a:cubicBezTo>
                  <a:pt x="1024480" y="1237806"/>
                  <a:pt x="1045406" y="1266900"/>
                  <a:pt x="1062592" y="1300213"/>
                </a:cubicBezTo>
                <a:cubicBezTo>
                  <a:pt x="1068422" y="1317434"/>
                  <a:pt x="1074249" y="1334655"/>
                  <a:pt x="1076992" y="1353658"/>
                </a:cubicBezTo>
                <a:cubicBezTo>
                  <a:pt x="1078604" y="1367140"/>
                  <a:pt x="1078604" y="1367140"/>
                  <a:pt x="1078604" y="1367140"/>
                </a:cubicBezTo>
                <a:cubicBezTo>
                  <a:pt x="1077297" y="1372010"/>
                  <a:pt x="1079081" y="1375097"/>
                  <a:pt x="1080211" y="1380620"/>
                </a:cubicBezTo>
                <a:cubicBezTo>
                  <a:pt x="1078253" y="1387925"/>
                  <a:pt x="1078253" y="1387925"/>
                  <a:pt x="1078253" y="1387925"/>
                </a:cubicBezTo>
                <a:cubicBezTo>
                  <a:pt x="1080038" y="1391012"/>
                  <a:pt x="1080038" y="1391012"/>
                  <a:pt x="1080038" y="1391012"/>
                </a:cubicBezTo>
                <a:cubicBezTo>
                  <a:pt x="1079386" y="1393448"/>
                  <a:pt x="1079386" y="1393448"/>
                  <a:pt x="1079386" y="1393448"/>
                </a:cubicBezTo>
                <a:cubicBezTo>
                  <a:pt x="1077907" y="1408711"/>
                  <a:pt x="1077907" y="1408711"/>
                  <a:pt x="1077907" y="1408711"/>
                </a:cubicBezTo>
                <a:cubicBezTo>
                  <a:pt x="1079691" y="1411800"/>
                  <a:pt x="1079038" y="1414234"/>
                  <a:pt x="1078386" y="1416669"/>
                </a:cubicBezTo>
                <a:cubicBezTo>
                  <a:pt x="1077081" y="1421539"/>
                  <a:pt x="1077081" y="1421539"/>
                  <a:pt x="1077081" y="1421539"/>
                </a:cubicBezTo>
                <a:cubicBezTo>
                  <a:pt x="1075775" y="1426410"/>
                  <a:pt x="1075775" y="1426410"/>
                  <a:pt x="1075775" y="1426410"/>
                </a:cubicBezTo>
                <a:cubicBezTo>
                  <a:pt x="1075122" y="1428844"/>
                  <a:pt x="1074471" y="1431278"/>
                  <a:pt x="1073819" y="1433713"/>
                </a:cubicBezTo>
                <a:cubicBezTo>
                  <a:pt x="1073166" y="1436148"/>
                  <a:pt x="1071861" y="1441017"/>
                  <a:pt x="1070556" y="1445888"/>
                </a:cubicBezTo>
                <a:cubicBezTo>
                  <a:pt x="1067293" y="1458064"/>
                  <a:pt x="1067293" y="1458064"/>
                  <a:pt x="1067293" y="1458064"/>
                </a:cubicBezTo>
                <a:cubicBezTo>
                  <a:pt x="1060943" y="1472020"/>
                  <a:pt x="1051504" y="1487761"/>
                  <a:pt x="1040280" y="1500413"/>
                </a:cubicBezTo>
                <a:cubicBezTo>
                  <a:pt x="1019618" y="1528802"/>
                  <a:pt x="988732" y="1546626"/>
                  <a:pt x="956715" y="1558926"/>
                </a:cubicBezTo>
                <a:cubicBezTo>
                  <a:pt x="939487" y="1564748"/>
                  <a:pt x="922914" y="1568137"/>
                  <a:pt x="906991" y="1569090"/>
                </a:cubicBezTo>
                <a:cubicBezTo>
                  <a:pt x="899683" y="1567130"/>
                  <a:pt x="899683" y="1567130"/>
                  <a:pt x="899683" y="1567130"/>
                </a:cubicBezTo>
                <a:cubicBezTo>
                  <a:pt x="896595" y="1568914"/>
                  <a:pt x="896595" y="1568914"/>
                  <a:pt x="896595" y="1568914"/>
                </a:cubicBezTo>
                <a:cubicBezTo>
                  <a:pt x="894157" y="1568260"/>
                  <a:pt x="894157" y="1568260"/>
                  <a:pt x="894157" y="1568260"/>
                </a:cubicBezTo>
                <a:cubicBezTo>
                  <a:pt x="891721" y="1567608"/>
                  <a:pt x="883762" y="1568084"/>
                  <a:pt x="881324" y="1567431"/>
                </a:cubicBezTo>
                <a:cubicBezTo>
                  <a:pt x="876453" y="1566127"/>
                  <a:pt x="874017" y="1565474"/>
                  <a:pt x="870928" y="1567255"/>
                </a:cubicBezTo>
                <a:cubicBezTo>
                  <a:pt x="866054" y="1565951"/>
                  <a:pt x="861182" y="1564646"/>
                  <a:pt x="858747" y="1563993"/>
                </a:cubicBezTo>
                <a:cubicBezTo>
                  <a:pt x="827076" y="1555507"/>
                  <a:pt x="800453" y="1537932"/>
                  <a:pt x="781312" y="1511927"/>
                </a:cubicBezTo>
                <a:cubicBezTo>
                  <a:pt x="771741" y="1498921"/>
                  <a:pt x="764605" y="1486572"/>
                  <a:pt x="758122" y="1471785"/>
                </a:cubicBezTo>
                <a:cubicBezTo>
                  <a:pt x="754077" y="1457651"/>
                  <a:pt x="750031" y="1443517"/>
                  <a:pt x="751510" y="1428255"/>
                </a:cubicBezTo>
                <a:cubicBezTo>
                  <a:pt x="749072" y="1427602"/>
                  <a:pt x="749072" y="1427602"/>
                  <a:pt x="749072" y="1427602"/>
                </a:cubicBezTo>
                <a:cubicBezTo>
                  <a:pt x="750377" y="1422733"/>
                  <a:pt x="750377" y="1422733"/>
                  <a:pt x="750377" y="1422733"/>
                </a:cubicBezTo>
                <a:cubicBezTo>
                  <a:pt x="749248" y="1417210"/>
                  <a:pt x="749248" y="1417210"/>
                  <a:pt x="749248" y="1417210"/>
                </a:cubicBezTo>
                <a:cubicBezTo>
                  <a:pt x="749899" y="1414775"/>
                  <a:pt x="749899" y="1414775"/>
                  <a:pt x="749899" y="1414775"/>
                </a:cubicBezTo>
                <a:cubicBezTo>
                  <a:pt x="750551" y="1412341"/>
                  <a:pt x="750551" y="1412341"/>
                  <a:pt x="750551" y="1412341"/>
                </a:cubicBezTo>
                <a:cubicBezTo>
                  <a:pt x="751856" y="1407471"/>
                  <a:pt x="751856" y="1407471"/>
                  <a:pt x="751856" y="1407471"/>
                </a:cubicBezTo>
                <a:cubicBezTo>
                  <a:pt x="752508" y="1405036"/>
                  <a:pt x="753813" y="1400163"/>
                  <a:pt x="752029" y="1397078"/>
                </a:cubicBezTo>
                <a:cubicBezTo>
                  <a:pt x="752681" y="1394642"/>
                  <a:pt x="753987" y="1389772"/>
                  <a:pt x="757076" y="1387989"/>
                </a:cubicBezTo>
                <a:cubicBezTo>
                  <a:pt x="760337" y="1375814"/>
                  <a:pt x="766689" y="1361856"/>
                  <a:pt x="777260" y="1351641"/>
                </a:cubicBezTo>
                <a:cubicBezTo>
                  <a:pt x="792877" y="1332337"/>
                  <a:pt x="817586" y="1318079"/>
                  <a:pt x="842774" y="1311779"/>
                </a:cubicBezTo>
                <a:cubicBezTo>
                  <a:pt x="856258" y="1310173"/>
                  <a:pt x="869745" y="1308565"/>
                  <a:pt x="879490" y="1311178"/>
                </a:cubicBezTo>
                <a:cubicBezTo>
                  <a:pt x="892322" y="1312006"/>
                  <a:pt x="904503" y="1315269"/>
                  <a:pt x="913596" y="1320317"/>
                </a:cubicBezTo>
                <a:cubicBezTo>
                  <a:pt x="934217" y="1331062"/>
                  <a:pt x="950442" y="1348458"/>
                  <a:pt x="958058" y="1368768"/>
                </a:cubicBezTo>
                <a:cubicBezTo>
                  <a:pt x="966322" y="1386641"/>
                  <a:pt x="969063" y="1405643"/>
                  <a:pt x="966933" y="1423342"/>
                </a:cubicBezTo>
                <a:cubicBezTo>
                  <a:pt x="962365" y="1440387"/>
                  <a:pt x="956015" y="1454345"/>
                  <a:pt x="945443" y="1464561"/>
                </a:cubicBezTo>
                <a:cubicBezTo>
                  <a:pt x="934873" y="1474777"/>
                  <a:pt x="925606" y="1480123"/>
                  <a:pt x="916341" y="1485471"/>
                </a:cubicBezTo>
                <a:lnTo>
                  <a:pt x="894692" y="1492087"/>
                </a:lnTo>
                <a:lnTo>
                  <a:pt x="895662" y="1492001"/>
                </a:lnTo>
                <a:cubicBezTo>
                  <a:pt x="900941" y="1491784"/>
                  <a:pt x="908294" y="1491143"/>
                  <a:pt x="918125" y="1488558"/>
                </a:cubicBezTo>
                <a:cubicBezTo>
                  <a:pt x="929175" y="1486299"/>
                  <a:pt x="940876" y="1481606"/>
                  <a:pt x="953883" y="1472043"/>
                </a:cubicBezTo>
                <a:cubicBezTo>
                  <a:pt x="964454" y="1461826"/>
                  <a:pt x="976330" y="1446738"/>
                  <a:pt x="983986" y="1427911"/>
                </a:cubicBezTo>
                <a:cubicBezTo>
                  <a:pt x="989858" y="1405997"/>
                  <a:pt x="990858" y="1382776"/>
                  <a:pt x="981460" y="1359379"/>
                </a:cubicBezTo>
                <a:cubicBezTo>
                  <a:pt x="975152" y="1334201"/>
                  <a:pt x="957795" y="1311282"/>
                  <a:pt x="931169" y="1293707"/>
                </a:cubicBezTo>
                <a:cubicBezTo>
                  <a:pt x="917858" y="1284922"/>
                  <a:pt x="903894" y="1278570"/>
                  <a:pt x="886840" y="1274001"/>
                </a:cubicBezTo>
                <a:cubicBezTo>
                  <a:pt x="869787" y="1269431"/>
                  <a:pt x="853864" y="1270385"/>
                  <a:pt x="835506" y="1270686"/>
                </a:cubicBezTo>
                <a:cubicBezTo>
                  <a:pt x="800575" y="1274373"/>
                  <a:pt x="764815" y="1290891"/>
                  <a:pt x="739280" y="1317977"/>
                </a:cubicBezTo>
                <a:cubicBezTo>
                  <a:pt x="724969" y="1332410"/>
                  <a:pt x="712441" y="1349932"/>
                  <a:pt x="704785" y="1368759"/>
                </a:cubicBezTo>
                <a:cubicBezTo>
                  <a:pt x="703479" y="1373628"/>
                  <a:pt x="702175" y="1378498"/>
                  <a:pt x="700871" y="1383370"/>
                </a:cubicBezTo>
                <a:cubicBezTo>
                  <a:pt x="699565" y="1388239"/>
                  <a:pt x="698913" y="1390675"/>
                  <a:pt x="696955" y="1397979"/>
                </a:cubicBezTo>
                <a:cubicBezTo>
                  <a:pt x="699870" y="1406591"/>
                  <a:pt x="699870" y="1406591"/>
                  <a:pt x="699870" y="1406591"/>
                </a:cubicBezTo>
                <a:cubicBezTo>
                  <a:pt x="698565" y="1411459"/>
                  <a:pt x="698565" y="1411459"/>
                  <a:pt x="698565" y="1411459"/>
                </a:cubicBezTo>
                <a:cubicBezTo>
                  <a:pt x="695477" y="1413241"/>
                  <a:pt x="695477" y="1413241"/>
                  <a:pt x="695477" y="1413241"/>
                </a:cubicBezTo>
                <a:cubicBezTo>
                  <a:pt x="691084" y="1419894"/>
                  <a:pt x="691084" y="1419894"/>
                  <a:pt x="691084" y="1419894"/>
                </a:cubicBezTo>
                <a:cubicBezTo>
                  <a:pt x="690431" y="1422329"/>
                  <a:pt x="690431" y="1422329"/>
                  <a:pt x="690431" y="1422329"/>
                </a:cubicBezTo>
                <a:cubicBezTo>
                  <a:pt x="692214" y="1425417"/>
                  <a:pt x="690431" y="1422329"/>
                  <a:pt x="692214" y="1425417"/>
                </a:cubicBezTo>
                <a:cubicBezTo>
                  <a:pt x="691562" y="1427852"/>
                  <a:pt x="691562" y="1427852"/>
                  <a:pt x="691562" y="1427852"/>
                </a:cubicBezTo>
                <a:cubicBezTo>
                  <a:pt x="688433" y="1468771"/>
                  <a:pt x="700570" y="1511169"/>
                  <a:pt x="726848" y="1549530"/>
                </a:cubicBezTo>
                <a:cubicBezTo>
                  <a:pt x="753122" y="1587887"/>
                  <a:pt x="792407" y="1616680"/>
                  <a:pt x="838043" y="1631519"/>
                </a:cubicBezTo>
                <a:cubicBezTo>
                  <a:pt x="842915" y="1632824"/>
                  <a:pt x="850224" y="1634783"/>
                  <a:pt x="855096" y="1636089"/>
                </a:cubicBezTo>
                <a:cubicBezTo>
                  <a:pt x="862403" y="1638047"/>
                  <a:pt x="867277" y="1639353"/>
                  <a:pt x="874584" y="1641311"/>
                </a:cubicBezTo>
                <a:cubicBezTo>
                  <a:pt x="889854" y="1642792"/>
                  <a:pt x="889854" y="1642792"/>
                  <a:pt x="889854" y="1642792"/>
                </a:cubicBezTo>
                <a:cubicBezTo>
                  <a:pt x="892941" y="1641010"/>
                  <a:pt x="892941" y="1641010"/>
                  <a:pt x="892941" y="1641010"/>
                </a:cubicBezTo>
                <a:cubicBezTo>
                  <a:pt x="895378" y="1641662"/>
                  <a:pt x="895378" y="1641662"/>
                  <a:pt x="895378" y="1641662"/>
                </a:cubicBezTo>
                <a:cubicBezTo>
                  <a:pt x="900250" y="1642968"/>
                  <a:pt x="900250" y="1642968"/>
                  <a:pt x="900250" y="1642968"/>
                </a:cubicBezTo>
                <a:cubicBezTo>
                  <a:pt x="910648" y="1643144"/>
                  <a:pt x="910648" y="1643144"/>
                  <a:pt x="910648" y="1643144"/>
                </a:cubicBezTo>
                <a:cubicBezTo>
                  <a:pt x="934531" y="1641714"/>
                  <a:pt x="959067" y="1637849"/>
                  <a:pt x="981818" y="1630897"/>
                </a:cubicBezTo>
                <a:cubicBezTo>
                  <a:pt x="1074607" y="1606172"/>
                  <a:pt x="1154952" y="1520699"/>
                  <a:pt x="1164652" y="1416294"/>
                </a:cubicBezTo>
                <a:cubicBezTo>
                  <a:pt x="1167304" y="1367420"/>
                  <a:pt x="1162647" y="1316585"/>
                  <a:pt x="1141416" y="1269139"/>
                </a:cubicBezTo>
                <a:cubicBezTo>
                  <a:pt x="1122621" y="1222346"/>
                  <a:pt x="1092125" y="1180247"/>
                  <a:pt x="1051709" y="1145930"/>
                </a:cubicBezTo>
                <a:cubicBezTo>
                  <a:pt x="1013078" y="1114699"/>
                  <a:pt x="964529" y="1091251"/>
                  <a:pt x="915807" y="1078195"/>
                </a:cubicBezTo>
                <a:cubicBezTo>
                  <a:pt x="908496" y="1076237"/>
                  <a:pt x="902971" y="1077366"/>
                  <a:pt x="895665" y="1075408"/>
                </a:cubicBezTo>
                <a:cubicBezTo>
                  <a:pt x="885920" y="1072797"/>
                  <a:pt x="885920" y="1072797"/>
                  <a:pt x="885920" y="1072797"/>
                </a:cubicBezTo>
                <a:cubicBezTo>
                  <a:pt x="881046" y="1071491"/>
                  <a:pt x="877959" y="1073273"/>
                  <a:pt x="875523" y="1072622"/>
                </a:cubicBezTo>
                <a:cubicBezTo>
                  <a:pt x="860254" y="1071140"/>
                  <a:pt x="860254" y="1071140"/>
                  <a:pt x="860254" y="1071140"/>
                </a:cubicBezTo>
                <a:cubicBezTo>
                  <a:pt x="852292" y="1071616"/>
                  <a:pt x="852292" y="1071616"/>
                  <a:pt x="852292" y="1071616"/>
                </a:cubicBezTo>
                <a:cubicBezTo>
                  <a:pt x="849856" y="1070963"/>
                  <a:pt x="847420" y="1070311"/>
                  <a:pt x="847420" y="1070311"/>
                </a:cubicBezTo>
                <a:cubicBezTo>
                  <a:pt x="844984" y="1069658"/>
                  <a:pt x="844984" y="1069658"/>
                  <a:pt x="844984" y="1069658"/>
                </a:cubicBezTo>
                <a:cubicBezTo>
                  <a:pt x="839459" y="1070788"/>
                  <a:pt x="839459" y="1070788"/>
                  <a:pt x="839459" y="1070788"/>
                </a:cubicBezTo>
                <a:cubicBezTo>
                  <a:pt x="826624" y="1069959"/>
                  <a:pt x="815576" y="1072217"/>
                  <a:pt x="802742" y="1071389"/>
                </a:cubicBezTo>
                <a:cubicBezTo>
                  <a:pt x="791694" y="1073648"/>
                  <a:pt x="778207" y="1075256"/>
                  <a:pt x="767158" y="1077513"/>
                </a:cubicBezTo>
                <a:cubicBezTo>
                  <a:pt x="730111" y="1084223"/>
                  <a:pt x="695296" y="1096304"/>
                  <a:pt x="663410" y="1112701"/>
                </a:cubicBezTo>
                <a:close/>
                <a:moveTo>
                  <a:pt x="1913855" y="266110"/>
                </a:moveTo>
                <a:cubicBezTo>
                  <a:pt x="1880980" y="280172"/>
                  <a:pt x="1853121" y="298223"/>
                  <a:pt x="1829712" y="317673"/>
                </a:cubicBezTo>
                <a:cubicBezTo>
                  <a:pt x="1751684" y="382504"/>
                  <a:pt x="1723114" y="462877"/>
                  <a:pt x="1723114" y="462877"/>
                </a:cubicBezTo>
                <a:cubicBezTo>
                  <a:pt x="1775922" y="529124"/>
                  <a:pt x="1924035" y="493271"/>
                  <a:pt x="1983247" y="389320"/>
                </a:cubicBezTo>
                <a:cubicBezTo>
                  <a:pt x="2035463" y="301725"/>
                  <a:pt x="2137415" y="243086"/>
                  <a:pt x="2137415" y="243086"/>
                </a:cubicBezTo>
                <a:cubicBezTo>
                  <a:pt x="2097568" y="236968"/>
                  <a:pt x="2061209" y="235812"/>
                  <a:pt x="2028090" y="238476"/>
                </a:cubicBezTo>
                <a:cubicBezTo>
                  <a:pt x="1984621" y="241973"/>
                  <a:pt x="1946730" y="252047"/>
                  <a:pt x="1913855" y="266110"/>
                </a:cubicBezTo>
                <a:close/>
                <a:moveTo>
                  <a:pt x="1422260" y="373964"/>
                </a:moveTo>
                <a:cubicBezTo>
                  <a:pt x="1412890" y="376433"/>
                  <a:pt x="1404110" y="382714"/>
                  <a:pt x="1397841" y="391661"/>
                </a:cubicBezTo>
                <a:cubicBezTo>
                  <a:pt x="1387712" y="410201"/>
                  <a:pt x="1394439" y="433256"/>
                  <a:pt x="1411709" y="445852"/>
                </a:cubicBezTo>
                <a:cubicBezTo>
                  <a:pt x="1429643" y="455971"/>
                  <a:pt x="1454635" y="449386"/>
                  <a:pt x="1464763" y="430847"/>
                </a:cubicBezTo>
                <a:cubicBezTo>
                  <a:pt x="1477299" y="412952"/>
                  <a:pt x="1470572" y="389898"/>
                  <a:pt x="1450231" y="379132"/>
                </a:cubicBezTo>
                <a:cubicBezTo>
                  <a:pt x="1441597" y="372835"/>
                  <a:pt x="1431633" y="371494"/>
                  <a:pt x="1422260" y="373964"/>
                </a:cubicBezTo>
                <a:close/>
                <a:moveTo>
                  <a:pt x="1365419" y="131014"/>
                </a:moveTo>
                <a:cubicBezTo>
                  <a:pt x="1354871" y="134144"/>
                  <a:pt x="1345137" y="139516"/>
                  <a:pt x="1337002" y="146993"/>
                </a:cubicBezTo>
                <a:cubicBezTo>
                  <a:pt x="1331579" y="151978"/>
                  <a:pt x="1326866" y="157898"/>
                  <a:pt x="1323097" y="164713"/>
                </a:cubicBezTo>
                <a:cubicBezTo>
                  <a:pt x="1300583" y="200416"/>
                  <a:pt x="1313659" y="248263"/>
                  <a:pt x="1349710" y="268354"/>
                </a:cubicBezTo>
                <a:cubicBezTo>
                  <a:pt x="1387525" y="291529"/>
                  <a:pt x="1435119" y="278197"/>
                  <a:pt x="1455219" y="241850"/>
                </a:cubicBezTo>
                <a:cubicBezTo>
                  <a:pt x="1477734" y="206149"/>
                  <a:pt x="1464006" y="160737"/>
                  <a:pt x="1428606" y="138211"/>
                </a:cubicBezTo>
                <a:cubicBezTo>
                  <a:pt x="1418989" y="133026"/>
                  <a:pt x="1408844" y="129817"/>
                  <a:pt x="1398718" y="128491"/>
                </a:cubicBezTo>
                <a:cubicBezTo>
                  <a:pt x="1387329" y="126998"/>
                  <a:pt x="1375967" y="127885"/>
                  <a:pt x="1365419" y="131014"/>
                </a:cubicBezTo>
                <a:close/>
                <a:moveTo>
                  <a:pt x="796916" y="391784"/>
                </a:moveTo>
                <a:cubicBezTo>
                  <a:pt x="786399" y="400459"/>
                  <a:pt x="778467" y="412199"/>
                  <a:pt x="774819" y="425817"/>
                </a:cubicBezTo>
                <a:cubicBezTo>
                  <a:pt x="765089" y="462130"/>
                  <a:pt x="785969" y="501457"/>
                  <a:pt x="825051" y="511930"/>
                </a:cubicBezTo>
                <a:cubicBezTo>
                  <a:pt x="864135" y="522403"/>
                  <a:pt x="903675" y="501861"/>
                  <a:pt x="913405" y="465546"/>
                </a:cubicBezTo>
                <a:cubicBezTo>
                  <a:pt x="923784" y="426812"/>
                  <a:pt x="899813" y="389252"/>
                  <a:pt x="863172" y="379435"/>
                </a:cubicBezTo>
                <a:cubicBezTo>
                  <a:pt x="853563" y="376212"/>
                  <a:pt x="843845" y="375228"/>
                  <a:pt x="834521" y="376136"/>
                </a:cubicBezTo>
                <a:cubicBezTo>
                  <a:pt x="820534" y="377496"/>
                  <a:pt x="807432" y="383108"/>
                  <a:pt x="796916" y="391784"/>
                </a:cubicBezTo>
                <a:close/>
                <a:moveTo>
                  <a:pt x="742321" y="164913"/>
                </a:moveTo>
                <a:cubicBezTo>
                  <a:pt x="726214" y="172686"/>
                  <a:pt x="710774" y="181619"/>
                  <a:pt x="696552" y="190879"/>
                </a:cubicBezTo>
                <a:cubicBezTo>
                  <a:pt x="640791" y="233447"/>
                  <a:pt x="601893" y="290988"/>
                  <a:pt x="582467" y="353747"/>
                </a:cubicBezTo>
                <a:cubicBezTo>
                  <a:pt x="573972" y="385451"/>
                  <a:pt x="570345" y="418461"/>
                  <a:pt x="572240" y="450338"/>
                </a:cubicBezTo>
                <a:cubicBezTo>
                  <a:pt x="574134" y="482214"/>
                  <a:pt x="583987" y="513607"/>
                  <a:pt x="600014" y="541427"/>
                </a:cubicBezTo>
                <a:cubicBezTo>
                  <a:pt x="633377" y="592191"/>
                  <a:pt x="675529" y="629626"/>
                  <a:pt x="724035" y="653079"/>
                </a:cubicBezTo>
                <a:cubicBezTo>
                  <a:pt x="747071" y="664480"/>
                  <a:pt x="771415" y="671003"/>
                  <a:pt x="794632" y="671994"/>
                </a:cubicBezTo>
                <a:cubicBezTo>
                  <a:pt x="819629" y="676079"/>
                  <a:pt x="841063" y="673981"/>
                  <a:pt x="860717" y="668791"/>
                </a:cubicBezTo>
                <a:cubicBezTo>
                  <a:pt x="902461" y="659065"/>
                  <a:pt x="931559" y="638108"/>
                  <a:pt x="950264" y="616980"/>
                </a:cubicBezTo>
                <a:cubicBezTo>
                  <a:pt x="971407" y="596504"/>
                  <a:pt x="979722" y="575206"/>
                  <a:pt x="985424" y="563663"/>
                </a:cubicBezTo>
                <a:cubicBezTo>
                  <a:pt x="987384" y="556346"/>
                  <a:pt x="988692" y="551469"/>
                  <a:pt x="989999" y="546592"/>
                </a:cubicBezTo>
                <a:cubicBezTo>
                  <a:pt x="990652" y="544152"/>
                  <a:pt x="991304" y="541714"/>
                  <a:pt x="991304" y="541714"/>
                </a:cubicBezTo>
                <a:cubicBezTo>
                  <a:pt x="991304" y="541714"/>
                  <a:pt x="990652" y="544152"/>
                  <a:pt x="987563" y="545939"/>
                </a:cubicBezTo>
                <a:cubicBezTo>
                  <a:pt x="986258" y="550817"/>
                  <a:pt x="982515" y="555042"/>
                  <a:pt x="981207" y="559920"/>
                </a:cubicBezTo>
                <a:cubicBezTo>
                  <a:pt x="972418" y="573249"/>
                  <a:pt x="960542" y="588363"/>
                  <a:pt x="938273" y="603311"/>
                </a:cubicBezTo>
                <a:cubicBezTo>
                  <a:pt x="918440" y="618908"/>
                  <a:pt x="888869" y="631895"/>
                  <a:pt x="856389" y="636263"/>
                </a:cubicBezTo>
                <a:cubicBezTo>
                  <a:pt x="822127" y="637538"/>
                  <a:pt x="782524" y="629542"/>
                  <a:pt x="746842" y="606911"/>
                </a:cubicBezTo>
                <a:cubicBezTo>
                  <a:pt x="731109" y="597468"/>
                  <a:pt x="714248" y="582492"/>
                  <a:pt x="698042" y="565080"/>
                </a:cubicBezTo>
                <a:cubicBezTo>
                  <a:pt x="696260" y="561989"/>
                  <a:pt x="692045" y="558245"/>
                  <a:pt x="687831" y="554502"/>
                </a:cubicBezTo>
                <a:cubicBezTo>
                  <a:pt x="684269" y="548320"/>
                  <a:pt x="680053" y="544575"/>
                  <a:pt x="678272" y="541486"/>
                </a:cubicBezTo>
                <a:cubicBezTo>
                  <a:pt x="668715" y="528469"/>
                  <a:pt x="665152" y="522286"/>
                  <a:pt x="660464" y="510574"/>
                </a:cubicBezTo>
                <a:cubicBezTo>
                  <a:pt x="641528" y="474132"/>
                  <a:pt x="641773" y="424531"/>
                  <a:pt x="659058" y="379496"/>
                </a:cubicBezTo>
                <a:cubicBezTo>
                  <a:pt x="674563" y="331370"/>
                  <a:pt x="706454" y="290249"/>
                  <a:pt x="748556" y="259707"/>
                </a:cubicBezTo>
                <a:cubicBezTo>
                  <a:pt x="790005" y="231604"/>
                  <a:pt x="841012" y="216517"/>
                  <a:pt x="894747" y="220460"/>
                </a:cubicBezTo>
                <a:cubicBezTo>
                  <a:pt x="946047" y="223749"/>
                  <a:pt x="998296" y="242977"/>
                  <a:pt x="1044844" y="273748"/>
                </a:cubicBezTo>
                <a:cubicBezTo>
                  <a:pt x="1094478" y="302733"/>
                  <a:pt x="1136629" y="340164"/>
                  <a:pt x="1172606" y="381173"/>
                </a:cubicBezTo>
                <a:cubicBezTo>
                  <a:pt x="1206145" y="421527"/>
                  <a:pt x="1235947" y="466109"/>
                  <a:pt x="1257792" y="511173"/>
                </a:cubicBezTo>
                <a:cubicBezTo>
                  <a:pt x="1279635" y="556236"/>
                  <a:pt x="1295956" y="602433"/>
                  <a:pt x="1308063" y="644887"/>
                </a:cubicBezTo>
                <a:cubicBezTo>
                  <a:pt x="1320170" y="687341"/>
                  <a:pt x="1329843" y="729143"/>
                  <a:pt x="1335953" y="764761"/>
                </a:cubicBezTo>
                <a:cubicBezTo>
                  <a:pt x="1339629" y="799730"/>
                  <a:pt x="1343958" y="832257"/>
                  <a:pt x="1344726" y="858603"/>
                </a:cubicBezTo>
                <a:cubicBezTo>
                  <a:pt x="1347928" y="885601"/>
                  <a:pt x="1347570" y="906416"/>
                  <a:pt x="1348517" y="922355"/>
                </a:cubicBezTo>
                <a:cubicBezTo>
                  <a:pt x="1347211" y="927233"/>
                  <a:pt x="1348337" y="932762"/>
                  <a:pt x="1347683" y="935202"/>
                </a:cubicBezTo>
                <a:cubicBezTo>
                  <a:pt x="1339189" y="966906"/>
                  <a:pt x="1332473" y="1001704"/>
                  <a:pt x="1326413" y="1034062"/>
                </a:cubicBezTo>
                <a:cubicBezTo>
                  <a:pt x="1317982" y="1026575"/>
                  <a:pt x="1309552" y="1019088"/>
                  <a:pt x="1299341" y="1008510"/>
                </a:cubicBezTo>
                <a:cubicBezTo>
                  <a:pt x="1295125" y="1004766"/>
                  <a:pt x="1289129" y="997931"/>
                  <a:pt x="1282480" y="993537"/>
                </a:cubicBezTo>
                <a:cubicBezTo>
                  <a:pt x="1275829" y="989139"/>
                  <a:pt x="1272269" y="982958"/>
                  <a:pt x="1265619" y="978561"/>
                </a:cubicBezTo>
                <a:cubicBezTo>
                  <a:pt x="1258969" y="974167"/>
                  <a:pt x="1252320" y="969771"/>
                  <a:pt x="1245672" y="965375"/>
                </a:cubicBezTo>
                <a:cubicBezTo>
                  <a:pt x="1239020" y="960979"/>
                  <a:pt x="1232372" y="956583"/>
                  <a:pt x="1223288" y="951535"/>
                </a:cubicBezTo>
                <a:cubicBezTo>
                  <a:pt x="1209987" y="942744"/>
                  <a:pt x="1196037" y="936391"/>
                  <a:pt x="1180302" y="926948"/>
                </a:cubicBezTo>
                <a:cubicBezTo>
                  <a:pt x="1173654" y="922552"/>
                  <a:pt x="1166351" y="920595"/>
                  <a:pt x="1156612" y="917986"/>
                </a:cubicBezTo>
                <a:cubicBezTo>
                  <a:pt x="1149963" y="913590"/>
                  <a:pt x="1142660" y="911633"/>
                  <a:pt x="1136011" y="907239"/>
                </a:cubicBezTo>
                <a:cubicBezTo>
                  <a:pt x="1118971" y="902673"/>
                  <a:pt x="1104363" y="898759"/>
                  <a:pt x="1089758" y="894844"/>
                </a:cubicBezTo>
                <a:cubicBezTo>
                  <a:pt x="1075154" y="890932"/>
                  <a:pt x="1060546" y="887018"/>
                  <a:pt x="1045939" y="883104"/>
                </a:cubicBezTo>
                <a:cubicBezTo>
                  <a:pt x="1037984" y="883584"/>
                  <a:pt x="1033115" y="882281"/>
                  <a:pt x="1025812" y="880325"/>
                </a:cubicBezTo>
                <a:cubicBezTo>
                  <a:pt x="1020290" y="881458"/>
                  <a:pt x="1012987" y="879501"/>
                  <a:pt x="1007465" y="880636"/>
                </a:cubicBezTo>
                <a:cubicBezTo>
                  <a:pt x="995294" y="877375"/>
                  <a:pt x="984903" y="877204"/>
                  <a:pt x="974511" y="877034"/>
                </a:cubicBezTo>
                <a:cubicBezTo>
                  <a:pt x="964121" y="876866"/>
                  <a:pt x="956164" y="877346"/>
                  <a:pt x="948860" y="875389"/>
                </a:cubicBezTo>
                <a:cubicBezTo>
                  <a:pt x="935382" y="877005"/>
                  <a:pt x="927426" y="877488"/>
                  <a:pt x="927426" y="877488"/>
                </a:cubicBezTo>
                <a:cubicBezTo>
                  <a:pt x="927426" y="877488"/>
                  <a:pt x="935382" y="877005"/>
                  <a:pt x="947554" y="880268"/>
                </a:cubicBezTo>
                <a:cubicBezTo>
                  <a:pt x="955512" y="879786"/>
                  <a:pt x="962813" y="881742"/>
                  <a:pt x="972551" y="884351"/>
                </a:cubicBezTo>
                <a:cubicBezTo>
                  <a:pt x="982942" y="884521"/>
                  <a:pt x="992678" y="887129"/>
                  <a:pt x="1004851" y="890392"/>
                </a:cubicBezTo>
                <a:cubicBezTo>
                  <a:pt x="1009720" y="891696"/>
                  <a:pt x="1017023" y="893653"/>
                  <a:pt x="1021892" y="894959"/>
                </a:cubicBezTo>
                <a:cubicBezTo>
                  <a:pt x="1029194" y="896915"/>
                  <a:pt x="1036497" y="898871"/>
                  <a:pt x="1041367" y="900176"/>
                </a:cubicBezTo>
                <a:cubicBezTo>
                  <a:pt x="1055320" y="906528"/>
                  <a:pt x="1067489" y="909790"/>
                  <a:pt x="1081443" y="916142"/>
                </a:cubicBezTo>
                <a:cubicBezTo>
                  <a:pt x="1095396" y="922495"/>
                  <a:pt x="1109347" y="928847"/>
                  <a:pt x="1123300" y="935199"/>
                </a:cubicBezTo>
                <a:cubicBezTo>
                  <a:pt x="1129951" y="939595"/>
                  <a:pt x="1134165" y="943338"/>
                  <a:pt x="1140814" y="947735"/>
                </a:cubicBezTo>
                <a:cubicBezTo>
                  <a:pt x="1147464" y="952130"/>
                  <a:pt x="1154768" y="954088"/>
                  <a:pt x="1160762" y="960922"/>
                </a:cubicBezTo>
                <a:cubicBezTo>
                  <a:pt x="1174063" y="969712"/>
                  <a:pt x="1187362" y="978505"/>
                  <a:pt x="1198225" y="986644"/>
                </a:cubicBezTo>
                <a:cubicBezTo>
                  <a:pt x="1201787" y="992826"/>
                  <a:pt x="1208436" y="997222"/>
                  <a:pt x="1215087" y="1001617"/>
                </a:cubicBezTo>
                <a:cubicBezTo>
                  <a:pt x="1218648" y="1007800"/>
                  <a:pt x="1225297" y="1012195"/>
                  <a:pt x="1228859" y="1018379"/>
                </a:cubicBezTo>
                <a:cubicBezTo>
                  <a:pt x="1235508" y="1022774"/>
                  <a:pt x="1239723" y="1026517"/>
                  <a:pt x="1243285" y="1032699"/>
                </a:cubicBezTo>
                <a:cubicBezTo>
                  <a:pt x="1246847" y="1038883"/>
                  <a:pt x="1251062" y="1042624"/>
                  <a:pt x="1255278" y="1046370"/>
                </a:cubicBezTo>
                <a:cubicBezTo>
                  <a:pt x="1262401" y="1058733"/>
                  <a:pt x="1270833" y="1066222"/>
                  <a:pt x="1276174" y="1075496"/>
                </a:cubicBezTo>
                <a:cubicBezTo>
                  <a:pt x="1283951" y="1085420"/>
                  <a:pt x="1289294" y="1094694"/>
                  <a:pt x="1292201" y="1103315"/>
                </a:cubicBezTo>
                <a:cubicBezTo>
                  <a:pt x="1295763" y="1109497"/>
                  <a:pt x="1299325" y="1115680"/>
                  <a:pt x="1302886" y="1121862"/>
                </a:cubicBezTo>
                <a:cubicBezTo>
                  <a:pt x="1304667" y="1124953"/>
                  <a:pt x="1306449" y="1128045"/>
                  <a:pt x="1305795" y="1130483"/>
                </a:cubicBezTo>
                <a:cubicBezTo>
                  <a:pt x="1283984" y="1260568"/>
                  <a:pt x="1269950" y="1400578"/>
                  <a:pt x="1268089" y="1543849"/>
                </a:cubicBezTo>
                <a:cubicBezTo>
                  <a:pt x="1267550" y="1575071"/>
                  <a:pt x="1268793" y="1609387"/>
                  <a:pt x="1268252" y="1640611"/>
                </a:cubicBezTo>
                <a:cubicBezTo>
                  <a:pt x="1266946" y="1645487"/>
                  <a:pt x="1266293" y="1647927"/>
                  <a:pt x="1266293" y="1647927"/>
                </a:cubicBezTo>
                <a:cubicBezTo>
                  <a:pt x="1268727" y="1648580"/>
                  <a:pt x="1268727" y="1648580"/>
                  <a:pt x="1268727" y="1648580"/>
                </a:cubicBezTo>
                <a:cubicBezTo>
                  <a:pt x="1269790" y="1693302"/>
                  <a:pt x="1273285" y="1738677"/>
                  <a:pt x="1278562" y="1787142"/>
                </a:cubicBezTo>
                <a:cubicBezTo>
                  <a:pt x="1280931" y="1826988"/>
                  <a:pt x="1288170" y="1868136"/>
                  <a:pt x="1295408" y="1909287"/>
                </a:cubicBezTo>
                <a:cubicBezTo>
                  <a:pt x="1302646" y="1950437"/>
                  <a:pt x="1309883" y="1991585"/>
                  <a:pt x="1319556" y="2033386"/>
                </a:cubicBezTo>
                <a:cubicBezTo>
                  <a:pt x="1350827" y="2169852"/>
                  <a:pt x="1403533" y="2304218"/>
                  <a:pt x="1471024" y="2432091"/>
                </a:cubicBezTo>
                <a:cubicBezTo>
                  <a:pt x="1465683" y="2422818"/>
                  <a:pt x="1457252" y="2415331"/>
                  <a:pt x="1449475" y="2405405"/>
                </a:cubicBezTo>
                <a:cubicBezTo>
                  <a:pt x="1437483" y="2391735"/>
                  <a:pt x="1423711" y="2374975"/>
                  <a:pt x="1406849" y="2360002"/>
                </a:cubicBezTo>
                <a:cubicBezTo>
                  <a:pt x="1390642" y="2342588"/>
                  <a:pt x="1374436" y="2325176"/>
                  <a:pt x="1355141" y="2309550"/>
                </a:cubicBezTo>
                <a:cubicBezTo>
                  <a:pt x="1347365" y="2299625"/>
                  <a:pt x="1336500" y="2291485"/>
                  <a:pt x="1328069" y="2283998"/>
                </a:cubicBezTo>
                <a:cubicBezTo>
                  <a:pt x="1317858" y="2273420"/>
                  <a:pt x="1309427" y="2265934"/>
                  <a:pt x="1298563" y="2257795"/>
                </a:cubicBezTo>
                <a:cubicBezTo>
                  <a:pt x="1279268" y="2242167"/>
                  <a:pt x="1258192" y="2223451"/>
                  <a:pt x="1236462" y="2207171"/>
                </a:cubicBezTo>
                <a:cubicBezTo>
                  <a:pt x="1228030" y="2199685"/>
                  <a:pt x="1216514" y="2193985"/>
                  <a:pt x="1205649" y="2185846"/>
                </a:cubicBezTo>
                <a:cubicBezTo>
                  <a:pt x="1188134" y="2173310"/>
                  <a:pt x="1188134" y="2173310"/>
                  <a:pt x="1188134" y="2173310"/>
                </a:cubicBezTo>
                <a:cubicBezTo>
                  <a:pt x="1183920" y="2169567"/>
                  <a:pt x="1177269" y="2165172"/>
                  <a:pt x="1172401" y="2163867"/>
                </a:cubicBezTo>
                <a:cubicBezTo>
                  <a:pt x="1150671" y="2147587"/>
                  <a:pt x="1128290" y="2133749"/>
                  <a:pt x="1107687" y="2123001"/>
                </a:cubicBezTo>
                <a:cubicBezTo>
                  <a:pt x="1084651" y="2111601"/>
                  <a:pt x="1064702" y="2098414"/>
                  <a:pt x="1043446" y="2090106"/>
                </a:cubicBezTo>
                <a:cubicBezTo>
                  <a:pt x="1022191" y="2081795"/>
                  <a:pt x="1001589" y="2071047"/>
                  <a:pt x="982768" y="2063388"/>
                </a:cubicBezTo>
                <a:cubicBezTo>
                  <a:pt x="973031" y="2060779"/>
                  <a:pt x="965728" y="2058822"/>
                  <a:pt x="956643" y="2053775"/>
                </a:cubicBezTo>
                <a:cubicBezTo>
                  <a:pt x="203388" y="1700330"/>
                  <a:pt x="0" y="2254894"/>
                  <a:pt x="0" y="2254894"/>
                </a:cubicBezTo>
                <a:cubicBezTo>
                  <a:pt x="128268" y="2155949"/>
                  <a:pt x="434849" y="2423691"/>
                  <a:pt x="644529" y="2283825"/>
                </a:cubicBezTo>
                <a:cubicBezTo>
                  <a:pt x="818933" y="2168488"/>
                  <a:pt x="975334" y="2139817"/>
                  <a:pt x="1054899" y="2134997"/>
                </a:cubicBezTo>
                <a:cubicBezTo>
                  <a:pt x="1065764" y="2143137"/>
                  <a:pt x="1074848" y="2148184"/>
                  <a:pt x="1085714" y="2156322"/>
                </a:cubicBezTo>
                <a:cubicBezTo>
                  <a:pt x="1106314" y="2167073"/>
                  <a:pt x="1128045" y="2183350"/>
                  <a:pt x="1147993" y="2196537"/>
                </a:cubicBezTo>
                <a:cubicBezTo>
                  <a:pt x="1154642" y="2200933"/>
                  <a:pt x="1158856" y="2204676"/>
                  <a:pt x="1163073" y="2208419"/>
                </a:cubicBezTo>
                <a:cubicBezTo>
                  <a:pt x="1178152" y="2220303"/>
                  <a:pt x="1178152" y="2220303"/>
                  <a:pt x="1178152" y="2220303"/>
                </a:cubicBezTo>
                <a:cubicBezTo>
                  <a:pt x="1189671" y="2226002"/>
                  <a:pt x="1200537" y="2234142"/>
                  <a:pt x="1211400" y="2242281"/>
                </a:cubicBezTo>
                <a:cubicBezTo>
                  <a:pt x="1230695" y="2257907"/>
                  <a:pt x="1252424" y="2274185"/>
                  <a:pt x="1271720" y="2289812"/>
                </a:cubicBezTo>
                <a:cubicBezTo>
                  <a:pt x="1291014" y="2305437"/>
                  <a:pt x="1312744" y="2321717"/>
                  <a:pt x="1329605" y="2336690"/>
                </a:cubicBezTo>
                <a:cubicBezTo>
                  <a:pt x="1348899" y="2352316"/>
                  <a:pt x="1368196" y="2367943"/>
                  <a:pt x="1382620" y="2382263"/>
                </a:cubicBezTo>
                <a:cubicBezTo>
                  <a:pt x="1399482" y="2397237"/>
                  <a:pt x="1416995" y="2409772"/>
                  <a:pt x="1431421" y="2424094"/>
                </a:cubicBezTo>
                <a:cubicBezTo>
                  <a:pt x="1446501" y="2435974"/>
                  <a:pt x="1459147" y="2447206"/>
                  <a:pt x="1471793" y="2458438"/>
                </a:cubicBezTo>
                <a:cubicBezTo>
                  <a:pt x="1484438" y="2469667"/>
                  <a:pt x="1495303" y="2477807"/>
                  <a:pt x="1503734" y="2485295"/>
                </a:cubicBezTo>
                <a:cubicBezTo>
                  <a:pt x="1506641" y="2493916"/>
                  <a:pt x="1512638" y="2500749"/>
                  <a:pt x="1515546" y="2509370"/>
                </a:cubicBezTo>
                <a:cubicBezTo>
                  <a:pt x="1530446" y="2531660"/>
                  <a:pt x="1543565" y="2550860"/>
                  <a:pt x="1558466" y="2573150"/>
                </a:cubicBezTo>
                <a:cubicBezTo>
                  <a:pt x="1509305" y="2552137"/>
                  <a:pt x="1454622" y="2532256"/>
                  <a:pt x="1395545" y="2519040"/>
                </a:cubicBezTo>
                <a:cubicBezTo>
                  <a:pt x="1373636" y="2513169"/>
                  <a:pt x="1351073" y="2509738"/>
                  <a:pt x="1328511" y="2506307"/>
                </a:cubicBezTo>
                <a:cubicBezTo>
                  <a:pt x="1318120" y="2506136"/>
                  <a:pt x="1307730" y="2505965"/>
                  <a:pt x="1295557" y="2502705"/>
                </a:cubicBezTo>
                <a:cubicBezTo>
                  <a:pt x="1285168" y="2502535"/>
                  <a:pt x="1274776" y="2502364"/>
                  <a:pt x="1264386" y="2502194"/>
                </a:cubicBezTo>
                <a:cubicBezTo>
                  <a:pt x="1253994" y="2502023"/>
                  <a:pt x="1243603" y="2501853"/>
                  <a:pt x="1233213" y="2501684"/>
                </a:cubicBezTo>
                <a:cubicBezTo>
                  <a:pt x="1222822" y="2501514"/>
                  <a:pt x="1212430" y="2501343"/>
                  <a:pt x="1202040" y="2501173"/>
                </a:cubicBezTo>
                <a:cubicBezTo>
                  <a:pt x="1183692" y="2501484"/>
                  <a:pt x="1164692" y="2504236"/>
                  <a:pt x="1148778" y="2505199"/>
                </a:cubicBezTo>
                <a:cubicBezTo>
                  <a:pt x="1140822" y="2505681"/>
                  <a:pt x="1132212" y="2508602"/>
                  <a:pt x="1124255" y="2509083"/>
                </a:cubicBezTo>
                <a:cubicBezTo>
                  <a:pt x="1118732" y="2510218"/>
                  <a:pt x="1110777" y="2510701"/>
                  <a:pt x="1105255" y="2511834"/>
                </a:cubicBezTo>
                <a:cubicBezTo>
                  <a:pt x="1091122" y="2515889"/>
                  <a:pt x="1080079" y="2518160"/>
                  <a:pt x="1069034" y="2520428"/>
                </a:cubicBezTo>
                <a:cubicBezTo>
                  <a:pt x="1051815" y="2526270"/>
                  <a:pt x="1040769" y="2528538"/>
                  <a:pt x="1040769" y="2528538"/>
                </a:cubicBezTo>
                <a:cubicBezTo>
                  <a:pt x="1040769" y="2528538"/>
                  <a:pt x="1051815" y="2526270"/>
                  <a:pt x="1070815" y="2523518"/>
                </a:cubicBezTo>
                <a:cubicBezTo>
                  <a:pt x="1081206" y="2523690"/>
                  <a:pt x="1092249" y="2521420"/>
                  <a:pt x="1105729" y="2519805"/>
                </a:cubicBezTo>
                <a:cubicBezTo>
                  <a:pt x="1111251" y="2518671"/>
                  <a:pt x="1119207" y="2518188"/>
                  <a:pt x="1127164" y="2517705"/>
                </a:cubicBezTo>
                <a:cubicBezTo>
                  <a:pt x="1135119" y="2517223"/>
                  <a:pt x="1143075" y="2516741"/>
                  <a:pt x="1150381" y="2518699"/>
                </a:cubicBezTo>
                <a:cubicBezTo>
                  <a:pt x="1166292" y="2517736"/>
                  <a:pt x="1184641" y="2517421"/>
                  <a:pt x="1202334" y="2519550"/>
                </a:cubicBezTo>
                <a:cubicBezTo>
                  <a:pt x="1212725" y="2519721"/>
                  <a:pt x="1223116" y="2519889"/>
                  <a:pt x="1232853" y="2522498"/>
                </a:cubicBezTo>
                <a:cubicBezTo>
                  <a:pt x="1240811" y="2522018"/>
                  <a:pt x="1250547" y="2524626"/>
                  <a:pt x="1260937" y="2524797"/>
                </a:cubicBezTo>
                <a:cubicBezTo>
                  <a:pt x="1270674" y="2527406"/>
                  <a:pt x="1281066" y="2527575"/>
                  <a:pt x="1293239" y="2530836"/>
                </a:cubicBezTo>
                <a:cubicBezTo>
                  <a:pt x="1302975" y="2533446"/>
                  <a:pt x="1312713" y="2536055"/>
                  <a:pt x="1323103" y="2536225"/>
                </a:cubicBezTo>
                <a:cubicBezTo>
                  <a:pt x="1345012" y="2542096"/>
                  <a:pt x="1364486" y="2547315"/>
                  <a:pt x="1385742" y="2555624"/>
                </a:cubicBezTo>
                <a:cubicBezTo>
                  <a:pt x="1467203" y="2582679"/>
                  <a:pt x="1544742" y="2624368"/>
                  <a:pt x="1597285" y="2661973"/>
                </a:cubicBezTo>
                <a:cubicBezTo>
                  <a:pt x="1623883" y="2679556"/>
                  <a:pt x="1645612" y="2695835"/>
                  <a:pt x="1658259" y="2707065"/>
                </a:cubicBezTo>
                <a:cubicBezTo>
                  <a:pt x="1667340" y="2712112"/>
                  <a:pt x="1671557" y="2715854"/>
                  <a:pt x="1675772" y="2719600"/>
                </a:cubicBezTo>
                <a:cubicBezTo>
                  <a:pt x="1679988" y="2723343"/>
                  <a:pt x="1679988" y="2723343"/>
                  <a:pt x="1679988" y="2723343"/>
                </a:cubicBezTo>
                <a:cubicBezTo>
                  <a:pt x="1682421" y="2723994"/>
                  <a:pt x="1682421" y="2723994"/>
                  <a:pt x="1682421" y="2723994"/>
                </a:cubicBezTo>
                <a:cubicBezTo>
                  <a:pt x="1738819" y="2786158"/>
                  <a:pt x="1799613" y="2841660"/>
                  <a:pt x="1866582" y="2893585"/>
                </a:cubicBezTo>
                <a:cubicBezTo>
                  <a:pt x="1884097" y="2906119"/>
                  <a:pt x="1901610" y="2918654"/>
                  <a:pt x="1919123" y="2931188"/>
                </a:cubicBezTo>
                <a:cubicBezTo>
                  <a:pt x="1945721" y="2948772"/>
                  <a:pt x="1945721" y="2948772"/>
                  <a:pt x="1945721" y="2948772"/>
                </a:cubicBezTo>
                <a:cubicBezTo>
                  <a:pt x="1956586" y="2956910"/>
                  <a:pt x="1956586" y="2956910"/>
                  <a:pt x="1956586" y="2956910"/>
                </a:cubicBezTo>
                <a:cubicBezTo>
                  <a:pt x="1963236" y="2961308"/>
                  <a:pt x="1963236" y="2961308"/>
                  <a:pt x="1963236" y="2961308"/>
                </a:cubicBezTo>
                <a:cubicBezTo>
                  <a:pt x="1972320" y="2966355"/>
                  <a:pt x="1972320" y="2966355"/>
                  <a:pt x="1972320" y="2966355"/>
                </a:cubicBezTo>
                <a:cubicBezTo>
                  <a:pt x="1989834" y="2978890"/>
                  <a:pt x="2007348" y="2991424"/>
                  <a:pt x="2025517" y="3001522"/>
                </a:cubicBezTo>
                <a:cubicBezTo>
                  <a:pt x="2043685" y="3011617"/>
                  <a:pt x="2061198" y="3024153"/>
                  <a:pt x="2079366" y="3034247"/>
                </a:cubicBezTo>
                <a:cubicBezTo>
                  <a:pt x="2152037" y="3074633"/>
                  <a:pt x="2225361" y="3112577"/>
                  <a:pt x="2300645" y="3143206"/>
                </a:cubicBezTo>
                <a:cubicBezTo>
                  <a:pt x="2377711" y="3176926"/>
                  <a:pt x="2454303" y="3202676"/>
                  <a:pt x="2529767" y="3222897"/>
                </a:cubicBezTo>
                <a:cubicBezTo>
                  <a:pt x="2605232" y="3243116"/>
                  <a:pt x="2682657" y="3256022"/>
                  <a:pt x="2755867" y="3265183"/>
                </a:cubicBezTo>
                <a:cubicBezTo>
                  <a:pt x="2831511" y="3274995"/>
                  <a:pt x="2904247" y="3276187"/>
                  <a:pt x="2975203" y="3274286"/>
                </a:cubicBezTo>
                <a:cubicBezTo>
                  <a:pt x="3046156" y="3272386"/>
                  <a:pt x="3113550" y="3264304"/>
                  <a:pt x="3176728" y="3252479"/>
                </a:cubicBezTo>
                <a:cubicBezTo>
                  <a:pt x="3304867" y="3231919"/>
                  <a:pt x="3419230" y="3194600"/>
                  <a:pt x="3513467" y="3154500"/>
                </a:cubicBezTo>
                <a:cubicBezTo>
                  <a:pt x="3610137" y="3115053"/>
                  <a:pt x="3690422" y="3068601"/>
                  <a:pt x="3752830" y="3030428"/>
                </a:cubicBezTo>
                <a:cubicBezTo>
                  <a:pt x="3768924" y="3019058"/>
                  <a:pt x="3781929" y="3009472"/>
                  <a:pt x="3797369" y="3000539"/>
                </a:cubicBezTo>
                <a:lnTo>
                  <a:pt x="3809428" y="2991854"/>
                </a:lnTo>
                <a:lnTo>
                  <a:pt x="3795774" y="2986893"/>
                </a:lnTo>
                <a:lnTo>
                  <a:pt x="3788404" y="2992225"/>
                </a:lnTo>
                <a:cubicBezTo>
                  <a:pt x="3761259" y="3009857"/>
                  <a:pt x="3732966" y="3026287"/>
                  <a:pt x="3703558" y="3041405"/>
                </a:cubicBezTo>
                <a:cubicBezTo>
                  <a:pt x="3674151" y="3056523"/>
                  <a:pt x="3644325" y="3069972"/>
                  <a:pt x="3614190" y="3081788"/>
                </a:cubicBezTo>
                <a:lnTo>
                  <a:pt x="3557738" y="3100709"/>
                </a:lnTo>
                <a:lnTo>
                  <a:pt x="3501612" y="3123838"/>
                </a:lnTo>
                <a:cubicBezTo>
                  <a:pt x="3406279" y="3158402"/>
                  <a:pt x="3293912" y="3188402"/>
                  <a:pt x="3169556" y="3204735"/>
                </a:cubicBezTo>
                <a:cubicBezTo>
                  <a:pt x="3045200" y="3221071"/>
                  <a:pt x="2907078" y="3220646"/>
                  <a:pt x="2766227" y="3201200"/>
                </a:cubicBezTo>
                <a:cubicBezTo>
                  <a:pt x="2622942" y="3181100"/>
                  <a:pt x="2478239" y="3137100"/>
                  <a:pt x="2333241" y="3074730"/>
                </a:cubicBezTo>
                <a:cubicBezTo>
                  <a:pt x="2261068" y="3042322"/>
                  <a:pt x="2190203" y="3005040"/>
                  <a:pt x="2123079" y="2963534"/>
                </a:cubicBezTo>
                <a:cubicBezTo>
                  <a:pt x="2107351" y="2954094"/>
                  <a:pt x="2094057" y="2945304"/>
                  <a:pt x="2078328" y="2935863"/>
                </a:cubicBezTo>
                <a:cubicBezTo>
                  <a:pt x="2068121" y="2925287"/>
                  <a:pt x="2056132" y="2911622"/>
                  <a:pt x="2044145" y="2897955"/>
                </a:cubicBezTo>
                <a:cubicBezTo>
                  <a:pt x="2026165" y="2877456"/>
                  <a:pt x="2008836" y="2854521"/>
                  <a:pt x="1991508" y="2831584"/>
                </a:cubicBezTo>
                <a:cubicBezTo>
                  <a:pt x="1984386" y="2819222"/>
                  <a:pt x="1974832" y="2806208"/>
                  <a:pt x="1967712" y="2793848"/>
                </a:cubicBezTo>
                <a:cubicBezTo>
                  <a:pt x="1958157" y="2780834"/>
                  <a:pt x="1948604" y="2767819"/>
                  <a:pt x="1941483" y="2755457"/>
                </a:cubicBezTo>
                <a:cubicBezTo>
                  <a:pt x="1931930" y="2742444"/>
                  <a:pt x="1924809" y="2730081"/>
                  <a:pt x="1918340" y="2715283"/>
                </a:cubicBezTo>
                <a:cubicBezTo>
                  <a:pt x="1908786" y="2702268"/>
                  <a:pt x="1902319" y="2687469"/>
                  <a:pt x="1895199" y="2675108"/>
                </a:cubicBezTo>
                <a:cubicBezTo>
                  <a:pt x="1879178" y="2647294"/>
                  <a:pt x="1866243" y="2617693"/>
                  <a:pt x="1855089" y="2591183"/>
                </a:cubicBezTo>
                <a:cubicBezTo>
                  <a:pt x="1848621" y="2576384"/>
                  <a:pt x="1842156" y="2561584"/>
                  <a:pt x="1838120" y="2547435"/>
                </a:cubicBezTo>
                <a:cubicBezTo>
                  <a:pt x="1831653" y="2532636"/>
                  <a:pt x="1826965" y="2520926"/>
                  <a:pt x="1820499" y="2506127"/>
                </a:cubicBezTo>
                <a:cubicBezTo>
                  <a:pt x="1818246" y="2495069"/>
                  <a:pt x="1815337" y="2486450"/>
                  <a:pt x="1812431" y="2477830"/>
                </a:cubicBezTo>
                <a:cubicBezTo>
                  <a:pt x="2012879" y="2479272"/>
                  <a:pt x="2147545" y="2220042"/>
                  <a:pt x="2116240" y="2015647"/>
                </a:cubicBezTo>
                <a:cubicBezTo>
                  <a:pt x="2089737" y="1851741"/>
                  <a:pt x="2023123" y="1603911"/>
                  <a:pt x="2023123" y="1603911"/>
                </a:cubicBezTo>
                <a:cubicBezTo>
                  <a:pt x="1743211" y="1850359"/>
                  <a:pt x="1719068" y="2115684"/>
                  <a:pt x="1746044" y="2287557"/>
                </a:cubicBezTo>
                <a:cubicBezTo>
                  <a:pt x="1745390" y="2289995"/>
                  <a:pt x="1745390" y="2289995"/>
                  <a:pt x="1745390" y="2289995"/>
                </a:cubicBezTo>
                <a:cubicBezTo>
                  <a:pt x="1745685" y="2308368"/>
                  <a:pt x="1750191" y="2330483"/>
                  <a:pt x="1751612" y="2354385"/>
                </a:cubicBezTo>
                <a:cubicBezTo>
                  <a:pt x="1753212" y="2367881"/>
                  <a:pt x="1755466" y="2378939"/>
                  <a:pt x="1757065" y="2392434"/>
                </a:cubicBezTo>
                <a:cubicBezTo>
                  <a:pt x="1758667" y="2405929"/>
                  <a:pt x="1760267" y="2419426"/>
                  <a:pt x="1764300" y="2433574"/>
                </a:cubicBezTo>
                <a:cubicBezTo>
                  <a:pt x="1768153" y="2458127"/>
                  <a:pt x="1775568" y="2488859"/>
                  <a:pt x="1783635" y="2517156"/>
                </a:cubicBezTo>
                <a:cubicBezTo>
                  <a:pt x="1790104" y="2531956"/>
                  <a:pt x="1794137" y="2546105"/>
                  <a:pt x="1798170" y="2560252"/>
                </a:cubicBezTo>
                <a:cubicBezTo>
                  <a:pt x="1804638" y="2575051"/>
                  <a:pt x="1808019" y="2591639"/>
                  <a:pt x="1814485" y="2606438"/>
                </a:cubicBezTo>
                <a:cubicBezTo>
                  <a:pt x="1827421" y="2636038"/>
                  <a:pt x="1840355" y="2665638"/>
                  <a:pt x="1856377" y="2693452"/>
                </a:cubicBezTo>
                <a:cubicBezTo>
                  <a:pt x="1862843" y="2708253"/>
                  <a:pt x="1871745" y="2723705"/>
                  <a:pt x="1878864" y="2736067"/>
                </a:cubicBezTo>
                <a:cubicBezTo>
                  <a:pt x="1887767" y="2751518"/>
                  <a:pt x="1897319" y="2764530"/>
                  <a:pt x="1904441" y="2776893"/>
                </a:cubicBezTo>
                <a:cubicBezTo>
                  <a:pt x="1922896" y="2805358"/>
                  <a:pt x="1942657" y="2828948"/>
                  <a:pt x="1961766" y="2854976"/>
                </a:cubicBezTo>
                <a:cubicBezTo>
                  <a:pt x="1964198" y="2855627"/>
                  <a:pt x="1965979" y="2858716"/>
                  <a:pt x="1967760" y="2861807"/>
                </a:cubicBezTo>
                <a:cubicBezTo>
                  <a:pt x="1952684" y="2849929"/>
                  <a:pt x="1937610" y="2838048"/>
                  <a:pt x="1920103" y="2825517"/>
                </a:cubicBezTo>
                <a:cubicBezTo>
                  <a:pt x="1792859" y="2726088"/>
                  <a:pt x="1680103" y="2601791"/>
                  <a:pt x="1592041" y="2463206"/>
                </a:cubicBezTo>
                <a:cubicBezTo>
                  <a:pt x="1548011" y="2393913"/>
                  <a:pt x="1510154" y="2321047"/>
                  <a:pt x="1480904" y="2245262"/>
                </a:cubicBezTo>
                <a:cubicBezTo>
                  <a:pt x="1479125" y="2242170"/>
                  <a:pt x="1479779" y="2239731"/>
                  <a:pt x="1477998" y="2236642"/>
                </a:cubicBezTo>
                <a:cubicBezTo>
                  <a:pt x="1478359" y="2215831"/>
                  <a:pt x="1475811" y="2186400"/>
                  <a:pt x="1475877" y="2147218"/>
                </a:cubicBezTo>
                <a:cubicBezTo>
                  <a:pt x="1475290" y="2110473"/>
                  <a:pt x="1478443" y="2069502"/>
                  <a:pt x="1482903" y="2023657"/>
                </a:cubicBezTo>
                <a:cubicBezTo>
                  <a:pt x="1486351" y="2001060"/>
                  <a:pt x="1490450" y="1976025"/>
                  <a:pt x="1493895" y="1953426"/>
                </a:cubicBezTo>
                <a:cubicBezTo>
                  <a:pt x="1497997" y="1928392"/>
                  <a:pt x="1503876" y="1906446"/>
                  <a:pt x="1510410" y="1882063"/>
                </a:cubicBezTo>
                <a:cubicBezTo>
                  <a:pt x="1513677" y="1869871"/>
                  <a:pt x="1516945" y="1857678"/>
                  <a:pt x="1520211" y="1845487"/>
                </a:cubicBezTo>
                <a:cubicBezTo>
                  <a:pt x="1522823" y="1835734"/>
                  <a:pt x="1528523" y="1824194"/>
                  <a:pt x="1531790" y="1812003"/>
                </a:cubicBezTo>
                <a:cubicBezTo>
                  <a:pt x="1540758" y="1788273"/>
                  <a:pt x="1549070" y="1766978"/>
                  <a:pt x="1559818" y="1746337"/>
                </a:cubicBezTo>
                <a:cubicBezTo>
                  <a:pt x="1568131" y="1725045"/>
                  <a:pt x="1581312" y="1705056"/>
                  <a:pt x="1591405" y="1686854"/>
                </a:cubicBezTo>
                <a:cubicBezTo>
                  <a:pt x="1601500" y="1668652"/>
                  <a:pt x="1613374" y="1653538"/>
                  <a:pt x="1625248" y="1638426"/>
                </a:cubicBezTo>
                <a:cubicBezTo>
                  <a:pt x="1634688" y="1622662"/>
                  <a:pt x="1645909" y="1609988"/>
                  <a:pt x="1657130" y="1597312"/>
                </a:cubicBezTo>
                <a:cubicBezTo>
                  <a:pt x="1667697" y="1587078"/>
                  <a:pt x="1675830" y="1576191"/>
                  <a:pt x="1683312" y="1567742"/>
                </a:cubicBezTo>
                <a:cubicBezTo>
                  <a:pt x="1700053" y="1553933"/>
                  <a:pt x="1707533" y="1545484"/>
                  <a:pt x="1707533" y="1545484"/>
                </a:cubicBezTo>
                <a:cubicBezTo>
                  <a:pt x="1707533" y="1545484"/>
                  <a:pt x="1697619" y="1553282"/>
                  <a:pt x="1680878" y="1567089"/>
                </a:cubicBezTo>
                <a:cubicBezTo>
                  <a:pt x="1671617" y="1572448"/>
                  <a:pt x="1663484" y="1583335"/>
                  <a:pt x="1650483" y="1592919"/>
                </a:cubicBezTo>
                <a:cubicBezTo>
                  <a:pt x="1639915" y="1603155"/>
                  <a:pt x="1626260" y="1615177"/>
                  <a:pt x="1614387" y="1630289"/>
                </a:cubicBezTo>
                <a:cubicBezTo>
                  <a:pt x="1603167" y="1642961"/>
                  <a:pt x="1588207" y="1659862"/>
                  <a:pt x="1575679" y="1677412"/>
                </a:cubicBezTo>
                <a:cubicBezTo>
                  <a:pt x="1563152" y="1694961"/>
                  <a:pt x="1549971" y="1714951"/>
                  <a:pt x="1536789" y="1734940"/>
                </a:cubicBezTo>
                <a:cubicBezTo>
                  <a:pt x="1526043" y="1755581"/>
                  <a:pt x="1512209" y="1778008"/>
                  <a:pt x="1503895" y="1799302"/>
                </a:cubicBezTo>
                <a:cubicBezTo>
                  <a:pt x="1498195" y="1810841"/>
                  <a:pt x="1492495" y="1822381"/>
                  <a:pt x="1486793" y="1833921"/>
                </a:cubicBezTo>
                <a:cubicBezTo>
                  <a:pt x="1481094" y="1845461"/>
                  <a:pt x="1477828" y="1857652"/>
                  <a:pt x="1472127" y="1869191"/>
                </a:cubicBezTo>
                <a:cubicBezTo>
                  <a:pt x="1463159" y="1892923"/>
                  <a:pt x="1456625" y="1917306"/>
                  <a:pt x="1450093" y="1941689"/>
                </a:cubicBezTo>
                <a:cubicBezTo>
                  <a:pt x="1443559" y="1966072"/>
                  <a:pt x="1437026" y="1990457"/>
                  <a:pt x="1430491" y="2014840"/>
                </a:cubicBezTo>
                <a:cubicBezTo>
                  <a:pt x="1427700" y="2034998"/>
                  <a:pt x="1422472" y="2054506"/>
                  <a:pt x="1420333" y="2072226"/>
                </a:cubicBezTo>
                <a:cubicBezTo>
                  <a:pt x="1415171" y="2052550"/>
                  <a:pt x="1410011" y="2032872"/>
                  <a:pt x="1404849" y="2013196"/>
                </a:cubicBezTo>
                <a:cubicBezTo>
                  <a:pt x="1375194" y="1890260"/>
                  <a:pt x="1356577" y="1765055"/>
                  <a:pt x="1350783" y="1640672"/>
                </a:cubicBezTo>
                <a:cubicBezTo>
                  <a:pt x="1352742" y="1633356"/>
                  <a:pt x="1354703" y="1626043"/>
                  <a:pt x="1357317" y="1616287"/>
                </a:cubicBezTo>
                <a:cubicBezTo>
                  <a:pt x="1357969" y="1613850"/>
                  <a:pt x="1358621" y="1611412"/>
                  <a:pt x="1359276" y="1608975"/>
                </a:cubicBezTo>
                <a:cubicBezTo>
                  <a:pt x="1359929" y="1606535"/>
                  <a:pt x="1360583" y="1604097"/>
                  <a:pt x="1361890" y="1599219"/>
                </a:cubicBezTo>
                <a:cubicBezTo>
                  <a:pt x="1365629" y="1594996"/>
                  <a:pt x="1367591" y="1587681"/>
                  <a:pt x="1368895" y="1582804"/>
                </a:cubicBezTo>
                <a:cubicBezTo>
                  <a:pt x="1375249" y="1568825"/>
                  <a:pt x="1378517" y="1556633"/>
                  <a:pt x="1387304" y="1543308"/>
                </a:cubicBezTo>
                <a:cubicBezTo>
                  <a:pt x="1391696" y="1536644"/>
                  <a:pt x="1394312" y="1526891"/>
                  <a:pt x="1398704" y="1520228"/>
                </a:cubicBezTo>
                <a:cubicBezTo>
                  <a:pt x="1403099" y="1513567"/>
                  <a:pt x="1405057" y="1506250"/>
                  <a:pt x="1409451" y="1499588"/>
                </a:cubicBezTo>
                <a:cubicBezTo>
                  <a:pt x="1414498" y="1490485"/>
                  <a:pt x="1418892" y="1483823"/>
                  <a:pt x="1423285" y="1477160"/>
                </a:cubicBezTo>
                <a:cubicBezTo>
                  <a:pt x="1430766" y="1468711"/>
                  <a:pt x="1435159" y="1462047"/>
                  <a:pt x="1439552" y="1455385"/>
                </a:cubicBezTo>
                <a:cubicBezTo>
                  <a:pt x="1443947" y="1448722"/>
                  <a:pt x="1451428" y="1440273"/>
                  <a:pt x="1455820" y="1433611"/>
                </a:cubicBezTo>
                <a:cubicBezTo>
                  <a:pt x="1459561" y="1429385"/>
                  <a:pt x="1463301" y="1425160"/>
                  <a:pt x="1463955" y="1422722"/>
                </a:cubicBezTo>
                <a:cubicBezTo>
                  <a:pt x="1474520" y="1412487"/>
                  <a:pt x="1474520" y="1412487"/>
                  <a:pt x="1474520" y="1412487"/>
                </a:cubicBezTo>
                <a:cubicBezTo>
                  <a:pt x="1481349" y="1406475"/>
                  <a:pt x="1488176" y="1400467"/>
                  <a:pt x="1493223" y="1391364"/>
                </a:cubicBezTo>
                <a:cubicBezTo>
                  <a:pt x="1500050" y="1385353"/>
                  <a:pt x="1506878" y="1379342"/>
                  <a:pt x="1513704" y="1373330"/>
                </a:cubicBezTo>
                <a:cubicBezTo>
                  <a:pt x="1527358" y="1361309"/>
                  <a:pt x="1541013" y="1349287"/>
                  <a:pt x="1556447" y="1340356"/>
                </a:cubicBezTo>
                <a:cubicBezTo>
                  <a:pt x="1563275" y="1334344"/>
                  <a:pt x="1570102" y="1328333"/>
                  <a:pt x="1576274" y="1324760"/>
                </a:cubicBezTo>
                <a:cubicBezTo>
                  <a:pt x="1583101" y="1318750"/>
                  <a:pt x="1589929" y="1312740"/>
                  <a:pt x="1598536" y="1309819"/>
                </a:cubicBezTo>
                <a:cubicBezTo>
                  <a:pt x="1610883" y="1302674"/>
                  <a:pt x="1626318" y="1293743"/>
                  <a:pt x="1638666" y="1286596"/>
                </a:cubicBezTo>
                <a:cubicBezTo>
                  <a:pt x="1651013" y="1279453"/>
                  <a:pt x="1662707" y="1274745"/>
                  <a:pt x="1674402" y="1270038"/>
                </a:cubicBezTo>
                <a:cubicBezTo>
                  <a:pt x="1683663" y="1264679"/>
                  <a:pt x="1694703" y="1262410"/>
                  <a:pt x="1700876" y="1258838"/>
                </a:cubicBezTo>
                <a:cubicBezTo>
                  <a:pt x="1718089" y="1252997"/>
                  <a:pt x="1726697" y="1250077"/>
                  <a:pt x="1726697" y="1250077"/>
                </a:cubicBezTo>
                <a:cubicBezTo>
                  <a:pt x="1726697" y="1250077"/>
                  <a:pt x="1718089" y="1252997"/>
                  <a:pt x="1701529" y="1256400"/>
                </a:cubicBezTo>
                <a:cubicBezTo>
                  <a:pt x="1692923" y="1259319"/>
                  <a:pt x="1681880" y="1261588"/>
                  <a:pt x="1670840" y="1263856"/>
                </a:cubicBezTo>
                <a:cubicBezTo>
                  <a:pt x="1659147" y="1268563"/>
                  <a:pt x="1645672" y="1270179"/>
                  <a:pt x="1633325" y="1277325"/>
                </a:cubicBezTo>
                <a:cubicBezTo>
                  <a:pt x="1619197" y="1281380"/>
                  <a:pt x="1604416" y="1287874"/>
                  <a:pt x="1589635" y="1294366"/>
                </a:cubicBezTo>
                <a:cubicBezTo>
                  <a:pt x="1581028" y="1297288"/>
                  <a:pt x="1574201" y="1303299"/>
                  <a:pt x="1565594" y="1306219"/>
                </a:cubicBezTo>
                <a:cubicBezTo>
                  <a:pt x="1559420" y="1309791"/>
                  <a:pt x="1550158" y="1315150"/>
                  <a:pt x="1541552" y="1318070"/>
                </a:cubicBezTo>
                <a:cubicBezTo>
                  <a:pt x="1526117" y="1327003"/>
                  <a:pt x="1510029" y="1338372"/>
                  <a:pt x="1493943" y="1349741"/>
                </a:cubicBezTo>
                <a:cubicBezTo>
                  <a:pt x="1487116" y="1355753"/>
                  <a:pt x="1477855" y="1361112"/>
                  <a:pt x="1471027" y="1367122"/>
                </a:cubicBezTo>
                <a:cubicBezTo>
                  <a:pt x="1461766" y="1372481"/>
                  <a:pt x="1454940" y="1378491"/>
                  <a:pt x="1448113" y="1384504"/>
                </a:cubicBezTo>
                <a:cubicBezTo>
                  <a:pt x="1435113" y="1394086"/>
                  <a:pt x="1435113" y="1394086"/>
                  <a:pt x="1435113" y="1394086"/>
                </a:cubicBezTo>
                <a:cubicBezTo>
                  <a:pt x="1431372" y="1398311"/>
                  <a:pt x="1427631" y="1402536"/>
                  <a:pt x="1424545" y="1404322"/>
                </a:cubicBezTo>
                <a:cubicBezTo>
                  <a:pt x="1417064" y="1412771"/>
                  <a:pt x="1410237" y="1418782"/>
                  <a:pt x="1405843" y="1425444"/>
                </a:cubicBezTo>
                <a:cubicBezTo>
                  <a:pt x="1395931" y="1433242"/>
                  <a:pt x="1391537" y="1439906"/>
                  <a:pt x="1384056" y="1448354"/>
                </a:cubicBezTo>
                <a:cubicBezTo>
                  <a:pt x="1379662" y="1455018"/>
                  <a:pt x="1372181" y="1463468"/>
                  <a:pt x="1367788" y="1470130"/>
                </a:cubicBezTo>
                <a:cubicBezTo>
                  <a:pt x="1360960" y="1476140"/>
                  <a:pt x="1355913" y="1485243"/>
                  <a:pt x="1351522" y="1491904"/>
                </a:cubicBezTo>
                <a:cubicBezTo>
                  <a:pt x="1348434" y="1493691"/>
                  <a:pt x="1348434" y="1493691"/>
                  <a:pt x="1347780" y="1496129"/>
                </a:cubicBezTo>
                <a:cubicBezTo>
                  <a:pt x="1349465" y="1363298"/>
                  <a:pt x="1360886" y="1233073"/>
                  <a:pt x="1380731" y="1110334"/>
                </a:cubicBezTo>
                <a:cubicBezTo>
                  <a:pt x="1381385" y="1107895"/>
                  <a:pt x="1381385" y="1107895"/>
                  <a:pt x="1381385" y="1107895"/>
                </a:cubicBezTo>
                <a:cubicBezTo>
                  <a:pt x="1381385" y="1107895"/>
                  <a:pt x="1381385" y="1107895"/>
                  <a:pt x="1379605" y="1104805"/>
                </a:cubicBezTo>
                <a:cubicBezTo>
                  <a:pt x="1380257" y="1102368"/>
                  <a:pt x="1380912" y="1099929"/>
                  <a:pt x="1381565" y="1097490"/>
                </a:cubicBezTo>
                <a:cubicBezTo>
                  <a:pt x="1383052" y="1082208"/>
                  <a:pt x="1386971" y="1067577"/>
                  <a:pt x="1388457" y="1052295"/>
                </a:cubicBezTo>
                <a:cubicBezTo>
                  <a:pt x="1389111" y="1049856"/>
                  <a:pt x="1392198" y="1048072"/>
                  <a:pt x="1392852" y="1045633"/>
                </a:cubicBezTo>
                <a:cubicBezTo>
                  <a:pt x="1404906" y="1020114"/>
                  <a:pt x="1420047" y="992811"/>
                  <a:pt x="1438275" y="963720"/>
                </a:cubicBezTo>
                <a:cubicBezTo>
                  <a:pt x="1458284" y="937721"/>
                  <a:pt x="1479596" y="906845"/>
                  <a:pt x="1505126" y="879710"/>
                </a:cubicBezTo>
                <a:cubicBezTo>
                  <a:pt x="1559921" y="821217"/>
                  <a:pt x="1626885" y="765986"/>
                  <a:pt x="1712011" y="720844"/>
                </a:cubicBezTo>
                <a:cubicBezTo>
                  <a:pt x="1797137" y="675707"/>
                  <a:pt x="1899117" y="645537"/>
                  <a:pt x="2006257" y="635044"/>
                </a:cubicBezTo>
                <a:cubicBezTo>
                  <a:pt x="2060155" y="628578"/>
                  <a:pt x="2115179" y="627641"/>
                  <a:pt x="2168715" y="641986"/>
                </a:cubicBezTo>
                <a:cubicBezTo>
                  <a:pt x="2222906" y="653893"/>
                  <a:pt x="2276263" y="678644"/>
                  <a:pt x="2322793" y="709406"/>
                </a:cubicBezTo>
                <a:cubicBezTo>
                  <a:pt x="2371757" y="740820"/>
                  <a:pt x="2412587" y="783120"/>
                  <a:pt x="2444158" y="830780"/>
                </a:cubicBezTo>
                <a:cubicBezTo>
                  <a:pt x="2459615" y="855829"/>
                  <a:pt x="2472758" y="882219"/>
                  <a:pt x="2483363" y="909562"/>
                </a:cubicBezTo>
                <a:lnTo>
                  <a:pt x="2495844" y="953546"/>
                </a:lnTo>
                <a:lnTo>
                  <a:pt x="2501731" y="966132"/>
                </a:lnTo>
                <a:lnTo>
                  <a:pt x="2508028" y="995252"/>
                </a:lnTo>
                <a:lnTo>
                  <a:pt x="2509125" y="997154"/>
                </a:lnTo>
                <a:lnTo>
                  <a:pt x="2508452" y="997216"/>
                </a:lnTo>
                <a:lnTo>
                  <a:pt x="2511151" y="1009695"/>
                </a:lnTo>
                <a:lnTo>
                  <a:pt x="2511381" y="1029282"/>
                </a:lnTo>
                <a:lnTo>
                  <a:pt x="2513451" y="1029674"/>
                </a:lnTo>
                <a:cubicBezTo>
                  <a:pt x="2513924" y="1037643"/>
                  <a:pt x="2513924" y="1037643"/>
                  <a:pt x="2513924" y="1037643"/>
                </a:cubicBezTo>
                <a:cubicBezTo>
                  <a:pt x="2514397" y="1045608"/>
                  <a:pt x="2513091" y="1050484"/>
                  <a:pt x="2513563" y="1058451"/>
                </a:cubicBezTo>
                <a:cubicBezTo>
                  <a:pt x="2514692" y="1063982"/>
                  <a:pt x="2512731" y="1071295"/>
                  <a:pt x="2513204" y="1079264"/>
                </a:cubicBezTo>
                <a:cubicBezTo>
                  <a:pt x="2510885" y="1107388"/>
                  <a:pt x="2506132" y="1134862"/>
                  <a:pt x="2495858" y="1163470"/>
                </a:cubicBezTo>
                <a:cubicBezTo>
                  <a:pt x="2476616" y="1215811"/>
                  <a:pt x="2442121" y="1266676"/>
                  <a:pt x="2398725" y="1302088"/>
                </a:cubicBezTo>
                <a:cubicBezTo>
                  <a:pt x="2313060" y="1378443"/>
                  <a:pt x="2179919" y="1408105"/>
                  <a:pt x="2078070" y="1359907"/>
                </a:cubicBezTo>
                <a:cubicBezTo>
                  <a:pt x="2026493" y="1338247"/>
                  <a:pt x="1985010" y="1298383"/>
                  <a:pt x="1955873" y="1251376"/>
                </a:cubicBezTo>
                <a:cubicBezTo>
                  <a:pt x="1941634" y="1226652"/>
                  <a:pt x="1932259" y="1203232"/>
                  <a:pt x="1926625" y="1175588"/>
                </a:cubicBezTo>
                <a:cubicBezTo>
                  <a:pt x="1925496" y="1170062"/>
                  <a:pt x="1925023" y="1162094"/>
                  <a:pt x="1923897" y="1156566"/>
                </a:cubicBezTo>
                <a:cubicBezTo>
                  <a:pt x="1922116" y="1153474"/>
                  <a:pt x="1922116" y="1153474"/>
                  <a:pt x="1922116" y="1153474"/>
                </a:cubicBezTo>
                <a:cubicBezTo>
                  <a:pt x="1921644" y="1145507"/>
                  <a:pt x="1921644" y="1145507"/>
                  <a:pt x="1921644" y="1145507"/>
                </a:cubicBezTo>
                <a:cubicBezTo>
                  <a:pt x="1922951" y="1140631"/>
                  <a:pt x="1922951" y="1140631"/>
                  <a:pt x="1922951" y="1140631"/>
                </a:cubicBezTo>
                <a:cubicBezTo>
                  <a:pt x="1921170" y="1137541"/>
                  <a:pt x="1921170" y="1137541"/>
                  <a:pt x="1921170" y="1137541"/>
                </a:cubicBezTo>
                <a:cubicBezTo>
                  <a:pt x="1922003" y="1124698"/>
                  <a:pt x="1922837" y="1111853"/>
                  <a:pt x="1923670" y="1099009"/>
                </a:cubicBezTo>
                <a:cubicBezTo>
                  <a:pt x="1931870" y="1048940"/>
                  <a:pt x="1960191" y="1001645"/>
                  <a:pt x="1999194" y="972895"/>
                </a:cubicBezTo>
                <a:cubicBezTo>
                  <a:pt x="2019022" y="957300"/>
                  <a:pt x="2043064" y="945449"/>
                  <a:pt x="2065797" y="938473"/>
                </a:cubicBezTo>
                <a:cubicBezTo>
                  <a:pt x="2077492" y="933766"/>
                  <a:pt x="2090966" y="932151"/>
                  <a:pt x="2102007" y="929883"/>
                </a:cubicBezTo>
                <a:cubicBezTo>
                  <a:pt x="2104441" y="930535"/>
                  <a:pt x="2104441" y="930535"/>
                  <a:pt x="2104441" y="930535"/>
                </a:cubicBezTo>
                <a:cubicBezTo>
                  <a:pt x="2106873" y="931184"/>
                  <a:pt x="2106873" y="931184"/>
                  <a:pt x="2106873" y="931184"/>
                </a:cubicBezTo>
                <a:cubicBezTo>
                  <a:pt x="2112395" y="930051"/>
                  <a:pt x="2112395" y="930051"/>
                  <a:pt x="2112395" y="930051"/>
                </a:cubicBezTo>
                <a:cubicBezTo>
                  <a:pt x="2120350" y="929569"/>
                  <a:pt x="2120350" y="929569"/>
                  <a:pt x="2120350" y="929569"/>
                </a:cubicBezTo>
                <a:cubicBezTo>
                  <a:pt x="2125869" y="928434"/>
                  <a:pt x="2133169" y="930391"/>
                  <a:pt x="2138690" y="929257"/>
                </a:cubicBezTo>
                <a:cubicBezTo>
                  <a:pt x="2184453" y="933679"/>
                  <a:pt x="2229202" y="961351"/>
                  <a:pt x="2256086" y="997301"/>
                </a:cubicBezTo>
                <a:cubicBezTo>
                  <a:pt x="2282969" y="1033251"/>
                  <a:pt x="2293762" y="1080571"/>
                  <a:pt x="2283308" y="1119587"/>
                </a:cubicBezTo>
                <a:cubicBezTo>
                  <a:pt x="2272855" y="1158599"/>
                  <a:pt x="2243586" y="1189957"/>
                  <a:pt x="2207851" y="1206516"/>
                </a:cubicBezTo>
                <a:cubicBezTo>
                  <a:pt x="2190636" y="1212357"/>
                  <a:pt x="2170989" y="1217545"/>
                  <a:pt x="2153302" y="1215420"/>
                </a:cubicBezTo>
                <a:cubicBezTo>
                  <a:pt x="2134960" y="1215733"/>
                  <a:pt x="2118579" y="1208729"/>
                  <a:pt x="2102198" y="1201727"/>
                </a:cubicBezTo>
                <a:cubicBezTo>
                  <a:pt x="2086468" y="1192286"/>
                  <a:pt x="2074481" y="1178620"/>
                  <a:pt x="2067361" y="1166259"/>
                </a:cubicBezTo>
                <a:cubicBezTo>
                  <a:pt x="2058460" y="1150806"/>
                  <a:pt x="2051993" y="1136006"/>
                  <a:pt x="2051045" y="1120071"/>
                </a:cubicBezTo>
                <a:cubicBezTo>
                  <a:pt x="2046064" y="1089991"/>
                  <a:pt x="2061207" y="1062687"/>
                  <a:pt x="2081033" y="1047092"/>
                </a:cubicBezTo>
                <a:cubicBezTo>
                  <a:pt x="2101515" y="1029059"/>
                  <a:pt x="2124248" y="1022084"/>
                  <a:pt x="2146803" y="1025515"/>
                </a:cubicBezTo>
                <a:cubicBezTo>
                  <a:pt x="2166926" y="1028292"/>
                  <a:pt x="2182655" y="1037733"/>
                  <a:pt x="2192860" y="1048308"/>
                </a:cubicBezTo>
                <a:cubicBezTo>
                  <a:pt x="2203069" y="1058885"/>
                  <a:pt x="2207756" y="1070593"/>
                  <a:pt x="2210663" y="1079213"/>
                </a:cubicBezTo>
                <a:cubicBezTo>
                  <a:pt x="2212443" y="1082304"/>
                  <a:pt x="2211789" y="1084742"/>
                  <a:pt x="2213570" y="1087830"/>
                </a:cubicBezTo>
                <a:cubicBezTo>
                  <a:pt x="2214222" y="1085392"/>
                  <a:pt x="2212443" y="1082304"/>
                  <a:pt x="2211317" y="1076774"/>
                </a:cubicBezTo>
                <a:cubicBezTo>
                  <a:pt x="2210842" y="1068807"/>
                  <a:pt x="2208589" y="1057750"/>
                  <a:pt x="2199035" y="1044737"/>
                </a:cubicBezTo>
                <a:cubicBezTo>
                  <a:pt x="2188828" y="1034162"/>
                  <a:pt x="2171974" y="1019191"/>
                  <a:pt x="2146984" y="1015109"/>
                </a:cubicBezTo>
                <a:cubicBezTo>
                  <a:pt x="2125084" y="1009240"/>
                  <a:pt x="2095046" y="1014260"/>
                  <a:pt x="2069047" y="1033426"/>
                </a:cubicBezTo>
                <a:cubicBezTo>
                  <a:pt x="2056699" y="1040571"/>
                  <a:pt x="2045479" y="1053245"/>
                  <a:pt x="2036037" y="1069009"/>
                </a:cubicBezTo>
                <a:cubicBezTo>
                  <a:pt x="2031644" y="1075673"/>
                  <a:pt x="2029030" y="1085424"/>
                  <a:pt x="2026418" y="1095180"/>
                </a:cubicBezTo>
                <a:cubicBezTo>
                  <a:pt x="2025764" y="1097618"/>
                  <a:pt x="2024457" y="1102493"/>
                  <a:pt x="2025584" y="1108023"/>
                </a:cubicBezTo>
                <a:cubicBezTo>
                  <a:pt x="2024930" y="1110463"/>
                  <a:pt x="2024276" y="1112899"/>
                  <a:pt x="2023624" y="1115338"/>
                </a:cubicBezTo>
                <a:cubicBezTo>
                  <a:pt x="2024097" y="1123305"/>
                  <a:pt x="2024097" y="1123305"/>
                  <a:pt x="2024097" y="1123305"/>
                </a:cubicBezTo>
                <a:cubicBezTo>
                  <a:pt x="2024685" y="1160050"/>
                  <a:pt x="2044739" y="1202012"/>
                  <a:pt x="2084622" y="1228379"/>
                </a:cubicBezTo>
                <a:cubicBezTo>
                  <a:pt x="2102130" y="1240910"/>
                  <a:pt x="2125159" y="1252308"/>
                  <a:pt x="2150800" y="1253952"/>
                </a:cubicBezTo>
                <a:cubicBezTo>
                  <a:pt x="2173355" y="1257381"/>
                  <a:pt x="2200304" y="1254149"/>
                  <a:pt x="2223694" y="1244735"/>
                </a:cubicBezTo>
                <a:cubicBezTo>
                  <a:pt x="2272250" y="1228997"/>
                  <a:pt x="2314519" y="1188055"/>
                  <a:pt x="2331980" y="1132627"/>
                </a:cubicBezTo>
                <a:cubicBezTo>
                  <a:pt x="2338332" y="1118650"/>
                  <a:pt x="2339166" y="1105804"/>
                  <a:pt x="2340652" y="1090522"/>
                </a:cubicBezTo>
                <a:cubicBezTo>
                  <a:pt x="2341305" y="1088084"/>
                  <a:pt x="2340179" y="1082554"/>
                  <a:pt x="2340832" y="1080117"/>
                </a:cubicBezTo>
                <a:cubicBezTo>
                  <a:pt x="2339706" y="1074590"/>
                  <a:pt x="2340360" y="1072151"/>
                  <a:pt x="2341014" y="1069713"/>
                </a:cubicBezTo>
                <a:cubicBezTo>
                  <a:pt x="2340538" y="1061745"/>
                  <a:pt x="2340065" y="1053777"/>
                  <a:pt x="2336506" y="1047596"/>
                </a:cubicBezTo>
                <a:cubicBezTo>
                  <a:pt x="2331525" y="1017515"/>
                  <a:pt x="2320370" y="991006"/>
                  <a:pt x="2304348" y="963191"/>
                </a:cubicBezTo>
                <a:cubicBezTo>
                  <a:pt x="2270999" y="912440"/>
                  <a:pt x="2212954" y="875980"/>
                  <a:pt x="2145289" y="865690"/>
                </a:cubicBezTo>
                <a:cubicBezTo>
                  <a:pt x="2137989" y="863733"/>
                  <a:pt x="2130036" y="864217"/>
                  <a:pt x="2119648" y="864046"/>
                </a:cubicBezTo>
                <a:cubicBezTo>
                  <a:pt x="2106827" y="863224"/>
                  <a:pt x="2106827" y="863224"/>
                  <a:pt x="2106827" y="863224"/>
                </a:cubicBezTo>
                <a:cubicBezTo>
                  <a:pt x="2101305" y="864358"/>
                  <a:pt x="2101305" y="864358"/>
                  <a:pt x="2101305" y="864358"/>
                </a:cubicBezTo>
                <a:cubicBezTo>
                  <a:pt x="2098872" y="863705"/>
                  <a:pt x="2098872" y="863705"/>
                  <a:pt x="2098872" y="863705"/>
                </a:cubicBezTo>
                <a:cubicBezTo>
                  <a:pt x="2096440" y="863054"/>
                  <a:pt x="2096440" y="863054"/>
                  <a:pt x="2096440" y="863054"/>
                </a:cubicBezTo>
                <a:cubicBezTo>
                  <a:pt x="2079879" y="866458"/>
                  <a:pt x="2063971" y="867422"/>
                  <a:pt x="2047409" y="870823"/>
                </a:cubicBezTo>
                <a:cubicBezTo>
                  <a:pt x="2013634" y="880067"/>
                  <a:pt x="1983417" y="895493"/>
                  <a:pt x="1954983" y="914007"/>
                </a:cubicBezTo>
                <a:cubicBezTo>
                  <a:pt x="1899892" y="954127"/>
                  <a:pt x="1859697" y="1016531"/>
                  <a:pt x="1846270" y="1086110"/>
                </a:cubicBezTo>
                <a:cubicBezTo>
                  <a:pt x="1844131" y="1103831"/>
                  <a:pt x="1842645" y="1119113"/>
                  <a:pt x="1842284" y="1139922"/>
                </a:cubicBezTo>
                <a:cubicBezTo>
                  <a:pt x="1843412" y="1145452"/>
                  <a:pt x="1843412" y="1145452"/>
                  <a:pt x="1843412" y="1145452"/>
                </a:cubicBezTo>
                <a:cubicBezTo>
                  <a:pt x="1842105" y="1150328"/>
                  <a:pt x="1842105" y="1150328"/>
                  <a:pt x="1842105" y="1150328"/>
                </a:cubicBezTo>
                <a:cubicBezTo>
                  <a:pt x="1842579" y="1158296"/>
                  <a:pt x="1842579" y="1158296"/>
                  <a:pt x="1842579" y="1158296"/>
                </a:cubicBezTo>
                <a:cubicBezTo>
                  <a:pt x="1843706" y="1163826"/>
                  <a:pt x="1843706" y="1163826"/>
                  <a:pt x="1843706" y="1163826"/>
                </a:cubicBezTo>
                <a:cubicBezTo>
                  <a:pt x="1843525" y="1174230"/>
                  <a:pt x="1846432" y="1182849"/>
                  <a:pt x="1846905" y="1190817"/>
                </a:cubicBezTo>
                <a:cubicBezTo>
                  <a:pt x="1853666" y="1223989"/>
                  <a:pt x="1865295" y="1258465"/>
                  <a:pt x="1883097" y="1289370"/>
                </a:cubicBezTo>
                <a:cubicBezTo>
                  <a:pt x="1918046" y="1353617"/>
                  <a:pt x="1974602" y="1405359"/>
                  <a:pt x="2041909" y="1436461"/>
                </a:cubicBezTo>
                <a:cubicBezTo>
                  <a:pt x="2076450" y="1453558"/>
                  <a:pt x="2112954" y="1463337"/>
                  <a:pt x="2151417" y="1465802"/>
                </a:cubicBezTo>
                <a:cubicBezTo>
                  <a:pt x="2161150" y="1468411"/>
                  <a:pt x="2169104" y="1467928"/>
                  <a:pt x="2179492" y="1468100"/>
                </a:cubicBezTo>
                <a:cubicBezTo>
                  <a:pt x="2184359" y="1469403"/>
                  <a:pt x="2189879" y="1468268"/>
                  <a:pt x="2192313" y="1468921"/>
                </a:cubicBezTo>
                <a:cubicBezTo>
                  <a:pt x="2200268" y="1468438"/>
                  <a:pt x="2200268" y="1468438"/>
                  <a:pt x="2200268" y="1468438"/>
                </a:cubicBezTo>
                <a:cubicBezTo>
                  <a:pt x="2208221" y="1467958"/>
                  <a:pt x="2208221" y="1467958"/>
                  <a:pt x="2208221" y="1467958"/>
                </a:cubicBezTo>
                <a:cubicBezTo>
                  <a:pt x="2226562" y="1467644"/>
                  <a:pt x="2243123" y="1464242"/>
                  <a:pt x="2262117" y="1461491"/>
                </a:cubicBezTo>
                <a:cubicBezTo>
                  <a:pt x="2333229" y="1449185"/>
                  <a:pt x="2402267" y="1415415"/>
                  <a:pt x="2456883" y="1367328"/>
                </a:cubicBezTo>
                <a:cubicBezTo>
                  <a:pt x="2499672" y="1331752"/>
                  <a:pt x="2532978" y="1287754"/>
                  <a:pt x="2556728" y="1239726"/>
                </a:cubicBezTo>
                <a:lnTo>
                  <a:pt x="2576607" y="1192150"/>
                </a:lnTo>
                <a:lnTo>
                  <a:pt x="2588218" y="1139259"/>
                </a:lnTo>
                <a:cubicBezTo>
                  <a:pt x="2595414" y="1094820"/>
                  <a:pt x="2596864" y="1053646"/>
                  <a:pt x="2593330" y="1014723"/>
                </a:cubicBezTo>
                <a:lnTo>
                  <a:pt x="2585361" y="964078"/>
                </a:lnTo>
                <a:lnTo>
                  <a:pt x="2561810" y="887801"/>
                </a:lnTo>
                <a:lnTo>
                  <a:pt x="2556042" y="874185"/>
                </a:lnTo>
                <a:lnTo>
                  <a:pt x="2508809" y="788874"/>
                </a:lnTo>
                <a:cubicBezTo>
                  <a:pt x="2471887" y="731929"/>
                  <a:pt x="2421958" y="684568"/>
                  <a:pt x="2363892" y="648097"/>
                </a:cubicBezTo>
                <a:cubicBezTo>
                  <a:pt x="2308262" y="612281"/>
                  <a:pt x="2244496" y="587350"/>
                  <a:pt x="2182330" y="575922"/>
                </a:cubicBezTo>
                <a:cubicBezTo>
                  <a:pt x="2150030" y="569882"/>
                  <a:pt x="2119512" y="566931"/>
                  <a:pt x="2088339" y="566421"/>
                </a:cubicBezTo>
                <a:cubicBezTo>
                  <a:pt x="2072426" y="567386"/>
                  <a:pt x="2054079" y="567697"/>
                  <a:pt x="2041253" y="566875"/>
                </a:cubicBezTo>
                <a:cubicBezTo>
                  <a:pt x="2030209" y="569144"/>
                  <a:pt x="2030209" y="569144"/>
                  <a:pt x="2030209" y="569144"/>
                </a:cubicBezTo>
                <a:cubicBezTo>
                  <a:pt x="2019164" y="571411"/>
                  <a:pt x="2019164" y="571411"/>
                  <a:pt x="2019164" y="571411"/>
                </a:cubicBezTo>
                <a:cubicBezTo>
                  <a:pt x="2011208" y="571894"/>
                  <a:pt x="2003253" y="572375"/>
                  <a:pt x="1997731" y="573510"/>
                </a:cubicBezTo>
                <a:cubicBezTo>
                  <a:pt x="1967685" y="578529"/>
                  <a:pt x="1937640" y="583550"/>
                  <a:pt x="1912463" y="589875"/>
                </a:cubicBezTo>
                <a:cubicBezTo>
                  <a:pt x="1884199" y="597984"/>
                  <a:pt x="1856589" y="603655"/>
                  <a:pt x="1830106" y="614858"/>
                </a:cubicBezTo>
                <a:cubicBezTo>
                  <a:pt x="1778444" y="632384"/>
                  <a:pt x="1730346" y="656091"/>
                  <a:pt x="1687116" y="681104"/>
                </a:cubicBezTo>
                <a:cubicBezTo>
                  <a:pt x="1598224" y="730478"/>
                  <a:pt x="1531058" y="796130"/>
                  <a:pt x="1480461" y="858377"/>
                </a:cubicBezTo>
                <a:cubicBezTo>
                  <a:pt x="1445481" y="901285"/>
                  <a:pt x="1420895" y="944362"/>
                  <a:pt x="1399394" y="985654"/>
                </a:cubicBezTo>
                <a:cubicBezTo>
                  <a:pt x="1405454" y="953295"/>
                  <a:pt x="1413297" y="924028"/>
                  <a:pt x="1418051" y="896548"/>
                </a:cubicBezTo>
                <a:cubicBezTo>
                  <a:pt x="1433260" y="830046"/>
                  <a:pt x="1450251" y="766635"/>
                  <a:pt x="1468370" y="708752"/>
                </a:cubicBezTo>
                <a:cubicBezTo>
                  <a:pt x="1487142" y="648433"/>
                  <a:pt x="1509476" y="594295"/>
                  <a:pt x="1533589" y="543248"/>
                </a:cubicBezTo>
                <a:cubicBezTo>
                  <a:pt x="1555270" y="491549"/>
                  <a:pt x="1578731" y="442942"/>
                  <a:pt x="1601539" y="396773"/>
                </a:cubicBezTo>
                <a:cubicBezTo>
                  <a:pt x="1651368" y="308179"/>
                  <a:pt x="1697277" y="234219"/>
                  <a:pt x="1739919" y="172452"/>
                </a:cubicBezTo>
                <a:cubicBezTo>
                  <a:pt x="1779471" y="112472"/>
                  <a:pt x="1815104" y="67126"/>
                  <a:pt x="1838857" y="36895"/>
                </a:cubicBezTo>
                <a:cubicBezTo>
                  <a:pt x="1851388" y="19342"/>
                  <a:pt x="1861960" y="9103"/>
                  <a:pt x="1867009" y="0"/>
                </a:cubicBezTo>
                <a:cubicBezTo>
                  <a:pt x="1859526" y="8450"/>
                  <a:pt x="1848955" y="18689"/>
                  <a:pt x="1834643" y="33152"/>
                </a:cubicBezTo>
                <a:cubicBezTo>
                  <a:pt x="1808455" y="62731"/>
                  <a:pt x="1768608" y="104333"/>
                  <a:pt x="1724186" y="163009"/>
                </a:cubicBezTo>
                <a:cubicBezTo>
                  <a:pt x="1677327" y="221031"/>
                  <a:pt x="1626549" y="293686"/>
                  <a:pt x="1574287" y="381629"/>
                </a:cubicBezTo>
                <a:cubicBezTo>
                  <a:pt x="1519587" y="468920"/>
                  <a:pt x="1465835" y="572146"/>
                  <a:pt x="1420336" y="693268"/>
                </a:cubicBezTo>
                <a:cubicBezTo>
                  <a:pt x="1397824" y="757813"/>
                  <a:pt x="1376438" y="827890"/>
                  <a:pt x="1357486" y="898618"/>
                </a:cubicBezTo>
                <a:cubicBezTo>
                  <a:pt x="1360101" y="888863"/>
                  <a:pt x="1360935" y="876015"/>
                  <a:pt x="1362419" y="860729"/>
                </a:cubicBezTo>
                <a:cubicBezTo>
                  <a:pt x="1364739" y="832596"/>
                  <a:pt x="1368367" y="799587"/>
                  <a:pt x="1367777" y="762833"/>
                </a:cubicBezTo>
                <a:cubicBezTo>
                  <a:pt x="1367842" y="723641"/>
                  <a:pt x="1366126" y="681356"/>
                  <a:pt x="1357762" y="634677"/>
                </a:cubicBezTo>
                <a:cubicBezTo>
                  <a:pt x="1351831" y="588650"/>
                  <a:pt x="1339252" y="538227"/>
                  <a:pt x="1319369" y="485848"/>
                </a:cubicBezTo>
                <a:cubicBezTo>
                  <a:pt x="1298831" y="435908"/>
                  <a:pt x="1270990" y="384010"/>
                  <a:pt x="1232108" y="334381"/>
                </a:cubicBezTo>
                <a:cubicBezTo>
                  <a:pt x="1212992" y="308346"/>
                  <a:pt x="1192569" y="287190"/>
                  <a:pt x="1169713" y="265383"/>
                </a:cubicBezTo>
                <a:cubicBezTo>
                  <a:pt x="1157067" y="254151"/>
                  <a:pt x="1144422" y="242922"/>
                  <a:pt x="1131776" y="231690"/>
                </a:cubicBezTo>
                <a:cubicBezTo>
                  <a:pt x="1125126" y="227294"/>
                  <a:pt x="1120911" y="223552"/>
                  <a:pt x="1111827" y="218503"/>
                </a:cubicBezTo>
                <a:cubicBezTo>
                  <a:pt x="1105178" y="214107"/>
                  <a:pt x="1100963" y="210364"/>
                  <a:pt x="1092531" y="202876"/>
                </a:cubicBezTo>
                <a:cubicBezTo>
                  <a:pt x="1065935" y="185294"/>
                  <a:pt x="1036248" y="169498"/>
                  <a:pt x="1002821" y="157927"/>
                </a:cubicBezTo>
                <a:cubicBezTo>
                  <a:pt x="970047" y="143918"/>
                  <a:pt x="935969" y="134786"/>
                  <a:pt x="899926" y="132969"/>
                </a:cubicBezTo>
                <a:cubicBezTo>
                  <a:pt x="863885" y="131154"/>
                  <a:pt x="826536" y="134219"/>
                  <a:pt x="792097" y="145902"/>
                </a:cubicBezTo>
                <a:cubicBezTo>
                  <a:pt x="775203" y="150525"/>
                  <a:pt x="758428" y="157139"/>
                  <a:pt x="742321" y="164913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Freeform: Shape 4"/>
          <p:cNvSpPr/>
          <p:nvPr/>
        </p:nvSpPr>
        <p:spPr>
          <a:xfrm rot="8041575">
            <a:off x="8746505" y="4646983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: Shape 10"/>
          <p:cNvSpPr/>
          <p:nvPr/>
        </p:nvSpPr>
        <p:spPr>
          <a:xfrm rot="8011715">
            <a:off x="5280952" y="291704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: Shape 11"/>
          <p:cNvSpPr/>
          <p:nvPr/>
        </p:nvSpPr>
        <p:spPr>
          <a:xfrm rot="13759608">
            <a:off x="6761881" y="1290372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2" name="Group 10"/>
          <p:cNvGrpSpPr/>
          <p:nvPr/>
        </p:nvGrpSpPr>
        <p:grpSpPr>
          <a:xfrm>
            <a:off x="8313306" y="3118272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25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Rectangle: Rounded Corners 40"/>
          <p:cNvSpPr/>
          <p:nvPr/>
        </p:nvSpPr>
        <p:spPr bwMode="auto">
          <a:xfrm rot="16200000">
            <a:off x="6028516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Rectangle: Rounded Corners 43"/>
          <p:cNvSpPr/>
          <p:nvPr/>
        </p:nvSpPr>
        <p:spPr bwMode="auto">
          <a:xfrm rot="16200000">
            <a:off x="7719381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5449489" y="2843417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400" b="1" kern="100" dirty="0">
                <a:cs typeface="+mn-ea"/>
                <a:sym typeface="+mn-lt"/>
              </a:rPr>
              <a:t>14.3.1 </a:t>
            </a:r>
            <a:r>
              <a:rPr lang="zh-CN" altLang="en-US" sz="4400" b="1" kern="100" dirty="0">
                <a:cs typeface="+mn-ea"/>
                <a:sym typeface="+mn-lt"/>
              </a:rPr>
              <a:t>提公因式法</a:t>
            </a:r>
          </a:p>
        </p:txBody>
      </p:sp>
      <p:sp>
        <p:nvSpPr>
          <p:cNvPr id="30" name="矩形 29"/>
          <p:cNvSpPr/>
          <p:nvPr/>
        </p:nvSpPr>
        <p:spPr>
          <a:xfrm>
            <a:off x="5478139" y="376289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5478139" y="3669418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2" name="矩形 31"/>
          <p:cNvSpPr/>
          <p:nvPr/>
        </p:nvSpPr>
        <p:spPr bwMode="auto">
          <a:xfrm>
            <a:off x="5478139" y="2275296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5478139" y="434025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478139" y="379944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5494873" y="5285113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185739" y="5285113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0359511" y="44643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0818" y="923925"/>
            <a:ext cx="4286250" cy="5934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7" grpId="0" animBg="1"/>
      <p:bldP spid="28" grpId="0" animBg="1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/>
          <p:cNvGraphicFramePr>
            <a:graphicFrameLocks noGrp="1"/>
          </p:cNvGraphicFramePr>
          <p:nvPr/>
        </p:nvGraphicFramePr>
        <p:xfrm>
          <a:off x="901700" y="1337583"/>
          <a:ext cx="9829800" cy="4872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0274">
                <a:tc gridSpan="2"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zh-CN" altLang="en-US" sz="2400" dirty="0">
                          <a:sym typeface="+mn-lt"/>
                        </a:rPr>
                        <a:t>思考下列各多项式的公因式是什么？</a:t>
                      </a:r>
                      <a:endParaRPr lang="zh-CN" altLang="en-US" sz="24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407"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zh-CN" sz="2400" dirty="0">
                          <a:sym typeface="+mn-lt"/>
                        </a:rPr>
                        <a:t>3x+6xy</a:t>
                      </a:r>
                      <a:endParaRPr lang="en-US" altLang="zh-CN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407"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zh-CN" sz="2400" dirty="0">
                          <a:sym typeface="+mn-lt"/>
                        </a:rPr>
                        <a:t>ab-2ac</a:t>
                      </a:r>
                      <a:endParaRPr lang="en-US" altLang="zh-CN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407">
                <a:tc>
                  <a:txBody>
                    <a:bodyPr/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zh-CN" sz="2400" dirty="0">
                          <a:sym typeface="+mn-lt"/>
                        </a:rPr>
                        <a:t>a</a:t>
                      </a:r>
                      <a:r>
                        <a:rPr lang="en-US" altLang="zh-CN" sz="2400" baseline="30000" dirty="0">
                          <a:sym typeface="+mn-lt"/>
                        </a:rPr>
                        <a:t>5</a:t>
                      </a:r>
                      <a:r>
                        <a:rPr lang="en-US" altLang="zh-CN" sz="2400" dirty="0">
                          <a:sym typeface="+mn-lt"/>
                        </a:rPr>
                        <a:t> - a</a:t>
                      </a:r>
                      <a:r>
                        <a:rPr lang="en-US" altLang="zh-CN" sz="2400" baseline="30000" dirty="0">
                          <a:sym typeface="+mn-lt"/>
                        </a:rPr>
                        <a:t>3</a:t>
                      </a:r>
                      <a:endParaRPr lang="en-US" altLang="zh-CN" sz="2400" b="1" baseline="300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4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dirty="0">
                          <a:sym typeface="+mn-lt"/>
                        </a:rPr>
                        <a:t> </a:t>
                      </a:r>
                      <a:r>
                        <a:rPr lang="en-US" altLang="zh-CN" sz="2400" dirty="0">
                          <a:sym typeface="+mn-lt"/>
                        </a:rPr>
                        <a:t>(</a:t>
                      </a:r>
                      <a:r>
                        <a:rPr lang="en-US" altLang="zh-CN" sz="2400" dirty="0" err="1">
                          <a:sym typeface="+mn-lt"/>
                        </a:rPr>
                        <a:t>m+n</a:t>
                      </a:r>
                      <a:r>
                        <a:rPr lang="en-US" altLang="zh-CN" sz="2400" dirty="0">
                          <a:sym typeface="+mn-lt"/>
                        </a:rPr>
                        <a:t>)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sym typeface="+mn-lt"/>
                        </a:rPr>
                        <a:t>+2(</a:t>
                      </a:r>
                      <a:r>
                        <a:rPr lang="en-US" altLang="zh-CN" sz="2400" dirty="0" err="1">
                          <a:sym typeface="+mn-lt"/>
                        </a:rPr>
                        <a:t>m+n</a:t>
                      </a:r>
                      <a:r>
                        <a:rPr lang="en-US" altLang="zh-CN" sz="2400" dirty="0">
                          <a:sym typeface="+mn-lt"/>
                        </a:rPr>
                        <a:t>)</a:t>
                      </a:r>
                      <a:endParaRPr lang="en-US" altLang="zh-CN" sz="2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54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dirty="0">
                          <a:sym typeface="+mn-lt"/>
                        </a:rPr>
                        <a:t>9m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sym typeface="+mn-lt"/>
                        </a:rPr>
                        <a:t>n-6mn</a:t>
                      </a:r>
                      <a:endParaRPr lang="en-US" altLang="zh-CN" sz="3200" b="1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540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ym typeface="+mn-lt"/>
                        </a:rPr>
                        <a:t>-6x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sym typeface="+mn-lt"/>
                        </a:rPr>
                        <a:t>y-8xy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sym typeface="+mn-lt"/>
                        </a:rPr>
                        <a:t> </a:t>
                      </a:r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7748637" y="1958031"/>
            <a:ext cx="6174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en-US" altLang="zh-CN" sz="3200" dirty="0">
                <a:cs typeface="+mn-ea"/>
                <a:sym typeface="+mn-lt"/>
              </a:rPr>
              <a:t>3x</a:t>
            </a:r>
            <a:endParaRPr kumimoji="1" lang="zh-CN" altLang="en-US" sz="3200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851229" y="2695628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en-US" altLang="zh-CN" sz="3200" dirty="0">
                <a:cs typeface="+mn-ea"/>
                <a:sym typeface="+mn-lt"/>
              </a:rPr>
              <a:t>a</a:t>
            </a:r>
            <a:endParaRPr kumimoji="1" lang="zh-CN" altLang="en-US" sz="3200" dirty="0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764667" y="3433225"/>
            <a:ext cx="5854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3200" b="1" dirty="0">
                <a:cs typeface="+mn-ea"/>
                <a:sym typeface="+mn-lt"/>
              </a:rPr>
              <a:t>a</a:t>
            </a:r>
            <a:r>
              <a:rPr lang="en-US" altLang="zh-CN" sz="3200" b="1" baseline="30000" dirty="0">
                <a:cs typeface="+mn-ea"/>
                <a:sym typeface="+mn-lt"/>
              </a:rPr>
              <a:t>3</a:t>
            </a:r>
            <a:endParaRPr kumimoji="1" lang="zh-CN" altLang="en-US" sz="3200" dirty="0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494561" y="4170822"/>
            <a:ext cx="1125629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b="1" dirty="0">
                <a:cs typeface="+mn-ea"/>
                <a:sym typeface="+mn-lt"/>
              </a:rPr>
              <a:t>(</a:t>
            </a:r>
            <a:r>
              <a:rPr lang="en-US" altLang="zh-CN" sz="2665" b="1" dirty="0" err="1">
                <a:cs typeface="+mn-ea"/>
                <a:sym typeface="+mn-lt"/>
              </a:rPr>
              <a:t>m+n</a:t>
            </a:r>
            <a:r>
              <a:rPr lang="en-US" altLang="zh-CN" sz="2665" b="1" dirty="0">
                <a:cs typeface="+mn-ea"/>
                <a:sym typeface="+mn-lt"/>
              </a:rPr>
              <a:t>)</a:t>
            </a:r>
            <a:endParaRPr lang="zh-CN" altLang="en-US" sz="2665" dirty="0"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566696" y="4826410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en-US" altLang="zh-CN" sz="3200" dirty="0">
                <a:cs typeface="+mn-ea"/>
                <a:sym typeface="+mn-lt"/>
              </a:rPr>
              <a:t>3mn</a:t>
            </a:r>
            <a:endParaRPr kumimoji="1" lang="zh-CN" altLang="en-US" sz="3200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577917" y="5564007"/>
            <a:ext cx="9589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en-US" altLang="zh-CN" sz="3200" dirty="0">
                <a:cs typeface="+mn-ea"/>
                <a:sym typeface="+mn-lt"/>
              </a:rPr>
              <a:t>-2xy</a:t>
            </a:r>
            <a:endParaRPr kumimoji="1" lang="zh-CN" altLang="en-US" sz="3200" dirty="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20458" y="340816"/>
            <a:ext cx="6681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81940"/>
          <p:cNvSpPr txBox="1">
            <a:spLocks noChangeArrowheads="1"/>
          </p:cNvSpPr>
          <p:nvPr/>
        </p:nvSpPr>
        <p:spPr bwMode="auto">
          <a:xfrm>
            <a:off x="1016000" y="1168809"/>
            <a:ext cx="9144000" cy="4409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1" dirty="0">
                <a:cs typeface="+mn-ea"/>
                <a:sym typeface="+mn-lt"/>
              </a:rPr>
              <a:t>将下列式子分解因式：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b="1" dirty="0">
                <a:cs typeface="+mn-ea"/>
                <a:sym typeface="+mn-lt"/>
              </a:rPr>
              <a:t>(1)8m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n+4mnp</a:t>
            </a: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b="1" dirty="0">
                <a:cs typeface="+mn-ea"/>
                <a:sym typeface="+mn-lt"/>
              </a:rPr>
              <a:t>(2)12xyz-15x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y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b="1" dirty="0">
                <a:cs typeface="+mn-ea"/>
                <a:sym typeface="+mn-lt"/>
              </a:rPr>
              <a:t>(3)p(a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+2b</a:t>
            </a:r>
            <a:r>
              <a:rPr lang="en-US" altLang="zh-CN" sz="2400" b="1" baseline="30000" dirty="0">
                <a:cs typeface="+mn-ea"/>
                <a:sym typeface="+mn-lt"/>
              </a:rPr>
              <a:t>2 </a:t>
            </a:r>
            <a:r>
              <a:rPr lang="en-US" altLang="zh-CN" sz="2400" b="1" dirty="0">
                <a:cs typeface="+mn-ea"/>
                <a:sym typeface="+mn-lt"/>
              </a:rPr>
              <a:t>)- q(a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+2b</a:t>
            </a:r>
            <a:r>
              <a:rPr lang="en-US" altLang="zh-CN" sz="2400" b="1" baseline="30000" dirty="0">
                <a:cs typeface="+mn-ea"/>
                <a:sym typeface="+mn-lt"/>
              </a:rPr>
              <a:t>2 </a:t>
            </a:r>
            <a:r>
              <a:rPr lang="en-US" altLang="zh-CN" sz="2400" b="1" dirty="0">
                <a:cs typeface="+mn-ea"/>
                <a:sym typeface="+mn-lt"/>
              </a:rPr>
              <a:t>) </a:t>
            </a:r>
          </a:p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b="1" dirty="0">
                <a:cs typeface="+mn-ea"/>
                <a:sym typeface="+mn-lt"/>
              </a:rPr>
              <a:t>(4) -x</a:t>
            </a:r>
            <a:r>
              <a:rPr lang="en-US" altLang="zh-CN" sz="2400" b="1" baseline="30000" dirty="0">
                <a:cs typeface="+mn-ea"/>
                <a:sym typeface="+mn-lt"/>
              </a:rPr>
              <a:t>3</a:t>
            </a:r>
            <a:r>
              <a:rPr lang="en-US" altLang="zh-CN" sz="2400" b="1" dirty="0">
                <a:cs typeface="+mn-ea"/>
                <a:sym typeface="+mn-lt"/>
              </a:rPr>
              <a:t>y</a:t>
            </a:r>
            <a:r>
              <a:rPr lang="en-US" altLang="zh-CN" sz="2400" b="1" baseline="30000" dirty="0">
                <a:cs typeface="+mn-ea"/>
                <a:sym typeface="+mn-lt"/>
              </a:rPr>
              <a:t>3</a:t>
            </a:r>
            <a:r>
              <a:rPr lang="en-US" altLang="zh-CN" sz="2400" b="1" dirty="0">
                <a:cs typeface="+mn-ea"/>
                <a:sym typeface="+mn-lt"/>
              </a:rPr>
              <a:t>-3x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y</a:t>
            </a:r>
            <a:r>
              <a:rPr lang="en-US" altLang="zh-CN" sz="2400" b="1" baseline="30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-xy</a:t>
            </a:r>
            <a:r>
              <a:rPr lang="en-US" altLang="zh-CN" sz="2400" b="1" baseline="30000" dirty="0">
                <a:cs typeface="+mn-ea"/>
                <a:sym typeface="+mn-lt"/>
              </a:rPr>
              <a:t>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20458" y="340816"/>
            <a:ext cx="6681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67684" y="1291300"/>
            <a:ext cx="10456632" cy="1323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．长、宽分别为</a:t>
            </a:r>
            <a:r>
              <a:rPr lang="en-US" altLang="zh-CN" sz="2665" i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665" i="1" kern="1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的矩形，它的周长为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14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，面积为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2665" i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665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665" i="1" kern="1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en-US" altLang="zh-CN" sz="2665" i="1" kern="1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en-US" altLang="zh-CN" sz="2665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的值为</a:t>
            </a:r>
            <a:r>
              <a:rPr lang="en-US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_____</a:t>
            </a:r>
            <a:r>
              <a:rPr lang="zh-CN" altLang="zh-CN" sz="2665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867684" y="3127372"/>
                <a:ext cx="9660467" cy="30906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∵长、宽分别为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、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的矩形，它的周长为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14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，面积为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10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/>
                </a:r>
                <a:b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</a:b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:r>
                  <a:rPr lang="en-US" altLang="zh-CN" sz="2400" kern="1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a+b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14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=7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ab=10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/>
                </a:r>
                <a:b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</a:b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en-US" altLang="zh-CN" sz="24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b+ab</a:t>
                </a:r>
                <a:r>
                  <a:rPr lang="en-US" altLang="zh-CN" sz="2400" kern="100" baseline="300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=ab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kern="1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a+b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=10×7=70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/>
                </a:r>
                <a:b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</a:b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故答案为：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70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684" y="3127372"/>
                <a:ext cx="9660467" cy="3090654"/>
              </a:xfrm>
              <a:prstGeom prst="rect">
                <a:avLst/>
              </a:prstGeom>
              <a:blipFill rotWithShape="1">
                <a:blip r:embed="rId3"/>
                <a:stretch>
                  <a:fillRect l="-3" t="-20" r="5" b="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/>
          <p:cNvSpPr/>
          <p:nvPr/>
        </p:nvSpPr>
        <p:spPr>
          <a:xfrm>
            <a:off x="3386134" y="2112230"/>
            <a:ext cx="566181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kern="100" dirty="0">
                <a:solidFill>
                  <a:srgbClr val="FF0000"/>
                </a:solidFill>
                <a:cs typeface="+mn-ea"/>
                <a:sym typeface="+mn-lt"/>
              </a:rPr>
              <a:t>70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0458" y="340816"/>
            <a:ext cx="6681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039945" y="1332622"/>
                <a:ext cx="7289496" cy="721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．分解因式：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sSup>
                      <m:sSupPr>
                        <m:ctrlPr>
                          <a:rPr lang="zh-CN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665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665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2665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___________.</a:t>
                </a:r>
                <a:endParaRPr lang="zh-CN" altLang="zh-CN" sz="2665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945" y="1332622"/>
                <a:ext cx="7289496" cy="721672"/>
              </a:xfrm>
              <a:prstGeom prst="rect">
                <a:avLst/>
              </a:prstGeom>
              <a:blipFill rotWithShape="1">
                <a:blip r:embed="rId3"/>
                <a:stretch>
                  <a:fillRect l="-6" t="-54" r="2" b="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039945" y="2338214"/>
                <a:ext cx="6096000" cy="133735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6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665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sSup>
                      <m:sSupPr>
                        <m:ctrlPr>
                          <a:rPr lang="zh-CN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665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665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665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665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665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</m:oMath>
                </a14:m>
                <a:r>
                  <a:rPr lang="en-US" altLang="zh-CN" sz="26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=(</a:t>
                </a:r>
                <a:r>
                  <a:rPr lang="en-US" altLang="zh-CN" sz="2665" kern="1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x+y</a:t>
                </a:r>
                <a:r>
                  <a:rPr lang="en-US" altLang="zh-CN" sz="2665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)(x-y+1)</a:t>
                </a:r>
                <a:endParaRPr lang="zh-CN" altLang="zh-CN" sz="2665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945" y="2338214"/>
                <a:ext cx="6096000" cy="1337354"/>
              </a:xfrm>
              <a:prstGeom prst="rect">
                <a:avLst/>
              </a:prstGeom>
              <a:blipFill rotWithShape="1">
                <a:blip r:embed="rId4"/>
                <a:stretch>
                  <a:fillRect l="-7" t="-11" r="7" b="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6096000" y="1442075"/>
            <a:ext cx="2031325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(</a:t>
            </a:r>
            <a:r>
              <a:rPr lang="en-US" altLang="zh-CN" sz="2665" dirty="0" err="1">
                <a:solidFill>
                  <a:srgbClr val="FF0000"/>
                </a:solidFill>
                <a:cs typeface="+mn-ea"/>
                <a:sym typeface="+mn-lt"/>
              </a:rPr>
              <a:t>x+y</a:t>
            </a:r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)(x-y+1)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0458" y="340816"/>
            <a:ext cx="6681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989146" y="1335859"/>
                <a:ext cx="921173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．因式分解：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d>
                      <m:d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</m:d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d>
                      <m:d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</m:d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d>
                      <m:d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−</m:t>
                        </m:r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</m:d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__________</a:t>
                </a:r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146" y="1335859"/>
                <a:ext cx="9211733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5" t="-70" r="3" b="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989146" y="2269347"/>
            <a:ext cx="7789333" cy="1323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zh-CN" altLang="zh-CN" sz="2665" kern="100" dirty="0">
                <a:cs typeface="+mn-ea"/>
                <a:sym typeface="+mn-lt"/>
              </a:rPr>
              <a:t>【详解】</a:t>
            </a:r>
          </a:p>
          <a:p>
            <a:pPr defTabSz="914400" fontAlgn="ctr">
              <a:lnSpc>
                <a:spcPct val="150000"/>
              </a:lnSpc>
            </a:pPr>
            <a:r>
              <a:rPr lang="en-US" altLang="zh-CN" sz="2665" kern="100" dirty="0">
                <a:cs typeface="+mn-ea"/>
                <a:sym typeface="+mn-lt"/>
              </a:rPr>
              <a:t>a(x−y)−b(x−y)−c(y−x)=(x−y)(</a:t>
            </a:r>
            <a:r>
              <a:rPr lang="en-US" altLang="zh-CN" sz="2665" kern="100" dirty="0" err="1">
                <a:cs typeface="+mn-ea"/>
                <a:sym typeface="+mn-lt"/>
              </a:rPr>
              <a:t>a−b+c</a:t>
            </a:r>
            <a:r>
              <a:rPr lang="en-US" altLang="zh-CN" sz="2665" kern="100" dirty="0">
                <a:cs typeface="+mn-ea"/>
                <a:sym typeface="+mn-lt"/>
              </a:rPr>
              <a:t>).</a:t>
            </a:r>
            <a:endParaRPr lang="zh-CN" altLang="zh-CN" sz="2665" kern="100" dirty="0"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57022" y="1361259"/>
            <a:ext cx="2023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(x−y)(</a:t>
            </a:r>
            <a:r>
              <a:rPr lang="en-US" altLang="zh-CN" sz="2400" kern="100" dirty="0" err="1">
                <a:solidFill>
                  <a:srgbClr val="FF0000"/>
                </a:solidFill>
                <a:cs typeface="+mn-ea"/>
                <a:sym typeface="+mn-lt"/>
              </a:rPr>
              <a:t>a−b+c</a:t>
            </a:r>
            <a:r>
              <a:rPr lang="en-US" altLang="zh-CN" sz="2400" kern="100" dirty="0">
                <a:solidFill>
                  <a:srgbClr val="FF0000"/>
                </a:solidFill>
                <a:cs typeface="+mn-ea"/>
                <a:sym typeface="+mn-lt"/>
              </a:rPr>
              <a:t>).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0458" y="340816"/>
            <a:ext cx="6681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1121536" y="1397409"/>
                <a:ext cx="6908494" cy="6588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．已知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=−2</m:t>
                    </m:r>
                    <m:r>
                      <a:rPr lang="zh-CN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=3</m:t>
                    </m:r>
                  </m:oMath>
                </a14:m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____.</a:t>
                </a:r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536" y="1397409"/>
                <a:ext cx="6908494" cy="658835"/>
              </a:xfrm>
              <a:prstGeom prst="rect">
                <a:avLst/>
              </a:prstGeom>
              <a:blipFill rotWithShape="1">
                <a:blip r:embed="rId3"/>
                <a:stretch>
                  <a:fillRect l="-2" t="-62" r="7" b="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1056833" y="2357844"/>
                <a:ext cx="6096000" cy="341632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解：∵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=−2</m:t>
                    </m:r>
                    <m:r>
                      <a:rPr lang="zh-CN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，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=3</m:t>
                    </m:r>
                  </m:oMath>
                </a14:m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x=-5</a:t>
                </a:r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𝑦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𝑥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𝑦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</m:oMath>
                </a14:m>
                <a:r>
                  <a:rPr lang="en-US" altLang="zh-CN" sz="2400" kern="1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xy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kern="100" dirty="0" err="1">
                    <a:solidFill>
                      <a:schemeClr val="tx1"/>
                    </a:solidFill>
                    <a:cs typeface="+mn-ea"/>
                    <a:sym typeface="+mn-lt"/>
                  </a:rPr>
                  <a:t>x+y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</a:p>
              <a:p>
                <a:pPr defTabSz="9144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=-5×3×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-2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/>
                </a:r>
                <a:b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</a:br>
                <a:r>
                  <a:rPr lang="en-US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=30</a:t>
                </a: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833" y="2357844"/>
                <a:ext cx="6096000" cy="3416320"/>
              </a:xfrm>
              <a:prstGeom prst="rect">
                <a:avLst/>
              </a:prstGeom>
              <a:blipFill rotWithShape="1">
                <a:blip r:embed="rId4"/>
                <a:stretch>
                  <a:fillRect l="-3" t="-3" r="3" b="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矩形 6"/>
          <p:cNvSpPr/>
          <p:nvPr/>
        </p:nvSpPr>
        <p:spPr>
          <a:xfrm>
            <a:off x="7152833" y="1541036"/>
            <a:ext cx="566181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2665" kern="100" dirty="0">
                <a:solidFill>
                  <a:srgbClr val="FF0000"/>
                </a:solidFill>
                <a:cs typeface="+mn-ea"/>
                <a:sym typeface="+mn-lt"/>
              </a:rPr>
              <a:t>30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0458" y="340816"/>
            <a:ext cx="6681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/>
          <p:cNvSpPr/>
          <p:nvPr/>
        </p:nvSpPr>
        <p:spPr>
          <a:xfrm rot="20168230" flipH="1">
            <a:off x="-1598500" y="257641"/>
            <a:ext cx="6802324" cy="5848102"/>
          </a:xfrm>
          <a:custGeom>
            <a:avLst/>
            <a:gdLst>
              <a:gd name="connsiteX0" fmla="*/ 885629 w 3809428"/>
              <a:gd name="connsiteY0" fmla="*/ 1492901 h 3275045"/>
              <a:gd name="connsiteX1" fmla="*/ 893591 w 3809428"/>
              <a:gd name="connsiteY1" fmla="*/ 1492425 h 3275045"/>
              <a:gd name="connsiteX2" fmla="*/ 894692 w 3809428"/>
              <a:gd name="connsiteY2" fmla="*/ 1492087 h 3275045"/>
              <a:gd name="connsiteX3" fmla="*/ 1523775 w 3809428"/>
              <a:gd name="connsiteY3" fmla="*/ 995525 h 3275045"/>
              <a:gd name="connsiteX4" fmla="*/ 1507779 w 3809428"/>
              <a:gd name="connsiteY4" fmla="*/ 1019806 h 3275045"/>
              <a:gd name="connsiteX5" fmla="*/ 1540215 w 3809428"/>
              <a:gd name="connsiteY5" fmla="*/ 1064857 h 3275045"/>
              <a:gd name="connsiteX6" fmla="*/ 1584803 w 3809428"/>
              <a:gd name="connsiteY6" fmla="*/ 1035251 h 3275045"/>
              <a:gd name="connsiteX7" fmla="*/ 1552365 w 3809428"/>
              <a:gd name="connsiteY7" fmla="*/ 990200 h 3275045"/>
              <a:gd name="connsiteX8" fmla="*/ 1523775 w 3809428"/>
              <a:gd name="connsiteY8" fmla="*/ 995525 h 3275045"/>
              <a:gd name="connsiteX9" fmla="*/ 1684462 w 3809428"/>
              <a:gd name="connsiteY9" fmla="*/ 855398 h 3275045"/>
              <a:gd name="connsiteX10" fmla="*/ 1653295 w 3809428"/>
              <a:gd name="connsiteY10" fmla="*/ 904284 h 3275045"/>
              <a:gd name="connsiteX11" fmla="*/ 1716106 w 3809428"/>
              <a:gd name="connsiteY11" fmla="*/ 993548 h 3275045"/>
              <a:gd name="connsiteX12" fmla="*/ 1806109 w 3809428"/>
              <a:gd name="connsiteY12" fmla="*/ 932295 h 3275045"/>
              <a:gd name="connsiteX13" fmla="*/ 1743297 w 3809428"/>
              <a:gd name="connsiteY13" fmla="*/ 843030 h 3275045"/>
              <a:gd name="connsiteX14" fmla="*/ 1684462 w 3809428"/>
              <a:gd name="connsiteY14" fmla="*/ 855398 h 3275045"/>
              <a:gd name="connsiteX15" fmla="*/ 663410 w 3809428"/>
              <a:gd name="connsiteY15" fmla="*/ 1112701 h 3275045"/>
              <a:gd name="connsiteX16" fmla="*/ 577231 w 3809428"/>
              <a:gd name="connsiteY16" fmla="*/ 1173791 h 3275045"/>
              <a:gd name="connsiteX17" fmla="*/ 531598 w 3809428"/>
              <a:gd name="connsiteY17" fmla="*/ 1225790 h 3275045"/>
              <a:gd name="connsiteX18" fmla="*/ 473308 w 3809428"/>
              <a:gd name="connsiteY18" fmla="*/ 1345881 h 3275045"/>
              <a:gd name="connsiteX19" fmla="*/ 469393 w 3809428"/>
              <a:gd name="connsiteY19" fmla="*/ 1360492 h 3275045"/>
              <a:gd name="connsiteX20" fmla="*/ 467916 w 3809428"/>
              <a:gd name="connsiteY20" fmla="*/ 1375755 h 3275045"/>
              <a:gd name="connsiteX21" fmla="*/ 461869 w 3809428"/>
              <a:gd name="connsiteY21" fmla="*/ 1408063 h 3275045"/>
              <a:gd name="connsiteX22" fmla="*/ 461348 w 3809428"/>
              <a:gd name="connsiteY22" fmla="*/ 1439240 h 3275045"/>
              <a:gd name="connsiteX23" fmla="*/ 460695 w 3809428"/>
              <a:gd name="connsiteY23" fmla="*/ 1441676 h 3275045"/>
              <a:gd name="connsiteX24" fmla="*/ 460043 w 3809428"/>
              <a:gd name="connsiteY24" fmla="*/ 1444110 h 3275045"/>
              <a:gd name="connsiteX25" fmla="*/ 461826 w 3809428"/>
              <a:gd name="connsiteY25" fmla="*/ 1447198 h 3275045"/>
              <a:gd name="connsiteX26" fmla="*/ 462305 w 3809428"/>
              <a:gd name="connsiteY26" fmla="*/ 1455156 h 3275045"/>
              <a:gd name="connsiteX27" fmla="*/ 463262 w 3809428"/>
              <a:gd name="connsiteY27" fmla="*/ 1471072 h 3275045"/>
              <a:gd name="connsiteX28" fmla="*/ 485236 w 3809428"/>
              <a:gd name="connsiteY28" fmla="*/ 1583962 h 3275045"/>
              <a:gd name="connsiteX29" fmla="*/ 496417 w 3809428"/>
              <a:gd name="connsiteY29" fmla="*/ 1610445 h 3275045"/>
              <a:gd name="connsiteX30" fmla="*/ 501114 w 3809428"/>
              <a:gd name="connsiteY30" fmla="*/ 1622144 h 3275045"/>
              <a:gd name="connsiteX31" fmla="*/ 508251 w 3809428"/>
              <a:gd name="connsiteY31" fmla="*/ 1634495 h 3275045"/>
              <a:gd name="connsiteX32" fmla="*/ 520083 w 3809428"/>
              <a:gd name="connsiteY32" fmla="*/ 1658545 h 3275045"/>
              <a:gd name="connsiteX33" fmla="*/ 535005 w 3809428"/>
              <a:gd name="connsiteY33" fmla="*/ 1680812 h 3275045"/>
              <a:gd name="connsiteX34" fmla="*/ 669215 w 3809428"/>
              <a:gd name="connsiteY34" fmla="*/ 1813338 h 3275045"/>
              <a:gd name="connsiteX35" fmla="*/ 800420 w 3809428"/>
              <a:gd name="connsiteY35" fmla="*/ 1869371 h 3275045"/>
              <a:gd name="connsiteX36" fmla="*/ 829654 w 3809428"/>
              <a:gd name="connsiteY36" fmla="*/ 1877205 h 3275045"/>
              <a:gd name="connsiteX37" fmla="*/ 852232 w 3809428"/>
              <a:gd name="connsiteY37" fmla="*/ 1880644 h 3275045"/>
              <a:gd name="connsiteX38" fmla="*/ 893169 w 3809428"/>
              <a:gd name="connsiteY38" fmla="*/ 1883784 h 3275045"/>
              <a:gd name="connsiteX39" fmla="*/ 925013 w 3809428"/>
              <a:gd name="connsiteY39" fmla="*/ 1881878 h 3275045"/>
              <a:gd name="connsiteX40" fmla="*/ 892037 w 3809428"/>
              <a:gd name="connsiteY40" fmla="*/ 1878261 h 3275045"/>
              <a:gd name="connsiteX41" fmla="*/ 855494 w 3809428"/>
              <a:gd name="connsiteY41" fmla="*/ 1868470 h 3275045"/>
              <a:gd name="connsiteX42" fmla="*/ 806771 w 3809428"/>
              <a:gd name="connsiteY42" fmla="*/ 1855414 h 3275045"/>
              <a:gd name="connsiteX43" fmla="*/ 689226 w 3809428"/>
              <a:gd name="connsiteY43" fmla="*/ 1787380 h 3275045"/>
              <a:gd name="connsiteX44" fmla="*/ 578246 w 3809428"/>
              <a:gd name="connsiteY44" fmla="*/ 1655861 h 3275045"/>
              <a:gd name="connsiteX45" fmla="*/ 567545 w 3809428"/>
              <a:gd name="connsiteY45" fmla="*/ 1637333 h 3275045"/>
              <a:gd name="connsiteX46" fmla="*/ 558147 w 3809428"/>
              <a:gd name="connsiteY46" fmla="*/ 1613939 h 3275045"/>
              <a:gd name="connsiteX47" fmla="*/ 553448 w 3809428"/>
              <a:gd name="connsiteY47" fmla="*/ 1602239 h 3275045"/>
              <a:gd name="connsiteX48" fmla="*/ 548749 w 3809428"/>
              <a:gd name="connsiteY48" fmla="*/ 1590541 h 3275045"/>
              <a:gd name="connsiteX49" fmla="*/ 541789 w 3809428"/>
              <a:gd name="connsiteY49" fmla="*/ 1567797 h 3275045"/>
              <a:gd name="connsiteX50" fmla="*/ 535479 w 3809428"/>
              <a:gd name="connsiteY50" fmla="*/ 1542617 h 3275045"/>
              <a:gd name="connsiteX51" fmla="*/ 531607 w 3809428"/>
              <a:gd name="connsiteY51" fmla="*/ 1518092 h 3275045"/>
              <a:gd name="connsiteX52" fmla="*/ 529388 w 3809428"/>
              <a:gd name="connsiteY52" fmla="*/ 1467910 h 3275045"/>
              <a:gd name="connsiteX53" fmla="*/ 527776 w 3809428"/>
              <a:gd name="connsiteY53" fmla="*/ 1454430 h 3275045"/>
              <a:gd name="connsiteX54" fmla="*/ 526647 w 3809428"/>
              <a:gd name="connsiteY54" fmla="*/ 1448907 h 3275045"/>
              <a:gd name="connsiteX55" fmla="*/ 527298 w 3809428"/>
              <a:gd name="connsiteY55" fmla="*/ 1446473 h 3275045"/>
              <a:gd name="connsiteX56" fmla="*/ 527952 w 3809428"/>
              <a:gd name="connsiteY56" fmla="*/ 1444038 h 3275045"/>
              <a:gd name="connsiteX57" fmla="*/ 530908 w 3809428"/>
              <a:gd name="connsiteY57" fmla="*/ 1413511 h 3275045"/>
              <a:gd name="connsiteX58" fmla="*/ 536780 w 3809428"/>
              <a:gd name="connsiteY58" fmla="*/ 1391597 h 3275045"/>
              <a:gd name="connsiteX59" fmla="*/ 540694 w 3809428"/>
              <a:gd name="connsiteY59" fmla="*/ 1376987 h 3275045"/>
              <a:gd name="connsiteX60" fmla="*/ 543957 w 3809428"/>
              <a:gd name="connsiteY60" fmla="*/ 1364813 h 3275045"/>
              <a:gd name="connsiteX61" fmla="*/ 595068 w 3809428"/>
              <a:gd name="connsiteY61" fmla="*/ 1271505 h 3275045"/>
              <a:gd name="connsiteX62" fmla="*/ 781690 w 3809428"/>
              <a:gd name="connsiteY62" fmla="*/ 1159701 h 3275045"/>
              <a:gd name="connsiteX63" fmla="*/ 811098 w 3809428"/>
              <a:gd name="connsiteY63" fmla="*/ 1157141 h 3275045"/>
              <a:gd name="connsiteX64" fmla="*/ 840506 w 3809428"/>
              <a:gd name="connsiteY64" fmla="*/ 1154583 h 3275045"/>
              <a:gd name="connsiteX65" fmla="*/ 842942 w 3809428"/>
              <a:gd name="connsiteY65" fmla="*/ 1155234 h 3275045"/>
              <a:gd name="connsiteX66" fmla="*/ 845378 w 3809428"/>
              <a:gd name="connsiteY66" fmla="*/ 1155886 h 3275045"/>
              <a:gd name="connsiteX67" fmla="*/ 853340 w 3809428"/>
              <a:gd name="connsiteY67" fmla="*/ 1155411 h 3275045"/>
              <a:gd name="connsiteX68" fmla="*/ 871046 w 3809428"/>
              <a:gd name="connsiteY68" fmla="*/ 1157546 h 3275045"/>
              <a:gd name="connsiteX69" fmla="*/ 875916 w 3809428"/>
              <a:gd name="connsiteY69" fmla="*/ 1158851 h 3275045"/>
              <a:gd name="connsiteX70" fmla="*/ 883226 w 3809428"/>
              <a:gd name="connsiteY70" fmla="*/ 1160808 h 3275045"/>
              <a:gd name="connsiteX71" fmla="*/ 896057 w 3809428"/>
              <a:gd name="connsiteY71" fmla="*/ 1161637 h 3275045"/>
              <a:gd name="connsiteX72" fmla="*/ 994941 w 3809428"/>
              <a:gd name="connsiteY72" fmla="*/ 1211623 h 3275045"/>
              <a:gd name="connsiteX73" fmla="*/ 1062592 w 3809428"/>
              <a:gd name="connsiteY73" fmla="*/ 1300213 h 3275045"/>
              <a:gd name="connsiteX74" fmla="*/ 1076992 w 3809428"/>
              <a:gd name="connsiteY74" fmla="*/ 1353658 h 3275045"/>
              <a:gd name="connsiteX75" fmla="*/ 1078604 w 3809428"/>
              <a:gd name="connsiteY75" fmla="*/ 1367140 h 3275045"/>
              <a:gd name="connsiteX76" fmla="*/ 1080211 w 3809428"/>
              <a:gd name="connsiteY76" fmla="*/ 1380620 h 3275045"/>
              <a:gd name="connsiteX77" fmla="*/ 1078253 w 3809428"/>
              <a:gd name="connsiteY77" fmla="*/ 1387925 h 3275045"/>
              <a:gd name="connsiteX78" fmla="*/ 1080038 w 3809428"/>
              <a:gd name="connsiteY78" fmla="*/ 1391012 h 3275045"/>
              <a:gd name="connsiteX79" fmla="*/ 1079386 w 3809428"/>
              <a:gd name="connsiteY79" fmla="*/ 1393448 h 3275045"/>
              <a:gd name="connsiteX80" fmla="*/ 1077907 w 3809428"/>
              <a:gd name="connsiteY80" fmla="*/ 1408711 h 3275045"/>
              <a:gd name="connsiteX81" fmla="*/ 1078386 w 3809428"/>
              <a:gd name="connsiteY81" fmla="*/ 1416669 h 3275045"/>
              <a:gd name="connsiteX82" fmla="*/ 1077081 w 3809428"/>
              <a:gd name="connsiteY82" fmla="*/ 1421539 h 3275045"/>
              <a:gd name="connsiteX83" fmla="*/ 1075775 w 3809428"/>
              <a:gd name="connsiteY83" fmla="*/ 1426410 h 3275045"/>
              <a:gd name="connsiteX84" fmla="*/ 1073819 w 3809428"/>
              <a:gd name="connsiteY84" fmla="*/ 1433713 h 3275045"/>
              <a:gd name="connsiteX85" fmla="*/ 1070556 w 3809428"/>
              <a:gd name="connsiteY85" fmla="*/ 1445888 h 3275045"/>
              <a:gd name="connsiteX86" fmla="*/ 1067293 w 3809428"/>
              <a:gd name="connsiteY86" fmla="*/ 1458064 h 3275045"/>
              <a:gd name="connsiteX87" fmla="*/ 1040280 w 3809428"/>
              <a:gd name="connsiteY87" fmla="*/ 1500413 h 3275045"/>
              <a:gd name="connsiteX88" fmla="*/ 956715 w 3809428"/>
              <a:gd name="connsiteY88" fmla="*/ 1558926 h 3275045"/>
              <a:gd name="connsiteX89" fmla="*/ 906991 w 3809428"/>
              <a:gd name="connsiteY89" fmla="*/ 1569090 h 3275045"/>
              <a:gd name="connsiteX90" fmla="*/ 899683 w 3809428"/>
              <a:gd name="connsiteY90" fmla="*/ 1567130 h 3275045"/>
              <a:gd name="connsiteX91" fmla="*/ 896595 w 3809428"/>
              <a:gd name="connsiteY91" fmla="*/ 1568914 h 3275045"/>
              <a:gd name="connsiteX92" fmla="*/ 894157 w 3809428"/>
              <a:gd name="connsiteY92" fmla="*/ 1568260 h 3275045"/>
              <a:gd name="connsiteX93" fmla="*/ 881324 w 3809428"/>
              <a:gd name="connsiteY93" fmla="*/ 1567431 h 3275045"/>
              <a:gd name="connsiteX94" fmla="*/ 870928 w 3809428"/>
              <a:gd name="connsiteY94" fmla="*/ 1567255 h 3275045"/>
              <a:gd name="connsiteX95" fmla="*/ 858747 w 3809428"/>
              <a:gd name="connsiteY95" fmla="*/ 1563993 h 3275045"/>
              <a:gd name="connsiteX96" fmla="*/ 781312 w 3809428"/>
              <a:gd name="connsiteY96" fmla="*/ 1511927 h 3275045"/>
              <a:gd name="connsiteX97" fmla="*/ 758122 w 3809428"/>
              <a:gd name="connsiteY97" fmla="*/ 1471785 h 3275045"/>
              <a:gd name="connsiteX98" fmla="*/ 751510 w 3809428"/>
              <a:gd name="connsiteY98" fmla="*/ 1428255 h 3275045"/>
              <a:gd name="connsiteX99" fmla="*/ 749072 w 3809428"/>
              <a:gd name="connsiteY99" fmla="*/ 1427602 h 3275045"/>
              <a:gd name="connsiteX100" fmla="*/ 750377 w 3809428"/>
              <a:gd name="connsiteY100" fmla="*/ 1422733 h 3275045"/>
              <a:gd name="connsiteX101" fmla="*/ 749248 w 3809428"/>
              <a:gd name="connsiteY101" fmla="*/ 1417210 h 3275045"/>
              <a:gd name="connsiteX102" fmla="*/ 749899 w 3809428"/>
              <a:gd name="connsiteY102" fmla="*/ 1414775 h 3275045"/>
              <a:gd name="connsiteX103" fmla="*/ 750551 w 3809428"/>
              <a:gd name="connsiteY103" fmla="*/ 1412341 h 3275045"/>
              <a:gd name="connsiteX104" fmla="*/ 751856 w 3809428"/>
              <a:gd name="connsiteY104" fmla="*/ 1407471 h 3275045"/>
              <a:gd name="connsiteX105" fmla="*/ 752029 w 3809428"/>
              <a:gd name="connsiteY105" fmla="*/ 1397078 h 3275045"/>
              <a:gd name="connsiteX106" fmla="*/ 757076 w 3809428"/>
              <a:gd name="connsiteY106" fmla="*/ 1387989 h 3275045"/>
              <a:gd name="connsiteX107" fmla="*/ 777260 w 3809428"/>
              <a:gd name="connsiteY107" fmla="*/ 1351641 h 3275045"/>
              <a:gd name="connsiteX108" fmla="*/ 842774 w 3809428"/>
              <a:gd name="connsiteY108" fmla="*/ 1311779 h 3275045"/>
              <a:gd name="connsiteX109" fmla="*/ 879490 w 3809428"/>
              <a:gd name="connsiteY109" fmla="*/ 1311178 h 3275045"/>
              <a:gd name="connsiteX110" fmla="*/ 913596 w 3809428"/>
              <a:gd name="connsiteY110" fmla="*/ 1320317 h 3275045"/>
              <a:gd name="connsiteX111" fmla="*/ 958058 w 3809428"/>
              <a:gd name="connsiteY111" fmla="*/ 1368768 h 3275045"/>
              <a:gd name="connsiteX112" fmla="*/ 966933 w 3809428"/>
              <a:gd name="connsiteY112" fmla="*/ 1423342 h 3275045"/>
              <a:gd name="connsiteX113" fmla="*/ 945443 w 3809428"/>
              <a:gd name="connsiteY113" fmla="*/ 1464561 h 3275045"/>
              <a:gd name="connsiteX114" fmla="*/ 916341 w 3809428"/>
              <a:gd name="connsiteY114" fmla="*/ 1485471 h 3275045"/>
              <a:gd name="connsiteX115" fmla="*/ 894692 w 3809428"/>
              <a:gd name="connsiteY115" fmla="*/ 1492087 h 3275045"/>
              <a:gd name="connsiteX116" fmla="*/ 895662 w 3809428"/>
              <a:gd name="connsiteY116" fmla="*/ 1492001 h 3275045"/>
              <a:gd name="connsiteX117" fmla="*/ 918125 w 3809428"/>
              <a:gd name="connsiteY117" fmla="*/ 1488558 h 3275045"/>
              <a:gd name="connsiteX118" fmla="*/ 953883 w 3809428"/>
              <a:gd name="connsiteY118" fmla="*/ 1472043 h 3275045"/>
              <a:gd name="connsiteX119" fmla="*/ 983986 w 3809428"/>
              <a:gd name="connsiteY119" fmla="*/ 1427911 h 3275045"/>
              <a:gd name="connsiteX120" fmla="*/ 981460 w 3809428"/>
              <a:gd name="connsiteY120" fmla="*/ 1359379 h 3275045"/>
              <a:gd name="connsiteX121" fmla="*/ 931169 w 3809428"/>
              <a:gd name="connsiteY121" fmla="*/ 1293707 h 3275045"/>
              <a:gd name="connsiteX122" fmla="*/ 886840 w 3809428"/>
              <a:gd name="connsiteY122" fmla="*/ 1274001 h 3275045"/>
              <a:gd name="connsiteX123" fmla="*/ 835506 w 3809428"/>
              <a:gd name="connsiteY123" fmla="*/ 1270686 h 3275045"/>
              <a:gd name="connsiteX124" fmla="*/ 739280 w 3809428"/>
              <a:gd name="connsiteY124" fmla="*/ 1317977 h 3275045"/>
              <a:gd name="connsiteX125" fmla="*/ 704785 w 3809428"/>
              <a:gd name="connsiteY125" fmla="*/ 1368759 h 3275045"/>
              <a:gd name="connsiteX126" fmla="*/ 700871 w 3809428"/>
              <a:gd name="connsiteY126" fmla="*/ 1383370 h 3275045"/>
              <a:gd name="connsiteX127" fmla="*/ 696955 w 3809428"/>
              <a:gd name="connsiteY127" fmla="*/ 1397979 h 3275045"/>
              <a:gd name="connsiteX128" fmla="*/ 699870 w 3809428"/>
              <a:gd name="connsiteY128" fmla="*/ 1406591 h 3275045"/>
              <a:gd name="connsiteX129" fmla="*/ 698565 w 3809428"/>
              <a:gd name="connsiteY129" fmla="*/ 1411459 h 3275045"/>
              <a:gd name="connsiteX130" fmla="*/ 695477 w 3809428"/>
              <a:gd name="connsiteY130" fmla="*/ 1413241 h 3275045"/>
              <a:gd name="connsiteX131" fmla="*/ 691084 w 3809428"/>
              <a:gd name="connsiteY131" fmla="*/ 1419894 h 3275045"/>
              <a:gd name="connsiteX132" fmla="*/ 690431 w 3809428"/>
              <a:gd name="connsiteY132" fmla="*/ 1422329 h 3275045"/>
              <a:gd name="connsiteX133" fmla="*/ 692214 w 3809428"/>
              <a:gd name="connsiteY133" fmla="*/ 1425417 h 3275045"/>
              <a:gd name="connsiteX134" fmla="*/ 691562 w 3809428"/>
              <a:gd name="connsiteY134" fmla="*/ 1427852 h 3275045"/>
              <a:gd name="connsiteX135" fmla="*/ 726848 w 3809428"/>
              <a:gd name="connsiteY135" fmla="*/ 1549530 h 3275045"/>
              <a:gd name="connsiteX136" fmla="*/ 838043 w 3809428"/>
              <a:gd name="connsiteY136" fmla="*/ 1631519 h 3275045"/>
              <a:gd name="connsiteX137" fmla="*/ 855096 w 3809428"/>
              <a:gd name="connsiteY137" fmla="*/ 1636089 h 3275045"/>
              <a:gd name="connsiteX138" fmla="*/ 874584 w 3809428"/>
              <a:gd name="connsiteY138" fmla="*/ 1641311 h 3275045"/>
              <a:gd name="connsiteX139" fmla="*/ 889854 w 3809428"/>
              <a:gd name="connsiteY139" fmla="*/ 1642792 h 3275045"/>
              <a:gd name="connsiteX140" fmla="*/ 892941 w 3809428"/>
              <a:gd name="connsiteY140" fmla="*/ 1641010 h 3275045"/>
              <a:gd name="connsiteX141" fmla="*/ 895378 w 3809428"/>
              <a:gd name="connsiteY141" fmla="*/ 1641662 h 3275045"/>
              <a:gd name="connsiteX142" fmla="*/ 900250 w 3809428"/>
              <a:gd name="connsiteY142" fmla="*/ 1642968 h 3275045"/>
              <a:gd name="connsiteX143" fmla="*/ 910648 w 3809428"/>
              <a:gd name="connsiteY143" fmla="*/ 1643144 h 3275045"/>
              <a:gd name="connsiteX144" fmla="*/ 981818 w 3809428"/>
              <a:gd name="connsiteY144" fmla="*/ 1630897 h 3275045"/>
              <a:gd name="connsiteX145" fmla="*/ 1164652 w 3809428"/>
              <a:gd name="connsiteY145" fmla="*/ 1416294 h 3275045"/>
              <a:gd name="connsiteX146" fmla="*/ 1141416 w 3809428"/>
              <a:gd name="connsiteY146" fmla="*/ 1269139 h 3275045"/>
              <a:gd name="connsiteX147" fmla="*/ 1051709 w 3809428"/>
              <a:gd name="connsiteY147" fmla="*/ 1145930 h 3275045"/>
              <a:gd name="connsiteX148" fmla="*/ 915807 w 3809428"/>
              <a:gd name="connsiteY148" fmla="*/ 1078195 h 3275045"/>
              <a:gd name="connsiteX149" fmla="*/ 895665 w 3809428"/>
              <a:gd name="connsiteY149" fmla="*/ 1075408 h 3275045"/>
              <a:gd name="connsiteX150" fmla="*/ 885920 w 3809428"/>
              <a:gd name="connsiteY150" fmla="*/ 1072797 h 3275045"/>
              <a:gd name="connsiteX151" fmla="*/ 875523 w 3809428"/>
              <a:gd name="connsiteY151" fmla="*/ 1072622 h 3275045"/>
              <a:gd name="connsiteX152" fmla="*/ 860254 w 3809428"/>
              <a:gd name="connsiteY152" fmla="*/ 1071140 h 3275045"/>
              <a:gd name="connsiteX153" fmla="*/ 852292 w 3809428"/>
              <a:gd name="connsiteY153" fmla="*/ 1071616 h 3275045"/>
              <a:gd name="connsiteX154" fmla="*/ 847420 w 3809428"/>
              <a:gd name="connsiteY154" fmla="*/ 1070311 h 3275045"/>
              <a:gd name="connsiteX155" fmla="*/ 844984 w 3809428"/>
              <a:gd name="connsiteY155" fmla="*/ 1069658 h 3275045"/>
              <a:gd name="connsiteX156" fmla="*/ 839459 w 3809428"/>
              <a:gd name="connsiteY156" fmla="*/ 1070788 h 3275045"/>
              <a:gd name="connsiteX157" fmla="*/ 802742 w 3809428"/>
              <a:gd name="connsiteY157" fmla="*/ 1071389 h 3275045"/>
              <a:gd name="connsiteX158" fmla="*/ 767158 w 3809428"/>
              <a:gd name="connsiteY158" fmla="*/ 1077513 h 3275045"/>
              <a:gd name="connsiteX159" fmla="*/ 663410 w 3809428"/>
              <a:gd name="connsiteY159" fmla="*/ 1112701 h 3275045"/>
              <a:gd name="connsiteX160" fmla="*/ 1913855 w 3809428"/>
              <a:gd name="connsiteY160" fmla="*/ 266110 h 3275045"/>
              <a:gd name="connsiteX161" fmla="*/ 1829712 w 3809428"/>
              <a:gd name="connsiteY161" fmla="*/ 317673 h 3275045"/>
              <a:gd name="connsiteX162" fmla="*/ 1723114 w 3809428"/>
              <a:gd name="connsiteY162" fmla="*/ 462877 h 3275045"/>
              <a:gd name="connsiteX163" fmla="*/ 1983247 w 3809428"/>
              <a:gd name="connsiteY163" fmla="*/ 389320 h 3275045"/>
              <a:gd name="connsiteX164" fmla="*/ 2137415 w 3809428"/>
              <a:gd name="connsiteY164" fmla="*/ 243086 h 3275045"/>
              <a:gd name="connsiteX165" fmla="*/ 2028090 w 3809428"/>
              <a:gd name="connsiteY165" fmla="*/ 238476 h 3275045"/>
              <a:gd name="connsiteX166" fmla="*/ 1913855 w 3809428"/>
              <a:gd name="connsiteY166" fmla="*/ 266110 h 3275045"/>
              <a:gd name="connsiteX167" fmla="*/ 1422260 w 3809428"/>
              <a:gd name="connsiteY167" fmla="*/ 373964 h 3275045"/>
              <a:gd name="connsiteX168" fmla="*/ 1397841 w 3809428"/>
              <a:gd name="connsiteY168" fmla="*/ 391661 h 3275045"/>
              <a:gd name="connsiteX169" fmla="*/ 1411709 w 3809428"/>
              <a:gd name="connsiteY169" fmla="*/ 445852 h 3275045"/>
              <a:gd name="connsiteX170" fmla="*/ 1464763 w 3809428"/>
              <a:gd name="connsiteY170" fmla="*/ 430847 h 3275045"/>
              <a:gd name="connsiteX171" fmla="*/ 1450231 w 3809428"/>
              <a:gd name="connsiteY171" fmla="*/ 379132 h 3275045"/>
              <a:gd name="connsiteX172" fmla="*/ 1422260 w 3809428"/>
              <a:gd name="connsiteY172" fmla="*/ 373964 h 3275045"/>
              <a:gd name="connsiteX173" fmla="*/ 1365419 w 3809428"/>
              <a:gd name="connsiteY173" fmla="*/ 131014 h 3275045"/>
              <a:gd name="connsiteX174" fmla="*/ 1337002 w 3809428"/>
              <a:gd name="connsiteY174" fmla="*/ 146993 h 3275045"/>
              <a:gd name="connsiteX175" fmla="*/ 1323097 w 3809428"/>
              <a:gd name="connsiteY175" fmla="*/ 164713 h 3275045"/>
              <a:gd name="connsiteX176" fmla="*/ 1349710 w 3809428"/>
              <a:gd name="connsiteY176" fmla="*/ 268354 h 3275045"/>
              <a:gd name="connsiteX177" fmla="*/ 1455219 w 3809428"/>
              <a:gd name="connsiteY177" fmla="*/ 241850 h 3275045"/>
              <a:gd name="connsiteX178" fmla="*/ 1428606 w 3809428"/>
              <a:gd name="connsiteY178" fmla="*/ 138211 h 3275045"/>
              <a:gd name="connsiteX179" fmla="*/ 1398718 w 3809428"/>
              <a:gd name="connsiteY179" fmla="*/ 128491 h 3275045"/>
              <a:gd name="connsiteX180" fmla="*/ 1365419 w 3809428"/>
              <a:gd name="connsiteY180" fmla="*/ 131014 h 3275045"/>
              <a:gd name="connsiteX181" fmla="*/ 796916 w 3809428"/>
              <a:gd name="connsiteY181" fmla="*/ 391784 h 3275045"/>
              <a:gd name="connsiteX182" fmla="*/ 774819 w 3809428"/>
              <a:gd name="connsiteY182" fmla="*/ 425817 h 3275045"/>
              <a:gd name="connsiteX183" fmla="*/ 825051 w 3809428"/>
              <a:gd name="connsiteY183" fmla="*/ 511930 h 3275045"/>
              <a:gd name="connsiteX184" fmla="*/ 913405 w 3809428"/>
              <a:gd name="connsiteY184" fmla="*/ 465546 h 3275045"/>
              <a:gd name="connsiteX185" fmla="*/ 863172 w 3809428"/>
              <a:gd name="connsiteY185" fmla="*/ 379435 h 3275045"/>
              <a:gd name="connsiteX186" fmla="*/ 834521 w 3809428"/>
              <a:gd name="connsiteY186" fmla="*/ 376136 h 3275045"/>
              <a:gd name="connsiteX187" fmla="*/ 796916 w 3809428"/>
              <a:gd name="connsiteY187" fmla="*/ 391784 h 3275045"/>
              <a:gd name="connsiteX188" fmla="*/ 742321 w 3809428"/>
              <a:gd name="connsiteY188" fmla="*/ 164913 h 3275045"/>
              <a:gd name="connsiteX189" fmla="*/ 696552 w 3809428"/>
              <a:gd name="connsiteY189" fmla="*/ 190879 h 3275045"/>
              <a:gd name="connsiteX190" fmla="*/ 582467 w 3809428"/>
              <a:gd name="connsiteY190" fmla="*/ 353747 h 3275045"/>
              <a:gd name="connsiteX191" fmla="*/ 572240 w 3809428"/>
              <a:gd name="connsiteY191" fmla="*/ 450338 h 3275045"/>
              <a:gd name="connsiteX192" fmla="*/ 600014 w 3809428"/>
              <a:gd name="connsiteY192" fmla="*/ 541427 h 3275045"/>
              <a:gd name="connsiteX193" fmla="*/ 724035 w 3809428"/>
              <a:gd name="connsiteY193" fmla="*/ 653079 h 3275045"/>
              <a:gd name="connsiteX194" fmla="*/ 794632 w 3809428"/>
              <a:gd name="connsiteY194" fmla="*/ 671994 h 3275045"/>
              <a:gd name="connsiteX195" fmla="*/ 860717 w 3809428"/>
              <a:gd name="connsiteY195" fmla="*/ 668791 h 3275045"/>
              <a:gd name="connsiteX196" fmla="*/ 950264 w 3809428"/>
              <a:gd name="connsiteY196" fmla="*/ 616980 h 3275045"/>
              <a:gd name="connsiteX197" fmla="*/ 985424 w 3809428"/>
              <a:gd name="connsiteY197" fmla="*/ 563663 h 3275045"/>
              <a:gd name="connsiteX198" fmla="*/ 989999 w 3809428"/>
              <a:gd name="connsiteY198" fmla="*/ 546592 h 3275045"/>
              <a:gd name="connsiteX199" fmla="*/ 991304 w 3809428"/>
              <a:gd name="connsiteY199" fmla="*/ 541714 h 3275045"/>
              <a:gd name="connsiteX200" fmla="*/ 987563 w 3809428"/>
              <a:gd name="connsiteY200" fmla="*/ 545939 h 3275045"/>
              <a:gd name="connsiteX201" fmla="*/ 981207 w 3809428"/>
              <a:gd name="connsiteY201" fmla="*/ 559920 h 3275045"/>
              <a:gd name="connsiteX202" fmla="*/ 938273 w 3809428"/>
              <a:gd name="connsiteY202" fmla="*/ 603311 h 3275045"/>
              <a:gd name="connsiteX203" fmla="*/ 856389 w 3809428"/>
              <a:gd name="connsiteY203" fmla="*/ 636263 h 3275045"/>
              <a:gd name="connsiteX204" fmla="*/ 746842 w 3809428"/>
              <a:gd name="connsiteY204" fmla="*/ 606911 h 3275045"/>
              <a:gd name="connsiteX205" fmla="*/ 698042 w 3809428"/>
              <a:gd name="connsiteY205" fmla="*/ 565080 h 3275045"/>
              <a:gd name="connsiteX206" fmla="*/ 687831 w 3809428"/>
              <a:gd name="connsiteY206" fmla="*/ 554502 h 3275045"/>
              <a:gd name="connsiteX207" fmla="*/ 678272 w 3809428"/>
              <a:gd name="connsiteY207" fmla="*/ 541486 h 3275045"/>
              <a:gd name="connsiteX208" fmla="*/ 660464 w 3809428"/>
              <a:gd name="connsiteY208" fmla="*/ 510574 h 3275045"/>
              <a:gd name="connsiteX209" fmla="*/ 659058 w 3809428"/>
              <a:gd name="connsiteY209" fmla="*/ 379496 h 3275045"/>
              <a:gd name="connsiteX210" fmla="*/ 748556 w 3809428"/>
              <a:gd name="connsiteY210" fmla="*/ 259707 h 3275045"/>
              <a:gd name="connsiteX211" fmla="*/ 894747 w 3809428"/>
              <a:gd name="connsiteY211" fmla="*/ 220460 h 3275045"/>
              <a:gd name="connsiteX212" fmla="*/ 1044844 w 3809428"/>
              <a:gd name="connsiteY212" fmla="*/ 273748 h 3275045"/>
              <a:gd name="connsiteX213" fmla="*/ 1172606 w 3809428"/>
              <a:gd name="connsiteY213" fmla="*/ 381173 h 3275045"/>
              <a:gd name="connsiteX214" fmla="*/ 1257792 w 3809428"/>
              <a:gd name="connsiteY214" fmla="*/ 511173 h 3275045"/>
              <a:gd name="connsiteX215" fmla="*/ 1308063 w 3809428"/>
              <a:gd name="connsiteY215" fmla="*/ 644887 h 3275045"/>
              <a:gd name="connsiteX216" fmla="*/ 1335953 w 3809428"/>
              <a:gd name="connsiteY216" fmla="*/ 764761 h 3275045"/>
              <a:gd name="connsiteX217" fmla="*/ 1344726 w 3809428"/>
              <a:gd name="connsiteY217" fmla="*/ 858603 h 3275045"/>
              <a:gd name="connsiteX218" fmla="*/ 1348517 w 3809428"/>
              <a:gd name="connsiteY218" fmla="*/ 922355 h 3275045"/>
              <a:gd name="connsiteX219" fmla="*/ 1347683 w 3809428"/>
              <a:gd name="connsiteY219" fmla="*/ 935202 h 3275045"/>
              <a:gd name="connsiteX220" fmla="*/ 1326413 w 3809428"/>
              <a:gd name="connsiteY220" fmla="*/ 1034062 h 3275045"/>
              <a:gd name="connsiteX221" fmla="*/ 1299341 w 3809428"/>
              <a:gd name="connsiteY221" fmla="*/ 1008510 h 3275045"/>
              <a:gd name="connsiteX222" fmla="*/ 1282480 w 3809428"/>
              <a:gd name="connsiteY222" fmla="*/ 993537 h 3275045"/>
              <a:gd name="connsiteX223" fmla="*/ 1265619 w 3809428"/>
              <a:gd name="connsiteY223" fmla="*/ 978561 h 3275045"/>
              <a:gd name="connsiteX224" fmla="*/ 1245672 w 3809428"/>
              <a:gd name="connsiteY224" fmla="*/ 965375 h 3275045"/>
              <a:gd name="connsiteX225" fmla="*/ 1223288 w 3809428"/>
              <a:gd name="connsiteY225" fmla="*/ 951535 h 3275045"/>
              <a:gd name="connsiteX226" fmla="*/ 1180302 w 3809428"/>
              <a:gd name="connsiteY226" fmla="*/ 926948 h 3275045"/>
              <a:gd name="connsiteX227" fmla="*/ 1156612 w 3809428"/>
              <a:gd name="connsiteY227" fmla="*/ 917986 h 3275045"/>
              <a:gd name="connsiteX228" fmla="*/ 1136011 w 3809428"/>
              <a:gd name="connsiteY228" fmla="*/ 907239 h 3275045"/>
              <a:gd name="connsiteX229" fmla="*/ 1089758 w 3809428"/>
              <a:gd name="connsiteY229" fmla="*/ 894844 h 3275045"/>
              <a:gd name="connsiteX230" fmla="*/ 1045939 w 3809428"/>
              <a:gd name="connsiteY230" fmla="*/ 883104 h 3275045"/>
              <a:gd name="connsiteX231" fmla="*/ 1025812 w 3809428"/>
              <a:gd name="connsiteY231" fmla="*/ 880325 h 3275045"/>
              <a:gd name="connsiteX232" fmla="*/ 1007465 w 3809428"/>
              <a:gd name="connsiteY232" fmla="*/ 880636 h 3275045"/>
              <a:gd name="connsiteX233" fmla="*/ 974511 w 3809428"/>
              <a:gd name="connsiteY233" fmla="*/ 877034 h 3275045"/>
              <a:gd name="connsiteX234" fmla="*/ 948860 w 3809428"/>
              <a:gd name="connsiteY234" fmla="*/ 875389 h 3275045"/>
              <a:gd name="connsiteX235" fmla="*/ 927426 w 3809428"/>
              <a:gd name="connsiteY235" fmla="*/ 877488 h 3275045"/>
              <a:gd name="connsiteX236" fmla="*/ 947554 w 3809428"/>
              <a:gd name="connsiteY236" fmla="*/ 880268 h 3275045"/>
              <a:gd name="connsiteX237" fmla="*/ 972551 w 3809428"/>
              <a:gd name="connsiteY237" fmla="*/ 884351 h 3275045"/>
              <a:gd name="connsiteX238" fmla="*/ 1004851 w 3809428"/>
              <a:gd name="connsiteY238" fmla="*/ 890392 h 3275045"/>
              <a:gd name="connsiteX239" fmla="*/ 1021892 w 3809428"/>
              <a:gd name="connsiteY239" fmla="*/ 894959 h 3275045"/>
              <a:gd name="connsiteX240" fmla="*/ 1041367 w 3809428"/>
              <a:gd name="connsiteY240" fmla="*/ 900176 h 3275045"/>
              <a:gd name="connsiteX241" fmla="*/ 1081443 w 3809428"/>
              <a:gd name="connsiteY241" fmla="*/ 916142 h 3275045"/>
              <a:gd name="connsiteX242" fmla="*/ 1123300 w 3809428"/>
              <a:gd name="connsiteY242" fmla="*/ 935199 h 3275045"/>
              <a:gd name="connsiteX243" fmla="*/ 1140814 w 3809428"/>
              <a:gd name="connsiteY243" fmla="*/ 947735 h 3275045"/>
              <a:gd name="connsiteX244" fmla="*/ 1160762 w 3809428"/>
              <a:gd name="connsiteY244" fmla="*/ 960922 h 3275045"/>
              <a:gd name="connsiteX245" fmla="*/ 1198225 w 3809428"/>
              <a:gd name="connsiteY245" fmla="*/ 986644 h 3275045"/>
              <a:gd name="connsiteX246" fmla="*/ 1215087 w 3809428"/>
              <a:gd name="connsiteY246" fmla="*/ 1001617 h 3275045"/>
              <a:gd name="connsiteX247" fmla="*/ 1228859 w 3809428"/>
              <a:gd name="connsiteY247" fmla="*/ 1018379 h 3275045"/>
              <a:gd name="connsiteX248" fmla="*/ 1243285 w 3809428"/>
              <a:gd name="connsiteY248" fmla="*/ 1032699 h 3275045"/>
              <a:gd name="connsiteX249" fmla="*/ 1255278 w 3809428"/>
              <a:gd name="connsiteY249" fmla="*/ 1046370 h 3275045"/>
              <a:gd name="connsiteX250" fmla="*/ 1276174 w 3809428"/>
              <a:gd name="connsiteY250" fmla="*/ 1075496 h 3275045"/>
              <a:gd name="connsiteX251" fmla="*/ 1292201 w 3809428"/>
              <a:gd name="connsiteY251" fmla="*/ 1103315 h 3275045"/>
              <a:gd name="connsiteX252" fmla="*/ 1302886 w 3809428"/>
              <a:gd name="connsiteY252" fmla="*/ 1121862 h 3275045"/>
              <a:gd name="connsiteX253" fmla="*/ 1305795 w 3809428"/>
              <a:gd name="connsiteY253" fmla="*/ 1130483 h 3275045"/>
              <a:gd name="connsiteX254" fmla="*/ 1268089 w 3809428"/>
              <a:gd name="connsiteY254" fmla="*/ 1543849 h 3275045"/>
              <a:gd name="connsiteX255" fmla="*/ 1268252 w 3809428"/>
              <a:gd name="connsiteY255" fmla="*/ 1640611 h 3275045"/>
              <a:gd name="connsiteX256" fmla="*/ 1266293 w 3809428"/>
              <a:gd name="connsiteY256" fmla="*/ 1647927 h 3275045"/>
              <a:gd name="connsiteX257" fmla="*/ 1268727 w 3809428"/>
              <a:gd name="connsiteY257" fmla="*/ 1648580 h 3275045"/>
              <a:gd name="connsiteX258" fmla="*/ 1278562 w 3809428"/>
              <a:gd name="connsiteY258" fmla="*/ 1787142 h 3275045"/>
              <a:gd name="connsiteX259" fmla="*/ 1295408 w 3809428"/>
              <a:gd name="connsiteY259" fmla="*/ 1909287 h 3275045"/>
              <a:gd name="connsiteX260" fmla="*/ 1319556 w 3809428"/>
              <a:gd name="connsiteY260" fmla="*/ 2033386 h 3275045"/>
              <a:gd name="connsiteX261" fmla="*/ 1471024 w 3809428"/>
              <a:gd name="connsiteY261" fmla="*/ 2432091 h 3275045"/>
              <a:gd name="connsiteX262" fmla="*/ 1449475 w 3809428"/>
              <a:gd name="connsiteY262" fmla="*/ 2405405 h 3275045"/>
              <a:gd name="connsiteX263" fmla="*/ 1406849 w 3809428"/>
              <a:gd name="connsiteY263" fmla="*/ 2360002 h 3275045"/>
              <a:gd name="connsiteX264" fmla="*/ 1355141 w 3809428"/>
              <a:gd name="connsiteY264" fmla="*/ 2309550 h 3275045"/>
              <a:gd name="connsiteX265" fmla="*/ 1328069 w 3809428"/>
              <a:gd name="connsiteY265" fmla="*/ 2283998 h 3275045"/>
              <a:gd name="connsiteX266" fmla="*/ 1298563 w 3809428"/>
              <a:gd name="connsiteY266" fmla="*/ 2257795 h 3275045"/>
              <a:gd name="connsiteX267" fmla="*/ 1236462 w 3809428"/>
              <a:gd name="connsiteY267" fmla="*/ 2207171 h 3275045"/>
              <a:gd name="connsiteX268" fmla="*/ 1205649 w 3809428"/>
              <a:gd name="connsiteY268" fmla="*/ 2185846 h 3275045"/>
              <a:gd name="connsiteX269" fmla="*/ 1188134 w 3809428"/>
              <a:gd name="connsiteY269" fmla="*/ 2173310 h 3275045"/>
              <a:gd name="connsiteX270" fmla="*/ 1172401 w 3809428"/>
              <a:gd name="connsiteY270" fmla="*/ 2163867 h 3275045"/>
              <a:gd name="connsiteX271" fmla="*/ 1107687 w 3809428"/>
              <a:gd name="connsiteY271" fmla="*/ 2123001 h 3275045"/>
              <a:gd name="connsiteX272" fmla="*/ 1043446 w 3809428"/>
              <a:gd name="connsiteY272" fmla="*/ 2090106 h 3275045"/>
              <a:gd name="connsiteX273" fmla="*/ 982768 w 3809428"/>
              <a:gd name="connsiteY273" fmla="*/ 2063388 h 3275045"/>
              <a:gd name="connsiteX274" fmla="*/ 956643 w 3809428"/>
              <a:gd name="connsiteY274" fmla="*/ 2053775 h 3275045"/>
              <a:gd name="connsiteX275" fmla="*/ 0 w 3809428"/>
              <a:gd name="connsiteY275" fmla="*/ 2254894 h 3275045"/>
              <a:gd name="connsiteX276" fmla="*/ 644529 w 3809428"/>
              <a:gd name="connsiteY276" fmla="*/ 2283825 h 3275045"/>
              <a:gd name="connsiteX277" fmla="*/ 1054899 w 3809428"/>
              <a:gd name="connsiteY277" fmla="*/ 2134997 h 3275045"/>
              <a:gd name="connsiteX278" fmla="*/ 1085714 w 3809428"/>
              <a:gd name="connsiteY278" fmla="*/ 2156322 h 3275045"/>
              <a:gd name="connsiteX279" fmla="*/ 1147993 w 3809428"/>
              <a:gd name="connsiteY279" fmla="*/ 2196537 h 3275045"/>
              <a:gd name="connsiteX280" fmla="*/ 1163073 w 3809428"/>
              <a:gd name="connsiteY280" fmla="*/ 2208419 h 3275045"/>
              <a:gd name="connsiteX281" fmla="*/ 1178152 w 3809428"/>
              <a:gd name="connsiteY281" fmla="*/ 2220303 h 3275045"/>
              <a:gd name="connsiteX282" fmla="*/ 1211400 w 3809428"/>
              <a:gd name="connsiteY282" fmla="*/ 2242281 h 3275045"/>
              <a:gd name="connsiteX283" fmla="*/ 1271720 w 3809428"/>
              <a:gd name="connsiteY283" fmla="*/ 2289812 h 3275045"/>
              <a:gd name="connsiteX284" fmla="*/ 1329605 w 3809428"/>
              <a:gd name="connsiteY284" fmla="*/ 2336690 h 3275045"/>
              <a:gd name="connsiteX285" fmla="*/ 1382620 w 3809428"/>
              <a:gd name="connsiteY285" fmla="*/ 2382263 h 3275045"/>
              <a:gd name="connsiteX286" fmla="*/ 1431421 w 3809428"/>
              <a:gd name="connsiteY286" fmla="*/ 2424094 h 3275045"/>
              <a:gd name="connsiteX287" fmla="*/ 1471793 w 3809428"/>
              <a:gd name="connsiteY287" fmla="*/ 2458438 h 3275045"/>
              <a:gd name="connsiteX288" fmla="*/ 1503734 w 3809428"/>
              <a:gd name="connsiteY288" fmla="*/ 2485295 h 3275045"/>
              <a:gd name="connsiteX289" fmla="*/ 1515546 w 3809428"/>
              <a:gd name="connsiteY289" fmla="*/ 2509370 h 3275045"/>
              <a:gd name="connsiteX290" fmla="*/ 1558466 w 3809428"/>
              <a:gd name="connsiteY290" fmla="*/ 2573150 h 3275045"/>
              <a:gd name="connsiteX291" fmla="*/ 1395545 w 3809428"/>
              <a:gd name="connsiteY291" fmla="*/ 2519040 h 3275045"/>
              <a:gd name="connsiteX292" fmla="*/ 1328511 w 3809428"/>
              <a:gd name="connsiteY292" fmla="*/ 2506307 h 3275045"/>
              <a:gd name="connsiteX293" fmla="*/ 1295557 w 3809428"/>
              <a:gd name="connsiteY293" fmla="*/ 2502705 h 3275045"/>
              <a:gd name="connsiteX294" fmla="*/ 1264386 w 3809428"/>
              <a:gd name="connsiteY294" fmla="*/ 2502194 h 3275045"/>
              <a:gd name="connsiteX295" fmla="*/ 1233213 w 3809428"/>
              <a:gd name="connsiteY295" fmla="*/ 2501684 h 3275045"/>
              <a:gd name="connsiteX296" fmla="*/ 1202040 w 3809428"/>
              <a:gd name="connsiteY296" fmla="*/ 2501173 h 3275045"/>
              <a:gd name="connsiteX297" fmla="*/ 1148778 w 3809428"/>
              <a:gd name="connsiteY297" fmla="*/ 2505199 h 3275045"/>
              <a:gd name="connsiteX298" fmla="*/ 1124255 w 3809428"/>
              <a:gd name="connsiteY298" fmla="*/ 2509083 h 3275045"/>
              <a:gd name="connsiteX299" fmla="*/ 1105255 w 3809428"/>
              <a:gd name="connsiteY299" fmla="*/ 2511834 h 3275045"/>
              <a:gd name="connsiteX300" fmla="*/ 1069034 w 3809428"/>
              <a:gd name="connsiteY300" fmla="*/ 2520428 h 3275045"/>
              <a:gd name="connsiteX301" fmla="*/ 1040769 w 3809428"/>
              <a:gd name="connsiteY301" fmla="*/ 2528538 h 3275045"/>
              <a:gd name="connsiteX302" fmla="*/ 1070815 w 3809428"/>
              <a:gd name="connsiteY302" fmla="*/ 2523518 h 3275045"/>
              <a:gd name="connsiteX303" fmla="*/ 1105729 w 3809428"/>
              <a:gd name="connsiteY303" fmla="*/ 2519805 h 3275045"/>
              <a:gd name="connsiteX304" fmla="*/ 1127164 w 3809428"/>
              <a:gd name="connsiteY304" fmla="*/ 2517705 h 3275045"/>
              <a:gd name="connsiteX305" fmla="*/ 1150381 w 3809428"/>
              <a:gd name="connsiteY305" fmla="*/ 2518699 h 3275045"/>
              <a:gd name="connsiteX306" fmla="*/ 1202334 w 3809428"/>
              <a:gd name="connsiteY306" fmla="*/ 2519550 h 3275045"/>
              <a:gd name="connsiteX307" fmla="*/ 1232853 w 3809428"/>
              <a:gd name="connsiteY307" fmla="*/ 2522498 h 3275045"/>
              <a:gd name="connsiteX308" fmla="*/ 1260937 w 3809428"/>
              <a:gd name="connsiteY308" fmla="*/ 2524797 h 3275045"/>
              <a:gd name="connsiteX309" fmla="*/ 1293239 w 3809428"/>
              <a:gd name="connsiteY309" fmla="*/ 2530836 h 3275045"/>
              <a:gd name="connsiteX310" fmla="*/ 1323103 w 3809428"/>
              <a:gd name="connsiteY310" fmla="*/ 2536225 h 3275045"/>
              <a:gd name="connsiteX311" fmla="*/ 1385742 w 3809428"/>
              <a:gd name="connsiteY311" fmla="*/ 2555624 h 3275045"/>
              <a:gd name="connsiteX312" fmla="*/ 1597285 w 3809428"/>
              <a:gd name="connsiteY312" fmla="*/ 2661973 h 3275045"/>
              <a:gd name="connsiteX313" fmla="*/ 1658259 w 3809428"/>
              <a:gd name="connsiteY313" fmla="*/ 2707065 h 3275045"/>
              <a:gd name="connsiteX314" fmla="*/ 1675772 w 3809428"/>
              <a:gd name="connsiteY314" fmla="*/ 2719600 h 3275045"/>
              <a:gd name="connsiteX315" fmla="*/ 1679988 w 3809428"/>
              <a:gd name="connsiteY315" fmla="*/ 2723343 h 3275045"/>
              <a:gd name="connsiteX316" fmla="*/ 1682421 w 3809428"/>
              <a:gd name="connsiteY316" fmla="*/ 2723994 h 3275045"/>
              <a:gd name="connsiteX317" fmla="*/ 1866582 w 3809428"/>
              <a:gd name="connsiteY317" fmla="*/ 2893585 h 3275045"/>
              <a:gd name="connsiteX318" fmla="*/ 1919123 w 3809428"/>
              <a:gd name="connsiteY318" fmla="*/ 2931188 h 3275045"/>
              <a:gd name="connsiteX319" fmla="*/ 1945721 w 3809428"/>
              <a:gd name="connsiteY319" fmla="*/ 2948772 h 3275045"/>
              <a:gd name="connsiteX320" fmla="*/ 1956586 w 3809428"/>
              <a:gd name="connsiteY320" fmla="*/ 2956910 h 3275045"/>
              <a:gd name="connsiteX321" fmla="*/ 1963236 w 3809428"/>
              <a:gd name="connsiteY321" fmla="*/ 2961308 h 3275045"/>
              <a:gd name="connsiteX322" fmla="*/ 1972320 w 3809428"/>
              <a:gd name="connsiteY322" fmla="*/ 2966355 h 3275045"/>
              <a:gd name="connsiteX323" fmla="*/ 2025517 w 3809428"/>
              <a:gd name="connsiteY323" fmla="*/ 3001522 h 3275045"/>
              <a:gd name="connsiteX324" fmla="*/ 2079366 w 3809428"/>
              <a:gd name="connsiteY324" fmla="*/ 3034247 h 3275045"/>
              <a:gd name="connsiteX325" fmla="*/ 2300645 w 3809428"/>
              <a:gd name="connsiteY325" fmla="*/ 3143206 h 3275045"/>
              <a:gd name="connsiteX326" fmla="*/ 2529767 w 3809428"/>
              <a:gd name="connsiteY326" fmla="*/ 3222897 h 3275045"/>
              <a:gd name="connsiteX327" fmla="*/ 2755867 w 3809428"/>
              <a:gd name="connsiteY327" fmla="*/ 3265183 h 3275045"/>
              <a:gd name="connsiteX328" fmla="*/ 2975203 w 3809428"/>
              <a:gd name="connsiteY328" fmla="*/ 3274286 h 3275045"/>
              <a:gd name="connsiteX329" fmla="*/ 3176728 w 3809428"/>
              <a:gd name="connsiteY329" fmla="*/ 3252479 h 3275045"/>
              <a:gd name="connsiteX330" fmla="*/ 3513467 w 3809428"/>
              <a:gd name="connsiteY330" fmla="*/ 3154500 h 3275045"/>
              <a:gd name="connsiteX331" fmla="*/ 3752830 w 3809428"/>
              <a:gd name="connsiteY331" fmla="*/ 3030428 h 3275045"/>
              <a:gd name="connsiteX332" fmla="*/ 3797369 w 3809428"/>
              <a:gd name="connsiteY332" fmla="*/ 3000539 h 3275045"/>
              <a:gd name="connsiteX333" fmla="*/ 3809428 w 3809428"/>
              <a:gd name="connsiteY333" fmla="*/ 2991854 h 3275045"/>
              <a:gd name="connsiteX334" fmla="*/ 3795774 w 3809428"/>
              <a:gd name="connsiteY334" fmla="*/ 2986893 h 3275045"/>
              <a:gd name="connsiteX335" fmla="*/ 3788404 w 3809428"/>
              <a:gd name="connsiteY335" fmla="*/ 2992225 h 3275045"/>
              <a:gd name="connsiteX336" fmla="*/ 3703558 w 3809428"/>
              <a:gd name="connsiteY336" fmla="*/ 3041405 h 3275045"/>
              <a:gd name="connsiteX337" fmla="*/ 3614190 w 3809428"/>
              <a:gd name="connsiteY337" fmla="*/ 3081788 h 3275045"/>
              <a:gd name="connsiteX338" fmla="*/ 3557738 w 3809428"/>
              <a:gd name="connsiteY338" fmla="*/ 3100709 h 3275045"/>
              <a:gd name="connsiteX339" fmla="*/ 3501612 w 3809428"/>
              <a:gd name="connsiteY339" fmla="*/ 3123838 h 3275045"/>
              <a:gd name="connsiteX340" fmla="*/ 3169556 w 3809428"/>
              <a:gd name="connsiteY340" fmla="*/ 3204735 h 3275045"/>
              <a:gd name="connsiteX341" fmla="*/ 2766227 w 3809428"/>
              <a:gd name="connsiteY341" fmla="*/ 3201200 h 3275045"/>
              <a:gd name="connsiteX342" fmla="*/ 2333241 w 3809428"/>
              <a:gd name="connsiteY342" fmla="*/ 3074730 h 3275045"/>
              <a:gd name="connsiteX343" fmla="*/ 2123079 w 3809428"/>
              <a:gd name="connsiteY343" fmla="*/ 2963534 h 3275045"/>
              <a:gd name="connsiteX344" fmla="*/ 2078328 w 3809428"/>
              <a:gd name="connsiteY344" fmla="*/ 2935863 h 3275045"/>
              <a:gd name="connsiteX345" fmla="*/ 2044145 w 3809428"/>
              <a:gd name="connsiteY345" fmla="*/ 2897955 h 3275045"/>
              <a:gd name="connsiteX346" fmla="*/ 1991508 w 3809428"/>
              <a:gd name="connsiteY346" fmla="*/ 2831584 h 3275045"/>
              <a:gd name="connsiteX347" fmla="*/ 1967712 w 3809428"/>
              <a:gd name="connsiteY347" fmla="*/ 2793848 h 3275045"/>
              <a:gd name="connsiteX348" fmla="*/ 1941483 w 3809428"/>
              <a:gd name="connsiteY348" fmla="*/ 2755457 h 3275045"/>
              <a:gd name="connsiteX349" fmla="*/ 1918340 w 3809428"/>
              <a:gd name="connsiteY349" fmla="*/ 2715283 h 3275045"/>
              <a:gd name="connsiteX350" fmla="*/ 1895199 w 3809428"/>
              <a:gd name="connsiteY350" fmla="*/ 2675108 h 3275045"/>
              <a:gd name="connsiteX351" fmla="*/ 1855089 w 3809428"/>
              <a:gd name="connsiteY351" fmla="*/ 2591183 h 3275045"/>
              <a:gd name="connsiteX352" fmla="*/ 1838120 w 3809428"/>
              <a:gd name="connsiteY352" fmla="*/ 2547435 h 3275045"/>
              <a:gd name="connsiteX353" fmla="*/ 1820499 w 3809428"/>
              <a:gd name="connsiteY353" fmla="*/ 2506127 h 3275045"/>
              <a:gd name="connsiteX354" fmla="*/ 1812431 w 3809428"/>
              <a:gd name="connsiteY354" fmla="*/ 2477830 h 3275045"/>
              <a:gd name="connsiteX355" fmla="*/ 2116240 w 3809428"/>
              <a:gd name="connsiteY355" fmla="*/ 2015647 h 3275045"/>
              <a:gd name="connsiteX356" fmla="*/ 2023123 w 3809428"/>
              <a:gd name="connsiteY356" fmla="*/ 1603911 h 3275045"/>
              <a:gd name="connsiteX357" fmla="*/ 1746044 w 3809428"/>
              <a:gd name="connsiteY357" fmla="*/ 2287557 h 3275045"/>
              <a:gd name="connsiteX358" fmla="*/ 1745390 w 3809428"/>
              <a:gd name="connsiteY358" fmla="*/ 2289995 h 3275045"/>
              <a:gd name="connsiteX359" fmla="*/ 1751612 w 3809428"/>
              <a:gd name="connsiteY359" fmla="*/ 2354385 h 3275045"/>
              <a:gd name="connsiteX360" fmla="*/ 1757065 w 3809428"/>
              <a:gd name="connsiteY360" fmla="*/ 2392434 h 3275045"/>
              <a:gd name="connsiteX361" fmla="*/ 1764300 w 3809428"/>
              <a:gd name="connsiteY361" fmla="*/ 2433574 h 3275045"/>
              <a:gd name="connsiteX362" fmla="*/ 1783635 w 3809428"/>
              <a:gd name="connsiteY362" fmla="*/ 2517156 h 3275045"/>
              <a:gd name="connsiteX363" fmla="*/ 1798170 w 3809428"/>
              <a:gd name="connsiteY363" fmla="*/ 2560252 h 3275045"/>
              <a:gd name="connsiteX364" fmla="*/ 1814485 w 3809428"/>
              <a:gd name="connsiteY364" fmla="*/ 2606438 h 3275045"/>
              <a:gd name="connsiteX365" fmla="*/ 1856377 w 3809428"/>
              <a:gd name="connsiteY365" fmla="*/ 2693452 h 3275045"/>
              <a:gd name="connsiteX366" fmla="*/ 1878864 w 3809428"/>
              <a:gd name="connsiteY366" fmla="*/ 2736067 h 3275045"/>
              <a:gd name="connsiteX367" fmla="*/ 1904441 w 3809428"/>
              <a:gd name="connsiteY367" fmla="*/ 2776893 h 3275045"/>
              <a:gd name="connsiteX368" fmla="*/ 1961766 w 3809428"/>
              <a:gd name="connsiteY368" fmla="*/ 2854976 h 3275045"/>
              <a:gd name="connsiteX369" fmla="*/ 1967760 w 3809428"/>
              <a:gd name="connsiteY369" fmla="*/ 2861807 h 3275045"/>
              <a:gd name="connsiteX370" fmla="*/ 1920103 w 3809428"/>
              <a:gd name="connsiteY370" fmla="*/ 2825517 h 3275045"/>
              <a:gd name="connsiteX371" fmla="*/ 1592041 w 3809428"/>
              <a:gd name="connsiteY371" fmla="*/ 2463206 h 3275045"/>
              <a:gd name="connsiteX372" fmla="*/ 1480904 w 3809428"/>
              <a:gd name="connsiteY372" fmla="*/ 2245262 h 3275045"/>
              <a:gd name="connsiteX373" fmla="*/ 1477998 w 3809428"/>
              <a:gd name="connsiteY373" fmla="*/ 2236642 h 3275045"/>
              <a:gd name="connsiteX374" fmla="*/ 1475877 w 3809428"/>
              <a:gd name="connsiteY374" fmla="*/ 2147218 h 3275045"/>
              <a:gd name="connsiteX375" fmla="*/ 1482903 w 3809428"/>
              <a:gd name="connsiteY375" fmla="*/ 2023657 h 3275045"/>
              <a:gd name="connsiteX376" fmla="*/ 1493895 w 3809428"/>
              <a:gd name="connsiteY376" fmla="*/ 1953426 h 3275045"/>
              <a:gd name="connsiteX377" fmla="*/ 1510410 w 3809428"/>
              <a:gd name="connsiteY377" fmla="*/ 1882063 h 3275045"/>
              <a:gd name="connsiteX378" fmla="*/ 1520211 w 3809428"/>
              <a:gd name="connsiteY378" fmla="*/ 1845487 h 3275045"/>
              <a:gd name="connsiteX379" fmla="*/ 1531790 w 3809428"/>
              <a:gd name="connsiteY379" fmla="*/ 1812003 h 3275045"/>
              <a:gd name="connsiteX380" fmla="*/ 1559818 w 3809428"/>
              <a:gd name="connsiteY380" fmla="*/ 1746337 h 3275045"/>
              <a:gd name="connsiteX381" fmla="*/ 1591405 w 3809428"/>
              <a:gd name="connsiteY381" fmla="*/ 1686854 h 3275045"/>
              <a:gd name="connsiteX382" fmla="*/ 1625248 w 3809428"/>
              <a:gd name="connsiteY382" fmla="*/ 1638426 h 3275045"/>
              <a:gd name="connsiteX383" fmla="*/ 1657130 w 3809428"/>
              <a:gd name="connsiteY383" fmla="*/ 1597312 h 3275045"/>
              <a:gd name="connsiteX384" fmla="*/ 1683312 w 3809428"/>
              <a:gd name="connsiteY384" fmla="*/ 1567742 h 3275045"/>
              <a:gd name="connsiteX385" fmla="*/ 1707533 w 3809428"/>
              <a:gd name="connsiteY385" fmla="*/ 1545484 h 3275045"/>
              <a:gd name="connsiteX386" fmla="*/ 1680878 w 3809428"/>
              <a:gd name="connsiteY386" fmla="*/ 1567089 h 3275045"/>
              <a:gd name="connsiteX387" fmla="*/ 1650483 w 3809428"/>
              <a:gd name="connsiteY387" fmla="*/ 1592919 h 3275045"/>
              <a:gd name="connsiteX388" fmla="*/ 1614387 w 3809428"/>
              <a:gd name="connsiteY388" fmla="*/ 1630289 h 3275045"/>
              <a:gd name="connsiteX389" fmla="*/ 1575679 w 3809428"/>
              <a:gd name="connsiteY389" fmla="*/ 1677412 h 3275045"/>
              <a:gd name="connsiteX390" fmla="*/ 1536789 w 3809428"/>
              <a:gd name="connsiteY390" fmla="*/ 1734940 h 3275045"/>
              <a:gd name="connsiteX391" fmla="*/ 1503895 w 3809428"/>
              <a:gd name="connsiteY391" fmla="*/ 1799302 h 3275045"/>
              <a:gd name="connsiteX392" fmla="*/ 1486793 w 3809428"/>
              <a:gd name="connsiteY392" fmla="*/ 1833921 h 3275045"/>
              <a:gd name="connsiteX393" fmla="*/ 1472127 w 3809428"/>
              <a:gd name="connsiteY393" fmla="*/ 1869191 h 3275045"/>
              <a:gd name="connsiteX394" fmla="*/ 1450093 w 3809428"/>
              <a:gd name="connsiteY394" fmla="*/ 1941689 h 3275045"/>
              <a:gd name="connsiteX395" fmla="*/ 1430491 w 3809428"/>
              <a:gd name="connsiteY395" fmla="*/ 2014840 h 3275045"/>
              <a:gd name="connsiteX396" fmla="*/ 1420333 w 3809428"/>
              <a:gd name="connsiteY396" fmla="*/ 2072226 h 3275045"/>
              <a:gd name="connsiteX397" fmla="*/ 1404849 w 3809428"/>
              <a:gd name="connsiteY397" fmla="*/ 2013196 h 3275045"/>
              <a:gd name="connsiteX398" fmla="*/ 1350783 w 3809428"/>
              <a:gd name="connsiteY398" fmla="*/ 1640672 h 3275045"/>
              <a:gd name="connsiteX399" fmla="*/ 1357317 w 3809428"/>
              <a:gd name="connsiteY399" fmla="*/ 1616287 h 3275045"/>
              <a:gd name="connsiteX400" fmla="*/ 1359276 w 3809428"/>
              <a:gd name="connsiteY400" fmla="*/ 1608975 h 3275045"/>
              <a:gd name="connsiteX401" fmla="*/ 1361890 w 3809428"/>
              <a:gd name="connsiteY401" fmla="*/ 1599219 h 3275045"/>
              <a:gd name="connsiteX402" fmla="*/ 1368895 w 3809428"/>
              <a:gd name="connsiteY402" fmla="*/ 1582804 h 3275045"/>
              <a:gd name="connsiteX403" fmla="*/ 1387304 w 3809428"/>
              <a:gd name="connsiteY403" fmla="*/ 1543308 h 3275045"/>
              <a:gd name="connsiteX404" fmla="*/ 1398704 w 3809428"/>
              <a:gd name="connsiteY404" fmla="*/ 1520228 h 3275045"/>
              <a:gd name="connsiteX405" fmla="*/ 1409451 w 3809428"/>
              <a:gd name="connsiteY405" fmla="*/ 1499588 h 3275045"/>
              <a:gd name="connsiteX406" fmla="*/ 1423285 w 3809428"/>
              <a:gd name="connsiteY406" fmla="*/ 1477160 h 3275045"/>
              <a:gd name="connsiteX407" fmla="*/ 1439552 w 3809428"/>
              <a:gd name="connsiteY407" fmla="*/ 1455385 h 3275045"/>
              <a:gd name="connsiteX408" fmla="*/ 1455820 w 3809428"/>
              <a:gd name="connsiteY408" fmla="*/ 1433611 h 3275045"/>
              <a:gd name="connsiteX409" fmla="*/ 1463955 w 3809428"/>
              <a:gd name="connsiteY409" fmla="*/ 1422722 h 3275045"/>
              <a:gd name="connsiteX410" fmla="*/ 1474520 w 3809428"/>
              <a:gd name="connsiteY410" fmla="*/ 1412487 h 3275045"/>
              <a:gd name="connsiteX411" fmla="*/ 1493223 w 3809428"/>
              <a:gd name="connsiteY411" fmla="*/ 1391364 h 3275045"/>
              <a:gd name="connsiteX412" fmla="*/ 1513704 w 3809428"/>
              <a:gd name="connsiteY412" fmla="*/ 1373330 h 3275045"/>
              <a:gd name="connsiteX413" fmla="*/ 1556447 w 3809428"/>
              <a:gd name="connsiteY413" fmla="*/ 1340356 h 3275045"/>
              <a:gd name="connsiteX414" fmla="*/ 1576274 w 3809428"/>
              <a:gd name="connsiteY414" fmla="*/ 1324760 h 3275045"/>
              <a:gd name="connsiteX415" fmla="*/ 1598536 w 3809428"/>
              <a:gd name="connsiteY415" fmla="*/ 1309819 h 3275045"/>
              <a:gd name="connsiteX416" fmla="*/ 1638666 w 3809428"/>
              <a:gd name="connsiteY416" fmla="*/ 1286596 h 3275045"/>
              <a:gd name="connsiteX417" fmla="*/ 1674402 w 3809428"/>
              <a:gd name="connsiteY417" fmla="*/ 1270038 h 3275045"/>
              <a:gd name="connsiteX418" fmla="*/ 1700876 w 3809428"/>
              <a:gd name="connsiteY418" fmla="*/ 1258838 h 3275045"/>
              <a:gd name="connsiteX419" fmla="*/ 1726697 w 3809428"/>
              <a:gd name="connsiteY419" fmla="*/ 1250077 h 3275045"/>
              <a:gd name="connsiteX420" fmla="*/ 1701529 w 3809428"/>
              <a:gd name="connsiteY420" fmla="*/ 1256400 h 3275045"/>
              <a:gd name="connsiteX421" fmla="*/ 1670840 w 3809428"/>
              <a:gd name="connsiteY421" fmla="*/ 1263856 h 3275045"/>
              <a:gd name="connsiteX422" fmla="*/ 1633325 w 3809428"/>
              <a:gd name="connsiteY422" fmla="*/ 1277325 h 3275045"/>
              <a:gd name="connsiteX423" fmla="*/ 1589635 w 3809428"/>
              <a:gd name="connsiteY423" fmla="*/ 1294366 h 3275045"/>
              <a:gd name="connsiteX424" fmla="*/ 1565594 w 3809428"/>
              <a:gd name="connsiteY424" fmla="*/ 1306219 h 3275045"/>
              <a:gd name="connsiteX425" fmla="*/ 1541552 w 3809428"/>
              <a:gd name="connsiteY425" fmla="*/ 1318070 h 3275045"/>
              <a:gd name="connsiteX426" fmla="*/ 1493943 w 3809428"/>
              <a:gd name="connsiteY426" fmla="*/ 1349741 h 3275045"/>
              <a:gd name="connsiteX427" fmla="*/ 1471027 w 3809428"/>
              <a:gd name="connsiteY427" fmla="*/ 1367122 h 3275045"/>
              <a:gd name="connsiteX428" fmla="*/ 1448113 w 3809428"/>
              <a:gd name="connsiteY428" fmla="*/ 1384504 h 3275045"/>
              <a:gd name="connsiteX429" fmla="*/ 1435113 w 3809428"/>
              <a:gd name="connsiteY429" fmla="*/ 1394086 h 3275045"/>
              <a:gd name="connsiteX430" fmla="*/ 1424545 w 3809428"/>
              <a:gd name="connsiteY430" fmla="*/ 1404322 h 3275045"/>
              <a:gd name="connsiteX431" fmla="*/ 1405843 w 3809428"/>
              <a:gd name="connsiteY431" fmla="*/ 1425444 h 3275045"/>
              <a:gd name="connsiteX432" fmla="*/ 1384056 w 3809428"/>
              <a:gd name="connsiteY432" fmla="*/ 1448354 h 3275045"/>
              <a:gd name="connsiteX433" fmla="*/ 1367788 w 3809428"/>
              <a:gd name="connsiteY433" fmla="*/ 1470130 h 3275045"/>
              <a:gd name="connsiteX434" fmla="*/ 1351522 w 3809428"/>
              <a:gd name="connsiteY434" fmla="*/ 1491904 h 3275045"/>
              <a:gd name="connsiteX435" fmla="*/ 1347780 w 3809428"/>
              <a:gd name="connsiteY435" fmla="*/ 1496129 h 3275045"/>
              <a:gd name="connsiteX436" fmla="*/ 1380731 w 3809428"/>
              <a:gd name="connsiteY436" fmla="*/ 1110334 h 3275045"/>
              <a:gd name="connsiteX437" fmla="*/ 1381385 w 3809428"/>
              <a:gd name="connsiteY437" fmla="*/ 1107895 h 3275045"/>
              <a:gd name="connsiteX438" fmla="*/ 1379605 w 3809428"/>
              <a:gd name="connsiteY438" fmla="*/ 1104805 h 3275045"/>
              <a:gd name="connsiteX439" fmla="*/ 1381565 w 3809428"/>
              <a:gd name="connsiteY439" fmla="*/ 1097490 h 3275045"/>
              <a:gd name="connsiteX440" fmla="*/ 1388457 w 3809428"/>
              <a:gd name="connsiteY440" fmla="*/ 1052295 h 3275045"/>
              <a:gd name="connsiteX441" fmla="*/ 1392852 w 3809428"/>
              <a:gd name="connsiteY441" fmla="*/ 1045633 h 3275045"/>
              <a:gd name="connsiteX442" fmla="*/ 1438275 w 3809428"/>
              <a:gd name="connsiteY442" fmla="*/ 963720 h 3275045"/>
              <a:gd name="connsiteX443" fmla="*/ 1505126 w 3809428"/>
              <a:gd name="connsiteY443" fmla="*/ 879710 h 3275045"/>
              <a:gd name="connsiteX444" fmla="*/ 1712011 w 3809428"/>
              <a:gd name="connsiteY444" fmla="*/ 720844 h 3275045"/>
              <a:gd name="connsiteX445" fmla="*/ 2006257 w 3809428"/>
              <a:gd name="connsiteY445" fmla="*/ 635044 h 3275045"/>
              <a:gd name="connsiteX446" fmla="*/ 2168715 w 3809428"/>
              <a:gd name="connsiteY446" fmla="*/ 641986 h 3275045"/>
              <a:gd name="connsiteX447" fmla="*/ 2322793 w 3809428"/>
              <a:gd name="connsiteY447" fmla="*/ 709406 h 3275045"/>
              <a:gd name="connsiteX448" fmla="*/ 2444158 w 3809428"/>
              <a:gd name="connsiteY448" fmla="*/ 830780 h 3275045"/>
              <a:gd name="connsiteX449" fmla="*/ 2483363 w 3809428"/>
              <a:gd name="connsiteY449" fmla="*/ 909562 h 3275045"/>
              <a:gd name="connsiteX450" fmla="*/ 2495844 w 3809428"/>
              <a:gd name="connsiteY450" fmla="*/ 953546 h 3275045"/>
              <a:gd name="connsiteX451" fmla="*/ 2501731 w 3809428"/>
              <a:gd name="connsiteY451" fmla="*/ 966132 h 3275045"/>
              <a:gd name="connsiteX452" fmla="*/ 2508028 w 3809428"/>
              <a:gd name="connsiteY452" fmla="*/ 995252 h 3275045"/>
              <a:gd name="connsiteX453" fmla="*/ 2509125 w 3809428"/>
              <a:gd name="connsiteY453" fmla="*/ 997154 h 3275045"/>
              <a:gd name="connsiteX454" fmla="*/ 2508452 w 3809428"/>
              <a:gd name="connsiteY454" fmla="*/ 997216 h 3275045"/>
              <a:gd name="connsiteX455" fmla="*/ 2511151 w 3809428"/>
              <a:gd name="connsiteY455" fmla="*/ 1009695 h 3275045"/>
              <a:gd name="connsiteX456" fmla="*/ 2511381 w 3809428"/>
              <a:gd name="connsiteY456" fmla="*/ 1029282 h 3275045"/>
              <a:gd name="connsiteX457" fmla="*/ 2513451 w 3809428"/>
              <a:gd name="connsiteY457" fmla="*/ 1029674 h 3275045"/>
              <a:gd name="connsiteX458" fmla="*/ 2513924 w 3809428"/>
              <a:gd name="connsiteY458" fmla="*/ 1037643 h 3275045"/>
              <a:gd name="connsiteX459" fmla="*/ 2513563 w 3809428"/>
              <a:gd name="connsiteY459" fmla="*/ 1058451 h 3275045"/>
              <a:gd name="connsiteX460" fmla="*/ 2513204 w 3809428"/>
              <a:gd name="connsiteY460" fmla="*/ 1079264 h 3275045"/>
              <a:gd name="connsiteX461" fmla="*/ 2495858 w 3809428"/>
              <a:gd name="connsiteY461" fmla="*/ 1163470 h 3275045"/>
              <a:gd name="connsiteX462" fmla="*/ 2398725 w 3809428"/>
              <a:gd name="connsiteY462" fmla="*/ 1302088 h 3275045"/>
              <a:gd name="connsiteX463" fmla="*/ 2078070 w 3809428"/>
              <a:gd name="connsiteY463" fmla="*/ 1359907 h 3275045"/>
              <a:gd name="connsiteX464" fmla="*/ 1955873 w 3809428"/>
              <a:gd name="connsiteY464" fmla="*/ 1251376 h 3275045"/>
              <a:gd name="connsiteX465" fmla="*/ 1926625 w 3809428"/>
              <a:gd name="connsiteY465" fmla="*/ 1175588 h 3275045"/>
              <a:gd name="connsiteX466" fmla="*/ 1923897 w 3809428"/>
              <a:gd name="connsiteY466" fmla="*/ 1156566 h 3275045"/>
              <a:gd name="connsiteX467" fmla="*/ 1922116 w 3809428"/>
              <a:gd name="connsiteY467" fmla="*/ 1153474 h 3275045"/>
              <a:gd name="connsiteX468" fmla="*/ 1921644 w 3809428"/>
              <a:gd name="connsiteY468" fmla="*/ 1145507 h 3275045"/>
              <a:gd name="connsiteX469" fmla="*/ 1922951 w 3809428"/>
              <a:gd name="connsiteY469" fmla="*/ 1140631 h 3275045"/>
              <a:gd name="connsiteX470" fmla="*/ 1921170 w 3809428"/>
              <a:gd name="connsiteY470" fmla="*/ 1137541 h 3275045"/>
              <a:gd name="connsiteX471" fmla="*/ 1923670 w 3809428"/>
              <a:gd name="connsiteY471" fmla="*/ 1099009 h 3275045"/>
              <a:gd name="connsiteX472" fmla="*/ 1999194 w 3809428"/>
              <a:gd name="connsiteY472" fmla="*/ 972895 h 3275045"/>
              <a:gd name="connsiteX473" fmla="*/ 2065797 w 3809428"/>
              <a:gd name="connsiteY473" fmla="*/ 938473 h 3275045"/>
              <a:gd name="connsiteX474" fmla="*/ 2102007 w 3809428"/>
              <a:gd name="connsiteY474" fmla="*/ 929883 h 3275045"/>
              <a:gd name="connsiteX475" fmla="*/ 2104441 w 3809428"/>
              <a:gd name="connsiteY475" fmla="*/ 930535 h 3275045"/>
              <a:gd name="connsiteX476" fmla="*/ 2106873 w 3809428"/>
              <a:gd name="connsiteY476" fmla="*/ 931184 h 3275045"/>
              <a:gd name="connsiteX477" fmla="*/ 2112395 w 3809428"/>
              <a:gd name="connsiteY477" fmla="*/ 930051 h 3275045"/>
              <a:gd name="connsiteX478" fmla="*/ 2120350 w 3809428"/>
              <a:gd name="connsiteY478" fmla="*/ 929569 h 3275045"/>
              <a:gd name="connsiteX479" fmla="*/ 2138690 w 3809428"/>
              <a:gd name="connsiteY479" fmla="*/ 929257 h 3275045"/>
              <a:gd name="connsiteX480" fmla="*/ 2256086 w 3809428"/>
              <a:gd name="connsiteY480" fmla="*/ 997301 h 3275045"/>
              <a:gd name="connsiteX481" fmla="*/ 2283308 w 3809428"/>
              <a:gd name="connsiteY481" fmla="*/ 1119587 h 3275045"/>
              <a:gd name="connsiteX482" fmla="*/ 2207851 w 3809428"/>
              <a:gd name="connsiteY482" fmla="*/ 1206516 h 3275045"/>
              <a:gd name="connsiteX483" fmla="*/ 2153302 w 3809428"/>
              <a:gd name="connsiteY483" fmla="*/ 1215420 h 3275045"/>
              <a:gd name="connsiteX484" fmla="*/ 2102198 w 3809428"/>
              <a:gd name="connsiteY484" fmla="*/ 1201727 h 3275045"/>
              <a:gd name="connsiteX485" fmla="*/ 2067361 w 3809428"/>
              <a:gd name="connsiteY485" fmla="*/ 1166259 h 3275045"/>
              <a:gd name="connsiteX486" fmla="*/ 2051045 w 3809428"/>
              <a:gd name="connsiteY486" fmla="*/ 1120071 h 3275045"/>
              <a:gd name="connsiteX487" fmla="*/ 2081033 w 3809428"/>
              <a:gd name="connsiteY487" fmla="*/ 1047092 h 3275045"/>
              <a:gd name="connsiteX488" fmla="*/ 2146803 w 3809428"/>
              <a:gd name="connsiteY488" fmla="*/ 1025515 h 3275045"/>
              <a:gd name="connsiteX489" fmla="*/ 2192860 w 3809428"/>
              <a:gd name="connsiteY489" fmla="*/ 1048308 h 3275045"/>
              <a:gd name="connsiteX490" fmla="*/ 2210663 w 3809428"/>
              <a:gd name="connsiteY490" fmla="*/ 1079213 h 3275045"/>
              <a:gd name="connsiteX491" fmla="*/ 2213570 w 3809428"/>
              <a:gd name="connsiteY491" fmla="*/ 1087830 h 3275045"/>
              <a:gd name="connsiteX492" fmla="*/ 2211317 w 3809428"/>
              <a:gd name="connsiteY492" fmla="*/ 1076774 h 3275045"/>
              <a:gd name="connsiteX493" fmla="*/ 2199035 w 3809428"/>
              <a:gd name="connsiteY493" fmla="*/ 1044737 h 3275045"/>
              <a:gd name="connsiteX494" fmla="*/ 2146984 w 3809428"/>
              <a:gd name="connsiteY494" fmla="*/ 1015109 h 3275045"/>
              <a:gd name="connsiteX495" fmla="*/ 2069047 w 3809428"/>
              <a:gd name="connsiteY495" fmla="*/ 1033426 h 3275045"/>
              <a:gd name="connsiteX496" fmla="*/ 2036037 w 3809428"/>
              <a:gd name="connsiteY496" fmla="*/ 1069009 h 3275045"/>
              <a:gd name="connsiteX497" fmla="*/ 2026418 w 3809428"/>
              <a:gd name="connsiteY497" fmla="*/ 1095180 h 3275045"/>
              <a:gd name="connsiteX498" fmla="*/ 2025584 w 3809428"/>
              <a:gd name="connsiteY498" fmla="*/ 1108023 h 3275045"/>
              <a:gd name="connsiteX499" fmla="*/ 2023624 w 3809428"/>
              <a:gd name="connsiteY499" fmla="*/ 1115338 h 3275045"/>
              <a:gd name="connsiteX500" fmla="*/ 2024097 w 3809428"/>
              <a:gd name="connsiteY500" fmla="*/ 1123305 h 3275045"/>
              <a:gd name="connsiteX501" fmla="*/ 2084622 w 3809428"/>
              <a:gd name="connsiteY501" fmla="*/ 1228379 h 3275045"/>
              <a:gd name="connsiteX502" fmla="*/ 2150800 w 3809428"/>
              <a:gd name="connsiteY502" fmla="*/ 1253952 h 3275045"/>
              <a:gd name="connsiteX503" fmla="*/ 2223694 w 3809428"/>
              <a:gd name="connsiteY503" fmla="*/ 1244735 h 3275045"/>
              <a:gd name="connsiteX504" fmla="*/ 2331980 w 3809428"/>
              <a:gd name="connsiteY504" fmla="*/ 1132627 h 3275045"/>
              <a:gd name="connsiteX505" fmla="*/ 2340652 w 3809428"/>
              <a:gd name="connsiteY505" fmla="*/ 1090522 h 3275045"/>
              <a:gd name="connsiteX506" fmla="*/ 2340832 w 3809428"/>
              <a:gd name="connsiteY506" fmla="*/ 1080117 h 3275045"/>
              <a:gd name="connsiteX507" fmla="*/ 2341014 w 3809428"/>
              <a:gd name="connsiteY507" fmla="*/ 1069713 h 3275045"/>
              <a:gd name="connsiteX508" fmla="*/ 2336506 w 3809428"/>
              <a:gd name="connsiteY508" fmla="*/ 1047596 h 3275045"/>
              <a:gd name="connsiteX509" fmla="*/ 2304348 w 3809428"/>
              <a:gd name="connsiteY509" fmla="*/ 963191 h 3275045"/>
              <a:gd name="connsiteX510" fmla="*/ 2145289 w 3809428"/>
              <a:gd name="connsiteY510" fmla="*/ 865690 h 3275045"/>
              <a:gd name="connsiteX511" fmla="*/ 2119648 w 3809428"/>
              <a:gd name="connsiteY511" fmla="*/ 864046 h 3275045"/>
              <a:gd name="connsiteX512" fmla="*/ 2106827 w 3809428"/>
              <a:gd name="connsiteY512" fmla="*/ 863224 h 3275045"/>
              <a:gd name="connsiteX513" fmla="*/ 2101305 w 3809428"/>
              <a:gd name="connsiteY513" fmla="*/ 864358 h 3275045"/>
              <a:gd name="connsiteX514" fmla="*/ 2098872 w 3809428"/>
              <a:gd name="connsiteY514" fmla="*/ 863705 h 3275045"/>
              <a:gd name="connsiteX515" fmla="*/ 2096440 w 3809428"/>
              <a:gd name="connsiteY515" fmla="*/ 863054 h 3275045"/>
              <a:gd name="connsiteX516" fmla="*/ 2047409 w 3809428"/>
              <a:gd name="connsiteY516" fmla="*/ 870823 h 3275045"/>
              <a:gd name="connsiteX517" fmla="*/ 1954983 w 3809428"/>
              <a:gd name="connsiteY517" fmla="*/ 914007 h 3275045"/>
              <a:gd name="connsiteX518" fmla="*/ 1846270 w 3809428"/>
              <a:gd name="connsiteY518" fmla="*/ 1086110 h 3275045"/>
              <a:gd name="connsiteX519" fmla="*/ 1842284 w 3809428"/>
              <a:gd name="connsiteY519" fmla="*/ 1139922 h 3275045"/>
              <a:gd name="connsiteX520" fmla="*/ 1843412 w 3809428"/>
              <a:gd name="connsiteY520" fmla="*/ 1145452 h 3275045"/>
              <a:gd name="connsiteX521" fmla="*/ 1842105 w 3809428"/>
              <a:gd name="connsiteY521" fmla="*/ 1150328 h 3275045"/>
              <a:gd name="connsiteX522" fmla="*/ 1842579 w 3809428"/>
              <a:gd name="connsiteY522" fmla="*/ 1158296 h 3275045"/>
              <a:gd name="connsiteX523" fmla="*/ 1843706 w 3809428"/>
              <a:gd name="connsiteY523" fmla="*/ 1163826 h 3275045"/>
              <a:gd name="connsiteX524" fmla="*/ 1846905 w 3809428"/>
              <a:gd name="connsiteY524" fmla="*/ 1190817 h 3275045"/>
              <a:gd name="connsiteX525" fmla="*/ 1883097 w 3809428"/>
              <a:gd name="connsiteY525" fmla="*/ 1289370 h 3275045"/>
              <a:gd name="connsiteX526" fmla="*/ 2041909 w 3809428"/>
              <a:gd name="connsiteY526" fmla="*/ 1436461 h 3275045"/>
              <a:gd name="connsiteX527" fmla="*/ 2151417 w 3809428"/>
              <a:gd name="connsiteY527" fmla="*/ 1465802 h 3275045"/>
              <a:gd name="connsiteX528" fmla="*/ 2179492 w 3809428"/>
              <a:gd name="connsiteY528" fmla="*/ 1468100 h 3275045"/>
              <a:gd name="connsiteX529" fmla="*/ 2192313 w 3809428"/>
              <a:gd name="connsiteY529" fmla="*/ 1468921 h 3275045"/>
              <a:gd name="connsiteX530" fmla="*/ 2200268 w 3809428"/>
              <a:gd name="connsiteY530" fmla="*/ 1468438 h 3275045"/>
              <a:gd name="connsiteX531" fmla="*/ 2208221 w 3809428"/>
              <a:gd name="connsiteY531" fmla="*/ 1467958 h 3275045"/>
              <a:gd name="connsiteX532" fmla="*/ 2262117 w 3809428"/>
              <a:gd name="connsiteY532" fmla="*/ 1461491 h 3275045"/>
              <a:gd name="connsiteX533" fmla="*/ 2456883 w 3809428"/>
              <a:gd name="connsiteY533" fmla="*/ 1367328 h 3275045"/>
              <a:gd name="connsiteX534" fmla="*/ 2556728 w 3809428"/>
              <a:gd name="connsiteY534" fmla="*/ 1239726 h 3275045"/>
              <a:gd name="connsiteX535" fmla="*/ 2576607 w 3809428"/>
              <a:gd name="connsiteY535" fmla="*/ 1192150 h 3275045"/>
              <a:gd name="connsiteX536" fmla="*/ 2588218 w 3809428"/>
              <a:gd name="connsiteY536" fmla="*/ 1139259 h 3275045"/>
              <a:gd name="connsiteX537" fmla="*/ 2593330 w 3809428"/>
              <a:gd name="connsiteY537" fmla="*/ 1014723 h 3275045"/>
              <a:gd name="connsiteX538" fmla="*/ 2585361 w 3809428"/>
              <a:gd name="connsiteY538" fmla="*/ 964078 h 3275045"/>
              <a:gd name="connsiteX539" fmla="*/ 2561810 w 3809428"/>
              <a:gd name="connsiteY539" fmla="*/ 887801 h 3275045"/>
              <a:gd name="connsiteX540" fmla="*/ 2556042 w 3809428"/>
              <a:gd name="connsiteY540" fmla="*/ 874185 h 3275045"/>
              <a:gd name="connsiteX541" fmla="*/ 2508809 w 3809428"/>
              <a:gd name="connsiteY541" fmla="*/ 788874 h 3275045"/>
              <a:gd name="connsiteX542" fmla="*/ 2363892 w 3809428"/>
              <a:gd name="connsiteY542" fmla="*/ 648097 h 3275045"/>
              <a:gd name="connsiteX543" fmla="*/ 2182330 w 3809428"/>
              <a:gd name="connsiteY543" fmla="*/ 575922 h 3275045"/>
              <a:gd name="connsiteX544" fmla="*/ 2088339 w 3809428"/>
              <a:gd name="connsiteY544" fmla="*/ 566421 h 3275045"/>
              <a:gd name="connsiteX545" fmla="*/ 2041253 w 3809428"/>
              <a:gd name="connsiteY545" fmla="*/ 566875 h 3275045"/>
              <a:gd name="connsiteX546" fmla="*/ 2030209 w 3809428"/>
              <a:gd name="connsiteY546" fmla="*/ 569144 h 3275045"/>
              <a:gd name="connsiteX547" fmla="*/ 2019164 w 3809428"/>
              <a:gd name="connsiteY547" fmla="*/ 571411 h 3275045"/>
              <a:gd name="connsiteX548" fmla="*/ 1997731 w 3809428"/>
              <a:gd name="connsiteY548" fmla="*/ 573510 h 3275045"/>
              <a:gd name="connsiteX549" fmla="*/ 1912463 w 3809428"/>
              <a:gd name="connsiteY549" fmla="*/ 589875 h 3275045"/>
              <a:gd name="connsiteX550" fmla="*/ 1830106 w 3809428"/>
              <a:gd name="connsiteY550" fmla="*/ 614858 h 3275045"/>
              <a:gd name="connsiteX551" fmla="*/ 1687116 w 3809428"/>
              <a:gd name="connsiteY551" fmla="*/ 681104 h 3275045"/>
              <a:gd name="connsiteX552" fmla="*/ 1480461 w 3809428"/>
              <a:gd name="connsiteY552" fmla="*/ 858377 h 3275045"/>
              <a:gd name="connsiteX553" fmla="*/ 1399394 w 3809428"/>
              <a:gd name="connsiteY553" fmla="*/ 985654 h 3275045"/>
              <a:gd name="connsiteX554" fmla="*/ 1418051 w 3809428"/>
              <a:gd name="connsiteY554" fmla="*/ 896548 h 3275045"/>
              <a:gd name="connsiteX555" fmla="*/ 1468370 w 3809428"/>
              <a:gd name="connsiteY555" fmla="*/ 708752 h 3275045"/>
              <a:gd name="connsiteX556" fmla="*/ 1533589 w 3809428"/>
              <a:gd name="connsiteY556" fmla="*/ 543248 h 3275045"/>
              <a:gd name="connsiteX557" fmla="*/ 1601539 w 3809428"/>
              <a:gd name="connsiteY557" fmla="*/ 396773 h 3275045"/>
              <a:gd name="connsiteX558" fmla="*/ 1739919 w 3809428"/>
              <a:gd name="connsiteY558" fmla="*/ 172452 h 3275045"/>
              <a:gd name="connsiteX559" fmla="*/ 1838857 w 3809428"/>
              <a:gd name="connsiteY559" fmla="*/ 36895 h 3275045"/>
              <a:gd name="connsiteX560" fmla="*/ 1867009 w 3809428"/>
              <a:gd name="connsiteY560" fmla="*/ 0 h 3275045"/>
              <a:gd name="connsiteX561" fmla="*/ 1834643 w 3809428"/>
              <a:gd name="connsiteY561" fmla="*/ 33152 h 3275045"/>
              <a:gd name="connsiteX562" fmla="*/ 1724186 w 3809428"/>
              <a:gd name="connsiteY562" fmla="*/ 163009 h 3275045"/>
              <a:gd name="connsiteX563" fmla="*/ 1574287 w 3809428"/>
              <a:gd name="connsiteY563" fmla="*/ 381629 h 3275045"/>
              <a:gd name="connsiteX564" fmla="*/ 1420336 w 3809428"/>
              <a:gd name="connsiteY564" fmla="*/ 693268 h 3275045"/>
              <a:gd name="connsiteX565" fmla="*/ 1357486 w 3809428"/>
              <a:gd name="connsiteY565" fmla="*/ 898618 h 3275045"/>
              <a:gd name="connsiteX566" fmla="*/ 1362419 w 3809428"/>
              <a:gd name="connsiteY566" fmla="*/ 860729 h 3275045"/>
              <a:gd name="connsiteX567" fmla="*/ 1367777 w 3809428"/>
              <a:gd name="connsiteY567" fmla="*/ 762833 h 3275045"/>
              <a:gd name="connsiteX568" fmla="*/ 1357762 w 3809428"/>
              <a:gd name="connsiteY568" fmla="*/ 634677 h 3275045"/>
              <a:gd name="connsiteX569" fmla="*/ 1319369 w 3809428"/>
              <a:gd name="connsiteY569" fmla="*/ 485848 h 3275045"/>
              <a:gd name="connsiteX570" fmla="*/ 1232108 w 3809428"/>
              <a:gd name="connsiteY570" fmla="*/ 334381 h 3275045"/>
              <a:gd name="connsiteX571" fmla="*/ 1169713 w 3809428"/>
              <a:gd name="connsiteY571" fmla="*/ 265383 h 3275045"/>
              <a:gd name="connsiteX572" fmla="*/ 1131776 w 3809428"/>
              <a:gd name="connsiteY572" fmla="*/ 231690 h 3275045"/>
              <a:gd name="connsiteX573" fmla="*/ 1111827 w 3809428"/>
              <a:gd name="connsiteY573" fmla="*/ 218503 h 3275045"/>
              <a:gd name="connsiteX574" fmla="*/ 1092531 w 3809428"/>
              <a:gd name="connsiteY574" fmla="*/ 202876 h 3275045"/>
              <a:gd name="connsiteX575" fmla="*/ 1002821 w 3809428"/>
              <a:gd name="connsiteY575" fmla="*/ 157927 h 3275045"/>
              <a:gd name="connsiteX576" fmla="*/ 899926 w 3809428"/>
              <a:gd name="connsiteY576" fmla="*/ 132969 h 3275045"/>
              <a:gd name="connsiteX577" fmla="*/ 792097 w 3809428"/>
              <a:gd name="connsiteY577" fmla="*/ 145902 h 3275045"/>
              <a:gd name="connsiteX578" fmla="*/ 742321 w 3809428"/>
              <a:gd name="connsiteY578" fmla="*/ 164913 h 327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</a:cxnLst>
            <a:rect l="l" t="t" r="r" b="b"/>
            <a:pathLst>
              <a:path w="3809428" h="3275045">
                <a:moveTo>
                  <a:pt x="885629" y="1492901"/>
                </a:moveTo>
                <a:cubicBezTo>
                  <a:pt x="886280" y="1490464"/>
                  <a:pt x="888720" y="1491118"/>
                  <a:pt x="893591" y="1492425"/>
                </a:cubicBezTo>
                <a:lnTo>
                  <a:pt x="894692" y="1492087"/>
                </a:lnTo>
                <a:close/>
                <a:moveTo>
                  <a:pt x="1523775" y="995525"/>
                </a:moveTo>
                <a:cubicBezTo>
                  <a:pt x="1515415" y="1001076"/>
                  <a:pt x="1509155" y="1009786"/>
                  <a:pt x="1507779" y="1019806"/>
                </a:cubicBezTo>
                <a:cubicBezTo>
                  <a:pt x="1505029" y="1039846"/>
                  <a:pt x="1518230" y="1058965"/>
                  <a:pt x="1540215" y="1064857"/>
                </a:cubicBezTo>
                <a:cubicBezTo>
                  <a:pt x="1560408" y="1067669"/>
                  <a:pt x="1582051" y="1055289"/>
                  <a:pt x="1584803" y="1035251"/>
                </a:cubicBezTo>
                <a:cubicBezTo>
                  <a:pt x="1588203" y="1012788"/>
                  <a:pt x="1574999" y="993669"/>
                  <a:pt x="1552365" y="990200"/>
                </a:cubicBezTo>
                <a:cubicBezTo>
                  <a:pt x="1542595" y="987583"/>
                  <a:pt x="1532136" y="989974"/>
                  <a:pt x="1523775" y="995525"/>
                </a:cubicBezTo>
                <a:close/>
                <a:moveTo>
                  <a:pt x="1684462" y="855398"/>
                </a:moveTo>
                <a:cubicBezTo>
                  <a:pt x="1668095" y="866211"/>
                  <a:pt x="1656340" y="883111"/>
                  <a:pt x="1653295" y="904284"/>
                </a:cubicBezTo>
                <a:cubicBezTo>
                  <a:pt x="1645400" y="943559"/>
                  <a:pt x="1673773" y="984792"/>
                  <a:pt x="1716106" y="993548"/>
                </a:cubicBezTo>
                <a:cubicBezTo>
                  <a:pt x="1759087" y="999891"/>
                  <a:pt x="1800019" y="974640"/>
                  <a:pt x="1806109" y="932295"/>
                </a:cubicBezTo>
                <a:cubicBezTo>
                  <a:pt x="1814651" y="890604"/>
                  <a:pt x="1785629" y="851787"/>
                  <a:pt x="1743297" y="843030"/>
                </a:cubicBezTo>
                <a:cubicBezTo>
                  <a:pt x="1721807" y="839859"/>
                  <a:pt x="1700829" y="844585"/>
                  <a:pt x="1684462" y="855398"/>
                </a:cubicBezTo>
                <a:close/>
                <a:moveTo>
                  <a:pt x="663410" y="1112701"/>
                </a:moveTo>
                <a:cubicBezTo>
                  <a:pt x="631524" y="1129098"/>
                  <a:pt x="602565" y="1149812"/>
                  <a:pt x="577231" y="1173791"/>
                </a:cubicBezTo>
                <a:cubicBezTo>
                  <a:pt x="560340" y="1189777"/>
                  <a:pt x="545062" y="1207213"/>
                  <a:pt x="531598" y="1225790"/>
                </a:cubicBezTo>
                <a:cubicBezTo>
                  <a:pt x="503452" y="1262616"/>
                  <a:pt x="485053" y="1302051"/>
                  <a:pt x="473308" y="1345881"/>
                </a:cubicBezTo>
                <a:cubicBezTo>
                  <a:pt x="469393" y="1360492"/>
                  <a:pt x="469393" y="1360492"/>
                  <a:pt x="469393" y="1360492"/>
                </a:cubicBezTo>
                <a:cubicBezTo>
                  <a:pt x="468088" y="1365362"/>
                  <a:pt x="466783" y="1370231"/>
                  <a:pt x="467916" y="1375755"/>
                </a:cubicBezTo>
                <a:cubicBezTo>
                  <a:pt x="464653" y="1387930"/>
                  <a:pt x="464479" y="1398324"/>
                  <a:pt x="461869" y="1408063"/>
                </a:cubicBezTo>
                <a:cubicBezTo>
                  <a:pt x="461695" y="1418455"/>
                  <a:pt x="461522" y="1428849"/>
                  <a:pt x="461348" y="1439240"/>
                </a:cubicBezTo>
                <a:cubicBezTo>
                  <a:pt x="460695" y="1441676"/>
                  <a:pt x="460695" y="1441676"/>
                  <a:pt x="460695" y="1441676"/>
                </a:cubicBezTo>
                <a:cubicBezTo>
                  <a:pt x="460043" y="1444110"/>
                  <a:pt x="460043" y="1444110"/>
                  <a:pt x="460043" y="1444110"/>
                </a:cubicBezTo>
                <a:cubicBezTo>
                  <a:pt x="461826" y="1447198"/>
                  <a:pt x="461826" y="1447198"/>
                  <a:pt x="461826" y="1447198"/>
                </a:cubicBezTo>
                <a:cubicBezTo>
                  <a:pt x="462305" y="1455156"/>
                  <a:pt x="462305" y="1455156"/>
                  <a:pt x="462305" y="1455156"/>
                </a:cubicBezTo>
                <a:cubicBezTo>
                  <a:pt x="463262" y="1471072"/>
                  <a:pt x="463262" y="1471072"/>
                  <a:pt x="463262" y="1471072"/>
                </a:cubicBezTo>
                <a:cubicBezTo>
                  <a:pt x="463221" y="1510208"/>
                  <a:pt x="473575" y="1549519"/>
                  <a:pt x="485236" y="1583962"/>
                </a:cubicBezTo>
                <a:cubicBezTo>
                  <a:pt x="488150" y="1592573"/>
                  <a:pt x="493501" y="1601836"/>
                  <a:pt x="496417" y="1610445"/>
                </a:cubicBezTo>
                <a:cubicBezTo>
                  <a:pt x="498201" y="1613532"/>
                  <a:pt x="499331" y="1619055"/>
                  <a:pt x="501114" y="1622144"/>
                </a:cubicBezTo>
                <a:cubicBezTo>
                  <a:pt x="508251" y="1634495"/>
                  <a:pt x="508251" y="1634495"/>
                  <a:pt x="508251" y="1634495"/>
                </a:cubicBezTo>
                <a:cubicBezTo>
                  <a:pt x="511165" y="1643106"/>
                  <a:pt x="516517" y="1652370"/>
                  <a:pt x="520083" y="1658545"/>
                </a:cubicBezTo>
                <a:cubicBezTo>
                  <a:pt x="525435" y="1667808"/>
                  <a:pt x="529001" y="1673984"/>
                  <a:pt x="535005" y="1680812"/>
                </a:cubicBezTo>
                <a:cubicBezTo>
                  <a:pt x="571332" y="1740131"/>
                  <a:pt x="621971" y="1785020"/>
                  <a:pt x="669215" y="1813338"/>
                </a:cubicBezTo>
                <a:cubicBezTo>
                  <a:pt x="715808" y="1844089"/>
                  <a:pt x="763226" y="1862015"/>
                  <a:pt x="800420" y="1869371"/>
                </a:cubicBezTo>
                <a:cubicBezTo>
                  <a:pt x="810165" y="1871982"/>
                  <a:pt x="819909" y="1874592"/>
                  <a:pt x="829654" y="1877205"/>
                </a:cubicBezTo>
                <a:cubicBezTo>
                  <a:pt x="836963" y="1879162"/>
                  <a:pt x="844924" y="1878686"/>
                  <a:pt x="852232" y="1880644"/>
                </a:cubicBezTo>
                <a:cubicBezTo>
                  <a:pt x="867502" y="1882125"/>
                  <a:pt x="882772" y="1883608"/>
                  <a:pt x="893169" y="1883784"/>
                </a:cubicBezTo>
                <a:cubicBezTo>
                  <a:pt x="914617" y="1881701"/>
                  <a:pt x="925013" y="1881878"/>
                  <a:pt x="925013" y="1881878"/>
                </a:cubicBezTo>
                <a:cubicBezTo>
                  <a:pt x="925013" y="1881878"/>
                  <a:pt x="912179" y="1881049"/>
                  <a:pt x="892037" y="1878261"/>
                </a:cubicBezTo>
                <a:cubicBezTo>
                  <a:pt x="882292" y="1875649"/>
                  <a:pt x="870111" y="1872386"/>
                  <a:pt x="855494" y="1868470"/>
                </a:cubicBezTo>
                <a:cubicBezTo>
                  <a:pt x="840224" y="1866987"/>
                  <a:pt x="823825" y="1859983"/>
                  <a:pt x="806771" y="1855414"/>
                </a:cubicBezTo>
                <a:cubicBezTo>
                  <a:pt x="771533" y="1840754"/>
                  <a:pt x="730292" y="1819264"/>
                  <a:pt x="689226" y="1787380"/>
                </a:cubicBezTo>
                <a:cubicBezTo>
                  <a:pt x="648158" y="1755497"/>
                  <a:pt x="607916" y="1710789"/>
                  <a:pt x="578246" y="1655861"/>
                </a:cubicBezTo>
                <a:cubicBezTo>
                  <a:pt x="574679" y="1649685"/>
                  <a:pt x="571111" y="1643509"/>
                  <a:pt x="567545" y="1637333"/>
                </a:cubicBezTo>
                <a:cubicBezTo>
                  <a:pt x="564628" y="1628723"/>
                  <a:pt x="561061" y="1622548"/>
                  <a:pt x="558147" y="1613939"/>
                </a:cubicBezTo>
                <a:cubicBezTo>
                  <a:pt x="553448" y="1602239"/>
                  <a:pt x="553448" y="1602239"/>
                  <a:pt x="553448" y="1602239"/>
                </a:cubicBezTo>
                <a:cubicBezTo>
                  <a:pt x="551664" y="1599152"/>
                  <a:pt x="549881" y="1596063"/>
                  <a:pt x="548749" y="1590541"/>
                </a:cubicBezTo>
                <a:cubicBezTo>
                  <a:pt x="545182" y="1584365"/>
                  <a:pt x="544702" y="1576407"/>
                  <a:pt x="541789" y="1567797"/>
                </a:cubicBezTo>
                <a:cubicBezTo>
                  <a:pt x="538874" y="1559185"/>
                  <a:pt x="538394" y="1551229"/>
                  <a:pt x="535479" y="1542617"/>
                </a:cubicBezTo>
                <a:cubicBezTo>
                  <a:pt x="535002" y="1534660"/>
                  <a:pt x="532086" y="1526050"/>
                  <a:pt x="531607" y="1518092"/>
                </a:cubicBezTo>
                <a:cubicBezTo>
                  <a:pt x="530648" y="1502177"/>
                  <a:pt x="527255" y="1485608"/>
                  <a:pt x="529388" y="1467910"/>
                </a:cubicBezTo>
                <a:cubicBezTo>
                  <a:pt x="527776" y="1454430"/>
                  <a:pt x="527776" y="1454430"/>
                  <a:pt x="527776" y="1454430"/>
                </a:cubicBezTo>
                <a:cubicBezTo>
                  <a:pt x="526647" y="1448907"/>
                  <a:pt x="526647" y="1448907"/>
                  <a:pt x="526647" y="1448907"/>
                </a:cubicBezTo>
                <a:cubicBezTo>
                  <a:pt x="527298" y="1446473"/>
                  <a:pt x="527298" y="1446473"/>
                  <a:pt x="527298" y="1446473"/>
                </a:cubicBezTo>
                <a:cubicBezTo>
                  <a:pt x="527952" y="1444038"/>
                  <a:pt x="527952" y="1444038"/>
                  <a:pt x="527952" y="1444038"/>
                </a:cubicBezTo>
                <a:cubicBezTo>
                  <a:pt x="528124" y="1433646"/>
                  <a:pt x="530734" y="1423905"/>
                  <a:pt x="530908" y="1413511"/>
                </a:cubicBezTo>
                <a:cubicBezTo>
                  <a:pt x="532865" y="1406208"/>
                  <a:pt x="534822" y="1398902"/>
                  <a:pt x="536780" y="1391597"/>
                </a:cubicBezTo>
                <a:cubicBezTo>
                  <a:pt x="535649" y="1386075"/>
                  <a:pt x="536954" y="1381204"/>
                  <a:pt x="540694" y="1376987"/>
                </a:cubicBezTo>
                <a:cubicBezTo>
                  <a:pt x="543957" y="1364813"/>
                  <a:pt x="543957" y="1364813"/>
                  <a:pt x="543957" y="1364813"/>
                </a:cubicBezTo>
                <a:cubicBezTo>
                  <a:pt x="555527" y="1331375"/>
                  <a:pt x="571970" y="1299244"/>
                  <a:pt x="595068" y="1271505"/>
                </a:cubicBezTo>
                <a:cubicBezTo>
                  <a:pt x="638830" y="1215376"/>
                  <a:pt x="707433" y="1173731"/>
                  <a:pt x="781690" y="1159701"/>
                </a:cubicBezTo>
                <a:cubicBezTo>
                  <a:pt x="792739" y="1157444"/>
                  <a:pt x="803138" y="1157619"/>
                  <a:pt x="811098" y="1157141"/>
                </a:cubicBezTo>
                <a:cubicBezTo>
                  <a:pt x="822148" y="1154883"/>
                  <a:pt x="829456" y="1156840"/>
                  <a:pt x="840506" y="1154583"/>
                </a:cubicBezTo>
                <a:cubicBezTo>
                  <a:pt x="842942" y="1155234"/>
                  <a:pt x="842942" y="1155234"/>
                  <a:pt x="842942" y="1155234"/>
                </a:cubicBezTo>
                <a:cubicBezTo>
                  <a:pt x="845378" y="1155886"/>
                  <a:pt x="845378" y="1155886"/>
                  <a:pt x="845378" y="1155886"/>
                </a:cubicBezTo>
                <a:cubicBezTo>
                  <a:pt x="853340" y="1155411"/>
                  <a:pt x="853340" y="1155411"/>
                  <a:pt x="853340" y="1155411"/>
                </a:cubicBezTo>
                <a:cubicBezTo>
                  <a:pt x="871046" y="1157546"/>
                  <a:pt x="871046" y="1157546"/>
                  <a:pt x="871046" y="1157546"/>
                </a:cubicBezTo>
                <a:cubicBezTo>
                  <a:pt x="873482" y="1158199"/>
                  <a:pt x="875916" y="1158851"/>
                  <a:pt x="875916" y="1158851"/>
                </a:cubicBezTo>
                <a:cubicBezTo>
                  <a:pt x="883226" y="1160808"/>
                  <a:pt x="883226" y="1160808"/>
                  <a:pt x="883226" y="1160808"/>
                </a:cubicBezTo>
                <a:cubicBezTo>
                  <a:pt x="888097" y="1162115"/>
                  <a:pt x="891187" y="1160333"/>
                  <a:pt x="896057" y="1161637"/>
                </a:cubicBezTo>
                <a:cubicBezTo>
                  <a:pt x="932601" y="1171430"/>
                  <a:pt x="967186" y="1188525"/>
                  <a:pt x="994941" y="1211623"/>
                </a:cubicBezTo>
                <a:cubicBezTo>
                  <a:pt x="1024480" y="1237806"/>
                  <a:pt x="1045406" y="1266900"/>
                  <a:pt x="1062592" y="1300213"/>
                </a:cubicBezTo>
                <a:cubicBezTo>
                  <a:pt x="1068422" y="1317434"/>
                  <a:pt x="1074249" y="1334655"/>
                  <a:pt x="1076992" y="1353658"/>
                </a:cubicBezTo>
                <a:cubicBezTo>
                  <a:pt x="1078604" y="1367140"/>
                  <a:pt x="1078604" y="1367140"/>
                  <a:pt x="1078604" y="1367140"/>
                </a:cubicBezTo>
                <a:cubicBezTo>
                  <a:pt x="1077297" y="1372010"/>
                  <a:pt x="1079081" y="1375097"/>
                  <a:pt x="1080211" y="1380620"/>
                </a:cubicBezTo>
                <a:cubicBezTo>
                  <a:pt x="1078253" y="1387925"/>
                  <a:pt x="1078253" y="1387925"/>
                  <a:pt x="1078253" y="1387925"/>
                </a:cubicBezTo>
                <a:cubicBezTo>
                  <a:pt x="1080038" y="1391012"/>
                  <a:pt x="1080038" y="1391012"/>
                  <a:pt x="1080038" y="1391012"/>
                </a:cubicBezTo>
                <a:cubicBezTo>
                  <a:pt x="1079386" y="1393448"/>
                  <a:pt x="1079386" y="1393448"/>
                  <a:pt x="1079386" y="1393448"/>
                </a:cubicBezTo>
                <a:cubicBezTo>
                  <a:pt x="1077907" y="1408711"/>
                  <a:pt x="1077907" y="1408711"/>
                  <a:pt x="1077907" y="1408711"/>
                </a:cubicBezTo>
                <a:cubicBezTo>
                  <a:pt x="1079691" y="1411800"/>
                  <a:pt x="1079038" y="1414234"/>
                  <a:pt x="1078386" y="1416669"/>
                </a:cubicBezTo>
                <a:cubicBezTo>
                  <a:pt x="1077081" y="1421539"/>
                  <a:pt x="1077081" y="1421539"/>
                  <a:pt x="1077081" y="1421539"/>
                </a:cubicBezTo>
                <a:cubicBezTo>
                  <a:pt x="1075775" y="1426410"/>
                  <a:pt x="1075775" y="1426410"/>
                  <a:pt x="1075775" y="1426410"/>
                </a:cubicBezTo>
                <a:cubicBezTo>
                  <a:pt x="1075122" y="1428844"/>
                  <a:pt x="1074471" y="1431278"/>
                  <a:pt x="1073819" y="1433713"/>
                </a:cubicBezTo>
                <a:cubicBezTo>
                  <a:pt x="1073166" y="1436148"/>
                  <a:pt x="1071861" y="1441017"/>
                  <a:pt x="1070556" y="1445888"/>
                </a:cubicBezTo>
                <a:cubicBezTo>
                  <a:pt x="1067293" y="1458064"/>
                  <a:pt x="1067293" y="1458064"/>
                  <a:pt x="1067293" y="1458064"/>
                </a:cubicBezTo>
                <a:cubicBezTo>
                  <a:pt x="1060943" y="1472020"/>
                  <a:pt x="1051504" y="1487761"/>
                  <a:pt x="1040280" y="1500413"/>
                </a:cubicBezTo>
                <a:cubicBezTo>
                  <a:pt x="1019618" y="1528802"/>
                  <a:pt x="988732" y="1546626"/>
                  <a:pt x="956715" y="1558926"/>
                </a:cubicBezTo>
                <a:cubicBezTo>
                  <a:pt x="939487" y="1564748"/>
                  <a:pt x="922914" y="1568137"/>
                  <a:pt x="906991" y="1569090"/>
                </a:cubicBezTo>
                <a:cubicBezTo>
                  <a:pt x="899683" y="1567130"/>
                  <a:pt x="899683" y="1567130"/>
                  <a:pt x="899683" y="1567130"/>
                </a:cubicBezTo>
                <a:cubicBezTo>
                  <a:pt x="896595" y="1568914"/>
                  <a:pt x="896595" y="1568914"/>
                  <a:pt x="896595" y="1568914"/>
                </a:cubicBezTo>
                <a:cubicBezTo>
                  <a:pt x="894157" y="1568260"/>
                  <a:pt x="894157" y="1568260"/>
                  <a:pt x="894157" y="1568260"/>
                </a:cubicBezTo>
                <a:cubicBezTo>
                  <a:pt x="891721" y="1567608"/>
                  <a:pt x="883762" y="1568084"/>
                  <a:pt x="881324" y="1567431"/>
                </a:cubicBezTo>
                <a:cubicBezTo>
                  <a:pt x="876453" y="1566127"/>
                  <a:pt x="874017" y="1565474"/>
                  <a:pt x="870928" y="1567255"/>
                </a:cubicBezTo>
                <a:cubicBezTo>
                  <a:pt x="866054" y="1565951"/>
                  <a:pt x="861182" y="1564646"/>
                  <a:pt x="858747" y="1563993"/>
                </a:cubicBezTo>
                <a:cubicBezTo>
                  <a:pt x="827076" y="1555507"/>
                  <a:pt x="800453" y="1537932"/>
                  <a:pt x="781312" y="1511927"/>
                </a:cubicBezTo>
                <a:cubicBezTo>
                  <a:pt x="771741" y="1498921"/>
                  <a:pt x="764605" y="1486572"/>
                  <a:pt x="758122" y="1471785"/>
                </a:cubicBezTo>
                <a:cubicBezTo>
                  <a:pt x="754077" y="1457651"/>
                  <a:pt x="750031" y="1443517"/>
                  <a:pt x="751510" y="1428255"/>
                </a:cubicBezTo>
                <a:cubicBezTo>
                  <a:pt x="749072" y="1427602"/>
                  <a:pt x="749072" y="1427602"/>
                  <a:pt x="749072" y="1427602"/>
                </a:cubicBezTo>
                <a:cubicBezTo>
                  <a:pt x="750377" y="1422733"/>
                  <a:pt x="750377" y="1422733"/>
                  <a:pt x="750377" y="1422733"/>
                </a:cubicBezTo>
                <a:cubicBezTo>
                  <a:pt x="749248" y="1417210"/>
                  <a:pt x="749248" y="1417210"/>
                  <a:pt x="749248" y="1417210"/>
                </a:cubicBezTo>
                <a:cubicBezTo>
                  <a:pt x="749899" y="1414775"/>
                  <a:pt x="749899" y="1414775"/>
                  <a:pt x="749899" y="1414775"/>
                </a:cubicBezTo>
                <a:cubicBezTo>
                  <a:pt x="750551" y="1412341"/>
                  <a:pt x="750551" y="1412341"/>
                  <a:pt x="750551" y="1412341"/>
                </a:cubicBezTo>
                <a:cubicBezTo>
                  <a:pt x="751856" y="1407471"/>
                  <a:pt x="751856" y="1407471"/>
                  <a:pt x="751856" y="1407471"/>
                </a:cubicBezTo>
                <a:cubicBezTo>
                  <a:pt x="752508" y="1405036"/>
                  <a:pt x="753813" y="1400163"/>
                  <a:pt x="752029" y="1397078"/>
                </a:cubicBezTo>
                <a:cubicBezTo>
                  <a:pt x="752681" y="1394642"/>
                  <a:pt x="753987" y="1389772"/>
                  <a:pt x="757076" y="1387989"/>
                </a:cubicBezTo>
                <a:cubicBezTo>
                  <a:pt x="760337" y="1375814"/>
                  <a:pt x="766689" y="1361856"/>
                  <a:pt x="777260" y="1351641"/>
                </a:cubicBezTo>
                <a:cubicBezTo>
                  <a:pt x="792877" y="1332337"/>
                  <a:pt x="817586" y="1318079"/>
                  <a:pt x="842774" y="1311779"/>
                </a:cubicBezTo>
                <a:cubicBezTo>
                  <a:pt x="856258" y="1310173"/>
                  <a:pt x="869745" y="1308565"/>
                  <a:pt x="879490" y="1311178"/>
                </a:cubicBezTo>
                <a:cubicBezTo>
                  <a:pt x="892322" y="1312006"/>
                  <a:pt x="904503" y="1315269"/>
                  <a:pt x="913596" y="1320317"/>
                </a:cubicBezTo>
                <a:cubicBezTo>
                  <a:pt x="934217" y="1331062"/>
                  <a:pt x="950442" y="1348458"/>
                  <a:pt x="958058" y="1368768"/>
                </a:cubicBezTo>
                <a:cubicBezTo>
                  <a:pt x="966322" y="1386641"/>
                  <a:pt x="969063" y="1405643"/>
                  <a:pt x="966933" y="1423342"/>
                </a:cubicBezTo>
                <a:cubicBezTo>
                  <a:pt x="962365" y="1440387"/>
                  <a:pt x="956015" y="1454345"/>
                  <a:pt x="945443" y="1464561"/>
                </a:cubicBezTo>
                <a:cubicBezTo>
                  <a:pt x="934873" y="1474777"/>
                  <a:pt x="925606" y="1480123"/>
                  <a:pt x="916341" y="1485471"/>
                </a:cubicBezTo>
                <a:lnTo>
                  <a:pt x="894692" y="1492087"/>
                </a:lnTo>
                <a:lnTo>
                  <a:pt x="895662" y="1492001"/>
                </a:lnTo>
                <a:cubicBezTo>
                  <a:pt x="900941" y="1491784"/>
                  <a:pt x="908294" y="1491143"/>
                  <a:pt x="918125" y="1488558"/>
                </a:cubicBezTo>
                <a:cubicBezTo>
                  <a:pt x="929175" y="1486299"/>
                  <a:pt x="940876" y="1481606"/>
                  <a:pt x="953883" y="1472043"/>
                </a:cubicBezTo>
                <a:cubicBezTo>
                  <a:pt x="964454" y="1461826"/>
                  <a:pt x="976330" y="1446738"/>
                  <a:pt x="983986" y="1427911"/>
                </a:cubicBezTo>
                <a:cubicBezTo>
                  <a:pt x="989858" y="1405997"/>
                  <a:pt x="990858" y="1382776"/>
                  <a:pt x="981460" y="1359379"/>
                </a:cubicBezTo>
                <a:cubicBezTo>
                  <a:pt x="975152" y="1334201"/>
                  <a:pt x="957795" y="1311282"/>
                  <a:pt x="931169" y="1293707"/>
                </a:cubicBezTo>
                <a:cubicBezTo>
                  <a:pt x="917858" y="1284922"/>
                  <a:pt x="903894" y="1278570"/>
                  <a:pt x="886840" y="1274001"/>
                </a:cubicBezTo>
                <a:cubicBezTo>
                  <a:pt x="869787" y="1269431"/>
                  <a:pt x="853864" y="1270385"/>
                  <a:pt x="835506" y="1270686"/>
                </a:cubicBezTo>
                <a:cubicBezTo>
                  <a:pt x="800575" y="1274373"/>
                  <a:pt x="764815" y="1290891"/>
                  <a:pt x="739280" y="1317977"/>
                </a:cubicBezTo>
                <a:cubicBezTo>
                  <a:pt x="724969" y="1332410"/>
                  <a:pt x="712441" y="1349932"/>
                  <a:pt x="704785" y="1368759"/>
                </a:cubicBezTo>
                <a:cubicBezTo>
                  <a:pt x="703479" y="1373628"/>
                  <a:pt x="702175" y="1378498"/>
                  <a:pt x="700871" y="1383370"/>
                </a:cubicBezTo>
                <a:cubicBezTo>
                  <a:pt x="699565" y="1388239"/>
                  <a:pt x="698913" y="1390675"/>
                  <a:pt x="696955" y="1397979"/>
                </a:cubicBezTo>
                <a:cubicBezTo>
                  <a:pt x="699870" y="1406591"/>
                  <a:pt x="699870" y="1406591"/>
                  <a:pt x="699870" y="1406591"/>
                </a:cubicBezTo>
                <a:cubicBezTo>
                  <a:pt x="698565" y="1411459"/>
                  <a:pt x="698565" y="1411459"/>
                  <a:pt x="698565" y="1411459"/>
                </a:cubicBezTo>
                <a:cubicBezTo>
                  <a:pt x="695477" y="1413241"/>
                  <a:pt x="695477" y="1413241"/>
                  <a:pt x="695477" y="1413241"/>
                </a:cubicBezTo>
                <a:cubicBezTo>
                  <a:pt x="691084" y="1419894"/>
                  <a:pt x="691084" y="1419894"/>
                  <a:pt x="691084" y="1419894"/>
                </a:cubicBezTo>
                <a:cubicBezTo>
                  <a:pt x="690431" y="1422329"/>
                  <a:pt x="690431" y="1422329"/>
                  <a:pt x="690431" y="1422329"/>
                </a:cubicBezTo>
                <a:cubicBezTo>
                  <a:pt x="692214" y="1425417"/>
                  <a:pt x="690431" y="1422329"/>
                  <a:pt x="692214" y="1425417"/>
                </a:cubicBezTo>
                <a:cubicBezTo>
                  <a:pt x="691562" y="1427852"/>
                  <a:pt x="691562" y="1427852"/>
                  <a:pt x="691562" y="1427852"/>
                </a:cubicBezTo>
                <a:cubicBezTo>
                  <a:pt x="688433" y="1468771"/>
                  <a:pt x="700570" y="1511169"/>
                  <a:pt x="726848" y="1549530"/>
                </a:cubicBezTo>
                <a:cubicBezTo>
                  <a:pt x="753122" y="1587887"/>
                  <a:pt x="792407" y="1616680"/>
                  <a:pt x="838043" y="1631519"/>
                </a:cubicBezTo>
                <a:cubicBezTo>
                  <a:pt x="842915" y="1632824"/>
                  <a:pt x="850224" y="1634783"/>
                  <a:pt x="855096" y="1636089"/>
                </a:cubicBezTo>
                <a:cubicBezTo>
                  <a:pt x="862403" y="1638047"/>
                  <a:pt x="867277" y="1639353"/>
                  <a:pt x="874584" y="1641311"/>
                </a:cubicBezTo>
                <a:cubicBezTo>
                  <a:pt x="889854" y="1642792"/>
                  <a:pt x="889854" y="1642792"/>
                  <a:pt x="889854" y="1642792"/>
                </a:cubicBezTo>
                <a:cubicBezTo>
                  <a:pt x="892941" y="1641010"/>
                  <a:pt x="892941" y="1641010"/>
                  <a:pt x="892941" y="1641010"/>
                </a:cubicBezTo>
                <a:cubicBezTo>
                  <a:pt x="895378" y="1641662"/>
                  <a:pt x="895378" y="1641662"/>
                  <a:pt x="895378" y="1641662"/>
                </a:cubicBezTo>
                <a:cubicBezTo>
                  <a:pt x="900250" y="1642968"/>
                  <a:pt x="900250" y="1642968"/>
                  <a:pt x="900250" y="1642968"/>
                </a:cubicBezTo>
                <a:cubicBezTo>
                  <a:pt x="910648" y="1643144"/>
                  <a:pt x="910648" y="1643144"/>
                  <a:pt x="910648" y="1643144"/>
                </a:cubicBezTo>
                <a:cubicBezTo>
                  <a:pt x="934531" y="1641714"/>
                  <a:pt x="959067" y="1637849"/>
                  <a:pt x="981818" y="1630897"/>
                </a:cubicBezTo>
                <a:cubicBezTo>
                  <a:pt x="1074607" y="1606172"/>
                  <a:pt x="1154952" y="1520699"/>
                  <a:pt x="1164652" y="1416294"/>
                </a:cubicBezTo>
                <a:cubicBezTo>
                  <a:pt x="1167304" y="1367420"/>
                  <a:pt x="1162647" y="1316585"/>
                  <a:pt x="1141416" y="1269139"/>
                </a:cubicBezTo>
                <a:cubicBezTo>
                  <a:pt x="1122621" y="1222346"/>
                  <a:pt x="1092125" y="1180247"/>
                  <a:pt x="1051709" y="1145930"/>
                </a:cubicBezTo>
                <a:cubicBezTo>
                  <a:pt x="1013078" y="1114699"/>
                  <a:pt x="964529" y="1091251"/>
                  <a:pt x="915807" y="1078195"/>
                </a:cubicBezTo>
                <a:cubicBezTo>
                  <a:pt x="908496" y="1076237"/>
                  <a:pt x="902971" y="1077366"/>
                  <a:pt x="895665" y="1075408"/>
                </a:cubicBezTo>
                <a:cubicBezTo>
                  <a:pt x="885920" y="1072797"/>
                  <a:pt x="885920" y="1072797"/>
                  <a:pt x="885920" y="1072797"/>
                </a:cubicBezTo>
                <a:cubicBezTo>
                  <a:pt x="881046" y="1071491"/>
                  <a:pt x="877959" y="1073273"/>
                  <a:pt x="875523" y="1072622"/>
                </a:cubicBezTo>
                <a:cubicBezTo>
                  <a:pt x="860254" y="1071140"/>
                  <a:pt x="860254" y="1071140"/>
                  <a:pt x="860254" y="1071140"/>
                </a:cubicBezTo>
                <a:cubicBezTo>
                  <a:pt x="852292" y="1071616"/>
                  <a:pt x="852292" y="1071616"/>
                  <a:pt x="852292" y="1071616"/>
                </a:cubicBezTo>
                <a:cubicBezTo>
                  <a:pt x="849856" y="1070963"/>
                  <a:pt x="847420" y="1070311"/>
                  <a:pt x="847420" y="1070311"/>
                </a:cubicBezTo>
                <a:cubicBezTo>
                  <a:pt x="844984" y="1069658"/>
                  <a:pt x="844984" y="1069658"/>
                  <a:pt x="844984" y="1069658"/>
                </a:cubicBezTo>
                <a:cubicBezTo>
                  <a:pt x="839459" y="1070788"/>
                  <a:pt x="839459" y="1070788"/>
                  <a:pt x="839459" y="1070788"/>
                </a:cubicBezTo>
                <a:cubicBezTo>
                  <a:pt x="826624" y="1069959"/>
                  <a:pt x="815576" y="1072217"/>
                  <a:pt x="802742" y="1071389"/>
                </a:cubicBezTo>
                <a:cubicBezTo>
                  <a:pt x="791694" y="1073648"/>
                  <a:pt x="778207" y="1075256"/>
                  <a:pt x="767158" y="1077513"/>
                </a:cubicBezTo>
                <a:cubicBezTo>
                  <a:pt x="730111" y="1084223"/>
                  <a:pt x="695296" y="1096304"/>
                  <a:pt x="663410" y="1112701"/>
                </a:cubicBezTo>
                <a:close/>
                <a:moveTo>
                  <a:pt x="1913855" y="266110"/>
                </a:moveTo>
                <a:cubicBezTo>
                  <a:pt x="1880980" y="280172"/>
                  <a:pt x="1853121" y="298223"/>
                  <a:pt x="1829712" y="317673"/>
                </a:cubicBezTo>
                <a:cubicBezTo>
                  <a:pt x="1751684" y="382504"/>
                  <a:pt x="1723114" y="462877"/>
                  <a:pt x="1723114" y="462877"/>
                </a:cubicBezTo>
                <a:cubicBezTo>
                  <a:pt x="1775922" y="529124"/>
                  <a:pt x="1924035" y="493271"/>
                  <a:pt x="1983247" y="389320"/>
                </a:cubicBezTo>
                <a:cubicBezTo>
                  <a:pt x="2035463" y="301725"/>
                  <a:pt x="2137415" y="243086"/>
                  <a:pt x="2137415" y="243086"/>
                </a:cubicBezTo>
                <a:cubicBezTo>
                  <a:pt x="2097568" y="236968"/>
                  <a:pt x="2061209" y="235812"/>
                  <a:pt x="2028090" y="238476"/>
                </a:cubicBezTo>
                <a:cubicBezTo>
                  <a:pt x="1984621" y="241973"/>
                  <a:pt x="1946730" y="252047"/>
                  <a:pt x="1913855" y="266110"/>
                </a:cubicBezTo>
                <a:close/>
                <a:moveTo>
                  <a:pt x="1422260" y="373964"/>
                </a:moveTo>
                <a:cubicBezTo>
                  <a:pt x="1412890" y="376433"/>
                  <a:pt x="1404110" y="382714"/>
                  <a:pt x="1397841" y="391661"/>
                </a:cubicBezTo>
                <a:cubicBezTo>
                  <a:pt x="1387712" y="410201"/>
                  <a:pt x="1394439" y="433256"/>
                  <a:pt x="1411709" y="445852"/>
                </a:cubicBezTo>
                <a:cubicBezTo>
                  <a:pt x="1429643" y="455971"/>
                  <a:pt x="1454635" y="449386"/>
                  <a:pt x="1464763" y="430847"/>
                </a:cubicBezTo>
                <a:cubicBezTo>
                  <a:pt x="1477299" y="412952"/>
                  <a:pt x="1470572" y="389898"/>
                  <a:pt x="1450231" y="379132"/>
                </a:cubicBezTo>
                <a:cubicBezTo>
                  <a:pt x="1441597" y="372835"/>
                  <a:pt x="1431633" y="371494"/>
                  <a:pt x="1422260" y="373964"/>
                </a:cubicBezTo>
                <a:close/>
                <a:moveTo>
                  <a:pt x="1365419" y="131014"/>
                </a:moveTo>
                <a:cubicBezTo>
                  <a:pt x="1354871" y="134144"/>
                  <a:pt x="1345137" y="139516"/>
                  <a:pt x="1337002" y="146993"/>
                </a:cubicBezTo>
                <a:cubicBezTo>
                  <a:pt x="1331579" y="151978"/>
                  <a:pt x="1326866" y="157898"/>
                  <a:pt x="1323097" y="164713"/>
                </a:cubicBezTo>
                <a:cubicBezTo>
                  <a:pt x="1300583" y="200416"/>
                  <a:pt x="1313659" y="248263"/>
                  <a:pt x="1349710" y="268354"/>
                </a:cubicBezTo>
                <a:cubicBezTo>
                  <a:pt x="1387525" y="291529"/>
                  <a:pt x="1435119" y="278197"/>
                  <a:pt x="1455219" y="241850"/>
                </a:cubicBezTo>
                <a:cubicBezTo>
                  <a:pt x="1477734" y="206149"/>
                  <a:pt x="1464006" y="160737"/>
                  <a:pt x="1428606" y="138211"/>
                </a:cubicBezTo>
                <a:cubicBezTo>
                  <a:pt x="1418989" y="133026"/>
                  <a:pt x="1408844" y="129817"/>
                  <a:pt x="1398718" y="128491"/>
                </a:cubicBezTo>
                <a:cubicBezTo>
                  <a:pt x="1387329" y="126998"/>
                  <a:pt x="1375967" y="127885"/>
                  <a:pt x="1365419" y="131014"/>
                </a:cubicBezTo>
                <a:close/>
                <a:moveTo>
                  <a:pt x="796916" y="391784"/>
                </a:moveTo>
                <a:cubicBezTo>
                  <a:pt x="786399" y="400459"/>
                  <a:pt x="778467" y="412199"/>
                  <a:pt x="774819" y="425817"/>
                </a:cubicBezTo>
                <a:cubicBezTo>
                  <a:pt x="765089" y="462130"/>
                  <a:pt x="785969" y="501457"/>
                  <a:pt x="825051" y="511930"/>
                </a:cubicBezTo>
                <a:cubicBezTo>
                  <a:pt x="864135" y="522403"/>
                  <a:pt x="903675" y="501861"/>
                  <a:pt x="913405" y="465546"/>
                </a:cubicBezTo>
                <a:cubicBezTo>
                  <a:pt x="923784" y="426812"/>
                  <a:pt x="899813" y="389252"/>
                  <a:pt x="863172" y="379435"/>
                </a:cubicBezTo>
                <a:cubicBezTo>
                  <a:pt x="853563" y="376212"/>
                  <a:pt x="843845" y="375228"/>
                  <a:pt x="834521" y="376136"/>
                </a:cubicBezTo>
                <a:cubicBezTo>
                  <a:pt x="820534" y="377496"/>
                  <a:pt x="807432" y="383108"/>
                  <a:pt x="796916" y="391784"/>
                </a:cubicBezTo>
                <a:close/>
                <a:moveTo>
                  <a:pt x="742321" y="164913"/>
                </a:moveTo>
                <a:cubicBezTo>
                  <a:pt x="726214" y="172686"/>
                  <a:pt x="710774" y="181619"/>
                  <a:pt x="696552" y="190879"/>
                </a:cubicBezTo>
                <a:cubicBezTo>
                  <a:pt x="640791" y="233447"/>
                  <a:pt x="601893" y="290988"/>
                  <a:pt x="582467" y="353747"/>
                </a:cubicBezTo>
                <a:cubicBezTo>
                  <a:pt x="573972" y="385451"/>
                  <a:pt x="570345" y="418461"/>
                  <a:pt x="572240" y="450338"/>
                </a:cubicBezTo>
                <a:cubicBezTo>
                  <a:pt x="574134" y="482214"/>
                  <a:pt x="583987" y="513607"/>
                  <a:pt x="600014" y="541427"/>
                </a:cubicBezTo>
                <a:cubicBezTo>
                  <a:pt x="633377" y="592191"/>
                  <a:pt x="675529" y="629626"/>
                  <a:pt x="724035" y="653079"/>
                </a:cubicBezTo>
                <a:cubicBezTo>
                  <a:pt x="747071" y="664480"/>
                  <a:pt x="771415" y="671003"/>
                  <a:pt x="794632" y="671994"/>
                </a:cubicBezTo>
                <a:cubicBezTo>
                  <a:pt x="819629" y="676079"/>
                  <a:pt x="841063" y="673981"/>
                  <a:pt x="860717" y="668791"/>
                </a:cubicBezTo>
                <a:cubicBezTo>
                  <a:pt x="902461" y="659065"/>
                  <a:pt x="931559" y="638108"/>
                  <a:pt x="950264" y="616980"/>
                </a:cubicBezTo>
                <a:cubicBezTo>
                  <a:pt x="971407" y="596504"/>
                  <a:pt x="979722" y="575206"/>
                  <a:pt x="985424" y="563663"/>
                </a:cubicBezTo>
                <a:cubicBezTo>
                  <a:pt x="987384" y="556346"/>
                  <a:pt x="988692" y="551469"/>
                  <a:pt x="989999" y="546592"/>
                </a:cubicBezTo>
                <a:cubicBezTo>
                  <a:pt x="990652" y="544152"/>
                  <a:pt x="991304" y="541714"/>
                  <a:pt x="991304" y="541714"/>
                </a:cubicBezTo>
                <a:cubicBezTo>
                  <a:pt x="991304" y="541714"/>
                  <a:pt x="990652" y="544152"/>
                  <a:pt x="987563" y="545939"/>
                </a:cubicBezTo>
                <a:cubicBezTo>
                  <a:pt x="986258" y="550817"/>
                  <a:pt x="982515" y="555042"/>
                  <a:pt x="981207" y="559920"/>
                </a:cubicBezTo>
                <a:cubicBezTo>
                  <a:pt x="972418" y="573249"/>
                  <a:pt x="960542" y="588363"/>
                  <a:pt x="938273" y="603311"/>
                </a:cubicBezTo>
                <a:cubicBezTo>
                  <a:pt x="918440" y="618908"/>
                  <a:pt x="888869" y="631895"/>
                  <a:pt x="856389" y="636263"/>
                </a:cubicBezTo>
                <a:cubicBezTo>
                  <a:pt x="822127" y="637538"/>
                  <a:pt x="782524" y="629542"/>
                  <a:pt x="746842" y="606911"/>
                </a:cubicBezTo>
                <a:cubicBezTo>
                  <a:pt x="731109" y="597468"/>
                  <a:pt x="714248" y="582492"/>
                  <a:pt x="698042" y="565080"/>
                </a:cubicBezTo>
                <a:cubicBezTo>
                  <a:pt x="696260" y="561989"/>
                  <a:pt x="692045" y="558245"/>
                  <a:pt x="687831" y="554502"/>
                </a:cubicBezTo>
                <a:cubicBezTo>
                  <a:pt x="684269" y="548320"/>
                  <a:pt x="680053" y="544575"/>
                  <a:pt x="678272" y="541486"/>
                </a:cubicBezTo>
                <a:cubicBezTo>
                  <a:pt x="668715" y="528469"/>
                  <a:pt x="665152" y="522286"/>
                  <a:pt x="660464" y="510574"/>
                </a:cubicBezTo>
                <a:cubicBezTo>
                  <a:pt x="641528" y="474132"/>
                  <a:pt x="641773" y="424531"/>
                  <a:pt x="659058" y="379496"/>
                </a:cubicBezTo>
                <a:cubicBezTo>
                  <a:pt x="674563" y="331370"/>
                  <a:pt x="706454" y="290249"/>
                  <a:pt x="748556" y="259707"/>
                </a:cubicBezTo>
                <a:cubicBezTo>
                  <a:pt x="790005" y="231604"/>
                  <a:pt x="841012" y="216517"/>
                  <a:pt x="894747" y="220460"/>
                </a:cubicBezTo>
                <a:cubicBezTo>
                  <a:pt x="946047" y="223749"/>
                  <a:pt x="998296" y="242977"/>
                  <a:pt x="1044844" y="273748"/>
                </a:cubicBezTo>
                <a:cubicBezTo>
                  <a:pt x="1094478" y="302733"/>
                  <a:pt x="1136629" y="340164"/>
                  <a:pt x="1172606" y="381173"/>
                </a:cubicBezTo>
                <a:cubicBezTo>
                  <a:pt x="1206145" y="421527"/>
                  <a:pt x="1235947" y="466109"/>
                  <a:pt x="1257792" y="511173"/>
                </a:cubicBezTo>
                <a:cubicBezTo>
                  <a:pt x="1279635" y="556236"/>
                  <a:pt x="1295956" y="602433"/>
                  <a:pt x="1308063" y="644887"/>
                </a:cubicBezTo>
                <a:cubicBezTo>
                  <a:pt x="1320170" y="687341"/>
                  <a:pt x="1329843" y="729143"/>
                  <a:pt x="1335953" y="764761"/>
                </a:cubicBezTo>
                <a:cubicBezTo>
                  <a:pt x="1339629" y="799730"/>
                  <a:pt x="1343958" y="832257"/>
                  <a:pt x="1344726" y="858603"/>
                </a:cubicBezTo>
                <a:cubicBezTo>
                  <a:pt x="1347928" y="885601"/>
                  <a:pt x="1347570" y="906416"/>
                  <a:pt x="1348517" y="922355"/>
                </a:cubicBezTo>
                <a:cubicBezTo>
                  <a:pt x="1347211" y="927233"/>
                  <a:pt x="1348337" y="932762"/>
                  <a:pt x="1347683" y="935202"/>
                </a:cubicBezTo>
                <a:cubicBezTo>
                  <a:pt x="1339189" y="966906"/>
                  <a:pt x="1332473" y="1001704"/>
                  <a:pt x="1326413" y="1034062"/>
                </a:cubicBezTo>
                <a:cubicBezTo>
                  <a:pt x="1317982" y="1026575"/>
                  <a:pt x="1309552" y="1019088"/>
                  <a:pt x="1299341" y="1008510"/>
                </a:cubicBezTo>
                <a:cubicBezTo>
                  <a:pt x="1295125" y="1004766"/>
                  <a:pt x="1289129" y="997931"/>
                  <a:pt x="1282480" y="993537"/>
                </a:cubicBezTo>
                <a:cubicBezTo>
                  <a:pt x="1275829" y="989139"/>
                  <a:pt x="1272269" y="982958"/>
                  <a:pt x="1265619" y="978561"/>
                </a:cubicBezTo>
                <a:cubicBezTo>
                  <a:pt x="1258969" y="974167"/>
                  <a:pt x="1252320" y="969771"/>
                  <a:pt x="1245672" y="965375"/>
                </a:cubicBezTo>
                <a:cubicBezTo>
                  <a:pt x="1239020" y="960979"/>
                  <a:pt x="1232372" y="956583"/>
                  <a:pt x="1223288" y="951535"/>
                </a:cubicBezTo>
                <a:cubicBezTo>
                  <a:pt x="1209987" y="942744"/>
                  <a:pt x="1196037" y="936391"/>
                  <a:pt x="1180302" y="926948"/>
                </a:cubicBezTo>
                <a:cubicBezTo>
                  <a:pt x="1173654" y="922552"/>
                  <a:pt x="1166351" y="920595"/>
                  <a:pt x="1156612" y="917986"/>
                </a:cubicBezTo>
                <a:cubicBezTo>
                  <a:pt x="1149963" y="913590"/>
                  <a:pt x="1142660" y="911633"/>
                  <a:pt x="1136011" y="907239"/>
                </a:cubicBezTo>
                <a:cubicBezTo>
                  <a:pt x="1118971" y="902673"/>
                  <a:pt x="1104363" y="898759"/>
                  <a:pt x="1089758" y="894844"/>
                </a:cubicBezTo>
                <a:cubicBezTo>
                  <a:pt x="1075154" y="890932"/>
                  <a:pt x="1060546" y="887018"/>
                  <a:pt x="1045939" y="883104"/>
                </a:cubicBezTo>
                <a:cubicBezTo>
                  <a:pt x="1037984" y="883584"/>
                  <a:pt x="1033115" y="882281"/>
                  <a:pt x="1025812" y="880325"/>
                </a:cubicBezTo>
                <a:cubicBezTo>
                  <a:pt x="1020290" y="881458"/>
                  <a:pt x="1012987" y="879501"/>
                  <a:pt x="1007465" y="880636"/>
                </a:cubicBezTo>
                <a:cubicBezTo>
                  <a:pt x="995294" y="877375"/>
                  <a:pt x="984903" y="877204"/>
                  <a:pt x="974511" y="877034"/>
                </a:cubicBezTo>
                <a:cubicBezTo>
                  <a:pt x="964121" y="876866"/>
                  <a:pt x="956164" y="877346"/>
                  <a:pt x="948860" y="875389"/>
                </a:cubicBezTo>
                <a:cubicBezTo>
                  <a:pt x="935382" y="877005"/>
                  <a:pt x="927426" y="877488"/>
                  <a:pt x="927426" y="877488"/>
                </a:cubicBezTo>
                <a:cubicBezTo>
                  <a:pt x="927426" y="877488"/>
                  <a:pt x="935382" y="877005"/>
                  <a:pt x="947554" y="880268"/>
                </a:cubicBezTo>
                <a:cubicBezTo>
                  <a:pt x="955512" y="879786"/>
                  <a:pt x="962813" y="881742"/>
                  <a:pt x="972551" y="884351"/>
                </a:cubicBezTo>
                <a:cubicBezTo>
                  <a:pt x="982942" y="884521"/>
                  <a:pt x="992678" y="887129"/>
                  <a:pt x="1004851" y="890392"/>
                </a:cubicBezTo>
                <a:cubicBezTo>
                  <a:pt x="1009720" y="891696"/>
                  <a:pt x="1017023" y="893653"/>
                  <a:pt x="1021892" y="894959"/>
                </a:cubicBezTo>
                <a:cubicBezTo>
                  <a:pt x="1029194" y="896915"/>
                  <a:pt x="1036497" y="898871"/>
                  <a:pt x="1041367" y="900176"/>
                </a:cubicBezTo>
                <a:cubicBezTo>
                  <a:pt x="1055320" y="906528"/>
                  <a:pt x="1067489" y="909790"/>
                  <a:pt x="1081443" y="916142"/>
                </a:cubicBezTo>
                <a:cubicBezTo>
                  <a:pt x="1095396" y="922495"/>
                  <a:pt x="1109347" y="928847"/>
                  <a:pt x="1123300" y="935199"/>
                </a:cubicBezTo>
                <a:cubicBezTo>
                  <a:pt x="1129951" y="939595"/>
                  <a:pt x="1134165" y="943338"/>
                  <a:pt x="1140814" y="947735"/>
                </a:cubicBezTo>
                <a:cubicBezTo>
                  <a:pt x="1147464" y="952130"/>
                  <a:pt x="1154768" y="954088"/>
                  <a:pt x="1160762" y="960922"/>
                </a:cubicBezTo>
                <a:cubicBezTo>
                  <a:pt x="1174063" y="969712"/>
                  <a:pt x="1187362" y="978505"/>
                  <a:pt x="1198225" y="986644"/>
                </a:cubicBezTo>
                <a:cubicBezTo>
                  <a:pt x="1201787" y="992826"/>
                  <a:pt x="1208436" y="997222"/>
                  <a:pt x="1215087" y="1001617"/>
                </a:cubicBezTo>
                <a:cubicBezTo>
                  <a:pt x="1218648" y="1007800"/>
                  <a:pt x="1225297" y="1012195"/>
                  <a:pt x="1228859" y="1018379"/>
                </a:cubicBezTo>
                <a:cubicBezTo>
                  <a:pt x="1235508" y="1022774"/>
                  <a:pt x="1239723" y="1026517"/>
                  <a:pt x="1243285" y="1032699"/>
                </a:cubicBezTo>
                <a:cubicBezTo>
                  <a:pt x="1246847" y="1038883"/>
                  <a:pt x="1251062" y="1042624"/>
                  <a:pt x="1255278" y="1046370"/>
                </a:cubicBezTo>
                <a:cubicBezTo>
                  <a:pt x="1262401" y="1058733"/>
                  <a:pt x="1270833" y="1066222"/>
                  <a:pt x="1276174" y="1075496"/>
                </a:cubicBezTo>
                <a:cubicBezTo>
                  <a:pt x="1283951" y="1085420"/>
                  <a:pt x="1289294" y="1094694"/>
                  <a:pt x="1292201" y="1103315"/>
                </a:cubicBezTo>
                <a:cubicBezTo>
                  <a:pt x="1295763" y="1109497"/>
                  <a:pt x="1299325" y="1115680"/>
                  <a:pt x="1302886" y="1121862"/>
                </a:cubicBezTo>
                <a:cubicBezTo>
                  <a:pt x="1304667" y="1124953"/>
                  <a:pt x="1306449" y="1128045"/>
                  <a:pt x="1305795" y="1130483"/>
                </a:cubicBezTo>
                <a:cubicBezTo>
                  <a:pt x="1283984" y="1260568"/>
                  <a:pt x="1269950" y="1400578"/>
                  <a:pt x="1268089" y="1543849"/>
                </a:cubicBezTo>
                <a:cubicBezTo>
                  <a:pt x="1267550" y="1575071"/>
                  <a:pt x="1268793" y="1609387"/>
                  <a:pt x="1268252" y="1640611"/>
                </a:cubicBezTo>
                <a:cubicBezTo>
                  <a:pt x="1266946" y="1645487"/>
                  <a:pt x="1266293" y="1647927"/>
                  <a:pt x="1266293" y="1647927"/>
                </a:cubicBezTo>
                <a:cubicBezTo>
                  <a:pt x="1268727" y="1648580"/>
                  <a:pt x="1268727" y="1648580"/>
                  <a:pt x="1268727" y="1648580"/>
                </a:cubicBezTo>
                <a:cubicBezTo>
                  <a:pt x="1269790" y="1693302"/>
                  <a:pt x="1273285" y="1738677"/>
                  <a:pt x="1278562" y="1787142"/>
                </a:cubicBezTo>
                <a:cubicBezTo>
                  <a:pt x="1280931" y="1826988"/>
                  <a:pt x="1288170" y="1868136"/>
                  <a:pt x="1295408" y="1909287"/>
                </a:cubicBezTo>
                <a:cubicBezTo>
                  <a:pt x="1302646" y="1950437"/>
                  <a:pt x="1309883" y="1991585"/>
                  <a:pt x="1319556" y="2033386"/>
                </a:cubicBezTo>
                <a:cubicBezTo>
                  <a:pt x="1350827" y="2169852"/>
                  <a:pt x="1403533" y="2304218"/>
                  <a:pt x="1471024" y="2432091"/>
                </a:cubicBezTo>
                <a:cubicBezTo>
                  <a:pt x="1465683" y="2422818"/>
                  <a:pt x="1457252" y="2415331"/>
                  <a:pt x="1449475" y="2405405"/>
                </a:cubicBezTo>
                <a:cubicBezTo>
                  <a:pt x="1437483" y="2391735"/>
                  <a:pt x="1423711" y="2374975"/>
                  <a:pt x="1406849" y="2360002"/>
                </a:cubicBezTo>
                <a:cubicBezTo>
                  <a:pt x="1390642" y="2342588"/>
                  <a:pt x="1374436" y="2325176"/>
                  <a:pt x="1355141" y="2309550"/>
                </a:cubicBezTo>
                <a:cubicBezTo>
                  <a:pt x="1347365" y="2299625"/>
                  <a:pt x="1336500" y="2291485"/>
                  <a:pt x="1328069" y="2283998"/>
                </a:cubicBezTo>
                <a:cubicBezTo>
                  <a:pt x="1317858" y="2273420"/>
                  <a:pt x="1309427" y="2265934"/>
                  <a:pt x="1298563" y="2257795"/>
                </a:cubicBezTo>
                <a:cubicBezTo>
                  <a:pt x="1279268" y="2242167"/>
                  <a:pt x="1258192" y="2223451"/>
                  <a:pt x="1236462" y="2207171"/>
                </a:cubicBezTo>
                <a:cubicBezTo>
                  <a:pt x="1228030" y="2199685"/>
                  <a:pt x="1216514" y="2193985"/>
                  <a:pt x="1205649" y="2185846"/>
                </a:cubicBezTo>
                <a:cubicBezTo>
                  <a:pt x="1188134" y="2173310"/>
                  <a:pt x="1188134" y="2173310"/>
                  <a:pt x="1188134" y="2173310"/>
                </a:cubicBezTo>
                <a:cubicBezTo>
                  <a:pt x="1183920" y="2169567"/>
                  <a:pt x="1177269" y="2165172"/>
                  <a:pt x="1172401" y="2163867"/>
                </a:cubicBezTo>
                <a:cubicBezTo>
                  <a:pt x="1150671" y="2147587"/>
                  <a:pt x="1128290" y="2133749"/>
                  <a:pt x="1107687" y="2123001"/>
                </a:cubicBezTo>
                <a:cubicBezTo>
                  <a:pt x="1084651" y="2111601"/>
                  <a:pt x="1064702" y="2098414"/>
                  <a:pt x="1043446" y="2090106"/>
                </a:cubicBezTo>
                <a:cubicBezTo>
                  <a:pt x="1022191" y="2081795"/>
                  <a:pt x="1001589" y="2071047"/>
                  <a:pt x="982768" y="2063388"/>
                </a:cubicBezTo>
                <a:cubicBezTo>
                  <a:pt x="973031" y="2060779"/>
                  <a:pt x="965728" y="2058822"/>
                  <a:pt x="956643" y="2053775"/>
                </a:cubicBezTo>
                <a:cubicBezTo>
                  <a:pt x="203388" y="1700330"/>
                  <a:pt x="0" y="2254894"/>
                  <a:pt x="0" y="2254894"/>
                </a:cubicBezTo>
                <a:cubicBezTo>
                  <a:pt x="128268" y="2155949"/>
                  <a:pt x="434849" y="2423691"/>
                  <a:pt x="644529" y="2283825"/>
                </a:cubicBezTo>
                <a:cubicBezTo>
                  <a:pt x="818933" y="2168488"/>
                  <a:pt x="975334" y="2139817"/>
                  <a:pt x="1054899" y="2134997"/>
                </a:cubicBezTo>
                <a:cubicBezTo>
                  <a:pt x="1065764" y="2143137"/>
                  <a:pt x="1074848" y="2148184"/>
                  <a:pt x="1085714" y="2156322"/>
                </a:cubicBezTo>
                <a:cubicBezTo>
                  <a:pt x="1106314" y="2167073"/>
                  <a:pt x="1128045" y="2183350"/>
                  <a:pt x="1147993" y="2196537"/>
                </a:cubicBezTo>
                <a:cubicBezTo>
                  <a:pt x="1154642" y="2200933"/>
                  <a:pt x="1158856" y="2204676"/>
                  <a:pt x="1163073" y="2208419"/>
                </a:cubicBezTo>
                <a:cubicBezTo>
                  <a:pt x="1178152" y="2220303"/>
                  <a:pt x="1178152" y="2220303"/>
                  <a:pt x="1178152" y="2220303"/>
                </a:cubicBezTo>
                <a:cubicBezTo>
                  <a:pt x="1189671" y="2226002"/>
                  <a:pt x="1200537" y="2234142"/>
                  <a:pt x="1211400" y="2242281"/>
                </a:cubicBezTo>
                <a:cubicBezTo>
                  <a:pt x="1230695" y="2257907"/>
                  <a:pt x="1252424" y="2274185"/>
                  <a:pt x="1271720" y="2289812"/>
                </a:cubicBezTo>
                <a:cubicBezTo>
                  <a:pt x="1291014" y="2305437"/>
                  <a:pt x="1312744" y="2321717"/>
                  <a:pt x="1329605" y="2336690"/>
                </a:cubicBezTo>
                <a:cubicBezTo>
                  <a:pt x="1348899" y="2352316"/>
                  <a:pt x="1368196" y="2367943"/>
                  <a:pt x="1382620" y="2382263"/>
                </a:cubicBezTo>
                <a:cubicBezTo>
                  <a:pt x="1399482" y="2397237"/>
                  <a:pt x="1416995" y="2409772"/>
                  <a:pt x="1431421" y="2424094"/>
                </a:cubicBezTo>
                <a:cubicBezTo>
                  <a:pt x="1446501" y="2435974"/>
                  <a:pt x="1459147" y="2447206"/>
                  <a:pt x="1471793" y="2458438"/>
                </a:cubicBezTo>
                <a:cubicBezTo>
                  <a:pt x="1484438" y="2469667"/>
                  <a:pt x="1495303" y="2477807"/>
                  <a:pt x="1503734" y="2485295"/>
                </a:cubicBezTo>
                <a:cubicBezTo>
                  <a:pt x="1506641" y="2493916"/>
                  <a:pt x="1512638" y="2500749"/>
                  <a:pt x="1515546" y="2509370"/>
                </a:cubicBezTo>
                <a:cubicBezTo>
                  <a:pt x="1530446" y="2531660"/>
                  <a:pt x="1543565" y="2550860"/>
                  <a:pt x="1558466" y="2573150"/>
                </a:cubicBezTo>
                <a:cubicBezTo>
                  <a:pt x="1509305" y="2552137"/>
                  <a:pt x="1454622" y="2532256"/>
                  <a:pt x="1395545" y="2519040"/>
                </a:cubicBezTo>
                <a:cubicBezTo>
                  <a:pt x="1373636" y="2513169"/>
                  <a:pt x="1351073" y="2509738"/>
                  <a:pt x="1328511" y="2506307"/>
                </a:cubicBezTo>
                <a:cubicBezTo>
                  <a:pt x="1318120" y="2506136"/>
                  <a:pt x="1307730" y="2505965"/>
                  <a:pt x="1295557" y="2502705"/>
                </a:cubicBezTo>
                <a:cubicBezTo>
                  <a:pt x="1285168" y="2502535"/>
                  <a:pt x="1274776" y="2502364"/>
                  <a:pt x="1264386" y="2502194"/>
                </a:cubicBezTo>
                <a:cubicBezTo>
                  <a:pt x="1253994" y="2502023"/>
                  <a:pt x="1243603" y="2501853"/>
                  <a:pt x="1233213" y="2501684"/>
                </a:cubicBezTo>
                <a:cubicBezTo>
                  <a:pt x="1222822" y="2501514"/>
                  <a:pt x="1212430" y="2501343"/>
                  <a:pt x="1202040" y="2501173"/>
                </a:cubicBezTo>
                <a:cubicBezTo>
                  <a:pt x="1183692" y="2501484"/>
                  <a:pt x="1164692" y="2504236"/>
                  <a:pt x="1148778" y="2505199"/>
                </a:cubicBezTo>
                <a:cubicBezTo>
                  <a:pt x="1140822" y="2505681"/>
                  <a:pt x="1132212" y="2508602"/>
                  <a:pt x="1124255" y="2509083"/>
                </a:cubicBezTo>
                <a:cubicBezTo>
                  <a:pt x="1118732" y="2510218"/>
                  <a:pt x="1110777" y="2510701"/>
                  <a:pt x="1105255" y="2511834"/>
                </a:cubicBezTo>
                <a:cubicBezTo>
                  <a:pt x="1091122" y="2515889"/>
                  <a:pt x="1080079" y="2518160"/>
                  <a:pt x="1069034" y="2520428"/>
                </a:cubicBezTo>
                <a:cubicBezTo>
                  <a:pt x="1051815" y="2526270"/>
                  <a:pt x="1040769" y="2528538"/>
                  <a:pt x="1040769" y="2528538"/>
                </a:cubicBezTo>
                <a:cubicBezTo>
                  <a:pt x="1040769" y="2528538"/>
                  <a:pt x="1051815" y="2526270"/>
                  <a:pt x="1070815" y="2523518"/>
                </a:cubicBezTo>
                <a:cubicBezTo>
                  <a:pt x="1081206" y="2523690"/>
                  <a:pt x="1092249" y="2521420"/>
                  <a:pt x="1105729" y="2519805"/>
                </a:cubicBezTo>
                <a:cubicBezTo>
                  <a:pt x="1111251" y="2518671"/>
                  <a:pt x="1119207" y="2518188"/>
                  <a:pt x="1127164" y="2517705"/>
                </a:cubicBezTo>
                <a:cubicBezTo>
                  <a:pt x="1135119" y="2517223"/>
                  <a:pt x="1143075" y="2516741"/>
                  <a:pt x="1150381" y="2518699"/>
                </a:cubicBezTo>
                <a:cubicBezTo>
                  <a:pt x="1166292" y="2517736"/>
                  <a:pt x="1184641" y="2517421"/>
                  <a:pt x="1202334" y="2519550"/>
                </a:cubicBezTo>
                <a:cubicBezTo>
                  <a:pt x="1212725" y="2519721"/>
                  <a:pt x="1223116" y="2519889"/>
                  <a:pt x="1232853" y="2522498"/>
                </a:cubicBezTo>
                <a:cubicBezTo>
                  <a:pt x="1240811" y="2522018"/>
                  <a:pt x="1250547" y="2524626"/>
                  <a:pt x="1260937" y="2524797"/>
                </a:cubicBezTo>
                <a:cubicBezTo>
                  <a:pt x="1270674" y="2527406"/>
                  <a:pt x="1281066" y="2527575"/>
                  <a:pt x="1293239" y="2530836"/>
                </a:cubicBezTo>
                <a:cubicBezTo>
                  <a:pt x="1302975" y="2533446"/>
                  <a:pt x="1312713" y="2536055"/>
                  <a:pt x="1323103" y="2536225"/>
                </a:cubicBezTo>
                <a:cubicBezTo>
                  <a:pt x="1345012" y="2542096"/>
                  <a:pt x="1364486" y="2547315"/>
                  <a:pt x="1385742" y="2555624"/>
                </a:cubicBezTo>
                <a:cubicBezTo>
                  <a:pt x="1467203" y="2582679"/>
                  <a:pt x="1544742" y="2624368"/>
                  <a:pt x="1597285" y="2661973"/>
                </a:cubicBezTo>
                <a:cubicBezTo>
                  <a:pt x="1623883" y="2679556"/>
                  <a:pt x="1645612" y="2695835"/>
                  <a:pt x="1658259" y="2707065"/>
                </a:cubicBezTo>
                <a:cubicBezTo>
                  <a:pt x="1667340" y="2712112"/>
                  <a:pt x="1671557" y="2715854"/>
                  <a:pt x="1675772" y="2719600"/>
                </a:cubicBezTo>
                <a:cubicBezTo>
                  <a:pt x="1679988" y="2723343"/>
                  <a:pt x="1679988" y="2723343"/>
                  <a:pt x="1679988" y="2723343"/>
                </a:cubicBezTo>
                <a:cubicBezTo>
                  <a:pt x="1682421" y="2723994"/>
                  <a:pt x="1682421" y="2723994"/>
                  <a:pt x="1682421" y="2723994"/>
                </a:cubicBezTo>
                <a:cubicBezTo>
                  <a:pt x="1738819" y="2786158"/>
                  <a:pt x="1799613" y="2841660"/>
                  <a:pt x="1866582" y="2893585"/>
                </a:cubicBezTo>
                <a:cubicBezTo>
                  <a:pt x="1884097" y="2906119"/>
                  <a:pt x="1901610" y="2918654"/>
                  <a:pt x="1919123" y="2931188"/>
                </a:cubicBezTo>
                <a:cubicBezTo>
                  <a:pt x="1945721" y="2948772"/>
                  <a:pt x="1945721" y="2948772"/>
                  <a:pt x="1945721" y="2948772"/>
                </a:cubicBezTo>
                <a:cubicBezTo>
                  <a:pt x="1956586" y="2956910"/>
                  <a:pt x="1956586" y="2956910"/>
                  <a:pt x="1956586" y="2956910"/>
                </a:cubicBezTo>
                <a:cubicBezTo>
                  <a:pt x="1963236" y="2961308"/>
                  <a:pt x="1963236" y="2961308"/>
                  <a:pt x="1963236" y="2961308"/>
                </a:cubicBezTo>
                <a:cubicBezTo>
                  <a:pt x="1972320" y="2966355"/>
                  <a:pt x="1972320" y="2966355"/>
                  <a:pt x="1972320" y="2966355"/>
                </a:cubicBezTo>
                <a:cubicBezTo>
                  <a:pt x="1989834" y="2978890"/>
                  <a:pt x="2007348" y="2991424"/>
                  <a:pt x="2025517" y="3001522"/>
                </a:cubicBezTo>
                <a:cubicBezTo>
                  <a:pt x="2043685" y="3011617"/>
                  <a:pt x="2061198" y="3024153"/>
                  <a:pt x="2079366" y="3034247"/>
                </a:cubicBezTo>
                <a:cubicBezTo>
                  <a:pt x="2152037" y="3074633"/>
                  <a:pt x="2225361" y="3112577"/>
                  <a:pt x="2300645" y="3143206"/>
                </a:cubicBezTo>
                <a:cubicBezTo>
                  <a:pt x="2377711" y="3176926"/>
                  <a:pt x="2454303" y="3202676"/>
                  <a:pt x="2529767" y="3222897"/>
                </a:cubicBezTo>
                <a:cubicBezTo>
                  <a:pt x="2605232" y="3243116"/>
                  <a:pt x="2682657" y="3256022"/>
                  <a:pt x="2755867" y="3265183"/>
                </a:cubicBezTo>
                <a:cubicBezTo>
                  <a:pt x="2831511" y="3274995"/>
                  <a:pt x="2904247" y="3276187"/>
                  <a:pt x="2975203" y="3274286"/>
                </a:cubicBezTo>
                <a:cubicBezTo>
                  <a:pt x="3046156" y="3272386"/>
                  <a:pt x="3113550" y="3264304"/>
                  <a:pt x="3176728" y="3252479"/>
                </a:cubicBezTo>
                <a:cubicBezTo>
                  <a:pt x="3304867" y="3231919"/>
                  <a:pt x="3419230" y="3194600"/>
                  <a:pt x="3513467" y="3154500"/>
                </a:cubicBezTo>
                <a:cubicBezTo>
                  <a:pt x="3610137" y="3115053"/>
                  <a:pt x="3690422" y="3068601"/>
                  <a:pt x="3752830" y="3030428"/>
                </a:cubicBezTo>
                <a:cubicBezTo>
                  <a:pt x="3768924" y="3019058"/>
                  <a:pt x="3781929" y="3009472"/>
                  <a:pt x="3797369" y="3000539"/>
                </a:cubicBezTo>
                <a:lnTo>
                  <a:pt x="3809428" y="2991854"/>
                </a:lnTo>
                <a:lnTo>
                  <a:pt x="3795774" y="2986893"/>
                </a:lnTo>
                <a:lnTo>
                  <a:pt x="3788404" y="2992225"/>
                </a:lnTo>
                <a:cubicBezTo>
                  <a:pt x="3761259" y="3009857"/>
                  <a:pt x="3732966" y="3026287"/>
                  <a:pt x="3703558" y="3041405"/>
                </a:cubicBezTo>
                <a:cubicBezTo>
                  <a:pt x="3674151" y="3056523"/>
                  <a:pt x="3644325" y="3069972"/>
                  <a:pt x="3614190" y="3081788"/>
                </a:cubicBezTo>
                <a:lnTo>
                  <a:pt x="3557738" y="3100709"/>
                </a:lnTo>
                <a:lnTo>
                  <a:pt x="3501612" y="3123838"/>
                </a:lnTo>
                <a:cubicBezTo>
                  <a:pt x="3406279" y="3158402"/>
                  <a:pt x="3293912" y="3188402"/>
                  <a:pt x="3169556" y="3204735"/>
                </a:cubicBezTo>
                <a:cubicBezTo>
                  <a:pt x="3045200" y="3221071"/>
                  <a:pt x="2907078" y="3220646"/>
                  <a:pt x="2766227" y="3201200"/>
                </a:cubicBezTo>
                <a:cubicBezTo>
                  <a:pt x="2622942" y="3181100"/>
                  <a:pt x="2478239" y="3137100"/>
                  <a:pt x="2333241" y="3074730"/>
                </a:cubicBezTo>
                <a:cubicBezTo>
                  <a:pt x="2261068" y="3042322"/>
                  <a:pt x="2190203" y="3005040"/>
                  <a:pt x="2123079" y="2963534"/>
                </a:cubicBezTo>
                <a:cubicBezTo>
                  <a:pt x="2107351" y="2954094"/>
                  <a:pt x="2094057" y="2945304"/>
                  <a:pt x="2078328" y="2935863"/>
                </a:cubicBezTo>
                <a:cubicBezTo>
                  <a:pt x="2068121" y="2925287"/>
                  <a:pt x="2056132" y="2911622"/>
                  <a:pt x="2044145" y="2897955"/>
                </a:cubicBezTo>
                <a:cubicBezTo>
                  <a:pt x="2026165" y="2877456"/>
                  <a:pt x="2008836" y="2854521"/>
                  <a:pt x="1991508" y="2831584"/>
                </a:cubicBezTo>
                <a:cubicBezTo>
                  <a:pt x="1984386" y="2819222"/>
                  <a:pt x="1974832" y="2806208"/>
                  <a:pt x="1967712" y="2793848"/>
                </a:cubicBezTo>
                <a:cubicBezTo>
                  <a:pt x="1958157" y="2780834"/>
                  <a:pt x="1948604" y="2767819"/>
                  <a:pt x="1941483" y="2755457"/>
                </a:cubicBezTo>
                <a:cubicBezTo>
                  <a:pt x="1931930" y="2742444"/>
                  <a:pt x="1924809" y="2730081"/>
                  <a:pt x="1918340" y="2715283"/>
                </a:cubicBezTo>
                <a:cubicBezTo>
                  <a:pt x="1908786" y="2702268"/>
                  <a:pt x="1902319" y="2687469"/>
                  <a:pt x="1895199" y="2675108"/>
                </a:cubicBezTo>
                <a:cubicBezTo>
                  <a:pt x="1879178" y="2647294"/>
                  <a:pt x="1866243" y="2617693"/>
                  <a:pt x="1855089" y="2591183"/>
                </a:cubicBezTo>
                <a:cubicBezTo>
                  <a:pt x="1848621" y="2576384"/>
                  <a:pt x="1842156" y="2561584"/>
                  <a:pt x="1838120" y="2547435"/>
                </a:cubicBezTo>
                <a:cubicBezTo>
                  <a:pt x="1831653" y="2532636"/>
                  <a:pt x="1826965" y="2520926"/>
                  <a:pt x="1820499" y="2506127"/>
                </a:cubicBezTo>
                <a:cubicBezTo>
                  <a:pt x="1818246" y="2495069"/>
                  <a:pt x="1815337" y="2486450"/>
                  <a:pt x="1812431" y="2477830"/>
                </a:cubicBezTo>
                <a:cubicBezTo>
                  <a:pt x="2012879" y="2479272"/>
                  <a:pt x="2147545" y="2220042"/>
                  <a:pt x="2116240" y="2015647"/>
                </a:cubicBezTo>
                <a:cubicBezTo>
                  <a:pt x="2089737" y="1851741"/>
                  <a:pt x="2023123" y="1603911"/>
                  <a:pt x="2023123" y="1603911"/>
                </a:cubicBezTo>
                <a:cubicBezTo>
                  <a:pt x="1743211" y="1850359"/>
                  <a:pt x="1719068" y="2115684"/>
                  <a:pt x="1746044" y="2287557"/>
                </a:cubicBezTo>
                <a:cubicBezTo>
                  <a:pt x="1745390" y="2289995"/>
                  <a:pt x="1745390" y="2289995"/>
                  <a:pt x="1745390" y="2289995"/>
                </a:cubicBezTo>
                <a:cubicBezTo>
                  <a:pt x="1745685" y="2308368"/>
                  <a:pt x="1750191" y="2330483"/>
                  <a:pt x="1751612" y="2354385"/>
                </a:cubicBezTo>
                <a:cubicBezTo>
                  <a:pt x="1753212" y="2367881"/>
                  <a:pt x="1755466" y="2378939"/>
                  <a:pt x="1757065" y="2392434"/>
                </a:cubicBezTo>
                <a:cubicBezTo>
                  <a:pt x="1758667" y="2405929"/>
                  <a:pt x="1760267" y="2419426"/>
                  <a:pt x="1764300" y="2433574"/>
                </a:cubicBezTo>
                <a:cubicBezTo>
                  <a:pt x="1768153" y="2458127"/>
                  <a:pt x="1775568" y="2488859"/>
                  <a:pt x="1783635" y="2517156"/>
                </a:cubicBezTo>
                <a:cubicBezTo>
                  <a:pt x="1790104" y="2531956"/>
                  <a:pt x="1794137" y="2546105"/>
                  <a:pt x="1798170" y="2560252"/>
                </a:cubicBezTo>
                <a:cubicBezTo>
                  <a:pt x="1804638" y="2575051"/>
                  <a:pt x="1808019" y="2591639"/>
                  <a:pt x="1814485" y="2606438"/>
                </a:cubicBezTo>
                <a:cubicBezTo>
                  <a:pt x="1827421" y="2636038"/>
                  <a:pt x="1840355" y="2665638"/>
                  <a:pt x="1856377" y="2693452"/>
                </a:cubicBezTo>
                <a:cubicBezTo>
                  <a:pt x="1862843" y="2708253"/>
                  <a:pt x="1871745" y="2723705"/>
                  <a:pt x="1878864" y="2736067"/>
                </a:cubicBezTo>
                <a:cubicBezTo>
                  <a:pt x="1887767" y="2751518"/>
                  <a:pt x="1897319" y="2764530"/>
                  <a:pt x="1904441" y="2776893"/>
                </a:cubicBezTo>
                <a:cubicBezTo>
                  <a:pt x="1922896" y="2805358"/>
                  <a:pt x="1942657" y="2828948"/>
                  <a:pt x="1961766" y="2854976"/>
                </a:cubicBezTo>
                <a:cubicBezTo>
                  <a:pt x="1964198" y="2855627"/>
                  <a:pt x="1965979" y="2858716"/>
                  <a:pt x="1967760" y="2861807"/>
                </a:cubicBezTo>
                <a:cubicBezTo>
                  <a:pt x="1952684" y="2849929"/>
                  <a:pt x="1937610" y="2838048"/>
                  <a:pt x="1920103" y="2825517"/>
                </a:cubicBezTo>
                <a:cubicBezTo>
                  <a:pt x="1792859" y="2726088"/>
                  <a:pt x="1680103" y="2601791"/>
                  <a:pt x="1592041" y="2463206"/>
                </a:cubicBezTo>
                <a:cubicBezTo>
                  <a:pt x="1548011" y="2393913"/>
                  <a:pt x="1510154" y="2321047"/>
                  <a:pt x="1480904" y="2245262"/>
                </a:cubicBezTo>
                <a:cubicBezTo>
                  <a:pt x="1479125" y="2242170"/>
                  <a:pt x="1479779" y="2239731"/>
                  <a:pt x="1477998" y="2236642"/>
                </a:cubicBezTo>
                <a:cubicBezTo>
                  <a:pt x="1478359" y="2215831"/>
                  <a:pt x="1475811" y="2186400"/>
                  <a:pt x="1475877" y="2147218"/>
                </a:cubicBezTo>
                <a:cubicBezTo>
                  <a:pt x="1475290" y="2110473"/>
                  <a:pt x="1478443" y="2069502"/>
                  <a:pt x="1482903" y="2023657"/>
                </a:cubicBezTo>
                <a:cubicBezTo>
                  <a:pt x="1486351" y="2001060"/>
                  <a:pt x="1490450" y="1976025"/>
                  <a:pt x="1493895" y="1953426"/>
                </a:cubicBezTo>
                <a:cubicBezTo>
                  <a:pt x="1497997" y="1928392"/>
                  <a:pt x="1503876" y="1906446"/>
                  <a:pt x="1510410" y="1882063"/>
                </a:cubicBezTo>
                <a:cubicBezTo>
                  <a:pt x="1513677" y="1869871"/>
                  <a:pt x="1516945" y="1857678"/>
                  <a:pt x="1520211" y="1845487"/>
                </a:cubicBezTo>
                <a:cubicBezTo>
                  <a:pt x="1522823" y="1835734"/>
                  <a:pt x="1528523" y="1824194"/>
                  <a:pt x="1531790" y="1812003"/>
                </a:cubicBezTo>
                <a:cubicBezTo>
                  <a:pt x="1540758" y="1788273"/>
                  <a:pt x="1549070" y="1766978"/>
                  <a:pt x="1559818" y="1746337"/>
                </a:cubicBezTo>
                <a:cubicBezTo>
                  <a:pt x="1568131" y="1725045"/>
                  <a:pt x="1581312" y="1705056"/>
                  <a:pt x="1591405" y="1686854"/>
                </a:cubicBezTo>
                <a:cubicBezTo>
                  <a:pt x="1601500" y="1668652"/>
                  <a:pt x="1613374" y="1653538"/>
                  <a:pt x="1625248" y="1638426"/>
                </a:cubicBezTo>
                <a:cubicBezTo>
                  <a:pt x="1634688" y="1622662"/>
                  <a:pt x="1645909" y="1609988"/>
                  <a:pt x="1657130" y="1597312"/>
                </a:cubicBezTo>
                <a:cubicBezTo>
                  <a:pt x="1667697" y="1587078"/>
                  <a:pt x="1675830" y="1576191"/>
                  <a:pt x="1683312" y="1567742"/>
                </a:cubicBezTo>
                <a:cubicBezTo>
                  <a:pt x="1700053" y="1553933"/>
                  <a:pt x="1707533" y="1545484"/>
                  <a:pt x="1707533" y="1545484"/>
                </a:cubicBezTo>
                <a:cubicBezTo>
                  <a:pt x="1707533" y="1545484"/>
                  <a:pt x="1697619" y="1553282"/>
                  <a:pt x="1680878" y="1567089"/>
                </a:cubicBezTo>
                <a:cubicBezTo>
                  <a:pt x="1671617" y="1572448"/>
                  <a:pt x="1663484" y="1583335"/>
                  <a:pt x="1650483" y="1592919"/>
                </a:cubicBezTo>
                <a:cubicBezTo>
                  <a:pt x="1639915" y="1603155"/>
                  <a:pt x="1626260" y="1615177"/>
                  <a:pt x="1614387" y="1630289"/>
                </a:cubicBezTo>
                <a:cubicBezTo>
                  <a:pt x="1603167" y="1642961"/>
                  <a:pt x="1588207" y="1659862"/>
                  <a:pt x="1575679" y="1677412"/>
                </a:cubicBezTo>
                <a:cubicBezTo>
                  <a:pt x="1563152" y="1694961"/>
                  <a:pt x="1549971" y="1714951"/>
                  <a:pt x="1536789" y="1734940"/>
                </a:cubicBezTo>
                <a:cubicBezTo>
                  <a:pt x="1526043" y="1755581"/>
                  <a:pt x="1512209" y="1778008"/>
                  <a:pt x="1503895" y="1799302"/>
                </a:cubicBezTo>
                <a:cubicBezTo>
                  <a:pt x="1498195" y="1810841"/>
                  <a:pt x="1492495" y="1822381"/>
                  <a:pt x="1486793" y="1833921"/>
                </a:cubicBezTo>
                <a:cubicBezTo>
                  <a:pt x="1481094" y="1845461"/>
                  <a:pt x="1477828" y="1857652"/>
                  <a:pt x="1472127" y="1869191"/>
                </a:cubicBezTo>
                <a:cubicBezTo>
                  <a:pt x="1463159" y="1892923"/>
                  <a:pt x="1456625" y="1917306"/>
                  <a:pt x="1450093" y="1941689"/>
                </a:cubicBezTo>
                <a:cubicBezTo>
                  <a:pt x="1443559" y="1966072"/>
                  <a:pt x="1437026" y="1990457"/>
                  <a:pt x="1430491" y="2014840"/>
                </a:cubicBezTo>
                <a:cubicBezTo>
                  <a:pt x="1427700" y="2034998"/>
                  <a:pt x="1422472" y="2054506"/>
                  <a:pt x="1420333" y="2072226"/>
                </a:cubicBezTo>
                <a:cubicBezTo>
                  <a:pt x="1415171" y="2052550"/>
                  <a:pt x="1410011" y="2032872"/>
                  <a:pt x="1404849" y="2013196"/>
                </a:cubicBezTo>
                <a:cubicBezTo>
                  <a:pt x="1375194" y="1890260"/>
                  <a:pt x="1356577" y="1765055"/>
                  <a:pt x="1350783" y="1640672"/>
                </a:cubicBezTo>
                <a:cubicBezTo>
                  <a:pt x="1352742" y="1633356"/>
                  <a:pt x="1354703" y="1626043"/>
                  <a:pt x="1357317" y="1616287"/>
                </a:cubicBezTo>
                <a:cubicBezTo>
                  <a:pt x="1357969" y="1613850"/>
                  <a:pt x="1358621" y="1611412"/>
                  <a:pt x="1359276" y="1608975"/>
                </a:cubicBezTo>
                <a:cubicBezTo>
                  <a:pt x="1359929" y="1606535"/>
                  <a:pt x="1360583" y="1604097"/>
                  <a:pt x="1361890" y="1599219"/>
                </a:cubicBezTo>
                <a:cubicBezTo>
                  <a:pt x="1365629" y="1594996"/>
                  <a:pt x="1367591" y="1587681"/>
                  <a:pt x="1368895" y="1582804"/>
                </a:cubicBezTo>
                <a:cubicBezTo>
                  <a:pt x="1375249" y="1568825"/>
                  <a:pt x="1378517" y="1556633"/>
                  <a:pt x="1387304" y="1543308"/>
                </a:cubicBezTo>
                <a:cubicBezTo>
                  <a:pt x="1391696" y="1536644"/>
                  <a:pt x="1394312" y="1526891"/>
                  <a:pt x="1398704" y="1520228"/>
                </a:cubicBezTo>
                <a:cubicBezTo>
                  <a:pt x="1403099" y="1513567"/>
                  <a:pt x="1405057" y="1506250"/>
                  <a:pt x="1409451" y="1499588"/>
                </a:cubicBezTo>
                <a:cubicBezTo>
                  <a:pt x="1414498" y="1490485"/>
                  <a:pt x="1418892" y="1483823"/>
                  <a:pt x="1423285" y="1477160"/>
                </a:cubicBezTo>
                <a:cubicBezTo>
                  <a:pt x="1430766" y="1468711"/>
                  <a:pt x="1435159" y="1462047"/>
                  <a:pt x="1439552" y="1455385"/>
                </a:cubicBezTo>
                <a:cubicBezTo>
                  <a:pt x="1443947" y="1448722"/>
                  <a:pt x="1451428" y="1440273"/>
                  <a:pt x="1455820" y="1433611"/>
                </a:cubicBezTo>
                <a:cubicBezTo>
                  <a:pt x="1459561" y="1429385"/>
                  <a:pt x="1463301" y="1425160"/>
                  <a:pt x="1463955" y="1422722"/>
                </a:cubicBezTo>
                <a:cubicBezTo>
                  <a:pt x="1474520" y="1412487"/>
                  <a:pt x="1474520" y="1412487"/>
                  <a:pt x="1474520" y="1412487"/>
                </a:cubicBezTo>
                <a:cubicBezTo>
                  <a:pt x="1481349" y="1406475"/>
                  <a:pt x="1488176" y="1400467"/>
                  <a:pt x="1493223" y="1391364"/>
                </a:cubicBezTo>
                <a:cubicBezTo>
                  <a:pt x="1500050" y="1385353"/>
                  <a:pt x="1506878" y="1379342"/>
                  <a:pt x="1513704" y="1373330"/>
                </a:cubicBezTo>
                <a:cubicBezTo>
                  <a:pt x="1527358" y="1361309"/>
                  <a:pt x="1541013" y="1349287"/>
                  <a:pt x="1556447" y="1340356"/>
                </a:cubicBezTo>
                <a:cubicBezTo>
                  <a:pt x="1563275" y="1334344"/>
                  <a:pt x="1570102" y="1328333"/>
                  <a:pt x="1576274" y="1324760"/>
                </a:cubicBezTo>
                <a:cubicBezTo>
                  <a:pt x="1583101" y="1318750"/>
                  <a:pt x="1589929" y="1312740"/>
                  <a:pt x="1598536" y="1309819"/>
                </a:cubicBezTo>
                <a:cubicBezTo>
                  <a:pt x="1610883" y="1302674"/>
                  <a:pt x="1626318" y="1293743"/>
                  <a:pt x="1638666" y="1286596"/>
                </a:cubicBezTo>
                <a:cubicBezTo>
                  <a:pt x="1651013" y="1279453"/>
                  <a:pt x="1662707" y="1274745"/>
                  <a:pt x="1674402" y="1270038"/>
                </a:cubicBezTo>
                <a:cubicBezTo>
                  <a:pt x="1683663" y="1264679"/>
                  <a:pt x="1694703" y="1262410"/>
                  <a:pt x="1700876" y="1258838"/>
                </a:cubicBezTo>
                <a:cubicBezTo>
                  <a:pt x="1718089" y="1252997"/>
                  <a:pt x="1726697" y="1250077"/>
                  <a:pt x="1726697" y="1250077"/>
                </a:cubicBezTo>
                <a:cubicBezTo>
                  <a:pt x="1726697" y="1250077"/>
                  <a:pt x="1718089" y="1252997"/>
                  <a:pt x="1701529" y="1256400"/>
                </a:cubicBezTo>
                <a:cubicBezTo>
                  <a:pt x="1692923" y="1259319"/>
                  <a:pt x="1681880" y="1261588"/>
                  <a:pt x="1670840" y="1263856"/>
                </a:cubicBezTo>
                <a:cubicBezTo>
                  <a:pt x="1659147" y="1268563"/>
                  <a:pt x="1645672" y="1270179"/>
                  <a:pt x="1633325" y="1277325"/>
                </a:cubicBezTo>
                <a:cubicBezTo>
                  <a:pt x="1619197" y="1281380"/>
                  <a:pt x="1604416" y="1287874"/>
                  <a:pt x="1589635" y="1294366"/>
                </a:cubicBezTo>
                <a:cubicBezTo>
                  <a:pt x="1581028" y="1297288"/>
                  <a:pt x="1574201" y="1303299"/>
                  <a:pt x="1565594" y="1306219"/>
                </a:cubicBezTo>
                <a:cubicBezTo>
                  <a:pt x="1559420" y="1309791"/>
                  <a:pt x="1550158" y="1315150"/>
                  <a:pt x="1541552" y="1318070"/>
                </a:cubicBezTo>
                <a:cubicBezTo>
                  <a:pt x="1526117" y="1327003"/>
                  <a:pt x="1510029" y="1338372"/>
                  <a:pt x="1493943" y="1349741"/>
                </a:cubicBezTo>
                <a:cubicBezTo>
                  <a:pt x="1487116" y="1355753"/>
                  <a:pt x="1477855" y="1361112"/>
                  <a:pt x="1471027" y="1367122"/>
                </a:cubicBezTo>
                <a:cubicBezTo>
                  <a:pt x="1461766" y="1372481"/>
                  <a:pt x="1454940" y="1378491"/>
                  <a:pt x="1448113" y="1384504"/>
                </a:cubicBezTo>
                <a:cubicBezTo>
                  <a:pt x="1435113" y="1394086"/>
                  <a:pt x="1435113" y="1394086"/>
                  <a:pt x="1435113" y="1394086"/>
                </a:cubicBezTo>
                <a:cubicBezTo>
                  <a:pt x="1431372" y="1398311"/>
                  <a:pt x="1427631" y="1402536"/>
                  <a:pt x="1424545" y="1404322"/>
                </a:cubicBezTo>
                <a:cubicBezTo>
                  <a:pt x="1417064" y="1412771"/>
                  <a:pt x="1410237" y="1418782"/>
                  <a:pt x="1405843" y="1425444"/>
                </a:cubicBezTo>
                <a:cubicBezTo>
                  <a:pt x="1395931" y="1433242"/>
                  <a:pt x="1391537" y="1439906"/>
                  <a:pt x="1384056" y="1448354"/>
                </a:cubicBezTo>
                <a:cubicBezTo>
                  <a:pt x="1379662" y="1455018"/>
                  <a:pt x="1372181" y="1463468"/>
                  <a:pt x="1367788" y="1470130"/>
                </a:cubicBezTo>
                <a:cubicBezTo>
                  <a:pt x="1360960" y="1476140"/>
                  <a:pt x="1355913" y="1485243"/>
                  <a:pt x="1351522" y="1491904"/>
                </a:cubicBezTo>
                <a:cubicBezTo>
                  <a:pt x="1348434" y="1493691"/>
                  <a:pt x="1348434" y="1493691"/>
                  <a:pt x="1347780" y="1496129"/>
                </a:cubicBezTo>
                <a:cubicBezTo>
                  <a:pt x="1349465" y="1363298"/>
                  <a:pt x="1360886" y="1233073"/>
                  <a:pt x="1380731" y="1110334"/>
                </a:cubicBezTo>
                <a:cubicBezTo>
                  <a:pt x="1381385" y="1107895"/>
                  <a:pt x="1381385" y="1107895"/>
                  <a:pt x="1381385" y="1107895"/>
                </a:cubicBezTo>
                <a:cubicBezTo>
                  <a:pt x="1381385" y="1107895"/>
                  <a:pt x="1381385" y="1107895"/>
                  <a:pt x="1379605" y="1104805"/>
                </a:cubicBezTo>
                <a:cubicBezTo>
                  <a:pt x="1380257" y="1102368"/>
                  <a:pt x="1380912" y="1099929"/>
                  <a:pt x="1381565" y="1097490"/>
                </a:cubicBezTo>
                <a:cubicBezTo>
                  <a:pt x="1383052" y="1082208"/>
                  <a:pt x="1386971" y="1067577"/>
                  <a:pt x="1388457" y="1052295"/>
                </a:cubicBezTo>
                <a:cubicBezTo>
                  <a:pt x="1389111" y="1049856"/>
                  <a:pt x="1392198" y="1048072"/>
                  <a:pt x="1392852" y="1045633"/>
                </a:cubicBezTo>
                <a:cubicBezTo>
                  <a:pt x="1404906" y="1020114"/>
                  <a:pt x="1420047" y="992811"/>
                  <a:pt x="1438275" y="963720"/>
                </a:cubicBezTo>
                <a:cubicBezTo>
                  <a:pt x="1458284" y="937721"/>
                  <a:pt x="1479596" y="906845"/>
                  <a:pt x="1505126" y="879710"/>
                </a:cubicBezTo>
                <a:cubicBezTo>
                  <a:pt x="1559921" y="821217"/>
                  <a:pt x="1626885" y="765986"/>
                  <a:pt x="1712011" y="720844"/>
                </a:cubicBezTo>
                <a:cubicBezTo>
                  <a:pt x="1797137" y="675707"/>
                  <a:pt x="1899117" y="645537"/>
                  <a:pt x="2006257" y="635044"/>
                </a:cubicBezTo>
                <a:cubicBezTo>
                  <a:pt x="2060155" y="628578"/>
                  <a:pt x="2115179" y="627641"/>
                  <a:pt x="2168715" y="641986"/>
                </a:cubicBezTo>
                <a:cubicBezTo>
                  <a:pt x="2222906" y="653893"/>
                  <a:pt x="2276263" y="678644"/>
                  <a:pt x="2322793" y="709406"/>
                </a:cubicBezTo>
                <a:cubicBezTo>
                  <a:pt x="2371757" y="740820"/>
                  <a:pt x="2412587" y="783120"/>
                  <a:pt x="2444158" y="830780"/>
                </a:cubicBezTo>
                <a:cubicBezTo>
                  <a:pt x="2459615" y="855829"/>
                  <a:pt x="2472758" y="882219"/>
                  <a:pt x="2483363" y="909562"/>
                </a:cubicBezTo>
                <a:lnTo>
                  <a:pt x="2495844" y="953546"/>
                </a:lnTo>
                <a:lnTo>
                  <a:pt x="2501731" y="966132"/>
                </a:lnTo>
                <a:lnTo>
                  <a:pt x="2508028" y="995252"/>
                </a:lnTo>
                <a:lnTo>
                  <a:pt x="2509125" y="997154"/>
                </a:lnTo>
                <a:lnTo>
                  <a:pt x="2508452" y="997216"/>
                </a:lnTo>
                <a:lnTo>
                  <a:pt x="2511151" y="1009695"/>
                </a:lnTo>
                <a:lnTo>
                  <a:pt x="2511381" y="1029282"/>
                </a:lnTo>
                <a:lnTo>
                  <a:pt x="2513451" y="1029674"/>
                </a:lnTo>
                <a:cubicBezTo>
                  <a:pt x="2513924" y="1037643"/>
                  <a:pt x="2513924" y="1037643"/>
                  <a:pt x="2513924" y="1037643"/>
                </a:cubicBezTo>
                <a:cubicBezTo>
                  <a:pt x="2514397" y="1045608"/>
                  <a:pt x="2513091" y="1050484"/>
                  <a:pt x="2513563" y="1058451"/>
                </a:cubicBezTo>
                <a:cubicBezTo>
                  <a:pt x="2514692" y="1063982"/>
                  <a:pt x="2512731" y="1071295"/>
                  <a:pt x="2513204" y="1079264"/>
                </a:cubicBezTo>
                <a:cubicBezTo>
                  <a:pt x="2510885" y="1107388"/>
                  <a:pt x="2506132" y="1134862"/>
                  <a:pt x="2495858" y="1163470"/>
                </a:cubicBezTo>
                <a:cubicBezTo>
                  <a:pt x="2476616" y="1215811"/>
                  <a:pt x="2442121" y="1266676"/>
                  <a:pt x="2398725" y="1302088"/>
                </a:cubicBezTo>
                <a:cubicBezTo>
                  <a:pt x="2313060" y="1378443"/>
                  <a:pt x="2179919" y="1408105"/>
                  <a:pt x="2078070" y="1359907"/>
                </a:cubicBezTo>
                <a:cubicBezTo>
                  <a:pt x="2026493" y="1338247"/>
                  <a:pt x="1985010" y="1298383"/>
                  <a:pt x="1955873" y="1251376"/>
                </a:cubicBezTo>
                <a:cubicBezTo>
                  <a:pt x="1941634" y="1226652"/>
                  <a:pt x="1932259" y="1203232"/>
                  <a:pt x="1926625" y="1175588"/>
                </a:cubicBezTo>
                <a:cubicBezTo>
                  <a:pt x="1925496" y="1170062"/>
                  <a:pt x="1925023" y="1162094"/>
                  <a:pt x="1923897" y="1156566"/>
                </a:cubicBezTo>
                <a:cubicBezTo>
                  <a:pt x="1922116" y="1153474"/>
                  <a:pt x="1922116" y="1153474"/>
                  <a:pt x="1922116" y="1153474"/>
                </a:cubicBezTo>
                <a:cubicBezTo>
                  <a:pt x="1921644" y="1145507"/>
                  <a:pt x="1921644" y="1145507"/>
                  <a:pt x="1921644" y="1145507"/>
                </a:cubicBezTo>
                <a:cubicBezTo>
                  <a:pt x="1922951" y="1140631"/>
                  <a:pt x="1922951" y="1140631"/>
                  <a:pt x="1922951" y="1140631"/>
                </a:cubicBezTo>
                <a:cubicBezTo>
                  <a:pt x="1921170" y="1137541"/>
                  <a:pt x="1921170" y="1137541"/>
                  <a:pt x="1921170" y="1137541"/>
                </a:cubicBezTo>
                <a:cubicBezTo>
                  <a:pt x="1922003" y="1124698"/>
                  <a:pt x="1922837" y="1111853"/>
                  <a:pt x="1923670" y="1099009"/>
                </a:cubicBezTo>
                <a:cubicBezTo>
                  <a:pt x="1931870" y="1048940"/>
                  <a:pt x="1960191" y="1001645"/>
                  <a:pt x="1999194" y="972895"/>
                </a:cubicBezTo>
                <a:cubicBezTo>
                  <a:pt x="2019022" y="957300"/>
                  <a:pt x="2043064" y="945449"/>
                  <a:pt x="2065797" y="938473"/>
                </a:cubicBezTo>
                <a:cubicBezTo>
                  <a:pt x="2077492" y="933766"/>
                  <a:pt x="2090966" y="932151"/>
                  <a:pt x="2102007" y="929883"/>
                </a:cubicBezTo>
                <a:cubicBezTo>
                  <a:pt x="2104441" y="930535"/>
                  <a:pt x="2104441" y="930535"/>
                  <a:pt x="2104441" y="930535"/>
                </a:cubicBezTo>
                <a:cubicBezTo>
                  <a:pt x="2106873" y="931184"/>
                  <a:pt x="2106873" y="931184"/>
                  <a:pt x="2106873" y="931184"/>
                </a:cubicBezTo>
                <a:cubicBezTo>
                  <a:pt x="2112395" y="930051"/>
                  <a:pt x="2112395" y="930051"/>
                  <a:pt x="2112395" y="930051"/>
                </a:cubicBezTo>
                <a:cubicBezTo>
                  <a:pt x="2120350" y="929569"/>
                  <a:pt x="2120350" y="929569"/>
                  <a:pt x="2120350" y="929569"/>
                </a:cubicBezTo>
                <a:cubicBezTo>
                  <a:pt x="2125869" y="928434"/>
                  <a:pt x="2133169" y="930391"/>
                  <a:pt x="2138690" y="929257"/>
                </a:cubicBezTo>
                <a:cubicBezTo>
                  <a:pt x="2184453" y="933679"/>
                  <a:pt x="2229202" y="961351"/>
                  <a:pt x="2256086" y="997301"/>
                </a:cubicBezTo>
                <a:cubicBezTo>
                  <a:pt x="2282969" y="1033251"/>
                  <a:pt x="2293762" y="1080571"/>
                  <a:pt x="2283308" y="1119587"/>
                </a:cubicBezTo>
                <a:cubicBezTo>
                  <a:pt x="2272855" y="1158599"/>
                  <a:pt x="2243586" y="1189957"/>
                  <a:pt x="2207851" y="1206516"/>
                </a:cubicBezTo>
                <a:cubicBezTo>
                  <a:pt x="2190636" y="1212357"/>
                  <a:pt x="2170989" y="1217545"/>
                  <a:pt x="2153302" y="1215420"/>
                </a:cubicBezTo>
                <a:cubicBezTo>
                  <a:pt x="2134960" y="1215733"/>
                  <a:pt x="2118579" y="1208729"/>
                  <a:pt x="2102198" y="1201727"/>
                </a:cubicBezTo>
                <a:cubicBezTo>
                  <a:pt x="2086468" y="1192286"/>
                  <a:pt x="2074481" y="1178620"/>
                  <a:pt x="2067361" y="1166259"/>
                </a:cubicBezTo>
                <a:cubicBezTo>
                  <a:pt x="2058460" y="1150806"/>
                  <a:pt x="2051993" y="1136006"/>
                  <a:pt x="2051045" y="1120071"/>
                </a:cubicBezTo>
                <a:cubicBezTo>
                  <a:pt x="2046064" y="1089991"/>
                  <a:pt x="2061207" y="1062687"/>
                  <a:pt x="2081033" y="1047092"/>
                </a:cubicBezTo>
                <a:cubicBezTo>
                  <a:pt x="2101515" y="1029059"/>
                  <a:pt x="2124248" y="1022084"/>
                  <a:pt x="2146803" y="1025515"/>
                </a:cubicBezTo>
                <a:cubicBezTo>
                  <a:pt x="2166926" y="1028292"/>
                  <a:pt x="2182655" y="1037733"/>
                  <a:pt x="2192860" y="1048308"/>
                </a:cubicBezTo>
                <a:cubicBezTo>
                  <a:pt x="2203069" y="1058885"/>
                  <a:pt x="2207756" y="1070593"/>
                  <a:pt x="2210663" y="1079213"/>
                </a:cubicBezTo>
                <a:cubicBezTo>
                  <a:pt x="2212443" y="1082304"/>
                  <a:pt x="2211789" y="1084742"/>
                  <a:pt x="2213570" y="1087830"/>
                </a:cubicBezTo>
                <a:cubicBezTo>
                  <a:pt x="2214222" y="1085392"/>
                  <a:pt x="2212443" y="1082304"/>
                  <a:pt x="2211317" y="1076774"/>
                </a:cubicBezTo>
                <a:cubicBezTo>
                  <a:pt x="2210842" y="1068807"/>
                  <a:pt x="2208589" y="1057750"/>
                  <a:pt x="2199035" y="1044737"/>
                </a:cubicBezTo>
                <a:cubicBezTo>
                  <a:pt x="2188828" y="1034162"/>
                  <a:pt x="2171974" y="1019191"/>
                  <a:pt x="2146984" y="1015109"/>
                </a:cubicBezTo>
                <a:cubicBezTo>
                  <a:pt x="2125084" y="1009240"/>
                  <a:pt x="2095046" y="1014260"/>
                  <a:pt x="2069047" y="1033426"/>
                </a:cubicBezTo>
                <a:cubicBezTo>
                  <a:pt x="2056699" y="1040571"/>
                  <a:pt x="2045479" y="1053245"/>
                  <a:pt x="2036037" y="1069009"/>
                </a:cubicBezTo>
                <a:cubicBezTo>
                  <a:pt x="2031644" y="1075673"/>
                  <a:pt x="2029030" y="1085424"/>
                  <a:pt x="2026418" y="1095180"/>
                </a:cubicBezTo>
                <a:cubicBezTo>
                  <a:pt x="2025764" y="1097618"/>
                  <a:pt x="2024457" y="1102493"/>
                  <a:pt x="2025584" y="1108023"/>
                </a:cubicBezTo>
                <a:cubicBezTo>
                  <a:pt x="2024930" y="1110463"/>
                  <a:pt x="2024276" y="1112899"/>
                  <a:pt x="2023624" y="1115338"/>
                </a:cubicBezTo>
                <a:cubicBezTo>
                  <a:pt x="2024097" y="1123305"/>
                  <a:pt x="2024097" y="1123305"/>
                  <a:pt x="2024097" y="1123305"/>
                </a:cubicBezTo>
                <a:cubicBezTo>
                  <a:pt x="2024685" y="1160050"/>
                  <a:pt x="2044739" y="1202012"/>
                  <a:pt x="2084622" y="1228379"/>
                </a:cubicBezTo>
                <a:cubicBezTo>
                  <a:pt x="2102130" y="1240910"/>
                  <a:pt x="2125159" y="1252308"/>
                  <a:pt x="2150800" y="1253952"/>
                </a:cubicBezTo>
                <a:cubicBezTo>
                  <a:pt x="2173355" y="1257381"/>
                  <a:pt x="2200304" y="1254149"/>
                  <a:pt x="2223694" y="1244735"/>
                </a:cubicBezTo>
                <a:cubicBezTo>
                  <a:pt x="2272250" y="1228997"/>
                  <a:pt x="2314519" y="1188055"/>
                  <a:pt x="2331980" y="1132627"/>
                </a:cubicBezTo>
                <a:cubicBezTo>
                  <a:pt x="2338332" y="1118650"/>
                  <a:pt x="2339166" y="1105804"/>
                  <a:pt x="2340652" y="1090522"/>
                </a:cubicBezTo>
                <a:cubicBezTo>
                  <a:pt x="2341305" y="1088084"/>
                  <a:pt x="2340179" y="1082554"/>
                  <a:pt x="2340832" y="1080117"/>
                </a:cubicBezTo>
                <a:cubicBezTo>
                  <a:pt x="2339706" y="1074590"/>
                  <a:pt x="2340360" y="1072151"/>
                  <a:pt x="2341014" y="1069713"/>
                </a:cubicBezTo>
                <a:cubicBezTo>
                  <a:pt x="2340538" y="1061745"/>
                  <a:pt x="2340065" y="1053777"/>
                  <a:pt x="2336506" y="1047596"/>
                </a:cubicBezTo>
                <a:cubicBezTo>
                  <a:pt x="2331525" y="1017515"/>
                  <a:pt x="2320370" y="991006"/>
                  <a:pt x="2304348" y="963191"/>
                </a:cubicBezTo>
                <a:cubicBezTo>
                  <a:pt x="2270999" y="912440"/>
                  <a:pt x="2212954" y="875980"/>
                  <a:pt x="2145289" y="865690"/>
                </a:cubicBezTo>
                <a:cubicBezTo>
                  <a:pt x="2137989" y="863733"/>
                  <a:pt x="2130036" y="864217"/>
                  <a:pt x="2119648" y="864046"/>
                </a:cubicBezTo>
                <a:cubicBezTo>
                  <a:pt x="2106827" y="863224"/>
                  <a:pt x="2106827" y="863224"/>
                  <a:pt x="2106827" y="863224"/>
                </a:cubicBezTo>
                <a:cubicBezTo>
                  <a:pt x="2101305" y="864358"/>
                  <a:pt x="2101305" y="864358"/>
                  <a:pt x="2101305" y="864358"/>
                </a:cubicBezTo>
                <a:cubicBezTo>
                  <a:pt x="2098872" y="863705"/>
                  <a:pt x="2098872" y="863705"/>
                  <a:pt x="2098872" y="863705"/>
                </a:cubicBezTo>
                <a:cubicBezTo>
                  <a:pt x="2096440" y="863054"/>
                  <a:pt x="2096440" y="863054"/>
                  <a:pt x="2096440" y="863054"/>
                </a:cubicBezTo>
                <a:cubicBezTo>
                  <a:pt x="2079879" y="866458"/>
                  <a:pt x="2063971" y="867422"/>
                  <a:pt x="2047409" y="870823"/>
                </a:cubicBezTo>
                <a:cubicBezTo>
                  <a:pt x="2013634" y="880067"/>
                  <a:pt x="1983417" y="895493"/>
                  <a:pt x="1954983" y="914007"/>
                </a:cubicBezTo>
                <a:cubicBezTo>
                  <a:pt x="1899892" y="954127"/>
                  <a:pt x="1859697" y="1016531"/>
                  <a:pt x="1846270" y="1086110"/>
                </a:cubicBezTo>
                <a:cubicBezTo>
                  <a:pt x="1844131" y="1103831"/>
                  <a:pt x="1842645" y="1119113"/>
                  <a:pt x="1842284" y="1139922"/>
                </a:cubicBezTo>
                <a:cubicBezTo>
                  <a:pt x="1843412" y="1145452"/>
                  <a:pt x="1843412" y="1145452"/>
                  <a:pt x="1843412" y="1145452"/>
                </a:cubicBezTo>
                <a:cubicBezTo>
                  <a:pt x="1842105" y="1150328"/>
                  <a:pt x="1842105" y="1150328"/>
                  <a:pt x="1842105" y="1150328"/>
                </a:cubicBezTo>
                <a:cubicBezTo>
                  <a:pt x="1842579" y="1158296"/>
                  <a:pt x="1842579" y="1158296"/>
                  <a:pt x="1842579" y="1158296"/>
                </a:cubicBezTo>
                <a:cubicBezTo>
                  <a:pt x="1843706" y="1163826"/>
                  <a:pt x="1843706" y="1163826"/>
                  <a:pt x="1843706" y="1163826"/>
                </a:cubicBezTo>
                <a:cubicBezTo>
                  <a:pt x="1843525" y="1174230"/>
                  <a:pt x="1846432" y="1182849"/>
                  <a:pt x="1846905" y="1190817"/>
                </a:cubicBezTo>
                <a:cubicBezTo>
                  <a:pt x="1853666" y="1223989"/>
                  <a:pt x="1865295" y="1258465"/>
                  <a:pt x="1883097" y="1289370"/>
                </a:cubicBezTo>
                <a:cubicBezTo>
                  <a:pt x="1918046" y="1353617"/>
                  <a:pt x="1974602" y="1405359"/>
                  <a:pt x="2041909" y="1436461"/>
                </a:cubicBezTo>
                <a:cubicBezTo>
                  <a:pt x="2076450" y="1453558"/>
                  <a:pt x="2112954" y="1463337"/>
                  <a:pt x="2151417" y="1465802"/>
                </a:cubicBezTo>
                <a:cubicBezTo>
                  <a:pt x="2161150" y="1468411"/>
                  <a:pt x="2169104" y="1467928"/>
                  <a:pt x="2179492" y="1468100"/>
                </a:cubicBezTo>
                <a:cubicBezTo>
                  <a:pt x="2184359" y="1469403"/>
                  <a:pt x="2189879" y="1468268"/>
                  <a:pt x="2192313" y="1468921"/>
                </a:cubicBezTo>
                <a:cubicBezTo>
                  <a:pt x="2200268" y="1468438"/>
                  <a:pt x="2200268" y="1468438"/>
                  <a:pt x="2200268" y="1468438"/>
                </a:cubicBezTo>
                <a:cubicBezTo>
                  <a:pt x="2208221" y="1467958"/>
                  <a:pt x="2208221" y="1467958"/>
                  <a:pt x="2208221" y="1467958"/>
                </a:cubicBezTo>
                <a:cubicBezTo>
                  <a:pt x="2226562" y="1467644"/>
                  <a:pt x="2243123" y="1464242"/>
                  <a:pt x="2262117" y="1461491"/>
                </a:cubicBezTo>
                <a:cubicBezTo>
                  <a:pt x="2333229" y="1449185"/>
                  <a:pt x="2402267" y="1415415"/>
                  <a:pt x="2456883" y="1367328"/>
                </a:cubicBezTo>
                <a:cubicBezTo>
                  <a:pt x="2499672" y="1331752"/>
                  <a:pt x="2532978" y="1287754"/>
                  <a:pt x="2556728" y="1239726"/>
                </a:cubicBezTo>
                <a:lnTo>
                  <a:pt x="2576607" y="1192150"/>
                </a:lnTo>
                <a:lnTo>
                  <a:pt x="2588218" y="1139259"/>
                </a:lnTo>
                <a:cubicBezTo>
                  <a:pt x="2595414" y="1094820"/>
                  <a:pt x="2596864" y="1053646"/>
                  <a:pt x="2593330" y="1014723"/>
                </a:cubicBezTo>
                <a:lnTo>
                  <a:pt x="2585361" y="964078"/>
                </a:lnTo>
                <a:lnTo>
                  <a:pt x="2561810" y="887801"/>
                </a:lnTo>
                <a:lnTo>
                  <a:pt x="2556042" y="874185"/>
                </a:lnTo>
                <a:lnTo>
                  <a:pt x="2508809" y="788874"/>
                </a:lnTo>
                <a:cubicBezTo>
                  <a:pt x="2471887" y="731929"/>
                  <a:pt x="2421958" y="684568"/>
                  <a:pt x="2363892" y="648097"/>
                </a:cubicBezTo>
                <a:cubicBezTo>
                  <a:pt x="2308262" y="612281"/>
                  <a:pt x="2244496" y="587350"/>
                  <a:pt x="2182330" y="575922"/>
                </a:cubicBezTo>
                <a:cubicBezTo>
                  <a:pt x="2150030" y="569882"/>
                  <a:pt x="2119512" y="566931"/>
                  <a:pt x="2088339" y="566421"/>
                </a:cubicBezTo>
                <a:cubicBezTo>
                  <a:pt x="2072426" y="567386"/>
                  <a:pt x="2054079" y="567697"/>
                  <a:pt x="2041253" y="566875"/>
                </a:cubicBezTo>
                <a:cubicBezTo>
                  <a:pt x="2030209" y="569144"/>
                  <a:pt x="2030209" y="569144"/>
                  <a:pt x="2030209" y="569144"/>
                </a:cubicBezTo>
                <a:cubicBezTo>
                  <a:pt x="2019164" y="571411"/>
                  <a:pt x="2019164" y="571411"/>
                  <a:pt x="2019164" y="571411"/>
                </a:cubicBezTo>
                <a:cubicBezTo>
                  <a:pt x="2011208" y="571894"/>
                  <a:pt x="2003253" y="572375"/>
                  <a:pt x="1997731" y="573510"/>
                </a:cubicBezTo>
                <a:cubicBezTo>
                  <a:pt x="1967685" y="578529"/>
                  <a:pt x="1937640" y="583550"/>
                  <a:pt x="1912463" y="589875"/>
                </a:cubicBezTo>
                <a:cubicBezTo>
                  <a:pt x="1884199" y="597984"/>
                  <a:pt x="1856589" y="603655"/>
                  <a:pt x="1830106" y="614858"/>
                </a:cubicBezTo>
                <a:cubicBezTo>
                  <a:pt x="1778444" y="632384"/>
                  <a:pt x="1730346" y="656091"/>
                  <a:pt x="1687116" y="681104"/>
                </a:cubicBezTo>
                <a:cubicBezTo>
                  <a:pt x="1598224" y="730478"/>
                  <a:pt x="1531058" y="796130"/>
                  <a:pt x="1480461" y="858377"/>
                </a:cubicBezTo>
                <a:cubicBezTo>
                  <a:pt x="1445481" y="901285"/>
                  <a:pt x="1420895" y="944362"/>
                  <a:pt x="1399394" y="985654"/>
                </a:cubicBezTo>
                <a:cubicBezTo>
                  <a:pt x="1405454" y="953295"/>
                  <a:pt x="1413297" y="924028"/>
                  <a:pt x="1418051" y="896548"/>
                </a:cubicBezTo>
                <a:cubicBezTo>
                  <a:pt x="1433260" y="830046"/>
                  <a:pt x="1450251" y="766635"/>
                  <a:pt x="1468370" y="708752"/>
                </a:cubicBezTo>
                <a:cubicBezTo>
                  <a:pt x="1487142" y="648433"/>
                  <a:pt x="1509476" y="594295"/>
                  <a:pt x="1533589" y="543248"/>
                </a:cubicBezTo>
                <a:cubicBezTo>
                  <a:pt x="1555270" y="491549"/>
                  <a:pt x="1578731" y="442942"/>
                  <a:pt x="1601539" y="396773"/>
                </a:cubicBezTo>
                <a:cubicBezTo>
                  <a:pt x="1651368" y="308179"/>
                  <a:pt x="1697277" y="234219"/>
                  <a:pt x="1739919" y="172452"/>
                </a:cubicBezTo>
                <a:cubicBezTo>
                  <a:pt x="1779471" y="112472"/>
                  <a:pt x="1815104" y="67126"/>
                  <a:pt x="1838857" y="36895"/>
                </a:cubicBezTo>
                <a:cubicBezTo>
                  <a:pt x="1851388" y="19342"/>
                  <a:pt x="1861960" y="9103"/>
                  <a:pt x="1867009" y="0"/>
                </a:cubicBezTo>
                <a:cubicBezTo>
                  <a:pt x="1859526" y="8450"/>
                  <a:pt x="1848955" y="18689"/>
                  <a:pt x="1834643" y="33152"/>
                </a:cubicBezTo>
                <a:cubicBezTo>
                  <a:pt x="1808455" y="62731"/>
                  <a:pt x="1768608" y="104333"/>
                  <a:pt x="1724186" y="163009"/>
                </a:cubicBezTo>
                <a:cubicBezTo>
                  <a:pt x="1677327" y="221031"/>
                  <a:pt x="1626549" y="293686"/>
                  <a:pt x="1574287" y="381629"/>
                </a:cubicBezTo>
                <a:cubicBezTo>
                  <a:pt x="1519587" y="468920"/>
                  <a:pt x="1465835" y="572146"/>
                  <a:pt x="1420336" y="693268"/>
                </a:cubicBezTo>
                <a:cubicBezTo>
                  <a:pt x="1397824" y="757813"/>
                  <a:pt x="1376438" y="827890"/>
                  <a:pt x="1357486" y="898618"/>
                </a:cubicBezTo>
                <a:cubicBezTo>
                  <a:pt x="1360101" y="888863"/>
                  <a:pt x="1360935" y="876015"/>
                  <a:pt x="1362419" y="860729"/>
                </a:cubicBezTo>
                <a:cubicBezTo>
                  <a:pt x="1364739" y="832596"/>
                  <a:pt x="1368367" y="799587"/>
                  <a:pt x="1367777" y="762833"/>
                </a:cubicBezTo>
                <a:cubicBezTo>
                  <a:pt x="1367842" y="723641"/>
                  <a:pt x="1366126" y="681356"/>
                  <a:pt x="1357762" y="634677"/>
                </a:cubicBezTo>
                <a:cubicBezTo>
                  <a:pt x="1351831" y="588650"/>
                  <a:pt x="1339252" y="538227"/>
                  <a:pt x="1319369" y="485848"/>
                </a:cubicBezTo>
                <a:cubicBezTo>
                  <a:pt x="1298831" y="435908"/>
                  <a:pt x="1270990" y="384010"/>
                  <a:pt x="1232108" y="334381"/>
                </a:cubicBezTo>
                <a:cubicBezTo>
                  <a:pt x="1212992" y="308346"/>
                  <a:pt x="1192569" y="287190"/>
                  <a:pt x="1169713" y="265383"/>
                </a:cubicBezTo>
                <a:cubicBezTo>
                  <a:pt x="1157067" y="254151"/>
                  <a:pt x="1144422" y="242922"/>
                  <a:pt x="1131776" y="231690"/>
                </a:cubicBezTo>
                <a:cubicBezTo>
                  <a:pt x="1125126" y="227294"/>
                  <a:pt x="1120911" y="223552"/>
                  <a:pt x="1111827" y="218503"/>
                </a:cubicBezTo>
                <a:cubicBezTo>
                  <a:pt x="1105178" y="214107"/>
                  <a:pt x="1100963" y="210364"/>
                  <a:pt x="1092531" y="202876"/>
                </a:cubicBezTo>
                <a:cubicBezTo>
                  <a:pt x="1065935" y="185294"/>
                  <a:pt x="1036248" y="169498"/>
                  <a:pt x="1002821" y="157927"/>
                </a:cubicBezTo>
                <a:cubicBezTo>
                  <a:pt x="970047" y="143918"/>
                  <a:pt x="935969" y="134786"/>
                  <a:pt x="899926" y="132969"/>
                </a:cubicBezTo>
                <a:cubicBezTo>
                  <a:pt x="863885" y="131154"/>
                  <a:pt x="826536" y="134219"/>
                  <a:pt x="792097" y="145902"/>
                </a:cubicBezTo>
                <a:cubicBezTo>
                  <a:pt x="775203" y="150525"/>
                  <a:pt x="758428" y="157139"/>
                  <a:pt x="742321" y="164913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Freeform: Shape 4"/>
          <p:cNvSpPr/>
          <p:nvPr/>
        </p:nvSpPr>
        <p:spPr>
          <a:xfrm rot="8041575">
            <a:off x="8746505" y="4646983"/>
            <a:ext cx="3453556" cy="3943604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: Shape 10"/>
          <p:cNvSpPr/>
          <p:nvPr/>
        </p:nvSpPr>
        <p:spPr>
          <a:xfrm rot="8011715">
            <a:off x="5280952" y="291704"/>
            <a:ext cx="1261813" cy="144086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: Shape 11"/>
          <p:cNvSpPr/>
          <p:nvPr/>
        </p:nvSpPr>
        <p:spPr>
          <a:xfrm rot="13759608">
            <a:off x="6761881" y="1290372"/>
            <a:ext cx="472110" cy="539101"/>
          </a:xfrm>
          <a:custGeom>
            <a:avLst/>
            <a:gdLst>
              <a:gd name="connsiteX0" fmla="*/ 501763 w 1106185"/>
              <a:gd name="connsiteY0" fmla="*/ 718 h 1263149"/>
              <a:gd name="connsiteX1" fmla="*/ 907188 w 1106185"/>
              <a:gd name="connsiteY1" fmla="*/ 140796 h 1263149"/>
              <a:gd name="connsiteX2" fmla="*/ 1036705 w 1106185"/>
              <a:gd name="connsiteY2" fmla="*/ 300625 h 1263149"/>
              <a:gd name="connsiteX3" fmla="*/ 1047694 w 1106185"/>
              <a:gd name="connsiteY3" fmla="*/ 321182 h 1263149"/>
              <a:gd name="connsiteX4" fmla="*/ 1055254 w 1106185"/>
              <a:gd name="connsiteY4" fmla="*/ 343570 h 1263149"/>
              <a:gd name="connsiteX5" fmla="*/ 1075636 w 1106185"/>
              <a:gd name="connsiteY5" fmla="*/ 389941 h 1263149"/>
              <a:gd name="connsiteX6" fmla="*/ 1087332 w 1106185"/>
              <a:gd name="connsiteY6" fmla="*/ 436549 h 1263149"/>
              <a:gd name="connsiteX7" fmla="*/ 1089164 w 1106185"/>
              <a:gd name="connsiteY7" fmla="*/ 439975 h 1263149"/>
              <a:gd name="connsiteX8" fmla="*/ 1090996 w 1106185"/>
              <a:gd name="connsiteY8" fmla="*/ 443401 h 1263149"/>
              <a:gd name="connsiteX9" fmla="*/ 1089400 w 1106185"/>
              <a:gd name="connsiteY9" fmla="*/ 448660 h 1263149"/>
              <a:gd name="connsiteX10" fmla="*/ 1091466 w 1106185"/>
              <a:gd name="connsiteY10" fmla="*/ 460769 h 1263149"/>
              <a:gd name="connsiteX11" fmla="*/ 1095602 w 1106185"/>
              <a:gd name="connsiteY11" fmla="*/ 484992 h 1263149"/>
              <a:gd name="connsiteX12" fmla="*/ 1102138 w 1106185"/>
              <a:gd name="connsiteY12" fmla="*/ 662107 h 1263149"/>
              <a:gd name="connsiteX13" fmla="*/ 1094628 w 1106185"/>
              <a:gd name="connsiteY13" fmla="*/ 705766 h 1263149"/>
              <a:gd name="connsiteX14" fmla="*/ 1091674 w 1106185"/>
              <a:gd name="connsiteY14" fmla="*/ 724966 h 1263149"/>
              <a:gd name="connsiteX15" fmla="*/ 1085286 w 1106185"/>
              <a:gd name="connsiteY15" fmla="*/ 746002 h 1263149"/>
              <a:gd name="connsiteX16" fmla="*/ 1075948 w 1106185"/>
              <a:gd name="connsiteY16" fmla="*/ 786237 h 1263149"/>
              <a:gd name="connsiteX17" fmla="*/ 1061346 w 1106185"/>
              <a:gd name="connsiteY17" fmla="*/ 824879 h 1263149"/>
              <a:gd name="connsiteX18" fmla="*/ 906315 w 1106185"/>
              <a:gd name="connsiteY18" fmla="*/ 1070748 h 1263149"/>
              <a:gd name="connsiteX19" fmla="*/ 729018 w 1106185"/>
              <a:gd name="connsiteY19" fmla="*/ 1200767 h 1263149"/>
              <a:gd name="connsiteX20" fmla="*/ 687885 w 1106185"/>
              <a:gd name="connsiteY20" fmla="*/ 1222757 h 1263149"/>
              <a:gd name="connsiteX21" fmla="*/ 655205 w 1106185"/>
              <a:gd name="connsiteY21" fmla="*/ 1235820 h 1263149"/>
              <a:gd name="connsiteX22" fmla="*/ 594868 w 1106185"/>
              <a:gd name="connsiteY22" fmla="*/ 1254862 h 1263149"/>
              <a:gd name="connsiteX23" fmla="*/ 546409 w 1106185"/>
              <a:gd name="connsiteY23" fmla="*/ 1263149 h 1263149"/>
              <a:gd name="connsiteX24" fmla="*/ 594632 w 1106185"/>
              <a:gd name="connsiteY24" fmla="*/ 1246177 h 1263149"/>
              <a:gd name="connsiteX25" fmla="*/ 646048 w 1106185"/>
              <a:gd name="connsiteY25" fmla="*/ 1218692 h 1263149"/>
              <a:gd name="connsiteX26" fmla="*/ 714601 w 1106185"/>
              <a:gd name="connsiteY26" fmla="*/ 1182042 h 1263149"/>
              <a:gd name="connsiteX27" fmla="*/ 867198 w 1106185"/>
              <a:gd name="connsiteY27" fmla="*/ 1038795 h 1263149"/>
              <a:gd name="connsiteX28" fmla="*/ 987718 w 1106185"/>
              <a:gd name="connsiteY28" fmla="*/ 802567 h 1263149"/>
              <a:gd name="connsiteX29" fmla="*/ 997293 w 1106185"/>
              <a:gd name="connsiteY29" fmla="*/ 771015 h 1263149"/>
              <a:gd name="connsiteX30" fmla="*/ 1003209 w 1106185"/>
              <a:gd name="connsiteY30" fmla="*/ 732616 h 1263149"/>
              <a:gd name="connsiteX31" fmla="*/ 1006165 w 1106185"/>
              <a:gd name="connsiteY31" fmla="*/ 713413 h 1263149"/>
              <a:gd name="connsiteX32" fmla="*/ 1009122 w 1106185"/>
              <a:gd name="connsiteY32" fmla="*/ 694212 h 1263149"/>
              <a:gd name="connsiteX33" fmla="*/ 1011607 w 1106185"/>
              <a:gd name="connsiteY33" fmla="*/ 657640 h 1263149"/>
              <a:gd name="connsiteX34" fmla="*/ 1012262 w 1106185"/>
              <a:gd name="connsiteY34" fmla="*/ 617643 h 1263149"/>
              <a:gd name="connsiteX35" fmla="*/ 1009489 w 1106185"/>
              <a:gd name="connsiteY35" fmla="*/ 579482 h 1263149"/>
              <a:gd name="connsiteX36" fmla="*/ 995255 w 1106185"/>
              <a:gd name="connsiteY36" fmla="*/ 503393 h 1263149"/>
              <a:gd name="connsiteX37" fmla="*/ 992955 w 1106185"/>
              <a:gd name="connsiteY37" fmla="*/ 482598 h 1263149"/>
              <a:gd name="connsiteX38" fmla="*/ 992717 w 1106185"/>
              <a:gd name="connsiteY38" fmla="*/ 473913 h 1263149"/>
              <a:gd name="connsiteX39" fmla="*/ 990888 w 1106185"/>
              <a:gd name="connsiteY39" fmla="*/ 470489 h 1263149"/>
              <a:gd name="connsiteX40" fmla="*/ 989054 w 1106185"/>
              <a:gd name="connsiteY40" fmla="*/ 467064 h 1263149"/>
              <a:gd name="connsiteX41" fmla="*/ 973932 w 1106185"/>
              <a:gd name="connsiteY41" fmla="*/ 422285 h 1263149"/>
              <a:gd name="connsiteX42" fmla="*/ 957448 w 1106185"/>
              <a:gd name="connsiteY42" fmla="*/ 391451 h 1263149"/>
              <a:gd name="connsiteX43" fmla="*/ 946461 w 1106185"/>
              <a:gd name="connsiteY43" fmla="*/ 370894 h 1263149"/>
              <a:gd name="connsiteX44" fmla="*/ 937302 w 1106185"/>
              <a:gd name="connsiteY44" fmla="*/ 353766 h 1263149"/>
              <a:gd name="connsiteX45" fmla="*/ 827935 w 1106185"/>
              <a:gd name="connsiteY45" fmla="*/ 231621 h 1263149"/>
              <a:gd name="connsiteX46" fmla="*/ 508722 w 1106185"/>
              <a:gd name="connsiteY46" fmla="*/ 129151 h 1263149"/>
              <a:gd name="connsiteX47" fmla="*/ 463690 w 1106185"/>
              <a:gd name="connsiteY47" fmla="*/ 135604 h 1263149"/>
              <a:gd name="connsiteX48" fmla="*/ 418661 w 1106185"/>
              <a:gd name="connsiteY48" fmla="*/ 142059 h 1263149"/>
              <a:gd name="connsiteX49" fmla="*/ 415233 w 1106185"/>
              <a:gd name="connsiteY49" fmla="*/ 143888 h 1263149"/>
              <a:gd name="connsiteX50" fmla="*/ 411805 w 1106185"/>
              <a:gd name="connsiteY50" fmla="*/ 145720 h 1263149"/>
              <a:gd name="connsiteX51" fmla="*/ 399689 w 1106185"/>
              <a:gd name="connsiteY51" fmla="*/ 147793 h 1263149"/>
              <a:gd name="connsiteX52" fmla="*/ 373865 w 1106185"/>
              <a:gd name="connsiteY52" fmla="*/ 157194 h 1263149"/>
              <a:gd name="connsiteX53" fmla="*/ 367012 w 1106185"/>
              <a:gd name="connsiteY53" fmla="*/ 160858 h 1263149"/>
              <a:gd name="connsiteX54" fmla="*/ 356727 w 1106185"/>
              <a:gd name="connsiteY54" fmla="*/ 166354 h 1263149"/>
              <a:gd name="connsiteX55" fmla="*/ 337759 w 1106185"/>
              <a:gd name="connsiteY55" fmla="*/ 172090 h 1263149"/>
              <a:gd name="connsiteX56" fmla="*/ 206854 w 1106185"/>
              <a:gd name="connsiteY56" fmla="*/ 281719 h 1263149"/>
              <a:gd name="connsiteX57" fmla="*/ 136334 w 1106185"/>
              <a:gd name="connsiteY57" fmla="*/ 438353 h 1263149"/>
              <a:gd name="connsiteX58" fmla="*/ 133430 w 1106185"/>
              <a:gd name="connsiteY58" fmla="*/ 523604 h 1263149"/>
              <a:gd name="connsiteX59" fmla="*/ 135729 w 1106185"/>
              <a:gd name="connsiteY59" fmla="*/ 544401 h 1263149"/>
              <a:gd name="connsiteX60" fmla="*/ 138036 w 1106185"/>
              <a:gd name="connsiteY60" fmla="*/ 565195 h 1263149"/>
              <a:gd name="connsiteX61" fmla="*/ 143530 w 1106185"/>
              <a:gd name="connsiteY61" fmla="*/ 575472 h 1263149"/>
              <a:gd name="connsiteX62" fmla="*/ 141932 w 1106185"/>
              <a:gd name="connsiteY62" fmla="*/ 580730 h 1263149"/>
              <a:gd name="connsiteX63" fmla="*/ 143764 w 1106185"/>
              <a:gd name="connsiteY63" fmla="*/ 584156 h 1263149"/>
              <a:gd name="connsiteX64" fmla="*/ 151326 w 1106185"/>
              <a:gd name="connsiteY64" fmla="*/ 606546 h 1263149"/>
              <a:gd name="connsiteX65" fmla="*/ 153393 w 1106185"/>
              <a:gd name="connsiteY65" fmla="*/ 618657 h 1263149"/>
              <a:gd name="connsiteX66" fmla="*/ 157056 w 1106185"/>
              <a:gd name="connsiteY66" fmla="*/ 625508 h 1263149"/>
              <a:gd name="connsiteX67" fmla="*/ 160721 w 1106185"/>
              <a:gd name="connsiteY67" fmla="*/ 632361 h 1263149"/>
              <a:gd name="connsiteX68" fmla="*/ 166213 w 1106185"/>
              <a:gd name="connsiteY68" fmla="*/ 642637 h 1263149"/>
              <a:gd name="connsiteX69" fmla="*/ 175371 w 1106185"/>
              <a:gd name="connsiteY69" fmla="*/ 659768 h 1263149"/>
              <a:gd name="connsiteX70" fmla="*/ 184529 w 1106185"/>
              <a:gd name="connsiteY70" fmla="*/ 676898 h 1263149"/>
              <a:gd name="connsiteX71" fmla="*/ 239895 w 1106185"/>
              <a:gd name="connsiteY71" fmla="*/ 730999 h 1263149"/>
              <a:gd name="connsiteX72" fmla="*/ 385788 w 1106185"/>
              <a:gd name="connsiteY72" fmla="*/ 789565 h 1263149"/>
              <a:gd name="connsiteX73" fmla="*/ 463970 w 1106185"/>
              <a:gd name="connsiteY73" fmla="*/ 787414 h 1263149"/>
              <a:gd name="connsiteX74" fmla="*/ 474253 w 1106185"/>
              <a:gd name="connsiteY74" fmla="*/ 781916 h 1263149"/>
              <a:gd name="connsiteX75" fmla="*/ 479512 w 1106185"/>
              <a:gd name="connsiteY75" fmla="*/ 783510 h 1263149"/>
              <a:gd name="connsiteX76" fmla="*/ 482942 w 1106185"/>
              <a:gd name="connsiteY76" fmla="*/ 781677 h 1263149"/>
              <a:gd name="connsiteX77" fmla="*/ 501911 w 1106185"/>
              <a:gd name="connsiteY77" fmla="*/ 775941 h 1263149"/>
              <a:gd name="connsiteX78" fmla="*/ 517451 w 1106185"/>
              <a:gd name="connsiteY78" fmla="*/ 772038 h 1263149"/>
              <a:gd name="connsiteX79" fmla="*/ 534591 w 1106185"/>
              <a:gd name="connsiteY79" fmla="*/ 762877 h 1263149"/>
              <a:gd name="connsiteX80" fmla="*/ 632580 w 1106185"/>
              <a:gd name="connsiteY80" fmla="*/ 657632 h 1263149"/>
              <a:gd name="connsiteX81" fmla="*/ 653330 w 1106185"/>
              <a:gd name="connsiteY81" fmla="*/ 589273 h 1263149"/>
              <a:gd name="connsiteX82" fmla="*/ 648018 w 1106185"/>
              <a:gd name="connsiteY82" fmla="*/ 521627 h 1263149"/>
              <a:gd name="connsiteX83" fmla="*/ 651447 w 1106185"/>
              <a:gd name="connsiteY83" fmla="*/ 519795 h 1263149"/>
              <a:gd name="connsiteX84" fmla="*/ 647785 w 1106185"/>
              <a:gd name="connsiteY84" fmla="*/ 512945 h 1263149"/>
              <a:gd name="connsiteX85" fmla="*/ 647547 w 1106185"/>
              <a:gd name="connsiteY85" fmla="*/ 504261 h 1263149"/>
              <a:gd name="connsiteX86" fmla="*/ 645718 w 1106185"/>
              <a:gd name="connsiteY86" fmla="*/ 500834 h 1263149"/>
              <a:gd name="connsiteX87" fmla="*/ 643886 w 1106185"/>
              <a:gd name="connsiteY87" fmla="*/ 497409 h 1263149"/>
              <a:gd name="connsiteX88" fmla="*/ 640223 w 1106185"/>
              <a:gd name="connsiteY88" fmla="*/ 490557 h 1263149"/>
              <a:gd name="connsiteX89" fmla="*/ 636326 w 1106185"/>
              <a:gd name="connsiteY89" fmla="*/ 475020 h 1263149"/>
              <a:gd name="connsiteX90" fmla="*/ 625570 w 1106185"/>
              <a:gd name="connsiteY90" fmla="*/ 463147 h 1263149"/>
              <a:gd name="connsiteX91" fmla="*/ 582555 w 1106185"/>
              <a:gd name="connsiteY91" fmla="*/ 415661 h 1263149"/>
              <a:gd name="connsiteX92" fmla="*/ 470281 w 1106185"/>
              <a:gd name="connsiteY92" fmla="*/ 378768 h 1263149"/>
              <a:gd name="connsiteX93" fmla="*/ 414967 w 1106185"/>
              <a:gd name="connsiteY93" fmla="*/ 390719 h 1263149"/>
              <a:gd name="connsiteX94" fmla="*/ 366981 w 1106185"/>
              <a:gd name="connsiteY94" fmla="*/ 416372 h 1263149"/>
              <a:gd name="connsiteX95" fmla="*/ 317212 w 1106185"/>
              <a:gd name="connsiteY95" fmla="*/ 504649 h 1263149"/>
              <a:gd name="connsiteX96" fmla="*/ 322995 w 1106185"/>
              <a:gd name="connsiteY96" fmla="*/ 589660 h 1263149"/>
              <a:gd name="connsiteX97" fmla="*/ 369675 w 1106185"/>
              <a:gd name="connsiteY97" fmla="*/ 643998 h 1263149"/>
              <a:gd name="connsiteX98" fmla="*/ 420668 w 1106185"/>
              <a:gd name="connsiteY98" fmla="*/ 665192 h 1263149"/>
              <a:gd name="connsiteX99" fmla="*/ 455477 w 1106185"/>
              <a:gd name="connsiteY99" fmla="*/ 667545 h 1263149"/>
              <a:gd name="connsiteX100" fmla="*/ 453990 w 1106185"/>
              <a:gd name="connsiteY100" fmla="*/ 667754 h 1263149"/>
              <a:gd name="connsiteX101" fmla="*/ 419072 w 1106185"/>
              <a:gd name="connsiteY101" fmla="*/ 670450 h 1263149"/>
              <a:gd name="connsiteX102" fmla="*/ 359627 w 1106185"/>
              <a:gd name="connsiteY102" fmla="*/ 658182 h 1263149"/>
              <a:gd name="connsiteX103" fmla="*/ 299002 w 1106185"/>
              <a:gd name="connsiteY103" fmla="*/ 602487 h 1263149"/>
              <a:gd name="connsiteX104" fmla="*/ 278804 w 1106185"/>
              <a:gd name="connsiteY104" fmla="*/ 498750 h 1263149"/>
              <a:gd name="connsiteX105" fmla="*/ 331292 w 1106185"/>
              <a:gd name="connsiteY105" fmla="*/ 382589 h 1263149"/>
              <a:gd name="connsiteX106" fmla="*/ 390924 w 1106185"/>
              <a:gd name="connsiteY106" fmla="*/ 337496 h 1263149"/>
              <a:gd name="connsiteX107" fmla="*/ 466803 w 1106185"/>
              <a:gd name="connsiteY107" fmla="*/ 314552 h 1263149"/>
              <a:gd name="connsiteX108" fmla="*/ 627772 w 1106185"/>
              <a:gd name="connsiteY108" fmla="*/ 351844 h 1263149"/>
              <a:gd name="connsiteX109" fmla="*/ 697316 w 1106185"/>
              <a:gd name="connsiteY109" fmla="*/ 415983 h 1263149"/>
              <a:gd name="connsiteX110" fmla="*/ 708305 w 1106185"/>
              <a:gd name="connsiteY110" fmla="*/ 436539 h 1263149"/>
              <a:gd name="connsiteX111" fmla="*/ 719295 w 1106185"/>
              <a:gd name="connsiteY111" fmla="*/ 457095 h 1263149"/>
              <a:gd name="connsiteX112" fmla="*/ 717934 w 1106185"/>
              <a:gd name="connsiteY112" fmla="*/ 471038 h 1263149"/>
              <a:gd name="connsiteX113" fmla="*/ 721597 w 1106185"/>
              <a:gd name="connsiteY113" fmla="*/ 477888 h 1263149"/>
              <a:gd name="connsiteX114" fmla="*/ 726856 w 1106185"/>
              <a:gd name="connsiteY114" fmla="*/ 479482 h 1263149"/>
              <a:gd name="connsiteX115" fmla="*/ 735777 w 1106185"/>
              <a:gd name="connsiteY115" fmla="*/ 487930 h 1263149"/>
              <a:gd name="connsiteX116" fmla="*/ 737610 w 1106185"/>
              <a:gd name="connsiteY116" fmla="*/ 491355 h 1263149"/>
              <a:gd name="connsiteX117" fmla="*/ 736014 w 1106185"/>
              <a:gd name="connsiteY117" fmla="*/ 496612 h 1263149"/>
              <a:gd name="connsiteX118" fmla="*/ 737846 w 1106185"/>
              <a:gd name="connsiteY118" fmla="*/ 500040 h 1263149"/>
              <a:gd name="connsiteX119" fmla="*/ 727480 w 1106185"/>
              <a:gd name="connsiteY119" fmla="*/ 695002 h 1263149"/>
              <a:gd name="connsiteX120" fmla="*/ 589300 w 1106185"/>
              <a:gd name="connsiteY120" fmla="*/ 856972 h 1263149"/>
              <a:gd name="connsiteX121" fmla="*/ 565305 w 1106185"/>
              <a:gd name="connsiteY121" fmla="*/ 869800 h 1263149"/>
              <a:gd name="connsiteX122" fmla="*/ 537886 w 1106185"/>
              <a:gd name="connsiteY122" fmla="*/ 884458 h 1263149"/>
              <a:gd name="connsiteX123" fmla="*/ 515487 w 1106185"/>
              <a:gd name="connsiteY123" fmla="*/ 892026 h 1263149"/>
              <a:gd name="connsiteX124" fmla="*/ 510230 w 1106185"/>
              <a:gd name="connsiteY124" fmla="*/ 890432 h 1263149"/>
              <a:gd name="connsiteX125" fmla="*/ 506802 w 1106185"/>
              <a:gd name="connsiteY125" fmla="*/ 892264 h 1263149"/>
              <a:gd name="connsiteX126" fmla="*/ 499947 w 1106185"/>
              <a:gd name="connsiteY126" fmla="*/ 895929 h 1263149"/>
              <a:gd name="connsiteX127" fmla="*/ 484403 w 1106185"/>
              <a:gd name="connsiteY127" fmla="*/ 899832 h 1263149"/>
              <a:gd name="connsiteX128" fmla="*/ 373306 w 1106185"/>
              <a:gd name="connsiteY128" fmla="*/ 906364 h 1263149"/>
              <a:gd name="connsiteX129" fmla="*/ 23796 w 1106185"/>
              <a:gd name="connsiteY129" fmla="*/ 648290 h 1263149"/>
              <a:gd name="connsiteX130" fmla="*/ 7158 w 1106185"/>
              <a:gd name="connsiteY130" fmla="*/ 419309 h 1263149"/>
              <a:gd name="connsiteX131" fmla="*/ 98662 w 1106185"/>
              <a:gd name="connsiteY131" fmla="*/ 202999 h 1263149"/>
              <a:gd name="connsiteX132" fmla="*/ 278912 w 1106185"/>
              <a:gd name="connsiteY132" fmla="*/ 53774 h 1263149"/>
              <a:gd name="connsiteX133" fmla="*/ 308166 w 1106185"/>
              <a:gd name="connsiteY133" fmla="*/ 42541 h 1263149"/>
              <a:gd name="connsiteX134" fmla="*/ 321877 w 1106185"/>
              <a:gd name="connsiteY134" fmla="*/ 35212 h 1263149"/>
              <a:gd name="connsiteX135" fmla="*/ 337419 w 1106185"/>
              <a:gd name="connsiteY135" fmla="*/ 31309 h 1263149"/>
              <a:gd name="connsiteX136" fmla="*/ 359816 w 1106185"/>
              <a:gd name="connsiteY136" fmla="*/ 23741 h 1263149"/>
              <a:gd name="connsiteX137" fmla="*/ 371932 w 1106185"/>
              <a:gd name="connsiteY137" fmla="*/ 21669 h 1263149"/>
              <a:gd name="connsiteX138" fmla="*/ 378787 w 1106185"/>
              <a:gd name="connsiteY138" fmla="*/ 18004 h 1263149"/>
              <a:gd name="connsiteX139" fmla="*/ 382214 w 1106185"/>
              <a:gd name="connsiteY139" fmla="*/ 16172 h 1263149"/>
              <a:gd name="connsiteX140" fmla="*/ 390901 w 1106185"/>
              <a:gd name="connsiteY140" fmla="*/ 15933 h 1263149"/>
              <a:gd name="connsiteX141" fmla="*/ 446215 w 1106185"/>
              <a:gd name="connsiteY141" fmla="*/ 3983 h 1263149"/>
              <a:gd name="connsiteX142" fmla="*/ 501763 w 1106185"/>
              <a:gd name="connsiteY142" fmla="*/ 718 h 126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106185" h="1263149">
                <a:moveTo>
                  <a:pt x="501763" y="718"/>
                </a:moveTo>
                <a:cubicBezTo>
                  <a:pt x="656293" y="-7005"/>
                  <a:pt x="800359" y="48132"/>
                  <a:pt x="907188" y="140796"/>
                </a:cubicBezTo>
                <a:cubicBezTo>
                  <a:pt x="962320" y="186212"/>
                  <a:pt x="1003737" y="238956"/>
                  <a:pt x="1036705" y="300625"/>
                </a:cubicBezTo>
                <a:cubicBezTo>
                  <a:pt x="1047694" y="321182"/>
                  <a:pt x="1047694" y="321182"/>
                  <a:pt x="1047694" y="321182"/>
                </a:cubicBezTo>
                <a:cubicBezTo>
                  <a:pt x="1051357" y="328033"/>
                  <a:pt x="1055020" y="334884"/>
                  <a:pt x="1055254" y="343570"/>
                </a:cubicBezTo>
                <a:cubicBezTo>
                  <a:pt x="1064412" y="360701"/>
                  <a:pt x="1068310" y="376238"/>
                  <a:pt x="1075636" y="389941"/>
                </a:cubicBezTo>
                <a:cubicBezTo>
                  <a:pt x="1079536" y="405478"/>
                  <a:pt x="1083434" y="421014"/>
                  <a:pt x="1087332" y="436549"/>
                </a:cubicBezTo>
                <a:cubicBezTo>
                  <a:pt x="1089164" y="439975"/>
                  <a:pt x="1089164" y="439975"/>
                  <a:pt x="1089164" y="439975"/>
                </a:cubicBezTo>
                <a:cubicBezTo>
                  <a:pt x="1090996" y="443401"/>
                  <a:pt x="1090996" y="443401"/>
                  <a:pt x="1090996" y="443401"/>
                </a:cubicBezTo>
                <a:cubicBezTo>
                  <a:pt x="1089400" y="448660"/>
                  <a:pt x="1089400" y="448660"/>
                  <a:pt x="1089400" y="448660"/>
                </a:cubicBezTo>
                <a:cubicBezTo>
                  <a:pt x="1091466" y="460769"/>
                  <a:pt x="1091466" y="460769"/>
                  <a:pt x="1091466" y="460769"/>
                </a:cubicBezTo>
                <a:cubicBezTo>
                  <a:pt x="1095602" y="484992"/>
                  <a:pt x="1095602" y="484992"/>
                  <a:pt x="1095602" y="484992"/>
                </a:cubicBezTo>
                <a:cubicBezTo>
                  <a:pt x="1109362" y="543712"/>
                  <a:pt x="1107584" y="606334"/>
                  <a:pt x="1102138" y="662107"/>
                </a:cubicBezTo>
                <a:cubicBezTo>
                  <a:pt x="1100780" y="676049"/>
                  <a:pt x="1095990" y="691824"/>
                  <a:pt x="1094628" y="705766"/>
                </a:cubicBezTo>
                <a:cubicBezTo>
                  <a:pt x="1093032" y="711024"/>
                  <a:pt x="1093270" y="719709"/>
                  <a:pt x="1091674" y="724966"/>
                </a:cubicBezTo>
                <a:cubicBezTo>
                  <a:pt x="1085286" y="746002"/>
                  <a:pt x="1085286" y="746002"/>
                  <a:pt x="1085286" y="746002"/>
                </a:cubicBezTo>
                <a:cubicBezTo>
                  <a:pt x="1083928" y="759944"/>
                  <a:pt x="1079138" y="775722"/>
                  <a:pt x="1075948" y="786237"/>
                </a:cubicBezTo>
                <a:cubicBezTo>
                  <a:pt x="1071158" y="802012"/>
                  <a:pt x="1067968" y="812529"/>
                  <a:pt x="1061346" y="824879"/>
                </a:cubicBezTo>
                <a:cubicBezTo>
                  <a:pt x="1027591" y="926619"/>
                  <a:pt x="967306" y="1011710"/>
                  <a:pt x="906315" y="1070748"/>
                </a:cubicBezTo>
                <a:cubicBezTo>
                  <a:pt x="847154" y="1133207"/>
                  <a:pt x="782264" y="1176708"/>
                  <a:pt x="729018" y="1200767"/>
                </a:cubicBezTo>
                <a:cubicBezTo>
                  <a:pt x="715308" y="1208097"/>
                  <a:pt x="701597" y="1215425"/>
                  <a:pt x="687885" y="1222757"/>
                </a:cubicBezTo>
                <a:cubicBezTo>
                  <a:pt x="677602" y="1228252"/>
                  <a:pt x="665488" y="1230325"/>
                  <a:pt x="655205" y="1235820"/>
                </a:cubicBezTo>
                <a:cubicBezTo>
                  <a:pt x="632806" y="1243389"/>
                  <a:pt x="610410" y="1250959"/>
                  <a:pt x="594868" y="1254862"/>
                </a:cubicBezTo>
                <a:cubicBezTo>
                  <a:pt x="561950" y="1259243"/>
                  <a:pt x="546409" y="1263149"/>
                  <a:pt x="546409" y="1263149"/>
                </a:cubicBezTo>
                <a:cubicBezTo>
                  <a:pt x="546409" y="1263149"/>
                  <a:pt x="565380" y="1257411"/>
                  <a:pt x="594632" y="1246177"/>
                </a:cubicBezTo>
                <a:cubicBezTo>
                  <a:pt x="608344" y="1238847"/>
                  <a:pt x="625482" y="1229685"/>
                  <a:pt x="646048" y="1218692"/>
                </a:cubicBezTo>
                <a:cubicBezTo>
                  <a:pt x="668446" y="1211121"/>
                  <a:pt x="690606" y="1194871"/>
                  <a:pt x="714601" y="1182042"/>
                </a:cubicBezTo>
                <a:cubicBezTo>
                  <a:pt x="762354" y="1147708"/>
                  <a:pt x="816726" y="1101019"/>
                  <a:pt x="867198" y="1038795"/>
                </a:cubicBezTo>
                <a:cubicBezTo>
                  <a:pt x="917671" y="976571"/>
                  <a:pt x="962415" y="895388"/>
                  <a:pt x="987718" y="802567"/>
                </a:cubicBezTo>
                <a:cubicBezTo>
                  <a:pt x="990910" y="792050"/>
                  <a:pt x="994101" y="781533"/>
                  <a:pt x="997293" y="771015"/>
                </a:cubicBezTo>
                <a:cubicBezTo>
                  <a:pt x="998656" y="757072"/>
                  <a:pt x="1001848" y="746556"/>
                  <a:pt x="1003209" y="732616"/>
                </a:cubicBezTo>
                <a:cubicBezTo>
                  <a:pt x="1006165" y="713413"/>
                  <a:pt x="1006165" y="713413"/>
                  <a:pt x="1006165" y="713413"/>
                </a:cubicBezTo>
                <a:cubicBezTo>
                  <a:pt x="1007761" y="708155"/>
                  <a:pt x="1009357" y="702896"/>
                  <a:pt x="1009122" y="694212"/>
                </a:cubicBezTo>
                <a:cubicBezTo>
                  <a:pt x="1012314" y="683695"/>
                  <a:pt x="1010248" y="671583"/>
                  <a:pt x="1011607" y="657640"/>
                </a:cubicBezTo>
                <a:cubicBezTo>
                  <a:pt x="1012967" y="643698"/>
                  <a:pt x="1010902" y="631588"/>
                  <a:pt x="1012262" y="617643"/>
                </a:cubicBezTo>
                <a:cubicBezTo>
                  <a:pt x="1010194" y="605535"/>
                  <a:pt x="1011556" y="591593"/>
                  <a:pt x="1009489" y="579482"/>
                </a:cubicBezTo>
                <a:cubicBezTo>
                  <a:pt x="1005357" y="555261"/>
                  <a:pt x="1004650" y="529207"/>
                  <a:pt x="995255" y="503393"/>
                </a:cubicBezTo>
                <a:cubicBezTo>
                  <a:pt x="992955" y="482598"/>
                  <a:pt x="992955" y="482598"/>
                  <a:pt x="992955" y="482598"/>
                </a:cubicBezTo>
                <a:cubicBezTo>
                  <a:pt x="992717" y="473913"/>
                  <a:pt x="992717" y="473913"/>
                  <a:pt x="992717" y="473913"/>
                </a:cubicBezTo>
                <a:cubicBezTo>
                  <a:pt x="990888" y="470489"/>
                  <a:pt x="990888" y="470489"/>
                  <a:pt x="990888" y="470489"/>
                </a:cubicBezTo>
                <a:cubicBezTo>
                  <a:pt x="989054" y="467064"/>
                  <a:pt x="989054" y="467064"/>
                  <a:pt x="989054" y="467064"/>
                </a:cubicBezTo>
                <a:cubicBezTo>
                  <a:pt x="985157" y="451526"/>
                  <a:pt x="977831" y="437822"/>
                  <a:pt x="973932" y="422285"/>
                </a:cubicBezTo>
                <a:cubicBezTo>
                  <a:pt x="968438" y="412008"/>
                  <a:pt x="962945" y="401728"/>
                  <a:pt x="957448" y="391451"/>
                </a:cubicBezTo>
                <a:cubicBezTo>
                  <a:pt x="957213" y="382768"/>
                  <a:pt x="953550" y="375914"/>
                  <a:pt x="946461" y="370894"/>
                </a:cubicBezTo>
                <a:cubicBezTo>
                  <a:pt x="937302" y="353766"/>
                  <a:pt x="937302" y="353766"/>
                  <a:pt x="937302" y="353766"/>
                </a:cubicBezTo>
                <a:cubicBezTo>
                  <a:pt x="908234" y="307634"/>
                  <a:pt x="872310" y="265167"/>
                  <a:pt x="827935" y="231621"/>
                </a:cubicBezTo>
                <a:cubicBezTo>
                  <a:pt x="742612" y="162702"/>
                  <a:pt x="625077" y="124215"/>
                  <a:pt x="508722" y="129151"/>
                </a:cubicBezTo>
                <a:cubicBezTo>
                  <a:pt x="491349" y="129631"/>
                  <a:pt x="475805" y="133534"/>
                  <a:pt x="463690" y="135604"/>
                </a:cubicBezTo>
                <a:cubicBezTo>
                  <a:pt x="446317" y="136082"/>
                  <a:pt x="436034" y="141578"/>
                  <a:pt x="418661" y="142059"/>
                </a:cubicBezTo>
                <a:cubicBezTo>
                  <a:pt x="415233" y="143888"/>
                  <a:pt x="415233" y="143888"/>
                  <a:pt x="415233" y="143888"/>
                </a:cubicBezTo>
                <a:cubicBezTo>
                  <a:pt x="411805" y="145720"/>
                  <a:pt x="411805" y="145720"/>
                  <a:pt x="411805" y="145720"/>
                </a:cubicBezTo>
                <a:cubicBezTo>
                  <a:pt x="399689" y="147793"/>
                  <a:pt x="399689" y="147793"/>
                  <a:pt x="399689" y="147793"/>
                </a:cubicBezTo>
                <a:cubicBezTo>
                  <a:pt x="373865" y="157194"/>
                  <a:pt x="373865" y="157194"/>
                  <a:pt x="373865" y="157194"/>
                </a:cubicBezTo>
                <a:cubicBezTo>
                  <a:pt x="370437" y="159026"/>
                  <a:pt x="367012" y="160858"/>
                  <a:pt x="367012" y="160858"/>
                </a:cubicBezTo>
                <a:cubicBezTo>
                  <a:pt x="356727" y="166354"/>
                  <a:pt x="356727" y="166354"/>
                  <a:pt x="356727" y="166354"/>
                </a:cubicBezTo>
                <a:cubicBezTo>
                  <a:pt x="349874" y="170020"/>
                  <a:pt x="344613" y="168428"/>
                  <a:pt x="337759" y="172090"/>
                </a:cubicBezTo>
                <a:cubicBezTo>
                  <a:pt x="286344" y="199577"/>
                  <a:pt x="240422" y="237340"/>
                  <a:pt x="206854" y="281719"/>
                </a:cubicBezTo>
                <a:cubicBezTo>
                  <a:pt x="171686" y="331353"/>
                  <a:pt x="150464" y="382342"/>
                  <a:pt x="136334" y="438353"/>
                </a:cubicBezTo>
                <a:cubicBezTo>
                  <a:pt x="133611" y="466240"/>
                  <a:pt x="130894" y="494125"/>
                  <a:pt x="133430" y="523604"/>
                </a:cubicBezTo>
                <a:cubicBezTo>
                  <a:pt x="135729" y="544401"/>
                  <a:pt x="135729" y="544401"/>
                  <a:pt x="135729" y="544401"/>
                </a:cubicBezTo>
                <a:cubicBezTo>
                  <a:pt x="139394" y="551252"/>
                  <a:pt x="137798" y="556510"/>
                  <a:pt x="138036" y="565195"/>
                </a:cubicBezTo>
                <a:cubicBezTo>
                  <a:pt x="143530" y="575472"/>
                  <a:pt x="143530" y="575472"/>
                  <a:pt x="143530" y="575472"/>
                </a:cubicBezTo>
                <a:cubicBezTo>
                  <a:pt x="141932" y="580730"/>
                  <a:pt x="141932" y="580730"/>
                  <a:pt x="141932" y="580730"/>
                </a:cubicBezTo>
                <a:cubicBezTo>
                  <a:pt x="143764" y="584156"/>
                  <a:pt x="143764" y="584156"/>
                  <a:pt x="143764" y="584156"/>
                </a:cubicBezTo>
                <a:cubicBezTo>
                  <a:pt x="151326" y="606546"/>
                  <a:pt x="151326" y="606546"/>
                  <a:pt x="151326" y="606546"/>
                </a:cubicBezTo>
                <a:cubicBezTo>
                  <a:pt x="149730" y="611806"/>
                  <a:pt x="151561" y="615231"/>
                  <a:pt x="153393" y="618657"/>
                </a:cubicBezTo>
                <a:cubicBezTo>
                  <a:pt x="157056" y="625508"/>
                  <a:pt x="157056" y="625508"/>
                  <a:pt x="157056" y="625508"/>
                </a:cubicBezTo>
                <a:cubicBezTo>
                  <a:pt x="160721" y="632361"/>
                  <a:pt x="160721" y="632361"/>
                  <a:pt x="160721" y="632361"/>
                </a:cubicBezTo>
                <a:cubicBezTo>
                  <a:pt x="162553" y="635787"/>
                  <a:pt x="164382" y="639212"/>
                  <a:pt x="166213" y="642637"/>
                </a:cubicBezTo>
                <a:cubicBezTo>
                  <a:pt x="168045" y="646063"/>
                  <a:pt x="171708" y="652914"/>
                  <a:pt x="175371" y="659768"/>
                </a:cubicBezTo>
                <a:cubicBezTo>
                  <a:pt x="184529" y="676898"/>
                  <a:pt x="184529" y="676898"/>
                  <a:pt x="184529" y="676898"/>
                </a:cubicBezTo>
                <a:cubicBezTo>
                  <a:pt x="198946" y="695621"/>
                  <a:pt x="218620" y="715940"/>
                  <a:pt x="239895" y="730999"/>
                </a:cubicBezTo>
                <a:cubicBezTo>
                  <a:pt x="280840" y="766373"/>
                  <a:pt x="333432" y="782313"/>
                  <a:pt x="385788" y="789565"/>
                </a:cubicBezTo>
                <a:cubicBezTo>
                  <a:pt x="413681" y="792272"/>
                  <a:pt x="439742" y="791556"/>
                  <a:pt x="463970" y="787414"/>
                </a:cubicBezTo>
                <a:cubicBezTo>
                  <a:pt x="474253" y="781916"/>
                  <a:pt x="474253" y="781916"/>
                  <a:pt x="474253" y="781916"/>
                </a:cubicBezTo>
                <a:cubicBezTo>
                  <a:pt x="479512" y="783510"/>
                  <a:pt x="479512" y="783510"/>
                  <a:pt x="479512" y="783510"/>
                </a:cubicBezTo>
                <a:cubicBezTo>
                  <a:pt x="482942" y="781677"/>
                  <a:pt x="482942" y="781677"/>
                  <a:pt x="482942" y="781677"/>
                </a:cubicBezTo>
                <a:cubicBezTo>
                  <a:pt x="486369" y="779845"/>
                  <a:pt x="498481" y="777774"/>
                  <a:pt x="501911" y="775941"/>
                </a:cubicBezTo>
                <a:cubicBezTo>
                  <a:pt x="508764" y="772278"/>
                  <a:pt x="512192" y="770446"/>
                  <a:pt x="517451" y="772038"/>
                </a:cubicBezTo>
                <a:cubicBezTo>
                  <a:pt x="524308" y="768373"/>
                  <a:pt x="531163" y="764709"/>
                  <a:pt x="534591" y="762877"/>
                </a:cubicBezTo>
                <a:cubicBezTo>
                  <a:pt x="579152" y="739056"/>
                  <a:pt x="612956" y="703362"/>
                  <a:pt x="632580" y="657632"/>
                </a:cubicBezTo>
                <a:cubicBezTo>
                  <a:pt x="642391" y="634764"/>
                  <a:pt x="648778" y="613733"/>
                  <a:pt x="653330" y="589273"/>
                </a:cubicBezTo>
                <a:cubicBezTo>
                  <a:pt x="654455" y="566644"/>
                  <a:pt x="655579" y="544016"/>
                  <a:pt x="648018" y="521627"/>
                </a:cubicBezTo>
                <a:cubicBezTo>
                  <a:pt x="651447" y="519795"/>
                  <a:pt x="651447" y="519795"/>
                  <a:pt x="651447" y="519795"/>
                </a:cubicBezTo>
                <a:cubicBezTo>
                  <a:pt x="647785" y="512945"/>
                  <a:pt x="647785" y="512945"/>
                  <a:pt x="647785" y="512945"/>
                </a:cubicBezTo>
                <a:cubicBezTo>
                  <a:pt x="647547" y="504261"/>
                  <a:pt x="647547" y="504261"/>
                  <a:pt x="647547" y="504261"/>
                </a:cubicBezTo>
                <a:cubicBezTo>
                  <a:pt x="645718" y="500834"/>
                  <a:pt x="645718" y="500834"/>
                  <a:pt x="645718" y="500834"/>
                </a:cubicBezTo>
                <a:cubicBezTo>
                  <a:pt x="643886" y="497409"/>
                  <a:pt x="643886" y="497409"/>
                  <a:pt x="643886" y="497409"/>
                </a:cubicBezTo>
                <a:cubicBezTo>
                  <a:pt x="640223" y="490557"/>
                  <a:pt x="640223" y="490557"/>
                  <a:pt x="640223" y="490557"/>
                </a:cubicBezTo>
                <a:cubicBezTo>
                  <a:pt x="638392" y="487131"/>
                  <a:pt x="634728" y="480276"/>
                  <a:pt x="636326" y="475020"/>
                </a:cubicBezTo>
                <a:cubicBezTo>
                  <a:pt x="634494" y="471592"/>
                  <a:pt x="630829" y="464741"/>
                  <a:pt x="625570" y="463147"/>
                </a:cubicBezTo>
                <a:cubicBezTo>
                  <a:pt x="616414" y="446016"/>
                  <a:pt x="601995" y="427292"/>
                  <a:pt x="582555" y="415661"/>
                </a:cubicBezTo>
                <a:cubicBezTo>
                  <a:pt x="552360" y="392155"/>
                  <a:pt x="510288" y="379407"/>
                  <a:pt x="470281" y="378768"/>
                </a:cubicBezTo>
                <a:cubicBezTo>
                  <a:pt x="449480" y="381078"/>
                  <a:pt x="428677" y="383387"/>
                  <a:pt x="414967" y="390719"/>
                </a:cubicBezTo>
                <a:cubicBezTo>
                  <a:pt x="395999" y="396452"/>
                  <a:pt x="378859" y="405614"/>
                  <a:pt x="366981" y="416372"/>
                </a:cubicBezTo>
                <a:cubicBezTo>
                  <a:pt x="339794" y="439715"/>
                  <a:pt x="321533" y="471503"/>
                  <a:pt x="317212" y="504649"/>
                </a:cubicBezTo>
                <a:cubicBezTo>
                  <a:pt x="311065" y="534365"/>
                  <a:pt x="313603" y="563843"/>
                  <a:pt x="322995" y="589660"/>
                </a:cubicBezTo>
                <a:cubicBezTo>
                  <a:pt x="335816" y="613641"/>
                  <a:pt x="350233" y="632366"/>
                  <a:pt x="369675" y="643998"/>
                </a:cubicBezTo>
                <a:cubicBezTo>
                  <a:pt x="389113" y="655630"/>
                  <a:pt x="404893" y="660410"/>
                  <a:pt x="420668" y="665192"/>
                </a:cubicBezTo>
                <a:lnTo>
                  <a:pt x="455477" y="667545"/>
                </a:lnTo>
                <a:lnTo>
                  <a:pt x="453990" y="667754"/>
                </a:lnTo>
                <a:cubicBezTo>
                  <a:pt x="445991" y="669277"/>
                  <a:pt x="434732" y="670889"/>
                  <a:pt x="419072" y="670450"/>
                </a:cubicBezTo>
                <a:cubicBezTo>
                  <a:pt x="401699" y="670928"/>
                  <a:pt x="382494" y="667981"/>
                  <a:pt x="359627" y="658182"/>
                </a:cubicBezTo>
                <a:cubicBezTo>
                  <a:pt x="340186" y="646547"/>
                  <a:pt x="317082" y="628061"/>
                  <a:pt x="299002" y="602487"/>
                </a:cubicBezTo>
                <a:cubicBezTo>
                  <a:pt x="282518" y="571653"/>
                  <a:pt x="272889" y="537154"/>
                  <a:pt x="278804" y="498750"/>
                </a:cubicBezTo>
                <a:cubicBezTo>
                  <a:pt x="279458" y="458755"/>
                  <a:pt x="297486" y="418284"/>
                  <a:pt x="331292" y="382589"/>
                </a:cubicBezTo>
                <a:cubicBezTo>
                  <a:pt x="348195" y="364744"/>
                  <a:pt x="366928" y="350322"/>
                  <a:pt x="390924" y="337496"/>
                </a:cubicBezTo>
                <a:cubicBezTo>
                  <a:pt x="414916" y="324669"/>
                  <a:pt x="439147" y="320526"/>
                  <a:pt x="466803" y="314552"/>
                </a:cubicBezTo>
                <a:cubicBezTo>
                  <a:pt x="520519" y="307859"/>
                  <a:pt x="579968" y="320131"/>
                  <a:pt x="627772" y="351844"/>
                </a:cubicBezTo>
                <a:cubicBezTo>
                  <a:pt x="654301" y="368497"/>
                  <a:pt x="679236" y="390407"/>
                  <a:pt x="697316" y="415983"/>
                </a:cubicBezTo>
                <a:cubicBezTo>
                  <a:pt x="700981" y="422834"/>
                  <a:pt x="704642" y="429686"/>
                  <a:pt x="708305" y="436539"/>
                </a:cubicBezTo>
                <a:cubicBezTo>
                  <a:pt x="711968" y="443391"/>
                  <a:pt x="713800" y="446818"/>
                  <a:pt x="719295" y="457095"/>
                </a:cubicBezTo>
                <a:cubicBezTo>
                  <a:pt x="717934" y="471038"/>
                  <a:pt x="717934" y="471038"/>
                  <a:pt x="717934" y="471038"/>
                </a:cubicBezTo>
                <a:cubicBezTo>
                  <a:pt x="721597" y="477888"/>
                  <a:pt x="721597" y="477888"/>
                  <a:pt x="721597" y="477888"/>
                </a:cubicBezTo>
                <a:cubicBezTo>
                  <a:pt x="726856" y="479482"/>
                  <a:pt x="726856" y="479482"/>
                  <a:pt x="726856" y="479482"/>
                </a:cubicBezTo>
                <a:cubicBezTo>
                  <a:pt x="735777" y="487930"/>
                  <a:pt x="735777" y="487930"/>
                  <a:pt x="735777" y="487930"/>
                </a:cubicBezTo>
                <a:cubicBezTo>
                  <a:pt x="737610" y="491355"/>
                  <a:pt x="737610" y="491355"/>
                  <a:pt x="737610" y="491355"/>
                </a:cubicBezTo>
                <a:cubicBezTo>
                  <a:pt x="736014" y="496612"/>
                  <a:pt x="737610" y="491355"/>
                  <a:pt x="736014" y="496612"/>
                </a:cubicBezTo>
                <a:cubicBezTo>
                  <a:pt x="737846" y="500040"/>
                  <a:pt x="737846" y="500040"/>
                  <a:pt x="737846" y="500040"/>
                </a:cubicBezTo>
                <a:cubicBezTo>
                  <a:pt x="756864" y="560354"/>
                  <a:pt x="753489" y="628234"/>
                  <a:pt x="727480" y="695002"/>
                </a:cubicBezTo>
                <a:cubicBezTo>
                  <a:pt x="701474" y="761766"/>
                  <a:pt x="652594" y="818730"/>
                  <a:pt x="589300" y="856972"/>
                </a:cubicBezTo>
                <a:cubicBezTo>
                  <a:pt x="582445" y="860636"/>
                  <a:pt x="572160" y="866135"/>
                  <a:pt x="565305" y="869800"/>
                </a:cubicBezTo>
                <a:cubicBezTo>
                  <a:pt x="555024" y="875296"/>
                  <a:pt x="548167" y="878962"/>
                  <a:pt x="537886" y="884458"/>
                </a:cubicBezTo>
                <a:cubicBezTo>
                  <a:pt x="515487" y="892026"/>
                  <a:pt x="515487" y="892026"/>
                  <a:pt x="515487" y="892026"/>
                </a:cubicBezTo>
                <a:cubicBezTo>
                  <a:pt x="510230" y="890432"/>
                  <a:pt x="510230" y="890432"/>
                  <a:pt x="510230" y="890432"/>
                </a:cubicBezTo>
                <a:cubicBezTo>
                  <a:pt x="506802" y="892264"/>
                  <a:pt x="506802" y="892264"/>
                  <a:pt x="506802" y="892264"/>
                </a:cubicBezTo>
                <a:cubicBezTo>
                  <a:pt x="499947" y="895929"/>
                  <a:pt x="499947" y="895929"/>
                  <a:pt x="499947" y="895929"/>
                </a:cubicBezTo>
                <a:cubicBezTo>
                  <a:pt x="484403" y="899832"/>
                  <a:pt x="484403" y="899832"/>
                  <a:pt x="484403" y="899832"/>
                </a:cubicBezTo>
                <a:cubicBezTo>
                  <a:pt x="448060" y="906046"/>
                  <a:pt x="409884" y="908835"/>
                  <a:pt x="373306" y="906364"/>
                </a:cubicBezTo>
                <a:cubicBezTo>
                  <a:pt x="225396" y="901737"/>
                  <a:pt x="74897" y="801584"/>
                  <a:pt x="23796" y="648290"/>
                </a:cubicBezTo>
                <a:cubicBezTo>
                  <a:pt x="2708" y="575869"/>
                  <a:pt x="-8097" y="497947"/>
                  <a:pt x="7158" y="419309"/>
                </a:cubicBezTo>
                <a:cubicBezTo>
                  <a:pt x="18986" y="342504"/>
                  <a:pt x="50018" y="268648"/>
                  <a:pt x="98662" y="202999"/>
                </a:cubicBezTo>
                <a:cubicBezTo>
                  <a:pt x="145707" y="142606"/>
                  <a:pt x="210360" y="90423"/>
                  <a:pt x="278912" y="53774"/>
                </a:cubicBezTo>
                <a:cubicBezTo>
                  <a:pt x="289199" y="48277"/>
                  <a:pt x="297885" y="48037"/>
                  <a:pt x="308166" y="42541"/>
                </a:cubicBezTo>
                <a:cubicBezTo>
                  <a:pt x="321877" y="35212"/>
                  <a:pt x="321877" y="35212"/>
                  <a:pt x="321877" y="35212"/>
                </a:cubicBezTo>
                <a:cubicBezTo>
                  <a:pt x="328733" y="31545"/>
                  <a:pt x="333991" y="33139"/>
                  <a:pt x="337419" y="31309"/>
                </a:cubicBezTo>
                <a:cubicBezTo>
                  <a:pt x="359816" y="23741"/>
                  <a:pt x="359816" y="23741"/>
                  <a:pt x="359816" y="23741"/>
                </a:cubicBezTo>
                <a:cubicBezTo>
                  <a:pt x="371932" y="21669"/>
                  <a:pt x="371932" y="21669"/>
                  <a:pt x="371932" y="21669"/>
                </a:cubicBezTo>
                <a:cubicBezTo>
                  <a:pt x="375359" y="19835"/>
                  <a:pt x="378787" y="18004"/>
                  <a:pt x="378787" y="18004"/>
                </a:cubicBezTo>
                <a:cubicBezTo>
                  <a:pt x="382214" y="16172"/>
                  <a:pt x="382214" y="16172"/>
                  <a:pt x="382214" y="16172"/>
                </a:cubicBezTo>
                <a:cubicBezTo>
                  <a:pt x="390901" y="15933"/>
                  <a:pt x="390901" y="15933"/>
                  <a:pt x="390901" y="15933"/>
                </a:cubicBezTo>
                <a:cubicBezTo>
                  <a:pt x="409873" y="10197"/>
                  <a:pt x="427244" y="9719"/>
                  <a:pt x="446215" y="3983"/>
                </a:cubicBezTo>
                <a:cubicBezTo>
                  <a:pt x="463587" y="3507"/>
                  <a:pt x="484390" y="1198"/>
                  <a:pt x="501763" y="71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2" name="Group 10"/>
          <p:cNvGrpSpPr/>
          <p:nvPr/>
        </p:nvGrpSpPr>
        <p:grpSpPr>
          <a:xfrm>
            <a:off x="8313306" y="3118272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25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7" name="Rectangle: Rounded Corners 40"/>
          <p:cNvSpPr/>
          <p:nvPr/>
        </p:nvSpPr>
        <p:spPr bwMode="auto">
          <a:xfrm rot="16200000">
            <a:off x="6028516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Rectangle: Rounded Corners 43"/>
          <p:cNvSpPr/>
          <p:nvPr/>
        </p:nvSpPr>
        <p:spPr bwMode="auto">
          <a:xfrm rot="16200000">
            <a:off x="7719381" y="4706677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5449489" y="2843417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0" name="矩形 29"/>
          <p:cNvSpPr/>
          <p:nvPr/>
        </p:nvSpPr>
        <p:spPr>
          <a:xfrm>
            <a:off x="5478139" y="3762895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1" name="直接连接符 30"/>
          <p:cNvCxnSpPr/>
          <p:nvPr/>
        </p:nvCxnSpPr>
        <p:spPr>
          <a:xfrm>
            <a:off x="5478139" y="3669418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2" name="矩形 31"/>
          <p:cNvSpPr/>
          <p:nvPr/>
        </p:nvSpPr>
        <p:spPr bwMode="auto">
          <a:xfrm>
            <a:off x="5478139" y="2275296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5478139" y="4340256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478139" y="3799442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5494873" y="5285113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185739" y="5285113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0359511" y="446435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0818" y="923925"/>
            <a:ext cx="4286250" cy="59340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31502" y="180829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131502" y="2533808"/>
            <a:ext cx="10348517" cy="1573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、了解因式分解的概念以及因式分解与整式乘法的关系。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、会用提公因式法分解因式。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、通过找公因式，培养学生的观察能力。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131502" y="4358529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  <a:defRPr/>
            </a:pPr>
            <a:r>
              <a:rPr lang="zh-CN" altLang="en-US" sz="3200" b="1" dirty="0">
                <a:solidFill>
                  <a:srgbClr val="EF5BA1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31502" y="5084037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用提公因式法分解因式。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难点：如何确定多项式中的公因式以及提取公因式注意事项。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27704"/>
          <p:cNvSpPr txBox="1">
            <a:spLocks noChangeArrowheads="1"/>
          </p:cNvSpPr>
          <p:nvPr/>
        </p:nvSpPr>
        <p:spPr bwMode="auto">
          <a:xfrm>
            <a:off x="1078043" y="1191741"/>
            <a:ext cx="10462024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3200" dirty="0">
                <a:solidFill>
                  <a:srgbClr val="000000"/>
                </a:solidFill>
                <a:cs typeface="+mn-ea"/>
                <a:sym typeface="+mn-lt"/>
              </a:rPr>
              <a:t>运用已知知识填空，观察</a:t>
            </a: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4</a:t>
            </a:r>
            <a:r>
              <a:rPr lang="zh-CN" altLang="en-US" sz="320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5</a:t>
            </a:r>
            <a:r>
              <a:rPr lang="zh-CN" altLang="en-US" sz="320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6)</a:t>
            </a:r>
            <a:r>
              <a:rPr lang="zh-CN" altLang="en-US" sz="3200" dirty="0">
                <a:solidFill>
                  <a:srgbClr val="000000"/>
                </a:solidFill>
                <a:cs typeface="+mn-ea"/>
                <a:sym typeface="+mn-lt"/>
              </a:rPr>
              <a:t>结果你发现了什么：</a:t>
            </a:r>
            <a:endParaRPr lang="en-US" altLang="zh-CN" sz="3200" dirty="0">
              <a:solidFill>
                <a:srgbClr val="000000"/>
              </a:solidFill>
              <a:cs typeface="+mn-ea"/>
              <a:sym typeface="+mn-lt"/>
            </a:endParaRPr>
          </a:p>
          <a:p>
            <a:pPr defTabSz="914400">
              <a:spcBef>
                <a:spcPct val="50000"/>
              </a:spcBef>
            </a:pP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320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p(</a:t>
            </a:r>
            <a:r>
              <a:rPr lang="en-US" altLang="zh-CN" sz="3200" dirty="0" err="1">
                <a:solidFill>
                  <a:srgbClr val="000000"/>
                </a:solidFill>
                <a:cs typeface="+mn-ea"/>
                <a:sym typeface="+mn-lt"/>
              </a:rPr>
              <a:t>a+b+c</a:t>
            </a: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)=                 </a:t>
            </a:r>
          </a:p>
          <a:p>
            <a:pPr defTabSz="914400">
              <a:spcBef>
                <a:spcPct val="50000"/>
              </a:spcBef>
            </a:pP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(x+2)(x-2)=</a:t>
            </a:r>
          </a:p>
          <a:p>
            <a:pPr defTabSz="914400">
              <a:spcBef>
                <a:spcPct val="50000"/>
              </a:spcBef>
            </a:pP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3</a:t>
            </a:r>
            <a:r>
              <a:rPr lang="zh-CN" altLang="en-US" sz="3200" dirty="0">
                <a:solidFill>
                  <a:srgbClr val="000000"/>
                </a:solidFill>
                <a:cs typeface="+mn-ea"/>
                <a:sym typeface="+mn-lt"/>
              </a:rPr>
              <a:t>）</a:t>
            </a: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(</a:t>
            </a:r>
            <a:r>
              <a:rPr lang="en-US" altLang="zh-CN" sz="3200" dirty="0" err="1">
                <a:solidFill>
                  <a:srgbClr val="000000"/>
                </a:solidFill>
                <a:cs typeface="+mn-ea"/>
                <a:sym typeface="+mn-lt"/>
              </a:rPr>
              <a:t>a+b</a:t>
            </a: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r>
              <a:rPr lang="en-US" altLang="zh-CN" sz="3200" baseline="30000" dirty="0">
                <a:solidFill>
                  <a:srgbClr val="000000"/>
                </a:solidFill>
                <a:cs typeface="+mn-ea"/>
                <a:sym typeface="+mn-lt"/>
              </a:rPr>
              <a:t>2 </a:t>
            </a: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=</a:t>
            </a:r>
          </a:p>
          <a:p>
            <a:pPr defTabSz="914400">
              <a:spcBef>
                <a:spcPct val="50000"/>
              </a:spcBef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3200" dirty="0" err="1">
                <a:solidFill>
                  <a:prstClr val="black"/>
                </a:solidFill>
                <a:cs typeface="+mn-ea"/>
                <a:sym typeface="+mn-lt"/>
              </a:rPr>
              <a:t>pa+pb+pc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</a:p>
          <a:p>
            <a:pPr defTabSz="914400">
              <a:spcBef>
                <a:spcPct val="50000"/>
              </a:spcBef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5) x</a:t>
            </a:r>
            <a:r>
              <a:rPr lang="en-US" altLang="zh-CN" sz="3200" baseline="30000" dirty="0">
                <a:solidFill>
                  <a:prstClr val="black"/>
                </a:solidFill>
                <a:cs typeface="+mn-ea"/>
                <a:sym typeface="+mn-lt"/>
              </a:rPr>
              <a:t>2 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-4=</a:t>
            </a:r>
          </a:p>
          <a:p>
            <a:pPr defTabSz="914400">
              <a:spcBef>
                <a:spcPct val="50000"/>
              </a:spcBef>
            </a:pP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32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32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+2ab+b</a:t>
            </a:r>
            <a:r>
              <a:rPr lang="en-US" altLang="zh-CN" sz="32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3746417" y="1786777"/>
            <a:ext cx="2311851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3735" dirty="0" err="1">
                <a:solidFill>
                  <a:srgbClr val="FF0000"/>
                </a:solidFill>
                <a:cs typeface="+mn-ea"/>
                <a:sym typeface="+mn-lt"/>
              </a:rPr>
              <a:t>pa+pb+pc</a:t>
            </a:r>
            <a:endParaRPr lang="en-US" altLang="zh-CN" sz="373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085516" y="2545179"/>
            <a:ext cx="2112433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altLang="zh-CN" sz="3735" dirty="0">
                <a:solidFill>
                  <a:srgbClr val="FF0000"/>
                </a:solidFill>
                <a:cs typeface="+mn-ea"/>
                <a:sym typeface="+mn-lt"/>
              </a:rPr>
              <a:t>x</a:t>
            </a:r>
            <a:r>
              <a:rPr lang="en-US" altLang="zh-CN" sz="3735" baseline="30000" dirty="0">
                <a:solidFill>
                  <a:srgbClr val="FF0000"/>
                </a:solidFill>
                <a:cs typeface="+mn-ea"/>
                <a:sym typeface="+mn-lt"/>
              </a:rPr>
              <a:t>2 </a:t>
            </a:r>
            <a:r>
              <a:rPr lang="en-US" altLang="zh-CN" sz="3735" dirty="0">
                <a:solidFill>
                  <a:srgbClr val="FF0000"/>
                </a:solidFill>
                <a:cs typeface="+mn-ea"/>
                <a:sym typeface="+mn-lt"/>
              </a:rPr>
              <a:t>-4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428131" y="3284232"/>
            <a:ext cx="2467342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3735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3735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en-US" altLang="zh-CN" sz="3735" dirty="0">
                <a:solidFill>
                  <a:srgbClr val="FF0000"/>
                </a:solidFill>
                <a:cs typeface="+mn-ea"/>
                <a:sym typeface="+mn-lt"/>
              </a:rPr>
              <a:t>+2ab+b</a:t>
            </a:r>
            <a:r>
              <a:rPr lang="en-US" altLang="zh-CN" sz="3735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20" name="矩形 19"/>
          <p:cNvSpPr/>
          <p:nvPr/>
        </p:nvSpPr>
        <p:spPr>
          <a:xfrm>
            <a:off x="3637322" y="4103032"/>
            <a:ext cx="2048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 p(</a:t>
            </a:r>
            <a:r>
              <a:rPr lang="en-US" altLang="zh-CN" sz="3200" dirty="0" err="1">
                <a:solidFill>
                  <a:srgbClr val="FF0000"/>
                </a:solidFill>
                <a:cs typeface="+mn-ea"/>
                <a:sym typeface="+mn-lt"/>
              </a:rPr>
              <a:t>a+b+c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) 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857284" y="4856151"/>
            <a:ext cx="19690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(x+2)(x-2)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746416" y="5609270"/>
            <a:ext cx="1346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(</a:t>
            </a:r>
            <a:r>
              <a:rPr lang="en-US" altLang="zh-CN" sz="3200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)</a:t>
            </a:r>
            <a:r>
              <a:rPr lang="en-US" altLang="zh-CN" sz="3200" baseline="30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429191" y="5027052"/>
            <a:ext cx="4108817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都是多项式化为几个整式的积的形式</a:t>
            </a:r>
          </a:p>
        </p:txBody>
      </p:sp>
      <p:sp>
        <p:nvSpPr>
          <p:cNvPr id="24" name="右大括号 23"/>
          <p:cNvSpPr/>
          <p:nvPr/>
        </p:nvSpPr>
        <p:spPr>
          <a:xfrm>
            <a:off x="5907693" y="4410808"/>
            <a:ext cx="433841" cy="16428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73101" y="1371270"/>
            <a:ext cx="10253133" cy="1235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b="1" dirty="0">
                <a:cs typeface="+mn-ea"/>
                <a:sym typeface="+mn-lt"/>
              </a:rPr>
              <a:t>   像这样把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一个多项式</a:t>
            </a:r>
            <a:r>
              <a:rPr lang="zh-CN" altLang="en-US" sz="2000" b="1" dirty="0">
                <a:cs typeface="+mn-ea"/>
                <a:sym typeface="+mn-lt"/>
              </a:rPr>
              <a:t>化成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几个整式积</a:t>
            </a:r>
            <a:r>
              <a:rPr lang="zh-CN" altLang="en-US" sz="2000" b="1" dirty="0">
                <a:cs typeface="+mn-ea"/>
                <a:sym typeface="+mn-lt"/>
              </a:rPr>
              <a:t>的形式,这种变形叫做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这个多项式的因式分解</a:t>
            </a:r>
            <a:r>
              <a:rPr lang="en-US" altLang="zh-CN" sz="2000" b="1" dirty="0">
                <a:cs typeface="+mn-ea"/>
                <a:sym typeface="+mn-lt"/>
              </a:rPr>
              <a:t>，</a:t>
            </a:r>
            <a:r>
              <a:rPr lang="zh-CN" altLang="en-US" sz="2000" b="1" dirty="0">
                <a:cs typeface="+mn-ea"/>
                <a:sym typeface="+mn-lt"/>
              </a:rPr>
              <a:t>也叫做把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这个多项式分解因式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.</a:t>
            </a:r>
            <a:endParaRPr lang="zh-CN" altLang="en-US" sz="2000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734623" y="3885795"/>
            <a:ext cx="19690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200" dirty="0">
                <a:cs typeface="+mn-ea"/>
                <a:sym typeface="+mn-lt"/>
              </a:rPr>
              <a:t>(x+1)(x-1)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829748" y="5327856"/>
            <a:ext cx="1346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200" dirty="0">
                <a:cs typeface="+mn-ea"/>
                <a:sym typeface="+mn-lt"/>
              </a:rPr>
              <a:t>(</a:t>
            </a:r>
            <a:r>
              <a:rPr lang="en-US" altLang="zh-CN" sz="3200" dirty="0" err="1">
                <a:cs typeface="+mn-ea"/>
                <a:sym typeface="+mn-lt"/>
              </a:rPr>
              <a:t>a+b</a:t>
            </a:r>
            <a:r>
              <a:rPr lang="en-US" altLang="zh-CN" sz="3200" dirty="0">
                <a:cs typeface="+mn-ea"/>
                <a:sym typeface="+mn-lt"/>
              </a:rPr>
              <a:t>)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046337" y="3885795"/>
            <a:ext cx="981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3200" dirty="0">
                <a:cs typeface="+mn-ea"/>
                <a:sym typeface="+mn-lt"/>
              </a:rPr>
              <a:t>x</a:t>
            </a:r>
            <a:r>
              <a:rPr lang="en-US" altLang="zh-CN" sz="3200" baseline="30000" dirty="0">
                <a:cs typeface="+mn-ea"/>
                <a:sym typeface="+mn-lt"/>
              </a:rPr>
              <a:t>2 </a:t>
            </a:r>
            <a:r>
              <a:rPr lang="en-US" altLang="zh-CN" sz="3200" dirty="0">
                <a:cs typeface="+mn-ea"/>
                <a:sym typeface="+mn-lt"/>
              </a:rPr>
              <a:t>-1</a:t>
            </a:r>
          </a:p>
        </p:txBody>
      </p:sp>
      <p:sp>
        <p:nvSpPr>
          <p:cNvPr id="10" name="矩形 9"/>
          <p:cNvSpPr/>
          <p:nvPr/>
        </p:nvSpPr>
        <p:spPr>
          <a:xfrm>
            <a:off x="2635969" y="5389459"/>
            <a:ext cx="21403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200" dirty="0">
                <a:cs typeface="+mn-ea"/>
                <a:sym typeface="+mn-lt"/>
              </a:rPr>
              <a:t>a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r>
              <a:rPr lang="en-US" altLang="zh-CN" sz="3200" dirty="0">
                <a:cs typeface="+mn-ea"/>
                <a:sym typeface="+mn-lt"/>
              </a:rPr>
              <a:t>+2ab+b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11" name="箭头: 上弧形 10"/>
          <p:cNvSpPr/>
          <p:nvPr/>
        </p:nvSpPr>
        <p:spPr>
          <a:xfrm>
            <a:off x="3792540" y="3670918"/>
            <a:ext cx="3386648" cy="296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箭头: 上弧形 11"/>
          <p:cNvSpPr/>
          <p:nvPr/>
        </p:nvSpPr>
        <p:spPr>
          <a:xfrm rot="10800000">
            <a:off x="3764833" y="4428357"/>
            <a:ext cx="3386648" cy="296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箭头: 上弧形 12"/>
          <p:cNvSpPr/>
          <p:nvPr/>
        </p:nvSpPr>
        <p:spPr>
          <a:xfrm>
            <a:off x="3944940" y="5179689"/>
            <a:ext cx="3386648" cy="296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箭头: 上弧形 13"/>
          <p:cNvSpPr/>
          <p:nvPr/>
        </p:nvSpPr>
        <p:spPr>
          <a:xfrm rot="10800000">
            <a:off x="3917233" y="5937128"/>
            <a:ext cx="3386648" cy="2963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820312" y="3685740"/>
            <a:ext cx="12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cs typeface="+mn-ea"/>
                <a:sym typeface="+mn-lt"/>
              </a:rPr>
              <a:t>因式分解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820312" y="5250321"/>
            <a:ext cx="12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cs typeface="+mn-ea"/>
                <a:sym typeface="+mn-lt"/>
              </a:rPr>
              <a:t>因式分解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820312" y="4267877"/>
            <a:ext cx="12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cs typeface="+mn-ea"/>
                <a:sym typeface="+mn-lt"/>
              </a:rPr>
              <a:t>整式乘法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36581" y="2857462"/>
            <a:ext cx="6383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400" b="1">
                <a:cs typeface="+mn-ea"/>
                <a:sym typeface="+mn-lt"/>
              </a:rPr>
              <a:t>因式分解和整式乘法是相反方向的变形：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820312" y="5797991"/>
            <a:ext cx="12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cs typeface="+mn-ea"/>
                <a:sym typeface="+mn-lt"/>
              </a:rPr>
              <a:t>整式乘法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20458" y="340816"/>
            <a:ext cx="346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因式分解概念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/>
          <p:cNvGraphicFramePr>
            <a:graphicFrameLocks noGrp="1"/>
          </p:cNvGraphicFramePr>
          <p:nvPr/>
        </p:nvGraphicFramePr>
        <p:xfrm>
          <a:off x="987758" y="1210734"/>
          <a:ext cx="933734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8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7280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sym typeface="+mn-lt"/>
                        </a:rPr>
                        <a:t>指出下列整式哪些是整式乘法，哪些是因式分解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ym typeface="+mn-lt"/>
                        </a:rPr>
                        <a:t>x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en-US" altLang="en-US" sz="2400" dirty="0">
                          <a:sym typeface="+mn-lt"/>
                        </a:rPr>
                        <a:t>－</a:t>
                      </a:r>
                      <a:r>
                        <a:rPr lang="en-US" altLang="zh-CN" sz="2400" dirty="0">
                          <a:sym typeface="+mn-lt"/>
                        </a:rPr>
                        <a:t>9y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sym typeface="+mn-lt"/>
                        </a:rPr>
                        <a:t>=(x+3y)(x</a:t>
                      </a:r>
                      <a:r>
                        <a:rPr lang="en-US" altLang="en-US" sz="2400" dirty="0">
                          <a:sym typeface="+mn-lt"/>
                        </a:rPr>
                        <a:t>－</a:t>
                      </a:r>
                      <a:r>
                        <a:rPr lang="en-US" altLang="zh-CN" sz="2400" dirty="0">
                          <a:sym typeface="+mn-lt"/>
                        </a:rPr>
                        <a:t>3y)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dirty="0">
                          <a:sym typeface="+mn-lt"/>
                        </a:rPr>
                        <a:t>2x(x</a:t>
                      </a:r>
                      <a:r>
                        <a:rPr lang="zh-CN" altLang="en-US" sz="2400" dirty="0">
                          <a:sym typeface="+mn-lt"/>
                        </a:rPr>
                        <a:t>－</a:t>
                      </a:r>
                      <a:r>
                        <a:rPr lang="en-US" altLang="zh-CN" sz="2400" dirty="0">
                          <a:sym typeface="+mn-lt"/>
                        </a:rPr>
                        <a:t>4y)=2x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zh-CN" altLang="en-US" sz="2400" dirty="0">
                          <a:sym typeface="+mn-lt"/>
                        </a:rPr>
                        <a:t>－</a:t>
                      </a:r>
                      <a:r>
                        <a:rPr lang="en-US" altLang="zh-CN" sz="2400" dirty="0">
                          <a:sym typeface="+mn-lt"/>
                        </a:rPr>
                        <a:t>8xy</a:t>
                      </a:r>
                      <a:endParaRPr lang="en-US" altLang="zh-CN" sz="2400" b="1" i="1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ym typeface="+mn-lt"/>
                        </a:rPr>
                        <a:t>(5a</a:t>
                      </a:r>
                      <a:r>
                        <a:rPr lang="en-US" altLang="en-US" sz="2400" dirty="0">
                          <a:sym typeface="+mn-lt"/>
                        </a:rPr>
                        <a:t>-</a:t>
                      </a:r>
                      <a:r>
                        <a:rPr lang="en-US" altLang="zh-CN" sz="2400" dirty="0">
                          <a:sym typeface="+mn-lt"/>
                        </a:rPr>
                        <a:t>2)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sym typeface="+mn-lt"/>
                        </a:rPr>
                        <a:t>=25a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en-US" altLang="en-US" sz="2400" dirty="0">
                          <a:sym typeface="+mn-lt"/>
                        </a:rPr>
                        <a:t>-</a:t>
                      </a:r>
                      <a:r>
                        <a:rPr lang="en-US" altLang="zh-CN" sz="2400" dirty="0">
                          <a:sym typeface="+mn-lt"/>
                        </a:rPr>
                        <a:t>20a+4 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ym typeface="+mn-lt"/>
                        </a:rPr>
                        <a:t> x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sym typeface="+mn-lt"/>
                        </a:rPr>
                        <a:t>+6x+9=(x+3)</a:t>
                      </a:r>
                      <a:r>
                        <a:rPr lang="en-US" altLang="zh-CN" sz="2400" baseline="30000" dirty="0">
                          <a:sym typeface="+mn-lt"/>
                        </a:rPr>
                        <a:t>2 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dirty="0">
                          <a:sym typeface="+mn-lt"/>
                        </a:rPr>
                        <a:t>(a-4)(a+4)=a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en-US" altLang="zh-CN" sz="2400" dirty="0">
                          <a:sym typeface="+mn-lt"/>
                        </a:rPr>
                        <a:t>-16</a:t>
                      </a:r>
                      <a:endParaRPr lang="en-US" altLang="zh-CN" sz="2400" b="1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ym typeface="+mn-lt"/>
                        </a:rPr>
                        <a:t>m</a:t>
                      </a:r>
                      <a:r>
                        <a:rPr lang="en-US" altLang="zh-CN" sz="2400" baseline="30000" dirty="0">
                          <a:sym typeface="+mn-lt"/>
                        </a:rPr>
                        <a:t>2</a:t>
                      </a:r>
                      <a:r>
                        <a:rPr lang="en-US" altLang="en-US" sz="2400" dirty="0">
                          <a:sym typeface="+mn-lt"/>
                        </a:rPr>
                        <a:t>-</a:t>
                      </a:r>
                      <a:r>
                        <a:rPr lang="en-US" altLang="zh-CN" sz="2400" dirty="0">
                          <a:sym typeface="+mn-lt"/>
                        </a:rPr>
                        <a:t>9=(m+3)(m</a:t>
                      </a:r>
                      <a:r>
                        <a:rPr lang="en-US" altLang="en-US" sz="2400" dirty="0">
                          <a:sym typeface="+mn-lt"/>
                        </a:rPr>
                        <a:t>-</a:t>
                      </a:r>
                      <a:r>
                        <a:rPr lang="en-US" altLang="zh-CN" sz="2400" dirty="0">
                          <a:sym typeface="+mn-lt"/>
                        </a:rPr>
                        <a:t>3) </a:t>
                      </a:r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7331392" y="2449116"/>
            <a:ext cx="116570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zh-CN" altLang="en-US" sz="1865" b="1" dirty="0">
                <a:cs typeface="+mn-ea"/>
                <a:sym typeface="+mn-lt"/>
              </a:rPr>
              <a:t>因式分解</a:t>
            </a:r>
          </a:p>
        </p:txBody>
      </p:sp>
      <p:sp>
        <p:nvSpPr>
          <p:cNvPr id="8" name="矩形 7"/>
          <p:cNvSpPr/>
          <p:nvPr/>
        </p:nvSpPr>
        <p:spPr>
          <a:xfrm>
            <a:off x="7331392" y="3055860"/>
            <a:ext cx="116570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zh-CN" altLang="en-US" sz="1865" b="1" dirty="0">
                <a:cs typeface="+mn-ea"/>
                <a:sym typeface="+mn-lt"/>
              </a:rPr>
              <a:t>整式乘法</a:t>
            </a:r>
          </a:p>
        </p:txBody>
      </p:sp>
      <p:sp>
        <p:nvSpPr>
          <p:cNvPr id="9" name="矩形 8"/>
          <p:cNvSpPr/>
          <p:nvPr/>
        </p:nvSpPr>
        <p:spPr>
          <a:xfrm>
            <a:off x="7331392" y="3662604"/>
            <a:ext cx="116570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zh-CN" altLang="en-US" sz="1865" b="1" dirty="0">
                <a:cs typeface="+mn-ea"/>
                <a:sym typeface="+mn-lt"/>
              </a:rPr>
              <a:t>整式乘法</a:t>
            </a:r>
          </a:p>
        </p:txBody>
      </p:sp>
      <p:sp>
        <p:nvSpPr>
          <p:cNvPr id="10" name="矩形 9"/>
          <p:cNvSpPr/>
          <p:nvPr/>
        </p:nvSpPr>
        <p:spPr>
          <a:xfrm>
            <a:off x="7331392" y="4269348"/>
            <a:ext cx="116570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zh-CN" altLang="en-US" sz="1865" b="1" dirty="0">
                <a:cs typeface="+mn-ea"/>
                <a:sym typeface="+mn-lt"/>
              </a:rPr>
              <a:t>因式分解</a:t>
            </a:r>
          </a:p>
        </p:txBody>
      </p:sp>
      <p:sp>
        <p:nvSpPr>
          <p:cNvPr id="11" name="矩形 10"/>
          <p:cNvSpPr/>
          <p:nvPr/>
        </p:nvSpPr>
        <p:spPr>
          <a:xfrm>
            <a:off x="7331392" y="4876092"/>
            <a:ext cx="116570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zh-CN" altLang="en-US" sz="1865" b="1" dirty="0">
                <a:cs typeface="+mn-ea"/>
                <a:sym typeface="+mn-lt"/>
              </a:rPr>
              <a:t>整式乘法</a:t>
            </a:r>
          </a:p>
        </p:txBody>
      </p:sp>
      <p:sp>
        <p:nvSpPr>
          <p:cNvPr id="12" name="矩形 11"/>
          <p:cNvSpPr/>
          <p:nvPr/>
        </p:nvSpPr>
        <p:spPr>
          <a:xfrm>
            <a:off x="7331392" y="5482838"/>
            <a:ext cx="116570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kumimoji="1" lang="zh-CN" altLang="en-US" sz="1865" b="1" dirty="0">
                <a:cs typeface="+mn-ea"/>
                <a:sym typeface="+mn-lt"/>
              </a:rPr>
              <a:t>因式分解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20458" y="340816"/>
            <a:ext cx="9903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因式分解和整式乘法概念理解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830419" y="1290054"/>
            <a:ext cx="11027833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>
              <a:lnSpc>
                <a:spcPct val="90000"/>
              </a:lnSpc>
              <a:spcBef>
                <a:spcPct val="50000"/>
              </a:spcBef>
              <a:buSzPct val="75000"/>
            </a:pPr>
            <a:r>
              <a:rPr lang="zh-CN" altLang="en-US" sz="2000" dirty="0">
                <a:cs typeface="+mn-ea"/>
                <a:sym typeface="+mn-lt"/>
              </a:rPr>
              <a:t>想想下面这个多项式有什么特点</a:t>
            </a:r>
            <a:r>
              <a:rPr lang="zh-CN" altLang="en-US" sz="3200" dirty="0">
                <a:cs typeface="+mn-ea"/>
                <a:sym typeface="+mn-lt"/>
              </a:rPr>
              <a:t>？</a:t>
            </a:r>
          </a:p>
        </p:txBody>
      </p:sp>
      <p:sp>
        <p:nvSpPr>
          <p:cNvPr id="6" name="矩形 5"/>
          <p:cNvSpPr/>
          <p:nvPr/>
        </p:nvSpPr>
        <p:spPr>
          <a:xfrm>
            <a:off x="3587008" y="2360929"/>
            <a:ext cx="39931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4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pa + pb+ pc=</a:t>
            </a:r>
          </a:p>
        </p:txBody>
      </p:sp>
      <p:sp>
        <p:nvSpPr>
          <p:cNvPr id="7" name="椭圆 6"/>
          <p:cNvSpPr/>
          <p:nvPr/>
        </p:nvSpPr>
        <p:spPr>
          <a:xfrm>
            <a:off x="3646274" y="2525930"/>
            <a:ext cx="440267" cy="7789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119474" y="2489166"/>
            <a:ext cx="440267" cy="7789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6390218" y="2525930"/>
            <a:ext cx="440267" cy="7789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右大括号 9"/>
          <p:cNvSpPr/>
          <p:nvPr/>
        </p:nvSpPr>
        <p:spPr>
          <a:xfrm rot="5400000">
            <a:off x="5105564" y="2077331"/>
            <a:ext cx="265628" cy="318421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22495" y="3802252"/>
            <a:ext cx="3631764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135" dirty="0">
                <a:cs typeface="+mn-ea"/>
                <a:sym typeface="+mn-lt"/>
              </a:rPr>
              <a:t>各项都有一个公共因式</a:t>
            </a:r>
            <a:r>
              <a:rPr lang="en-US" altLang="zh-CN" sz="2135" dirty="0">
                <a:cs typeface="+mn-ea"/>
                <a:sym typeface="+mn-lt"/>
              </a:rPr>
              <a:t>p</a:t>
            </a:r>
            <a:endParaRPr lang="zh-CN" altLang="en-US" sz="2135" dirty="0">
              <a:cs typeface="+mn-ea"/>
              <a:sym typeface="+mn-lt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89119" y="5706321"/>
            <a:ext cx="112691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b="1" dirty="0">
                <a:cs typeface="+mn-ea"/>
                <a:sym typeface="+mn-lt"/>
              </a:rPr>
              <a:t>       各项都有一个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公共的因式  </a:t>
            </a:r>
            <a:r>
              <a:rPr lang="en-US" altLang="zh-CN" sz="2400" b="1" i="1" dirty="0">
                <a:solidFill>
                  <a:srgbClr val="FF0000"/>
                </a:solidFill>
                <a:cs typeface="+mn-ea"/>
                <a:sym typeface="+mn-lt"/>
              </a:rPr>
              <a:t>p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2400" b="1" dirty="0">
                <a:cs typeface="+mn-ea"/>
                <a:sym typeface="+mn-lt"/>
              </a:rPr>
              <a:t>，把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因式</a:t>
            </a:r>
            <a:r>
              <a:rPr lang="zh-CN" altLang="en-US" sz="2400" b="1" i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en-US" altLang="zh-CN" sz="2400" b="1" i="1" dirty="0">
                <a:solidFill>
                  <a:srgbClr val="FF0000"/>
                </a:solidFill>
                <a:cs typeface="+mn-ea"/>
                <a:sym typeface="+mn-lt"/>
              </a:rPr>
              <a:t>p</a:t>
            </a:r>
            <a:r>
              <a:rPr lang="zh-CN" altLang="en-US" sz="2400" b="1" dirty="0">
                <a:cs typeface="+mn-ea"/>
                <a:sym typeface="+mn-lt"/>
              </a:rPr>
              <a:t>叫做这个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多项式的公因式</a:t>
            </a:r>
            <a:r>
              <a:rPr lang="en-US" altLang="zh-CN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13" name="矩形 12"/>
          <p:cNvSpPr/>
          <p:nvPr/>
        </p:nvSpPr>
        <p:spPr>
          <a:xfrm>
            <a:off x="7467786" y="2481601"/>
            <a:ext cx="2249334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altLang="zh-CN" sz="3735" b="1" dirty="0">
                <a:solidFill>
                  <a:srgbClr val="FF0000"/>
                </a:solidFill>
                <a:cs typeface="+mn-ea"/>
                <a:sym typeface="+mn-lt"/>
              </a:rPr>
              <a:t>p(</a:t>
            </a:r>
            <a:r>
              <a:rPr lang="en-US" altLang="zh-CN" sz="3735" b="1" dirty="0" err="1">
                <a:solidFill>
                  <a:srgbClr val="FF0000"/>
                </a:solidFill>
                <a:cs typeface="+mn-ea"/>
                <a:sym typeface="+mn-lt"/>
              </a:rPr>
              <a:t>a+b+c</a:t>
            </a:r>
            <a:r>
              <a:rPr lang="en-US" altLang="zh-CN" sz="3735" b="1" dirty="0">
                <a:solidFill>
                  <a:srgbClr val="FF0000"/>
                </a:solidFill>
                <a:cs typeface="+mn-ea"/>
                <a:sym typeface="+mn-lt"/>
              </a:rPr>
              <a:t>)</a:t>
            </a:r>
            <a:endParaRPr lang="zh-CN" altLang="en-US" sz="3735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7719482" y="2218980"/>
            <a:ext cx="0" cy="440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7054258" y="1841825"/>
            <a:ext cx="1265090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dirty="0">
                <a:cs typeface="+mn-ea"/>
                <a:sym typeface="+mn-lt"/>
              </a:rPr>
              <a:t>公共因式</a:t>
            </a:r>
            <a:r>
              <a:rPr lang="en-US" altLang="zh-CN" sz="1865" dirty="0">
                <a:cs typeface="+mn-ea"/>
                <a:sym typeface="+mn-lt"/>
              </a:rPr>
              <a:t>p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右大括号 18"/>
          <p:cNvSpPr/>
          <p:nvPr/>
        </p:nvSpPr>
        <p:spPr>
          <a:xfrm rot="5400000">
            <a:off x="8548492" y="2554116"/>
            <a:ext cx="164616" cy="13269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467785" y="3400975"/>
            <a:ext cx="2731197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是</a:t>
            </a:r>
            <a:r>
              <a:rPr lang="en-US" altLang="zh-CN" sz="1865" b="1" dirty="0" err="1">
                <a:solidFill>
                  <a:srgbClr val="FF0000"/>
                </a:solidFill>
                <a:cs typeface="+mn-ea"/>
                <a:sym typeface="+mn-lt"/>
              </a:rPr>
              <a:t>pa+pb+pc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除以</a:t>
            </a:r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p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的商</a:t>
            </a:r>
            <a:endParaRPr lang="zh-CN" altLang="en-US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1" name="右大括号 20"/>
          <p:cNvSpPr/>
          <p:nvPr/>
        </p:nvSpPr>
        <p:spPr>
          <a:xfrm rot="5400000">
            <a:off x="6413858" y="1422691"/>
            <a:ext cx="256776" cy="579194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853704" y="4471341"/>
            <a:ext cx="8324879" cy="905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提取</a:t>
            </a:r>
            <a:r>
              <a:rPr lang="zh-CN" altLang="en-US" sz="1865" b="1" dirty="0">
                <a:cs typeface="+mn-ea"/>
                <a:sym typeface="+mn-lt"/>
              </a:rPr>
              <a:t>多项式各项公因式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，将多项式写成</a:t>
            </a:r>
            <a:r>
              <a:rPr lang="zh-CN" altLang="en-US" sz="1865" b="1" dirty="0">
                <a:cs typeface="+mn-ea"/>
                <a:sym typeface="+mn-lt"/>
              </a:rPr>
              <a:t>公因式和另一个因式乘积</a:t>
            </a: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的形式，</a:t>
            </a:r>
            <a:endParaRPr lang="en-US" altLang="zh-CN" sz="1865" b="1" dirty="0">
              <a:solidFill>
                <a:srgbClr val="FF0000"/>
              </a:solidFill>
              <a:cs typeface="+mn-ea"/>
              <a:sym typeface="+mn-lt"/>
            </a:endParaRPr>
          </a:p>
          <a:p>
            <a:pPr algn="ctr" defTabSz="914400">
              <a:lnSpc>
                <a:spcPct val="150000"/>
              </a:lnSpc>
            </a:pPr>
            <a:r>
              <a:rPr lang="zh-CN" altLang="en-US" sz="1865" b="1" dirty="0">
                <a:solidFill>
                  <a:srgbClr val="FF0000"/>
                </a:solidFill>
                <a:cs typeface="+mn-ea"/>
                <a:sym typeface="+mn-lt"/>
              </a:rPr>
              <a:t>这种分解因式方法叫提公因式法</a:t>
            </a:r>
            <a:r>
              <a:rPr lang="zh-CN" altLang="en-US" sz="1865" b="1" dirty="0">
                <a:solidFill>
                  <a:srgbClr val="0000FF"/>
                </a:solidFill>
                <a:cs typeface="+mn-ea"/>
                <a:sym typeface="+mn-lt"/>
              </a:rPr>
              <a:t>。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20458" y="340816"/>
            <a:ext cx="4707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探索提公因式法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6" grpId="0"/>
      <p:bldP spid="19" grpId="0" animBg="1"/>
      <p:bldP spid="20" grpId="0"/>
      <p:bldP spid="21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825030" y="1152293"/>
                <a:ext cx="6533881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、把</a:t>
                </a:r>
                <a14:m>
                  <m:oMath xmlns:m="http://schemas.openxmlformats.org/officeDocument/2006/math">
                    <m:r>
                      <a:rPr lang="zh-CN" alt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8</m:t>
                    </m:r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+12</m:t>
                    </m:r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sSup>
                      <m:sSupPr>
                        <m:ctrlP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zh-CN" alt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分解因式。</a:t>
                </a:r>
                <a:endParaRPr lang="zh-CN" altLang="en-US" sz="1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030" y="1152293"/>
                <a:ext cx="6533881" cy="470000"/>
              </a:xfrm>
              <a:prstGeom prst="rect">
                <a:avLst/>
              </a:prstGeom>
              <a:blipFill rotWithShape="1">
                <a:blip r:embed="rId3"/>
                <a:stretch>
                  <a:fillRect l="-3" t="-86" r="8" b="1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842880" y="1581614"/>
            <a:ext cx="10798590" cy="464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1600" dirty="0">
                <a:solidFill>
                  <a:srgbClr val="FF0000"/>
                </a:solidFill>
                <a:cs typeface="+mn-ea"/>
                <a:sym typeface="+mn-lt"/>
              </a:rPr>
              <a:t>解题关键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sz="1600" dirty="0">
                <a:solidFill>
                  <a:srgbClr val="FF0000"/>
                </a:solidFill>
                <a:cs typeface="+mn-ea"/>
                <a:sym typeface="+mn-lt"/>
              </a:rPr>
              <a:t>先判断多项式的公因式，再提取公因式，最后检查核实，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应保证含有多项式的因式中再无公因式</a:t>
            </a:r>
            <a:r>
              <a:rPr lang="zh-CN" altLang="en-US" sz="1600" dirty="0">
                <a:solidFill>
                  <a:srgbClr val="FF0000"/>
                </a:solidFill>
                <a:cs typeface="+mn-ea"/>
                <a:sym typeface="+mn-lt"/>
              </a:rPr>
              <a:t>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3271683" y="2824777"/>
                <a:ext cx="3659976" cy="6799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3735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8</m:t>
                      </m:r>
                      <m:sSup>
                        <m:sSupPr>
                          <m:ctrlPr>
                            <a:rPr lang="zh-CN" altLang="en-US" sz="3735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3735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3735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zh-CN" altLang="en-US" sz="3735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3735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𝑏</m:t>
                          </m:r>
                        </m:e>
                        <m:sup>
                          <m:r>
                            <a:rPr lang="zh-CN" altLang="en-US" sz="3735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zh-CN" altLang="en-US" sz="3735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+12</m:t>
                      </m:r>
                      <m:r>
                        <a:rPr lang="zh-CN" altLang="en-US" sz="3735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𝑎</m:t>
                      </m:r>
                      <m:sSup>
                        <m:sSupPr>
                          <m:ctrlPr>
                            <a:rPr lang="zh-CN" altLang="en-US" sz="3735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3735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𝑏</m:t>
                          </m:r>
                        </m:e>
                        <m:sup>
                          <m:r>
                            <a:rPr lang="zh-CN" altLang="en-US" sz="3735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sup>
                      </m:sSup>
                      <m:r>
                        <a:rPr lang="zh-CN" altLang="en-US" sz="3735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𝑐</m:t>
                      </m:r>
                    </m:oMath>
                  </m:oMathPara>
                </a14:m>
                <a:endParaRPr lang="zh-CN" altLang="en-US" sz="3735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683" y="2824777"/>
                <a:ext cx="3659976" cy="679994"/>
              </a:xfrm>
              <a:prstGeom prst="rect">
                <a:avLst/>
              </a:prstGeom>
              <a:blipFill rotWithShape="1">
                <a:blip r:embed="rId4"/>
                <a:stretch>
                  <a:fillRect l="-4" t="-44" r="17" b="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空心弧 7"/>
          <p:cNvSpPr/>
          <p:nvPr/>
        </p:nvSpPr>
        <p:spPr>
          <a:xfrm>
            <a:off x="3658263" y="2681062"/>
            <a:ext cx="1770080" cy="23182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3340372" y="2910637"/>
            <a:ext cx="437881" cy="515155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271662" y="2880390"/>
            <a:ext cx="543261" cy="545401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72832" y="2201330"/>
            <a:ext cx="1598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最大公约数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758022" y="3522404"/>
            <a:ext cx="9031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856563" y="3542979"/>
            <a:ext cx="9031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右大括号 14"/>
          <p:cNvSpPr/>
          <p:nvPr/>
        </p:nvSpPr>
        <p:spPr>
          <a:xfrm rot="5400000">
            <a:off x="5238743" y="2659948"/>
            <a:ext cx="87712" cy="21460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328858" y="3940070"/>
            <a:ext cx="8198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cs typeface="+mn-ea"/>
                <a:sym typeface="+mn-lt"/>
              </a:rPr>
              <a:t>画横线的两项都含有字母</a:t>
            </a:r>
            <a:r>
              <a:rPr lang="en-US" altLang="zh-CN" b="1" dirty="0">
                <a:cs typeface="+mn-ea"/>
                <a:sym typeface="+mn-lt"/>
              </a:rPr>
              <a:t>a</a:t>
            </a:r>
            <a:r>
              <a:rPr lang="zh-CN" altLang="en-US" b="1" dirty="0">
                <a:cs typeface="+mn-ea"/>
                <a:sym typeface="+mn-lt"/>
              </a:rPr>
              <a:t>和</a:t>
            </a:r>
            <a:r>
              <a:rPr lang="en-US" altLang="zh-CN" b="1" dirty="0">
                <a:cs typeface="+mn-ea"/>
                <a:sym typeface="+mn-lt"/>
              </a:rPr>
              <a:t>b</a:t>
            </a:r>
            <a:r>
              <a:rPr lang="zh-CN" altLang="en-US" b="1" dirty="0">
                <a:cs typeface="+mn-ea"/>
                <a:sym typeface="+mn-lt"/>
              </a:rPr>
              <a:t>，其中</a:t>
            </a:r>
            <a:r>
              <a:rPr lang="en-US" altLang="zh-CN" b="1" dirty="0">
                <a:cs typeface="+mn-ea"/>
                <a:sym typeface="+mn-lt"/>
              </a:rPr>
              <a:t>a</a:t>
            </a:r>
            <a:r>
              <a:rPr lang="zh-CN" altLang="en-US" b="1" dirty="0">
                <a:cs typeface="+mn-ea"/>
                <a:sym typeface="+mn-lt"/>
              </a:rPr>
              <a:t>的最低次数为</a:t>
            </a:r>
            <a:r>
              <a:rPr lang="en-US" altLang="zh-CN" b="1" dirty="0">
                <a:cs typeface="+mn-ea"/>
                <a:sym typeface="+mn-lt"/>
              </a:rPr>
              <a:t>1</a:t>
            </a:r>
            <a:r>
              <a:rPr lang="zh-CN" altLang="en-US" b="1" dirty="0">
                <a:cs typeface="+mn-ea"/>
                <a:sym typeface="+mn-lt"/>
              </a:rPr>
              <a:t>，</a:t>
            </a:r>
            <a:r>
              <a:rPr lang="en-US" altLang="zh-CN" b="1" dirty="0">
                <a:cs typeface="+mn-ea"/>
                <a:sym typeface="+mn-lt"/>
              </a:rPr>
              <a:t>b</a:t>
            </a:r>
            <a:r>
              <a:rPr lang="zh-CN" altLang="en-US" b="1" dirty="0">
                <a:cs typeface="+mn-ea"/>
                <a:sym typeface="+mn-lt"/>
              </a:rPr>
              <a:t>的最低次数为</a:t>
            </a:r>
            <a:r>
              <a:rPr lang="en-US" altLang="zh-CN" b="1" dirty="0">
                <a:cs typeface="+mn-ea"/>
                <a:sym typeface="+mn-lt"/>
              </a:rPr>
              <a:t>2</a:t>
            </a:r>
          </a:p>
        </p:txBody>
      </p:sp>
      <p:sp>
        <p:nvSpPr>
          <p:cNvPr id="17" name="箭头: 左 16"/>
          <p:cNvSpPr/>
          <p:nvPr/>
        </p:nvSpPr>
        <p:spPr>
          <a:xfrm>
            <a:off x="7188456" y="3072549"/>
            <a:ext cx="1184857" cy="1913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358141" y="2845313"/>
            <a:ext cx="24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公因式为</a:t>
            </a:r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/>
              <p:cNvSpPr txBox="1"/>
              <p:nvPr/>
            </p:nvSpPr>
            <p:spPr>
              <a:xfrm>
                <a:off x="9527828" y="2902363"/>
                <a:ext cx="2471768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4</m:t>
                      </m:r>
                      <m:r>
                        <a:rPr lang="zh-CN" alt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𝑎</m:t>
                      </m:r>
                      <m:sSup>
                        <m:sSupPr>
                          <m:ctrlPr>
                            <a:rPr lang="zh-CN" alt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sz="3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𝑏</m:t>
                          </m:r>
                        </m:e>
                        <m:sup>
                          <m:r>
                            <a:rPr lang="en-US" altLang="zh-CN" sz="32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9" name="文本框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7828" y="2902363"/>
                <a:ext cx="2471768" cy="595932"/>
              </a:xfrm>
              <a:prstGeom prst="rect">
                <a:avLst/>
              </a:prstGeom>
              <a:blipFill rotWithShape="1">
                <a:blip r:embed="rId5"/>
                <a:stretch>
                  <a:fillRect l="-12" t="-69" b="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1712395" y="4531027"/>
                <a:ext cx="5476061" cy="14142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   </a:t>
                </a:r>
                <a14:m>
                  <m:oMath xmlns:m="http://schemas.openxmlformats.org/officeDocument/2006/math">
                    <m:r>
                      <a:rPr lang="zh-CN" altLang="en-US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8</m:t>
                    </m:r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zh-CN" altLang="en-US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+12</m:t>
                    </m:r>
                    <m:r>
                      <a:rPr lang="zh-CN" alt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zh-CN" altLang="en-US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  <m:r>
                      <a:rPr lang="zh-CN" alt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</m:oMath>
                </a14:m>
                <a:endParaRPr lang="en-US" altLang="zh-CN" sz="28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/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  <m:r>
                      <a:rPr lang="zh-CN" alt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•</a:t>
                </a:r>
                <a:r>
                  <a:rPr lang="zh-CN" altLang="en-US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+ </a:t>
                </a:r>
                <a14:m>
                  <m:oMath xmlns:m="http://schemas.openxmlformats.org/officeDocument/2006/math">
                    <m:r>
                      <a:rPr lang="en-US" altLang="zh-CN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  <m:r>
                      <a:rPr lang="zh-CN" alt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 • </a:t>
                </a:r>
                <a14:m>
                  <m:oMath xmlns:m="http://schemas.openxmlformats.org/officeDocument/2006/math">
                    <m:r>
                      <a:rPr lang="en-US" altLang="zh-CN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r>
                      <m:rPr>
                        <m:sty m:val="p"/>
                      </m:rP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bc</m:t>
                    </m:r>
                  </m:oMath>
                </a14:m>
                <a:endParaRPr lang="en-US" altLang="zh-CN" sz="28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400"/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</m:t>
                    </m:r>
                    <m:r>
                      <a:rPr lang="zh-CN" alt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</m:e>
                      <m:sup>
                        <m:r>
                          <a:rPr lang="en-US" altLang="zh-C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𝑎</m:t>
                        </m:r>
                      </m:e>
                      <m:sup>
                        <m:r>
                          <a:rPr lang="en-US" altLang="zh-CN" sz="2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+</a:t>
                </a:r>
                <a14:m>
                  <m:oMath xmlns:m="http://schemas.openxmlformats.org/officeDocument/2006/math">
                    <m:r>
                      <a:rPr lang="en-US" altLang="zh-CN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</m:t>
                    </m:r>
                    <m:r>
                      <m:rPr>
                        <m:sty m:val="p"/>
                      </m:rP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bc</m:t>
                    </m:r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)</a:t>
                </a:r>
                <a:endParaRPr lang="zh-CN" altLang="en-US" sz="28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2395" y="4531027"/>
                <a:ext cx="5476061" cy="1414233"/>
              </a:xfrm>
              <a:prstGeom prst="rect">
                <a:avLst/>
              </a:prstGeom>
              <a:blipFill rotWithShape="1">
                <a:blip r:embed="rId6"/>
                <a:stretch>
                  <a:fillRect l="-8" t="-21" r="5" b="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直接连接符 20"/>
          <p:cNvCxnSpPr/>
          <p:nvPr/>
        </p:nvCxnSpPr>
        <p:spPr>
          <a:xfrm>
            <a:off x="2516083" y="6112754"/>
            <a:ext cx="13689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4093750" y="5770720"/>
            <a:ext cx="5794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cs typeface="+mn-ea"/>
                <a:sym typeface="+mn-lt"/>
              </a:rPr>
              <a:t>最后核实括号内的多项式是否还有公因式。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720458" y="340816"/>
            <a:ext cx="4707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 animBg="1"/>
      <p:bldP spid="10" grpId="0" animBg="1"/>
      <p:bldP spid="11" grpId="0"/>
      <p:bldP spid="15" grpId="0" animBg="1"/>
      <p:bldP spid="16" grpId="0"/>
      <p:bldP spid="17" grpId="0" animBg="1"/>
      <p:bldP spid="18" grpId="0"/>
      <p:bldP spid="19" grpId="0"/>
      <p:bldP spid="20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863672" y="1334984"/>
                <a:ext cx="73966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en-US" altLang="zh-CN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、把</a:t>
                </a:r>
                <a14:m>
                  <m:oMath xmlns:m="http://schemas.openxmlformats.org/officeDocument/2006/math">
                    <m:r>
                      <a:rPr lang="en-US" altLang="zh-CN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d>
                      <m:d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e>
                    </m:d>
                    <m:r>
                      <a:rPr lang="en-US" altLang="zh-CN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−3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r>
                      <a:rPr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r>
                  <a:rPr lang="zh-CN" altLang="en-US" sz="2400" dirty="0">
                    <a:solidFill>
                      <a:schemeClr val="tx1"/>
                    </a:solidFill>
                    <a:cs typeface="+mn-ea"/>
                    <a:sym typeface="+mn-lt"/>
                  </a:rPr>
                  <a:t>分解因式。</a:t>
                </a:r>
                <a:endParaRPr lang="zh-CN" altLang="en-US" sz="14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672" y="1334984"/>
                <a:ext cx="7396691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" t="-46" r="4" b="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836368" y="2090233"/>
            <a:ext cx="9958631" cy="880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en-US" altLang="zh-CN" sz="1600" dirty="0">
                <a:cs typeface="+mn-ea"/>
                <a:sym typeface="+mn-lt"/>
              </a:rPr>
              <a:t>【</a:t>
            </a:r>
            <a:r>
              <a:rPr lang="zh-CN" altLang="en-US" sz="1600" dirty="0">
                <a:cs typeface="+mn-ea"/>
                <a:sym typeface="+mn-lt"/>
              </a:rPr>
              <a:t>解题关键</a:t>
            </a:r>
            <a:r>
              <a:rPr lang="en-US" altLang="zh-CN" sz="1600" dirty="0">
                <a:cs typeface="+mn-ea"/>
                <a:sym typeface="+mn-lt"/>
              </a:rPr>
              <a:t>】</a:t>
            </a:r>
            <a:r>
              <a:rPr lang="zh-CN" altLang="en-US" sz="1600" dirty="0">
                <a:cs typeface="+mn-ea"/>
                <a:sym typeface="+mn-lt"/>
              </a:rPr>
              <a:t>先判断多项式的公因式，再提取公因式，最后检查核实，</a:t>
            </a:r>
            <a:r>
              <a:rPr lang="zh-CN" altLang="en-US" dirty="0">
                <a:cs typeface="+mn-ea"/>
                <a:sym typeface="+mn-lt"/>
              </a:rPr>
              <a:t>应保证含有多项式的因式中再无公因式</a:t>
            </a:r>
            <a:r>
              <a:rPr lang="zh-CN" altLang="en-US" sz="1600" dirty="0">
                <a:cs typeface="+mn-ea"/>
                <a:sym typeface="+mn-lt"/>
              </a:rPr>
              <a:t>。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3158185" y="4562714"/>
            <a:ext cx="1540856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664318" y="4562714"/>
            <a:ext cx="13377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右大括号 14"/>
          <p:cNvSpPr/>
          <p:nvPr/>
        </p:nvSpPr>
        <p:spPr>
          <a:xfrm rot="5400000">
            <a:off x="5234313" y="3704746"/>
            <a:ext cx="87712" cy="21460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zh-CN" altLang="en-US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/>
              <p:cNvSpPr txBox="1"/>
              <p:nvPr/>
            </p:nvSpPr>
            <p:spPr>
              <a:xfrm>
                <a:off x="4130336" y="4871524"/>
                <a:ext cx="2220855" cy="379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zh-CN" altLang="en-US" sz="1865" dirty="0">
                    <a:solidFill>
                      <a:schemeClr val="tx1"/>
                    </a:solidFill>
                    <a:cs typeface="+mn-ea"/>
                    <a:sym typeface="+mn-lt"/>
                  </a:rPr>
                  <a:t>公因式为</a:t>
                </a:r>
                <a:r>
                  <a:rPr lang="zh-CN" altLang="en-US" dirty="0">
                    <a:solidFill>
                      <a:schemeClr val="tx1"/>
                    </a:solidFill>
                    <a:cs typeface="+mn-ea"/>
                    <a:sym typeface="+mn-lt"/>
                  </a:rPr>
                  <a:t>：</a:t>
                </a:r>
                <a:r>
                  <a:rPr lang="en-US" altLang="zh-CN" sz="1865" dirty="0">
                    <a:solidFill>
                      <a:schemeClr val="tx1"/>
                    </a:solidFill>
                    <a:cs typeface="+mn-ea"/>
                    <a:sym typeface="+mn-lt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CN" sz="1865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1865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1865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r>
                      <a:rPr lang="en-US" altLang="zh-CN" sz="1865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endParaRPr lang="zh-CN" altLang="en-US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336" y="4871524"/>
                <a:ext cx="2220855" cy="379656"/>
              </a:xfrm>
              <a:prstGeom prst="rect">
                <a:avLst/>
              </a:prstGeom>
              <a:blipFill rotWithShape="1">
                <a:blip r:embed="rId4"/>
                <a:stretch>
                  <a:fillRect l="-13" t="-116" r="25" b="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908377" y="5523016"/>
                <a:ext cx="772249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/>
                <a14:m>
                  <m:oMath xmlns:m="http://schemas.openxmlformats.org/officeDocument/2006/math">
                    <m:r>
                      <a:rPr lang="en-US" altLang="zh-CN" sz="28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  2</m:t>
                    </m:r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d>
                      <m:dPr>
                        <m:ctrlP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dPr>
                      <m:e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𝑏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𝑐</m:t>
                        </m:r>
                      </m:e>
                    </m:d>
                    <m:r>
                      <a:rPr lang="en-US" altLang="zh-CN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−3</m:t>
                    </m:r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cs typeface="+mn-ea"/>
                    <a:sym typeface="+mn-lt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(2</m:t>
                    </m:r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−3)(</m:t>
                    </m:r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𝑐</m:t>
                    </m:r>
                    <m:r>
                      <a:rPr lang="en-US" altLang="zh-CN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</m:t>
                    </m:r>
                  </m:oMath>
                </a14:m>
                <a:endParaRPr lang="zh-CN" altLang="en-US" sz="28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377" y="5523016"/>
                <a:ext cx="7722492" cy="523220"/>
              </a:xfrm>
              <a:prstGeom prst="rect">
                <a:avLst/>
              </a:prstGeom>
              <a:blipFill rotWithShape="1">
                <a:blip r:embed="rId5"/>
                <a:stretch>
                  <a:fillRect l="-4" t="-80" r="8" b="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2522511" y="3796509"/>
                <a:ext cx="4743093" cy="6667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735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2</m:t>
                      </m:r>
                      <m:r>
                        <a:rPr lang="en-US" altLang="zh-CN" sz="3735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𝑎</m:t>
                      </m:r>
                      <m:d>
                        <m:dPr>
                          <m:ctrlPr>
                            <a:rPr lang="en-US" altLang="zh-CN" sz="3735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dPr>
                        <m:e>
                          <m:r>
                            <a:rPr lang="en-US" altLang="zh-CN" sz="3735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𝑏</m:t>
                          </m:r>
                          <m:r>
                            <a:rPr lang="en-US" altLang="zh-CN" sz="3735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+</m:t>
                          </m:r>
                          <m:r>
                            <a:rPr lang="en-US" altLang="zh-CN" sz="3735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𝑐</m:t>
                          </m:r>
                        </m:e>
                      </m:d>
                      <m:r>
                        <a:rPr lang="en-US" altLang="zh-CN" sz="3735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−3</m:t>
                      </m:r>
                      <m:r>
                        <a:rPr lang="en-US" altLang="zh-CN" sz="3735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(</m:t>
                      </m:r>
                      <m:r>
                        <a:rPr lang="en-US" altLang="zh-CN" sz="3735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𝑏</m:t>
                      </m:r>
                      <m:r>
                        <a:rPr lang="en-US" altLang="zh-CN" sz="3735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r>
                        <a:rPr lang="en-US" altLang="zh-CN" sz="3735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𝑐</m:t>
                      </m:r>
                      <m:r>
                        <a:rPr lang="en-US" altLang="zh-CN" sz="3735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)</m:t>
                      </m:r>
                    </m:oMath>
                  </m:oMathPara>
                </a14:m>
                <a:endParaRPr lang="zh-CN" altLang="en-US" sz="3735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2511" y="3796509"/>
                <a:ext cx="4743093" cy="666786"/>
              </a:xfrm>
              <a:prstGeom prst="rect">
                <a:avLst/>
              </a:prstGeom>
              <a:blipFill rotWithShape="1">
                <a:blip r:embed="rId6"/>
                <a:stretch>
                  <a:fillRect l="-6" t="-72" r="12" b="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空心弧 25"/>
          <p:cNvSpPr/>
          <p:nvPr/>
        </p:nvSpPr>
        <p:spPr>
          <a:xfrm>
            <a:off x="2876924" y="3655649"/>
            <a:ext cx="2677327" cy="266315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2657986" y="3931007"/>
            <a:ext cx="437881" cy="515155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5240762" y="3921964"/>
            <a:ext cx="543261" cy="545401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158185" y="3252111"/>
            <a:ext cx="199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b="1" dirty="0">
                <a:cs typeface="+mn-ea"/>
                <a:sym typeface="+mn-lt"/>
              </a:rPr>
              <a:t>没有最大公约数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20458" y="340816"/>
            <a:ext cx="4707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20" grpId="0"/>
      <p:bldP spid="26" grpId="0" animBg="1"/>
      <p:bldP spid="27" grpId="0" animBg="1"/>
      <p:bldP spid="28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20459" y="1335253"/>
            <a:ext cx="10811142" cy="4187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>
              <a:lnSpc>
                <a:spcPct val="25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）</a:t>
            </a:r>
            <a:r>
              <a:rPr lang="zh-CN" altLang="en-US" sz="2400" b="1" dirty="0">
                <a:cs typeface="+mn-ea"/>
                <a:sym typeface="+mn-lt"/>
              </a:rPr>
              <a:t>定系数</a:t>
            </a:r>
            <a:r>
              <a:rPr lang="zh-CN" altLang="en-US" sz="2400" dirty="0">
                <a:cs typeface="+mn-ea"/>
                <a:sym typeface="+mn-lt"/>
              </a:rPr>
              <a:t>：公因式的系数是多项式各项系数的</a:t>
            </a:r>
            <a:r>
              <a:rPr lang="zh-CN" altLang="en-US" sz="2400" b="1" dirty="0">
                <a:cs typeface="+mn-ea"/>
                <a:sym typeface="+mn-lt"/>
              </a:rPr>
              <a:t>最大公约数</a:t>
            </a:r>
            <a:r>
              <a:rPr lang="zh-CN" altLang="en-US" sz="2400" dirty="0">
                <a:cs typeface="+mn-ea"/>
                <a:sym typeface="+mn-lt"/>
              </a:rPr>
              <a:t>。                    </a:t>
            </a:r>
          </a:p>
          <a:p>
            <a:pPr defTabSz="914400">
              <a:lnSpc>
                <a:spcPct val="25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）</a:t>
            </a:r>
            <a:r>
              <a:rPr lang="zh-CN" altLang="en-US" sz="2400" b="1" dirty="0">
                <a:cs typeface="+mn-ea"/>
                <a:sym typeface="+mn-lt"/>
              </a:rPr>
              <a:t>定字母</a:t>
            </a:r>
            <a:r>
              <a:rPr lang="zh-CN" altLang="en-US" sz="2400" dirty="0">
                <a:cs typeface="+mn-ea"/>
                <a:sym typeface="+mn-lt"/>
              </a:rPr>
              <a:t>：字母取多项式各项中都含有的</a:t>
            </a:r>
            <a:r>
              <a:rPr lang="zh-CN" altLang="en-US" sz="2400" b="1" dirty="0">
                <a:cs typeface="+mn-ea"/>
                <a:sym typeface="+mn-lt"/>
              </a:rPr>
              <a:t>相同的字母</a:t>
            </a:r>
            <a:r>
              <a:rPr lang="zh-CN" altLang="en-US" sz="2400" dirty="0">
                <a:cs typeface="+mn-ea"/>
                <a:sym typeface="+mn-lt"/>
              </a:rPr>
              <a:t>。                                            </a:t>
            </a:r>
          </a:p>
          <a:p>
            <a:pPr defTabSz="914400">
              <a:lnSpc>
                <a:spcPct val="25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3</a:t>
            </a:r>
            <a:r>
              <a:rPr lang="zh-CN" altLang="en-US" sz="2400" dirty="0">
                <a:cs typeface="+mn-ea"/>
                <a:sym typeface="+mn-lt"/>
              </a:rPr>
              <a:t>）</a:t>
            </a:r>
            <a:r>
              <a:rPr lang="zh-CN" altLang="en-US" sz="2400" b="1" dirty="0">
                <a:cs typeface="+mn-ea"/>
                <a:sym typeface="+mn-lt"/>
              </a:rPr>
              <a:t>定指数</a:t>
            </a:r>
            <a:r>
              <a:rPr lang="zh-CN" altLang="en-US" sz="2400" dirty="0">
                <a:cs typeface="+mn-ea"/>
                <a:sym typeface="+mn-lt"/>
              </a:rPr>
              <a:t>：相同字母的指数取各项中最小的一个，即</a:t>
            </a:r>
            <a:r>
              <a:rPr lang="zh-CN" altLang="en-US" sz="2400" b="1" dirty="0">
                <a:cs typeface="+mn-ea"/>
                <a:sym typeface="+mn-lt"/>
              </a:rPr>
              <a:t>字母最低次幂</a:t>
            </a:r>
            <a:r>
              <a:rPr lang="zh-CN" altLang="en-US" sz="2400" dirty="0">
                <a:cs typeface="+mn-ea"/>
                <a:sym typeface="+mn-lt"/>
              </a:rPr>
              <a:t>。</a:t>
            </a:r>
          </a:p>
          <a:p>
            <a:pPr defTabSz="914400">
              <a:lnSpc>
                <a:spcPct val="25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4</a:t>
            </a:r>
            <a:r>
              <a:rPr lang="zh-CN" altLang="en-US" sz="2400" dirty="0">
                <a:cs typeface="+mn-ea"/>
                <a:sym typeface="+mn-lt"/>
              </a:rPr>
              <a:t>）</a:t>
            </a:r>
            <a:r>
              <a:rPr lang="zh-CN" altLang="en-US" sz="2400" b="1" dirty="0">
                <a:cs typeface="+mn-ea"/>
                <a:sym typeface="+mn-lt"/>
              </a:rPr>
              <a:t>查结果</a:t>
            </a:r>
            <a:r>
              <a:rPr lang="zh-CN" altLang="en-US" sz="2400" dirty="0">
                <a:cs typeface="+mn-ea"/>
                <a:sym typeface="+mn-lt"/>
              </a:rPr>
              <a:t>：最后检查核实，应保证含有多项式的因式中</a:t>
            </a:r>
            <a:r>
              <a:rPr lang="zh-CN" altLang="en-US" sz="2400" b="1" dirty="0">
                <a:cs typeface="+mn-ea"/>
                <a:sym typeface="+mn-lt"/>
              </a:rPr>
              <a:t>再无公因式</a:t>
            </a:r>
            <a:r>
              <a:rPr lang="zh-CN" altLang="en-US" sz="2400" dirty="0">
                <a:cs typeface="+mn-ea"/>
                <a:sym typeface="+mn-lt"/>
              </a:rPr>
              <a:t>。 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20458" y="340816"/>
            <a:ext cx="66818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EF5BA1"/>
                </a:solidFill>
                <a:cs typeface="+mn-ea"/>
                <a:sym typeface="+mn-lt"/>
              </a:rPr>
              <a:t>提公因式法的注意事项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">
  <a:themeElements>
    <a:clrScheme name="Newstep Slank Color 6">
      <a:dk1>
        <a:srgbClr val="000000"/>
      </a:dk1>
      <a:lt1>
        <a:sysClr val="window" lastClr="FFFFFF"/>
      </a:lt1>
      <a:dk2>
        <a:srgbClr val="394656"/>
      </a:dk2>
      <a:lt2>
        <a:srgbClr val="B4B3B2"/>
      </a:lt2>
      <a:accent1>
        <a:srgbClr val="EF5BA1"/>
      </a:accent1>
      <a:accent2>
        <a:srgbClr val="E7268A"/>
      </a:accent2>
      <a:accent3>
        <a:srgbClr val="E1E1E1"/>
      </a:accent3>
      <a:accent4>
        <a:srgbClr val="D2D2D2"/>
      </a:accent4>
      <a:accent5>
        <a:srgbClr val="5A7182"/>
      </a:accent5>
      <a:accent6>
        <a:srgbClr val="425A66"/>
      </a:accent6>
      <a:hlink>
        <a:srgbClr val="1CADE4"/>
      </a:hlink>
      <a:folHlink>
        <a:srgbClr val="2683C6"/>
      </a:folHlink>
    </a:clrScheme>
    <a:fontScheme name="4abpzdpq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895</Words>
  <Application>Microsoft Office PowerPoint</Application>
  <PresentationFormat>宽屏</PresentationFormat>
  <Paragraphs>155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思源黑体 CN Regular</vt:lpstr>
      <vt:lpstr>宋体</vt:lpstr>
      <vt:lpstr>Arial</vt:lpstr>
      <vt:lpstr>Calibri</vt:lpstr>
      <vt:lpstr>Cambria Math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2020-04-06T08:50:00Z</dcterms:created>
  <dcterms:modified xsi:type="dcterms:W3CDTF">2023-01-16T23:35:24Z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85982760BBEE46E78F3906A09952BCD7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