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8" r:id="rId2"/>
    <p:sldId id="309" r:id="rId3"/>
    <p:sldId id="327" r:id="rId4"/>
    <p:sldId id="310" r:id="rId5"/>
    <p:sldId id="297" r:id="rId6"/>
    <p:sldId id="328" r:id="rId7"/>
    <p:sldId id="314" r:id="rId8"/>
    <p:sldId id="315" r:id="rId9"/>
    <p:sldId id="316" r:id="rId10"/>
    <p:sldId id="320" r:id="rId11"/>
    <p:sldId id="317" r:id="rId12"/>
    <p:sldId id="319" r:id="rId13"/>
    <p:sldId id="322" r:id="rId14"/>
    <p:sldId id="321" r:id="rId15"/>
    <p:sldId id="323" r:id="rId16"/>
    <p:sldId id="324" r:id="rId17"/>
    <p:sldId id="329" r:id="rId18"/>
    <p:sldId id="330" r:id="rId19"/>
    <p:sldId id="331" r:id="rId20"/>
    <p:sldId id="325" r:id="rId21"/>
    <p:sldId id="332" r:id="rId22"/>
    <p:sldId id="333" r:id="rId23"/>
    <p:sldId id="32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6E15"/>
    <a:srgbClr val="009900"/>
    <a:srgbClr val="F3F3F3"/>
    <a:srgbClr val="EAEAEA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EA4401-E02F-4932-9E8F-63BC70892ECD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A4401-E02F-4932-9E8F-63BC70892ECD}" type="slidenum">
              <a:rPr lang="zh-CN" altLang="en-US" smtClean="0"/>
              <a:t>5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FE4CDF-594E-4A71-BEB2-C52B9AB9FD19}" type="slidenum">
              <a:rPr lang="zh-CN" altLang="en-US" smtClean="0"/>
              <a:t>20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3D25D2-E67E-4EC7-B598-9ED1120BD4A1}" type="slidenum">
              <a:rPr lang="zh-CN" altLang="en-US" smtClean="0"/>
              <a:t>21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38D478-EC13-4A91-8751-1A7367A65569}" type="slidenum">
              <a:rPr lang="zh-CN" altLang="en-US" smtClean="0"/>
              <a:t>22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-1922462" y="17491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B484B58A-3AFA-4664-B77E-AC54ACFC16D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9"/>
            <a:ext cx="2057400" cy="58007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9"/>
            <a:ext cx="6019800" cy="580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0EC5D42B-67C2-4CA8-B3F3-826ACE1F80B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 hasCustomPrompt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单击图标添加图表</a:t>
            </a:r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C9A9E257-FF7A-4F06-818F-2CE09552467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C937AB-5291-48FC-9075-9F29944D13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311219-3137-4116-8B60-8BD82302B8E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5738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C933BB82-64F6-4D2D-9915-C00213516C6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68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221089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0213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021388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76988" y="599281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6DE04267-3D2F-40E6-8007-5C8581F285D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55B8E448-24DB-4366-A9C3-FF2DDAC181C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CCB85349-EEC9-45AA-B68E-B3E0E2F1B6C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DC100501-0A83-4016-9E02-0F71F295CFB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82A83AAF-5E70-43DC-8BFD-9A6F493E7CB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5051E929-9909-47D4-ADB9-7D87878B65F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2E36755E-5561-45D3-B18D-581975A5E52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917575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5123" name="文本占位符 5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2030414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just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Unit4%20&#31532;1&#35838;&#26102;&#25945;&#23398;&#35838;&#20214;\pass.mp3" TargetMode="External"/><Relationship Id="rId1" Type="http://schemas.microsoft.com/office/2007/relationships/media" Target="file:///C:\Users\Administrator\Desktop\&#35838;&#20214;\Unit4%20&#31532;1&#35838;&#26102;&#25945;&#23398;&#35838;&#20214;\pass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Unit4%20&#31532;1&#35838;&#26102;&#25945;&#23398;&#35838;&#20214;\fork.mp3" TargetMode="External"/><Relationship Id="rId1" Type="http://schemas.microsoft.com/office/2007/relationships/media" Target="file:///C:\Users\Administrator\Desktop\&#35838;&#20214;\Unit4%20&#31532;1&#35838;&#26102;&#25945;&#23398;&#35838;&#20214;\fork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Unit4%20&#31532;1&#35838;&#26102;&#25945;&#23398;&#35838;&#20214;\chopsticks.mp3" TargetMode="External"/><Relationship Id="rId1" Type="http://schemas.microsoft.com/office/2007/relationships/media" Target="file:///C:\Users\Administrator\Desktop\&#35838;&#20214;\Unit4%20&#31532;1&#35838;&#26102;&#25945;&#23398;&#35838;&#20214;\chopsticks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Unit4%20&#31532;1&#35838;&#26102;&#25945;&#23398;&#35838;&#20214;\use.mp3" TargetMode="External"/><Relationship Id="rId1" Type="http://schemas.microsoft.com/office/2007/relationships/media" Target="file:///C:\Users\Administrator\Desktop\&#35838;&#20214;\Unit4%20&#31532;1&#35838;&#26102;&#25945;&#23398;&#35838;&#20214;\use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Unit4%20&#31532;1&#35838;&#26102;&#25945;&#23398;&#35838;&#20214;\knife.mp3" TargetMode="External"/><Relationship Id="rId1" Type="http://schemas.microsoft.com/office/2007/relationships/media" Target="file:///C:\Users\Administrator\Desktop\&#35838;&#20214;\Unit4%20&#31532;1&#35838;&#26102;&#25945;&#23398;&#35838;&#20214;\knife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Unit4%20&#31532;1&#35838;&#26102;&#25945;&#23398;&#35838;&#20214;\cut.mp3" TargetMode="External"/><Relationship Id="rId1" Type="http://schemas.microsoft.com/office/2007/relationships/media" Target="file:///C:\Users\Administrator\Desktop\&#35838;&#20214;\Unit4%20&#31532;1&#35838;&#26102;&#25945;&#23398;&#35838;&#20214;\cut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Unit4PartALetslearn&#35838;&#25991;&#21160;&#30011;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Unit3PartBLetssing&#35838;&#25991;&#21160;&#30011;h264_720x576_800k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Unit4%20&#31532;1&#35838;&#26102;&#25945;&#23398;&#35838;&#20214;\table.mp3" TargetMode="External"/><Relationship Id="rId1" Type="http://schemas.microsoft.com/office/2007/relationships/media" Target="file:///C:\Users\Administrator\Desktop\&#35838;&#20214;\Unit4%20&#31532;1&#35838;&#26102;&#25945;&#23398;&#35838;&#20214;\table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Unit4%20&#31532;1&#35838;&#26102;&#25945;&#23398;&#35838;&#20214;\spoon.mp3" TargetMode="External"/><Relationship Id="rId1" Type="http://schemas.microsoft.com/office/2007/relationships/media" Target="file:///C:\Users\Administrator\Desktop\&#35838;&#20214;\Unit4%20&#31532;1&#35838;&#26102;&#25945;&#23398;&#35838;&#20214;\spoon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0" y="1124744"/>
            <a:ext cx="9144000" cy="27392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Unit4 At Table</a:t>
            </a:r>
          </a:p>
          <a:p>
            <a:pPr algn="ctr">
              <a:defRPr/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4754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81288" y="285750"/>
            <a:ext cx="41052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2214563" y="5929313"/>
            <a:ext cx="5286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4400" b="1">
                <a:ea typeface="宋体" panose="02010600030101010101" pitchFamily="2" charset="-122"/>
              </a:rPr>
              <a:t>递，传递</a:t>
            </a:r>
            <a:endParaRPr lang="en-US" altLang="zh-CN" sz="4400" b="1">
              <a:ea typeface="宋体" panose="02010600030101010101" pitchFamily="2" charset="-122"/>
            </a:endParaRPr>
          </a:p>
        </p:txBody>
      </p:sp>
      <p:pic>
        <p:nvPicPr>
          <p:cNvPr id="4" name="pas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8387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71625" y="5429250"/>
            <a:ext cx="5715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Pass me the spoon, please.</a:t>
            </a:r>
          </a:p>
          <a:p>
            <a:pPr algn="ctr" eaLnBrk="1" hangingPunct="1"/>
            <a:r>
              <a:rPr lang="zh-CN" altLang="en-US" sz="3200" dirty="0">
                <a:ea typeface="宋体" panose="02010600030101010101" pitchFamily="2" charset="-122"/>
              </a:rPr>
              <a:t>请把勺子递给我。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0863" y="428625"/>
            <a:ext cx="52514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2071688" y="5945188"/>
            <a:ext cx="5286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4400" b="1">
                <a:ea typeface="宋体" panose="02010600030101010101" pitchFamily="2" charset="-122"/>
              </a:rPr>
              <a:t>叉子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357188"/>
            <a:ext cx="420052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500063" y="4857750"/>
            <a:ext cx="2357437" cy="1398588"/>
          </a:xfrm>
          <a:prstGeom prst="cloudCallout">
            <a:avLst>
              <a:gd name="adj1" fmla="val -67909"/>
              <a:gd name="adj2" fmla="val 89880"/>
            </a:avLst>
          </a:prstGeom>
          <a:noFill/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642938" y="5000625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ea typeface="宋体" panose="02010600030101010101" pitchFamily="2" charset="-122"/>
              </a:rPr>
              <a:t>你会用英语说“请把叉子递给我”了吗？</a:t>
            </a:r>
          </a:p>
        </p:txBody>
      </p:sp>
      <p:pic>
        <p:nvPicPr>
          <p:cNvPr id="6" name="for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929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5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143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1785938" y="5802313"/>
            <a:ext cx="5286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4400" b="1">
                <a:ea typeface="宋体" panose="02010600030101010101" pitchFamily="2" charset="-122"/>
              </a:rPr>
              <a:t>筷子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428625"/>
            <a:ext cx="7559675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hopstick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4429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1571625" y="5857875"/>
            <a:ext cx="5286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4400" b="1">
                <a:ea typeface="宋体" panose="02010600030101010101" pitchFamily="2" charset="-122"/>
              </a:rPr>
              <a:t>用，使用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63" y="357188"/>
            <a:ext cx="38639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us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928688" y="5286375"/>
            <a:ext cx="73580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Use the chopsticks with your right hand.</a:t>
            </a:r>
          </a:p>
          <a:p>
            <a:pPr algn="ctr" eaLnBrk="1" hangingPunct="1"/>
            <a:r>
              <a:rPr lang="zh-CN" altLang="en-US" sz="3200" dirty="0">
                <a:ea typeface="宋体" panose="02010600030101010101" pitchFamily="2" charset="-122"/>
              </a:rPr>
              <a:t>用你的右手拿筷子。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357188"/>
            <a:ext cx="5432425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1928813" y="5786438"/>
            <a:ext cx="5286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4400" b="1">
                <a:ea typeface="宋体" panose="02010600030101010101" pitchFamily="2" charset="-122"/>
              </a:rPr>
              <a:t>刀子，小刀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50" y="285750"/>
            <a:ext cx="4143375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nif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714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1928813" y="5786438"/>
            <a:ext cx="5286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4400" b="1">
                <a:ea typeface="宋体" panose="02010600030101010101" pitchFamily="2" charset="-122"/>
              </a:rPr>
              <a:t>切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313" y="357188"/>
            <a:ext cx="4071937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u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714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2143125" y="5429250"/>
            <a:ext cx="5286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>
                <a:ea typeface="宋体" panose="02010600030101010101" pitchFamily="2" charset="-122"/>
              </a:rPr>
              <a:t>cut with the knife</a:t>
            </a:r>
          </a:p>
          <a:p>
            <a:pPr algn="ctr" eaLnBrk="1" hangingPunct="1"/>
            <a:r>
              <a:rPr lang="zh-CN" altLang="en-US" sz="3200">
                <a:ea typeface="宋体" panose="02010600030101010101" pitchFamily="2" charset="-122"/>
              </a:rPr>
              <a:t>用刀切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438" y="357188"/>
            <a:ext cx="533876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2071688" y="1214438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 b="1">
                <a:ea typeface="宋体" panose="02010600030101010101" pitchFamily="2" charset="-122"/>
              </a:rPr>
              <a:t>大声跟读单词</a:t>
            </a:r>
          </a:p>
        </p:txBody>
      </p:sp>
      <p:pic>
        <p:nvPicPr>
          <p:cNvPr id="21507" name="Picture 2" descr="C:\Users\Administrator\Desktop\Unit4\Unit4 PartA Let’s learn课文动画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071688"/>
            <a:ext cx="442912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143000" y="1939925"/>
            <a:ext cx="7286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教学目标：</a:t>
            </a:r>
            <a:endParaRPr lang="en-US" altLang="zh-CN" sz="2800" dirty="0"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能听、说、读、写词汇：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table, spoon, knife, chopsticks, fork, cut, use, pass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。</a:t>
            </a: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能在教师的有效组织下完成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Part C Circle the words and match them with the pictures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部分，加强词汇的读写练习。</a:t>
            </a:r>
          </a:p>
        </p:txBody>
      </p:sp>
      <p:sp>
        <p:nvSpPr>
          <p:cNvPr id="3" name="剪去对角的矩形 2"/>
          <p:cNvSpPr/>
          <p:nvPr/>
        </p:nvSpPr>
        <p:spPr>
          <a:xfrm>
            <a:off x="1071563" y="1628800"/>
            <a:ext cx="7429500" cy="3528392"/>
          </a:xfrm>
          <a:prstGeom prst="snip2DiagRect">
            <a:avLst/>
          </a:prstGeom>
          <a:noFill/>
          <a:ln>
            <a:solidFill>
              <a:schemeClr val="accent5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571500" y="2500313"/>
            <a:ext cx="80724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play (1)—</a:t>
            </a:r>
            <a:r>
              <a:rPr lang="zh-CN" altLang="en-US" sz="44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指读课本</a:t>
            </a:r>
            <a:endParaRPr lang="en-US" altLang="zh-CN" sz="44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571500" y="2500313"/>
            <a:ext cx="80724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play (2)—flash cards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357188" y="2500313"/>
            <a:ext cx="8358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play (3)—</a:t>
            </a:r>
            <a:r>
              <a:rPr lang="zh-CN" altLang="en-US" sz="44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指卡片，读单</a:t>
            </a:r>
            <a:r>
              <a:rPr lang="zh-CN" altLang="en-US" sz="4400" b="1" dirty="0" smtClean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词 </a:t>
            </a:r>
            <a:endParaRPr lang="en-US" altLang="zh-CN" sz="44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" y="367854"/>
            <a:ext cx="8072437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57313" y="558800"/>
            <a:ext cx="55006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Let’s sing</a:t>
            </a:r>
            <a:endParaRPr lang="zh-CN" altLang="en-US" sz="360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1076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1357313"/>
            <a:ext cx="6662737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571750" y="1071563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7F4D00"/>
                </a:solidFill>
                <a:latin typeface="Jokerman" panose="04090605060D06020702" pitchFamily="82" charset="0"/>
                <a:ea typeface="宋体" panose="02010600030101010101" pitchFamily="2" charset="-122"/>
              </a:rPr>
              <a:t>Free talk</a:t>
            </a:r>
            <a:endParaRPr lang="zh-CN" altLang="en-US" sz="4000" b="1" dirty="0">
              <a:solidFill>
                <a:srgbClr val="7F4D00"/>
              </a:solidFill>
              <a:latin typeface="Jokerman" panose="04090605060D06020702" pitchFamily="82" charset="0"/>
              <a:ea typeface="宋体" panose="02010600030101010101" pitchFamily="2" charset="-122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1714500" y="2000250"/>
            <a:ext cx="5715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What’s your favorite food?</a:t>
            </a:r>
          </a:p>
          <a:p>
            <a:pPr eaLnBrk="1" hangingPunct="1"/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What’s your favorite drink?</a:t>
            </a:r>
          </a:p>
          <a:p>
            <a:pPr eaLnBrk="1" hangingPunct="1"/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What’s your favorite fruit?</a:t>
            </a:r>
          </a:p>
          <a:p>
            <a:pPr eaLnBrk="1" hangingPunct="1"/>
            <a:endParaRPr lang="en-US" altLang="zh-CN" sz="3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285875"/>
            <a:ext cx="8143875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357188" y="4681538"/>
            <a:ext cx="450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This is a dining room at home.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4643438" y="4714875"/>
            <a:ext cx="4500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>
                <a:ea typeface="宋体" panose="02010600030101010101" pitchFamily="2" charset="-122"/>
              </a:rPr>
              <a:t>This is a dining room at school.</a:t>
            </a:r>
            <a:endParaRPr lang="zh-CN" altLang="en-US" sz="24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052736"/>
            <a:ext cx="828675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214313" y="285750"/>
            <a:ext cx="478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ea typeface="宋体" panose="02010600030101010101" pitchFamily="2" charset="-122"/>
              </a:rPr>
              <a:t>Let’s learn</a:t>
            </a:r>
            <a:endParaRPr lang="zh-CN" altLang="en-US" sz="32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1857375" y="7143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What’s this?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357313"/>
            <a:ext cx="485775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57438" y="5357813"/>
            <a:ext cx="478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It’s a big table.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14563" y="5929313"/>
            <a:ext cx="478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at table</a:t>
            </a:r>
            <a:r>
              <a:rPr lang="zh-CN" altLang="en-US" sz="3200" dirty="0">
                <a:ea typeface="宋体" panose="02010600030101010101" pitchFamily="2" charset="-122"/>
              </a:rPr>
              <a:t>吃饭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2214563" y="5929313"/>
            <a:ext cx="5286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4400" b="1">
                <a:ea typeface="宋体" panose="02010600030101010101" pitchFamily="2" charset="-122"/>
              </a:rPr>
              <a:t>餐桌</a:t>
            </a:r>
            <a:endParaRPr lang="en-US" altLang="zh-CN" sz="4400" b="1">
              <a:ea typeface="宋体" panose="02010600030101010101" pitchFamily="2" charset="-122"/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9388" y="357188"/>
            <a:ext cx="43529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bl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857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8438" y="357188"/>
            <a:ext cx="43338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2214563" y="5929313"/>
            <a:ext cx="5286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4400" b="1">
                <a:ea typeface="宋体" panose="02010600030101010101" pitchFamily="2" charset="-122"/>
              </a:rPr>
              <a:t>勺子</a:t>
            </a:r>
            <a:endParaRPr lang="en-US" altLang="zh-CN" sz="4400" b="1">
              <a:ea typeface="宋体" panose="02010600030101010101" pitchFamily="2" charset="-122"/>
            </a:endParaRPr>
          </a:p>
        </p:txBody>
      </p:sp>
      <p:pic>
        <p:nvPicPr>
          <p:cNvPr id="4" name="spo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857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自定义 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noFill/>
        <a:ln w="25400" cmpd="sng">
          <a:solidFill>
            <a:srgbClr val="C00000"/>
          </a:solidFill>
          <a:round/>
        </a:ln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主题13</Template>
  <TotalTime>0</TotalTime>
  <Words>218</Words>
  <Application>Microsoft Office PowerPoint</Application>
  <PresentationFormat>全屏显示(4:3)</PresentationFormat>
  <Paragraphs>44</Paragraphs>
  <Slides>23</Slides>
  <Notes>4</Notes>
  <HiddenSlides>0</HiddenSlides>
  <MMClips>8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黑体</vt:lpstr>
      <vt:lpstr>楷体</vt:lpstr>
      <vt:lpstr>宋体</vt:lpstr>
      <vt:lpstr>微软雅黑</vt:lpstr>
      <vt:lpstr>Arial</vt:lpstr>
      <vt:lpstr>Calibri</vt:lpstr>
      <vt:lpstr>Comic Sans MS</vt:lpstr>
      <vt:lpstr>Jokerman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2023-01-16T23:35:36Z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80B19CF5176640F8ACB5AABFE8FE10CE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