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64" r:id="rId2"/>
    <p:sldMasterId id="2147483668" r:id="rId3"/>
    <p:sldMasterId id="2147483672" r:id="rId4"/>
    <p:sldMasterId id="2147483676" r:id="rId5"/>
    <p:sldMasterId id="2147483680" r:id="rId6"/>
    <p:sldMasterId id="2147483684" r:id="rId7"/>
    <p:sldMasterId id="2147483688" r:id="rId8"/>
    <p:sldMasterId id="2147483692" r:id="rId9"/>
  </p:sldMasterIdLst>
  <p:notesMasterIdLst>
    <p:notesMasterId r:id="rId35"/>
  </p:notesMasterIdLst>
  <p:sldIdLst>
    <p:sldId id="518" r:id="rId10"/>
    <p:sldId id="471" r:id="rId11"/>
    <p:sldId id="353" r:id="rId12"/>
    <p:sldId id="530" r:id="rId13"/>
    <p:sldId id="540" r:id="rId14"/>
    <p:sldId id="521" r:id="rId15"/>
    <p:sldId id="526" r:id="rId16"/>
    <p:sldId id="532" r:id="rId17"/>
    <p:sldId id="523" r:id="rId18"/>
    <p:sldId id="537" r:id="rId19"/>
    <p:sldId id="520" r:id="rId20"/>
    <p:sldId id="527" r:id="rId21"/>
    <p:sldId id="533" r:id="rId22"/>
    <p:sldId id="522" r:id="rId23"/>
    <p:sldId id="529" r:id="rId24"/>
    <p:sldId id="519" r:id="rId25"/>
    <p:sldId id="539" r:id="rId26"/>
    <p:sldId id="538" r:id="rId27"/>
    <p:sldId id="524" r:id="rId28"/>
    <p:sldId id="535" r:id="rId29"/>
    <p:sldId id="352" r:id="rId30"/>
    <p:sldId id="525" r:id="rId31"/>
    <p:sldId id="528" r:id="rId32"/>
    <p:sldId id="531"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A7D"/>
    <a:srgbClr val="EA846C"/>
    <a:srgbClr val="E6E6E6"/>
    <a:srgbClr val="E56647"/>
    <a:srgbClr val="76C0A9"/>
    <a:srgbClr val="008687"/>
    <a:srgbClr val="1B857F"/>
    <a:srgbClr val="DE5193"/>
    <a:srgbClr val="6CBF93"/>
    <a:srgbClr val="87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6" autoAdjust="0"/>
    <p:restoredTop sz="97778" autoAdjust="0"/>
  </p:normalViewPr>
  <p:slideViewPr>
    <p:cSldViewPr snapToGrid="0" showGuides="1">
      <p:cViewPr varScale="1">
        <p:scale>
          <a:sx n="106" d="100"/>
          <a:sy n="106" d="100"/>
        </p:scale>
        <p:origin x="744" y="12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1/10/2023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1/10/2023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1/10/2023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slideLayout" Target="../slideLayouts/slideLayout3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8.xml"/><Relationship Id="rId4" Type="http://schemas.openxmlformats.org/officeDocument/2006/relationships/tags" Target="../tags/tag5.xml"/><Relationship Id="rId9"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62"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93" y="-1396459"/>
            <a:ext cx="609600" cy="609600"/>
          </a:xfrm>
          <a:prstGeom prst="rect">
            <a:avLst/>
          </a:prstGeom>
        </p:spPr>
      </p:pic>
      <p:sp>
        <p:nvSpPr>
          <p:cNvPr id="47" name="TextBox 5"/>
          <p:cNvSpPr txBox="1"/>
          <p:nvPr/>
        </p:nvSpPr>
        <p:spPr>
          <a:xfrm>
            <a:off x="3984398" y="3535244"/>
            <a:ext cx="4243388" cy="830997"/>
          </a:xfrm>
          <a:prstGeom prst="rect">
            <a:avLst/>
          </a:prstGeom>
          <a:noFill/>
        </p:spPr>
        <p:txBody>
          <a:bodyPr wrap="square" rtlCol="0">
            <a:spAutoFit/>
          </a:bodyPr>
          <a:lstStyle/>
          <a:p>
            <a:pPr algn="ct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INFOGRAPHICLid</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nemo minima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accusantiumoloremque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quae ab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quasi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architecto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beatae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dicta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sunt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explicabo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48" name="TextBox 15"/>
          <p:cNvSpPr txBox="1"/>
          <p:nvPr/>
        </p:nvSpPr>
        <p:spPr>
          <a:xfrm>
            <a:off x="5142486" y="4904608"/>
            <a:ext cx="1955342" cy="276999"/>
          </a:xfrm>
          <a:prstGeom prst="rect">
            <a:avLst/>
          </a:prstGeom>
          <a:solidFill>
            <a:srgbClr val="A8CA7D"/>
          </a:solidFill>
          <a:ln>
            <a:noFill/>
          </a:ln>
        </p:spPr>
        <p:txBody>
          <a:bodyPr wrap="square" rtlCol="0">
            <a:spAutoFit/>
          </a:bodyPr>
          <a:lstStyle/>
          <a:p>
            <a:pPr algn="ctr"/>
            <a:r>
              <a:rPr lang="en-US" sz="1200" spc="600" dirty="0">
                <a:solidFill>
                  <a:schemeClr val="bg1"/>
                </a:solidFill>
                <a:latin typeface="Lato Black" charset="0"/>
                <a:ea typeface="Lato Black" charset="0"/>
                <a:cs typeface="Lato Black" charset="0"/>
              </a:rPr>
              <a:t>YOURE NAME</a:t>
            </a:r>
          </a:p>
        </p:txBody>
      </p:sp>
      <p:sp>
        <p:nvSpPr>
          <p:cNvPr id="49" name="TextBox 16"/>
          <p:cNvSpPr txBox="1"/>
          <p:nvPr/>
        </p:nvSpPr>
        <p:spPr>
          <a:xfrm>
            <a:off x="5249746" y="1297749"/>
            <a:ext cx="1702709" cy="769441"/>
          </a:xfrm>
          <a:prstGeom prst="rect">
            <a:avLst/>
          </a:prstGeom>
          <a:noFill/>
        </p:spPr>
        <p:txBody>
          <a:bodyPr wrap="none" rtlCol="0">
            <a:spAutoFit/>
          </a:bodyPr>
          <a:lstStyle/>
          <a:p>
            <a:pPr algn="ctr"/>
            <a:r>
              <a:rPr lang="en-US" altLang="zh-CN" sz="4400" b="1" dirty="0">
                <a:solidFill>
                  <a:srgbClr val="A8CA7D"/>
                </a:solidFill>
                <a:latin typeface="张海山锐线体简" panose="02000000000000000000" pitchFamily="2" charset="-122"/>
                <a:ea typeface="张海山锐线体简" panose="02000000000000000000" pitchFamily="2" charset="-122"/>
                <a:cs typeface="Lato Black" charset="0"/>
              </a:rPr>
              <a:t>LOGO</a:t>
            </a:r>
            <a:endParaRPr lang="en-US" sz="4400" b="1" dirty="0">
              <a:solidFill>
                <a:srgbClr val="A8CA7D"/>
              </a:solidFill>
              <a:latin typeface="张海山锐线体简" panose="02000000000000000000" pitchFamily="2" charset="-122"/>
              <a:ea typeface="张海山锐线体简" panose="02000000000000000000" pitchFamily="2" charset="-122"/>
              <a:cs typeface="Lato Black" charset="0"/>
            </a:endParaRPr>
          </a:p>
        </p:txBody>
      </p:sp>
      <p:sp>
        <p:nvSpPr>
          <p:cNvPr id="50" name="_14"/>
          <p:cNvSpPr txBox="1">
            <a:spLocks noChangeArrowheads="1"/>
          </p:cNvSpPr>
          <p:nvPr/>
        </p:nvSpPr>
        <p:spPr bwMode="auto">
          <a:xfrm>
            <a:off x="2577562" y="2345923"/>
            <a:ext cx="705709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000" spc="600" dirty="0">
                <a:solidFill>
                  <a:srgbClr val="A8CA7D"/>
                </a:solidFill>
                <a:latin typeface="微软雅黑" panose="020B0503020204020204" pitchFamily="34" charset="-122"/>
                <a:ea typeface="微软雅黑" panose="020B0503020204020204" pitchFamily="34" charset="-122"/>
              </a:rPr>
              <a:t>清新</a:t>
            </a:r>
            <a:r>
              <a:rPr lang="zh-CN" altLang="en-US" sz="6000" spc="600" dirty="0">
                <a:solidFill>
                  <a:srgbClr val="EA846C"/>
                </a:solidFill>
                <a:latin typeface="微软雅黑" panose="020B0503020204020204" pitchFamily="34" charset="-122"/>
                <a:ea typeface="微软雅黑" panose="020B0503020204020204" pitchFamily="34" charset="-122"/>
              </a:rPr>
              <a:t>工作汇报</a:t>
            </a:r>
            <a:r>
              <a:rPr lang="en-US" altLang="zh-CN" sz="6000" spc="600" dirty="0">
                <a:solidFill>
                  <a:srgbClr val="A8CA7D"/>
                </a:solidFill>
                <a:latin typeface="微软雅黑" panose="020B0503020204020204" pitchFamily="34" charset="-122"/>
                <a:ea typeface="微软雅黑" panose="020B0503020204020204" pitchFamily="34" charset="-122"/>
              </a:rPr>
              <a:t>PPT</a:t>
            </a:r>
            <a:endParaRPr lang="zh-CN" sz="6000" spc="600" dirty="0">
              <a:solidFill>
                <a:srgbClr val="A8CA7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2"/>
                                        </p:tgtEl>
                                      </p:cBhvr>
                                    </p:cmd>
                                  </p:childTnLst>
                                </p:cTn>
                              </p:par>
                              <p:par>
                                <p:cTn id="7" presetID="16" presetClass="entr" presetSubtype="2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arn(inVertical)">
                                      <p:cBhvr>
                                        <p:cTn id="9" dur="750"/>
                                        <p:tgtEl>
                                          <p:spTgt spid="6"/>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anim calcmode="lin" valueType="num">
                                      <p:cBhvr>
                                        <p:cTn id="14" dur="500" fill="hold"/>
                                        <p:tgtEl>
                                          <p:spTgt spid="47"/>
                                        </p:tgtEl>
                                        <p:attrNameLst>
                                          <p:attrName>ppt_x</p:attrName>
                                        </p:attrNameLst>
                                      </p:cBhvr>
                                      <p:tavLst>
                                        <p:tav tm="0">
                                          <p:val>
                                            <p:strVal val="#ppt_x"/>
                                          </p:val>
                                        </p:tav>
                                        <p:tav tm="100000">
                                          <p:val>
                                            <p:strVal val="#ppt_x"/>
                                          </p:val>
                                        </p:tav>
                                      </p:tavLst>
                                    </p:anim>
                                    <p:anim calcmode="lin" valueType="num">
                                      <p:cBhvr>
                                        <p:cTn id="15" dur="5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750"/>
                                        <p:tgtEl>
                                          <p:spTgt spid="49"/>
                                        </p:tgtEl>
                                      </p:cBhvr>
                                    </p:animEffect>
                                    <p:anim calcmode="lin" valueType="num">
                                      <p:cBhvr>
                                        <p:cTn id="32" dur="750" fill="hold"/>
                                        <p:tgtEl>
                                          <p:spTgt spid="49"/>
                                        </p:tgtEl>
                                        <p:attrNameLst>
                                          <p:attrName>ppt_x</p:attrName>
                                        </p:attrNameLst>
                                      </p:cBhvr>
                                      <p:tavLst>
                                        <p:tav tm="0">
                                          <p:val>
                                            <p:strVal val="#ppt_x"/>
                                          </p:val>
                                        </p:tav>
                                        <p:tav tm="100000">
                                          <p:val>
                                            <p:strVal val="#ppt_x"/>
                                          </p:val>
                                        </p:tav>
                                      </p:tavLst>
                                    </p:anim>
                                    <p:anim calcmode="lin" valueType="num">
                                      <p:cBhvr>
                                        <p:cTn id="33" dur="7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34" repeatCount="indefinite" fill="hold" display="0">
                  <p:stCondLst>
                    <p:cond delay="indefinite"/>
                  </p:stCondLst>
                  <p:endCondLst>
                    <p:cond evt="onStopAudio" delay="0">
                      <p:tgtEl>
                        <p:sldTgt/>
                      </p:tgtEl>
                    </p:cond>
                  </p:endCondLst>
                </p:cTn>
                <p:tgtEl>
                  <p:spTgt spid="62"/>
                </p:tgtEl>
              </p:cMediaNode>
            </p:audio>
          </p:childTnLst>
        </p:cTn>
      </p:par>
    </p:tnLst>
    <p:bldLst>
      <p:bldP spid="47" grpId="0"/>
      <p:bldP spid="48" grpId="0" animBg="1"/>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39379" y="1928647"/>
            <a:ext cx="7403988" cy="4188160"/>
            <a:chOff x="1417232" y="1777450"/>
            <a:chExt cx="8134358" cy="4601304"/>
          </a:xfrm>
        </p:grpSpPr>
        <p:sp>
          <p:nvSpPr>
            <p:cNvPr id="10" name="椭圆 64"/>
            <p:cNvSpPr>
              <a:spLocks noChangeArrowheads="1"/>
            </p:cNvSpPr>
            <p:nvPr/>
          </p:nvSpPr>
          <p:spPr bwMode="auto">
            <a:xfrm>
              <a:off x="1417232" y="1800627"/>
              <a:ext cx="1365606" cy="1365044"/>
            </a:xfrm>
            <a:prstGeom prst="ellipse">
              <a:avLst/>
            </a:prstGeom>
            <a:solidFill>
              <a:srgbClr val="A8CA7D"/>
            </a:solidFill>
            <a:ln w="190500" cap="sq" cmpd="sng">
              <a:noFill/>
              <a:round/>
            </a:ln>
          </p:spPr>
          <p:txBody>
            <a:bodyPr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加入标题</a:t>
              </a:r>
              <a:endParaRPr lang="zh-CN" altLang="zh-CN"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TextBox 5"/>
            <p:cNvSpPr txBox="1"/>
            <p:nvPr/>
          </p:nvSpPr>
          <p:spPr>
            <a:xfrm>
              <a:off x="3247628" y="1945923"/>
              <a:ext cx="6303962" cy="994547"/>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12" name="直接连接符 11"/>
            <p:cNvCxnSpPr/>
            <p:nvPr/>
          </p:nvCxnSpPr>
          <p:spPr>
            <a:xfrm>
              <a:off x="3070870" y="1777450"/>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椭圆 64"/>
            <p:cNvSpPr>
              <a:spLocks noChangeArrowheads="1"/>
            </p:cNvSpPr>
            <p:nvPr/>
          </p:nvSpPr>
          <p:spPr bwMode="auto">
            <a:xfrm>
              <a:off x="1417232" y="3407168"/>
              <a:ext cx="1365606" cy="1365044"/>
            </a:xfrm>
            <a:prstGeom prst="ellipse">
              <a:avLst/>
            </a:prstGeom>
            <a:solidFill>
              <a:srgbClr val="EA846C"/>
            </a:solidFill>
            <a:ln w="190500" cap="sq" cmpd="sng">
              <a:noFill/>
              <a:round/>
            </a:ln>
          </p:spPr>
          <p:txBody>
            <a:bodyPr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加入标题</a:t>
              </a:r>
              <a:endParaRPr lang="zh-CN" altLang="zh-CN"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8"/>
            <p:cNvSpPr txBox="1"/>
            <p:nvPr/>
          </p:nvSpPr>
          <p:spPr>
            <a:xfrm>
              <a:off x="3247628" y="3549230"/>
              <a:ext cx="6303962" cy="994547"/>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15" name="直接连接符 14"/>
            <p:cNvCxnSpPr/>
            <p:nvPr/>
          </p:nvCxnSpPr>
          <p:spPr>
            <a:xfrm>
              <a:off x="3070870" y="3360119"/>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椭圆 64"/>
            <p:cNvSpPr>
              <a:spLocks noChangeArrowheads="1"/>
            </p:cNvSpPr>
            <p:nvPr/>
          </p:nvSpPr>
          <p:spPr bwMode="auto">
            <a:xfrm>
              <a:off x="1417232" y="5013710"/>
              <a:ext cx="1365606" cy="1365044"/>
            </a:xfrm>
            <a:prstGeom prst="ellipse">
              <a:avLst/>
            </a:prstGeom>
            <a:solidFill>
              <a:srgbClr val="A8CA7D"/>
            </a:solidFill>
            <a:ln w="190500" cap="sq" cmpd="sng">
              <a:noFill/>
              <a:round/>
            </a:ln>
          </p:spPr>
          <p:txBody>
            <a:bodyPr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加入标题</a:t>
              </a:r>
              <a:endParaRPr lang="zh-CN" altLang="zh-CN"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TextBox 11"/>
            <p:cNvSpPr txBox="1"/>
            <p:nvPr/>
          </p:nvSpPr>
          <p:spPr>
            <a:xfrm>
              <a:off x="3247628" y="5159006"/>
              <a:ext cx="6303962" cy="994547"/>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400">
                  <a:solidFill>
                    <a:schemeClr val="bg1">
                      <a:lumMod val="50000"/>
                    </a:schemeClr>
                  </a:solidFill>
                  <a:latin typeface="微软雅黑" panose="020B0503020204020204" pitchFamily="34" charset="-122"/>
                  <a:ea typeface="微软雅黑" panose="020B0503020204020204" pitchFamily="34" charset="-122"/>
                </a:rPr>
                <a:t>文字。</a:t>
              </a:r>
            </a:p>
          </p:txBody>
        </p:sp>
        <p:cxnSp>
          <p:nvCxnSpPr>
            <p:cNvPr id="18" name="直接连接符 17"/>
            <p:cNvCxnSpPr/>
            <p:nvPr/>
          </p:nvCxnSpPr>
          <p:spPr>
            <a:xfrm>
              <a:off x="3070870" y="4990533"/>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0" y="347511"/>
            <a:ext cx="12190413" cy="879307"/>
            <a:chOff x="0" y="347511"/>
            <a:chExt cx="12190413" cy="879307"/>
          </a:xfrm>
        </p:grpSpPr>
        <p:sp>
          <p:nvSpPr>
            <p:cNvPr id="20" name="矩形 19"/>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22"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926281" y="2425605"/>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1</a:t>
            </a:r>
          </a:p>
          <a:p>
            <a:pPr>
              <a:lnSpc>
                <a:spcPct val="150000"/>
              </a:lnSpc>
            </a:pPr>
            <a:r>
              <a:rPr lang="en-US" altLang="zh-CN" sz="1200" dirty="0">
                <a:solidFill>
                  <a:schemeClr val="bg1">
                    <a:lumMod val="50000"/>
                  </a:schemeClr>
                </a:solidFill>
              </a:rPr>
              <a:t>Lorem ipsum dolor sit amet, consectetuer adipiscing elit. </a:t>
            </a:r>
          </a:p>
        </p:txBody>
      </p:sp>
      <p:sp>
        <p:nvSpPr>
          <p:cNvPr id="10" name="矩形 9"/>
          <p:cNvSpPr/>
          <p:nvPr/>
        </p:nvSpPr>
        <p:spPr>
          <a:xfrm>
            <a:off x="2031963" y="3504955"/>
            <a:ext cx="1955800" cy="36000"/>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935806" y="4512140"/>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4</a:t>
            </a: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12" name="文本框 11"/>
          <p:cNvSpPr txBox="1"/>
          <p:nvPr/>
        </p:nvSpPr>
        <p:spPr>
          <a:xfrm>
            <a:off x="8300159" y="2461605"/>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2</a:t>
            </a: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13" name="文本框 12"/>
          <p:cNvSpPr txBox="1"/>
          <p:nvPr/>
        </p:nvSpPr>
        <p:spPr>
          <a:xfrm>
            <a:off x="8272858" y="4489533"/>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3</a:t>
            </a: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14" name="矩形 13"/>
          <p:cNvSpPr/>
          <p:nvPr/>
        </p:nvSpPr>
        <p:spPr>
          <a:xfrm>
            <a:off x="8337097" y="3540955"/>
            <a:ext cx="1955800" cy="36000"/>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031963" y="5636972"/>
            <a:ext cx="1955800" cy="36000"/>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300271" y="5614365"/>
            <a:ext cx="1955800" cy="36000"/>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11"/>
          <p:cNvGrpSpPr/>
          <p:nvPr/>
        </p:nvGrpSpPr>
        <p:grpSpPr bwMode="auto">
          <a:xfrm>
            <a:off x="4376062" y="2305415"/>
            <a:ext cx="3694113" cy="3695701"/>
            <a:chOff x="6240781" y="1363134"/>
            <a:chExt cx="4963583" cy="4963585"/>
          </a:xfrm>
        </p:grpSpPr>
        <p:grpSp>
          <p:nvGrpSpPr>
            <p:cNvPr id="18" name="Group 12"/>
            <p:cNvGrpSpPr/>
            <p:nvPr/>
          </p:nvGrpSpPr>
          <p:grpSpPr bwMode="auto">
            <a:xfrm>
              <a:off x="6240781" y="1363135"/>
              <a:ext cx="3255433" cy="2434167"/>
              <a:chOff x="4657725" y="946151"/>
              <a:chExt cx="2441575" cy="1825625"/>
            </a:xfrm>
          </p:grpSpPr>
          <p:sp>
            <p:nvSpPr>
              <p:cNvPr id="32" name="Freeform 26"/>
              <p:cNvSpPr/>
              <p:nvPr/>
            </p:nvSpPr>
            <p:spPr bwMode="auto">
              <a:xfrm>
                <a:off x="5953547" y="2046327"/>
                <a:ext cx="1145443" cy="594862"/>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A8CA7D"/>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p:nvPr/>
            </p:nvSpPr>
            <p:spPr bwMode="auto">
              <a:xfrm>
                <a:off x="4657725" y="946151"/>
                <a:ext cx="2150105" cy="1826164"/>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A8CA7D"/>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3"/>
            <p:cNvGrpSpPr/>
            <p:nvPr/>
          </p:nvGrpSpPr>
          <p:grpSpPr bwMode="auto">
            <a:xfrm>
              <a:off x="6240781" y="3111502"/>
              <a:ext cx="2434167" cy="3215217"/>
              <a:chOff x="4657725" y="2257426"/>
              <a:chExt cx="1825625" cy="2411413"/>
            </a:xfrm>
          </p:grpSpPr>
          <p:sp>
            <p:nvSpPr>
              <p:cNvPr id="30" name="Freeform 24"/>
              <p:cNvSpPr/>
              <p:nvPr/>
            </p:nvSpPr>
            <p:spPr bwMode="auto">
              <a:xfrm>
                <a:off x="5753574" y="2257407"/>
                <a:ext cx="593518" cy="1146549"/>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rgbClr val="EA846C"/>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p:nvPr/>
            </p:nvSpPr>
            <p:spPr bwMode="auto">
              <a:xfrm>
                <a:off x="4657725" y="2518059"/>
                <a:ext cx="1825349" cy="2150780"/>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EA846C"/>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4"/>
            <p:cNvGrpSpPr/>
            <p:nvPr/>
          </p:nvGrpSpPr>
          <p:grpSpPr bwMode="auto">
            <a:xfrm>
              <a:off x="7967980" y="3892551"/>
              <a:ext cx="3236384" cy="2434167"/>
              <a:chOff x="5953125" y="2843213"/>
              <a:chExt cx="2427288" cy="1825625"/>
            </a:xfrm>
          </p:grpSpPr>
          <p:sp>
            <p:nvSpPr>
              <p:cNvPr id="28" name="Freeform 22"/>
              <p:cNvSpPr/>
              <p:nvPr/>
            </p:nvSpPr>
            <p:spPr bwMode="auto">
              <a:xfrm>
                <a:off x="5953547" y="2988192"/>
                <a:ext cx="1145442" cy="594862"/>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rgbClr val="A8CA7D"/>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p:nvPr/>
            </p:nvSpPr>
            <p:spPr bwMode="auto">
              <a:xfrm>
                <a:off x="6231909" y="2842675"/>
                <a:ext cx="2148505" cy="1826164"/>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rgbClr val="A8CA7D"/>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5"/>
            <p:cNvGrpSpPr/>
            <p:nvPr/>
          </p:nvGrpSpPr>
          <p:grpSpPr bwMode="auto">
            <a:xfrm>
              <a:off x="8770565" y="1363134"/>
              <a:ext cx="2433799" cy="3277074"/>
              <a:chOff x="6555063" y="946150"/>
              <a:chExt cx="1825349" cy="2457806"/>
            </a:xfrm>
          </p:grpSpPr>
          <p:sp>
            <p:nvSpPr>
              <p:cNvPr id="26" name="Freeform 20"/>
              <p:cNvSpPr/>
              <p:nvPr/>
            </p:nvSpPr>
            <p:spPr bwMode="auto">
              <a:xfrm>
                <a:off x="6691046" y="2257407"/>
                <a:ext cx="593518" cy="1146549"/>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rgbClr val="EA846C"/>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p:nvPr/>
            </p:nvSpPr>
            <p:spPr bwMode="auto">
              <a:xfrm>
                <a:off x="6555063" y="946150"/>
                <a:ext cx="1825349" cy="2150780"/>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rgbClr val="EA846C"/>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16"/>
            <p:cNvSpPr txBox="1"/>
            <p:nvPr/>
          </p:nvSpPr>
          <p:spPr>
            <a:xfrm rot="18920653">
              <a:off x="6614389" y="1959675"/>
              <a:ext cx="1084827" cy="451405"/>
            </a:xfrm>
            <a:prstGeom prst="rect">
              <a:avLst/>
            </a:prstGeom>
            <a:noFill/>
          </p:spPr>
          <p:txBody>
            <a:bodyPr spcFirstLastPara="1" wrap="none" anchor="ctr">
              <a:prstTxWarp prst="textArchUp">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7"/>
            <p:cNvSpPr txBox="1"/>
            <p:nvPr/>
          </p:nvSpPr>
          <p:spPr>
            <a:xfrm rot="2904439">
              <a:off x="9713530" y="2071950"/>
              <a:ext cx="1348425" cy="451405"/>
            </a:xfrm>
            <a:prstGeom prst="rect">
              <a:avLst/>
            </a:prstGeom>
            <a:noFill/>
          </p:spPr>
          <p:txBody>
            <a:bodyPr spcFirstLastPara="1" wrap="none" anchor="ctr">
              <a:prstTxWarp prst="textArchUp">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8"/>
            <p:cNvSpPr txBox="1"/>
            <p:nvPr/>
          </p:nvSpPr>
          <p:spPr>
            <a:xfrm rot="3328205">
              <a:off x="6381839" y="5171931"/>
              <a:ext cx="1276620" cy="451405"/>
            </a:xfrm>
            <a:prstGeom prst="rect">
              <a:avLst/>
            </a:prstGeom>
            <a:noFill/>
          </p:spPr>
          <p:txBody>
            <a:bodyPr spcFirstLastPara="1" wrap="none" anchor="ctr">
              <a:prstTxWarp prst="textArchDown">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19"/>
            <p:cNvSpPr txBox="1"/>
            <p:nvPr/>
          </p:nvSpPr>
          <p:spPr>
            <a:xfrm rot="18872992">
              <a:off x="9524091" y="5259067"/>
              <a:ext cx="1436559" cy="451405"/>
            </a:xfrm>
            <a:prstGeom prst="rect">
              <a:avLst/>
            </a:prstGeom>
            <a:noFill/>
          </p:spPr>
          <p:txBody>
            <a:bodyPr spcFirstLastPara="1" wrap="none" anchor="ctr">
              <a:prstTxWarp prst="textArchDown">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组合 33"/>
          <p:cNvGrpSpPr/>
          <p:nvPr/>
        </p:nvGrpSpPr>
        <p:grpSpPr>
          <a:xfrm>
            <a:off x="0" y="347511"/>
            <a:ext cx="12190413" cy="879307"/>
            <a:chOff x="0" y="347511"/>
            <a:chExt cx="12190413" cy="879307"/>
          </a:xfrm>
        </p:grpSpPr>
        <p:sp>
          <p:nvSpPr>
            <p:cNvPr id="35" name="矩形 34"/>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7"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ppt_x"/>
                                          </p:val>
                                        </p:tav>
                                        <p:tav tm="100000">
                                          <p:val>
                                            <p:strVal val="#ppt_x"/>
                                          </p:val>
                                        </p:tav>
                                      </p:tavLst>
                                    </p:anim>
                                    <p:anim calcmode="lin" valueType="num">
                                      <p:cBhvr additive="base">
                                        <p:cTn id="29" dur="10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ppt_x"/>
                                          </p:val>
                                        </p:tav>
                                        <p:tav tm="100000">
                                          <p:val>
                                            <p:strVal val="#ppt_x"/>
                                          </p:val>
                                        </p:tav>
                                      </p:tavLst>
                                    </p:anim>
                                    <p:anim calcmode="lin" valueType="num">
                                      <p:cBhvr additive="base">
                                        <p:cTn id="33" dur="10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ppt_x"/>
                                          </p:val>
                                        </p:tav>
                                        <p:tav tm="100000">
                                          <p:val>
                                            <p:strVal val="#ppt_x"/>
                                          </p:val>
                                        </p:tav>
                                      </p:tavLst>
                                    </p:anim>
                                    <p:anim calcmode="lin" valueType="num">
                                      <p:cBhvr additive="base">
                                        <p:cTn id="37" dur="10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1000" fill="hold"/>
                                        <p:tgtEl>
                                          <p:spTgt spid="16"/>
                                        </p:tgtEl>
                                        <p:attrNameLst>
                                          <p:attrName>ppt_x</p:attrName>
                                        </p:attrNameLst>
                                      </p:cBhvr>
                                      <p:tavLst>
                                        <p:tav tm="0">
                                          <p:val>
                                            <p:strVal val="#ppt_x"/>
                                          </p:val>
                                        </p:tav>
                                        <p:tav tm="100000">
                                          <p:val>
                                            <p:strVal val="#ppt_x"/>
                                          </p:val>
                                        </p:tav>
                                      </p:tavLst>
                                    </p:anim>
                                    <p:anim calcmode="lin" valueType="num">
                                      <p:cBhvr additive="base">
                                        <p:cTn id="41" dur="10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1" presetClass="entr" presetSubtype="1"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heel(1)">
                                      <p:cBhvr>
                                        <p:cTn id="45"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KSO_Shape"/>
          <p:cNvSpPr/>
          <p:nvPr>
            <p:custDataLst>
              <p:tags r:id="rId1"/>
            </p:custDataLst>
          </p:nvPr>
        </p:nvSpPr>
        <p:spPr>
          <a:xfrm>
            <a:off x="6185999" y="222275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PA_KSO_Shape_15"/>
          <p:cNvSpPr/>
          <p:nvPr>
            <p:custDataLst>
              <p:tags r:id="rId2"/>
            </p:custDataLst>
          </p:nvPr>
        </p:nvSpPr>
        <p:spPr>
          <a:xfrm>
            <a:off x="6185999" y="342488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PA_KSO_Shape_16"/>
          <p:cNvSpPr/>
          <p:nvPr>
            <p:custDataLst>
              <p:tags r:id="rId3"/>
            </p:custDataLst>
          </p:nvPr>
        </p:nvSpPr>
        <p:spPr>
          <a:xfrm>
            <a:off x="6185999" y="450001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PA_KSO_Shape_17"/>
          <p:cNvSpPr/>
          <p:nvPr>
            <p:custDataLst>
              <p:tags r:id="rId4"/>
            </p:custDataLst>
          </p:nvPr>
        </p:nvSpPr>
        <p:spPr>
          <a:xfrm>
            <a:off x="6185999" y="548624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出品 26"/>
          <p:cNvSpPr txBox="1"/>
          <p:nvPr>
            <p:custDataLst>
              <p:tags r:id="rId5"/>
            </p:custDataLst>
          </p:nvPr>
        </p:nvSpPr>
        <p:spPr>
          <a:xfrm>
            <a:off x="6766820" y="2188285"/>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品 15"/>
          <p:cNvSpPr txBox="1"/>
          <p:nvPr>
            <p:custDataLst>
              <p:tags r:id="rId6"/>
            </p:custDataLst>
          </p:nvPr>
        </p:nvSpPr>
        <p:spPr>
          <a:xfrm>
            <a:off x="6766820" y="2459662"/>
            <a:ext cx="43053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5" name="品 28"/>
          <p:cNvSpPr txBox="1"/>
          <p:nvPr>
            <p:custDataLst>
              <p:tags r:id="rId7"/>
            </p:custDataLst>
          </p:nvPr>
        </p:nvSpPr>
        <p:spPr>
          <a:xfrm>
            <a:off x="6766820" y="3149827"/>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PA15"/>
          <p:cNvSpPr txBox="1"/>
          <p:nvPr>
            <p:custDataLst>
              <p:tags r:id="rId8"/>
            </p:custDataLst>
          </p:nvPr>
        </p:nvSpPr>
        <p:spPr>
          <a:xfrm>
            <a:off x="6766820" y="3421204"/>
            <a:ext cx="43053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7" name="30"/>
          <p:cNvSpPr txBox="1"/>
          <p:nvPr>
            <p:custDataLst>
              <p:tags r:id="rId9"/>
            </p:custDataLst>
          </p:nvPr>
        </p:nvSpPr>
        <p:spPr>
          <a:xfrm>
            <a:off x="6766820" y="4130681"/>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15"/>
          <p:cNvSpPr txBox="1"/>
          <p:nvPr>
            <p:custDataLst>
              <p:tags r:id="rId10"/>
            </p:custDataLst>
          </p:nvPr>
        </p:nvSpPr>
        <p:spPr>
          <a:xfrm>
            <a:off x="6766820" y="4402058"/>
            <a:ext cx="4305340"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9" name="品 32"/>
          <p:cNvSpPr txBox="1"/>
          <p:nvPr>
            <p:custDataLst>
              <p:tags r:id="rId11"/>
            </p:custDataLst>
          </p:nvPr>
        </p:nvSpPr>
        <p:spPr>
          <a:xfrm>
            <a:off x="6766820" y="5097242"/>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15"/>
          <p:cNvSpPr txBox="1"/>
          <p:nvPr>
            <p:custDataLst>
              <p:tags r:id="rId12"/>
            </p:custDataLst>
          </p:nvPr>
        </p:nvSpPr>
        <p:spPr>
          <a:xfrm>
            <a:off x="6766820" y="5368619"/>
            <a:ext cx="4305340"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grpSp>
        <p:nvGrpSpPr>
          <p:cNvPr id="21" name="组合 20"/>
          <p:cNvGrpSpPr/>
          <p:nvPr/>
        </p:nvGrpSpPr>
        <p:grpSpPr>
          <a:xfrm>
            <a:off x="1489451" y="2152636"/>
            <a:ext cx="4109689" cy="3956090"/>
            <a:chOff x="895350" y="1474446"/>
            <a:chExt cx="2889955" cy="2781943"/>
          </a:xfrm>
        </p:grpSpPr>
        <p:grpSp>
          <p:nvGrpSpPr>
            <p:cNvPr id="22" name="组合 1"/>
            <p:cNvGrpSpPr/>
            <p:nvPr/>
          </p:nvGrpSpPr>
          <p:grpSpPr>
            <a:xfrm>
              <a:off x="895350" y="1474446"/>
              <a:ext cx="1336965" cy="1336965"/>
              <a:chOff x="1835696" y="1738840"/>
              <a:chExt cx="1336965" cy="1336965"/>
            </a:xfrm>
          </p:grpSpPr>
          <p:grpSp>
            <p:nvGrpSpPr>
              <p:cNvPr id="48" name="组合 2"/>
              <p:cNvGrpSpPr/>
              <p:nvPr/>
            </p:nvGrpSpPr>
            <p:grpSpPr>
              <a:xfrm>
                <a:off x="1835696" y="1738840"/>
                <a:ext cx="1336965" cy="1336965"/>
                <a:chOff x="966782" y="1738840"/>
                <a:chExt cx="1336965" cy="1336965"/>
              </a:xfrm>
            </p:grpSpPr>
            <p:sp>
              <p:nvSpPr>
                <p:cNvPr id="50" name="矩形 4"/>
                <p:cNvSpPr/>
                <p:nvPr/>
              </p:nvSpPr>
              <p:spPr>
                <a:xfrm>
                  <a:off x="966782" y="1738840"/>
                  <a:ext cx="1336965" cy="1336965"/>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pitchFamily="34" charset="-122"/>
                    <a:ea typeface="微软雅黑" panose="020B0503020204020204" pitchFamily="34" charset="-122"/>
                  </a:endParaRPr>
                </a:p>
              </p:txBody>
            </p:sp>
            <p:sp>
              <p:nvSpPr>
                <p:cNvPr id="51" name="矩形 5"/>
                <p:cNvSpPr/>
                <p:nvPr/>
              </p:nvSpPr>
              <p:spPr>
                <a:xfrm>
                  <a:off x="1943708" y="2715766"/>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lumMod val="50000"/>
                        </a:schemeClr>
                      </a:solidFill>
                      <a:latin typeface="微软雅黑" panose="020B0503020204020204" pitchFamily="34" charset="-122"/>
                      <a:ea typeface="微软雅黑" panose="020B0503020204020204" pitchFamily="34" charset="-122"/>
                    </a:rPr>
                    <a:t>1</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9" name="矩形 3"/>
              <p:cNvSpPr/>
              <p:nvPr/>
            </p:nvSpPr>
            <p:spPr>
              <a:xfrm>
                <a:off x="2014406" y="2276517"/>
                <a:ext cx="995578" cy="32464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23" name="组合 22"/>
            <p:cNvGrpSpPr/>
            <p:nvPr/>
          </p:nvGrpSpPr>
          <p:grpSpPr>
            <a:xfrm>
              <a:off x="2448340" y="1474446"/>
              <a:ext cx="1336965" cy="1336965"/>
              <a:chOff x="3388686" y="1738840"/>
              <a:chExt cx="1336965" cy="1336965"/>
            </a:xfrm>
          </p:grpSpPr>
          <p:grpSp>
            <p:nvGrpSpPr>
              <p:cNvPr id="44" name="组合 7"/>
              <p:cNvGrpSpPr/>
              <p:nvPr/>
            </p:nvGrpSpPr>
            <p:grpSpPr>
              <a:xfrm>
                <a:off x="3388686" y="1738840"/>
                <a:ext cx="1336965" cy="1336965"/>
                <a:chOff x="966782" y="1738840"/>
                <a:chExt cx="1336965" cy="1336965"/>
              </a:xfrm>
            </p:grpSpPr>
            <p:sp>
              <p:nvSpPr>
                <p:cNvPr id="46" name="矩形 9"/>
                <p:cNvSpPr/>
                <p:nvPr/>
              </p:nvSpPr>
              <p:spPr>
                <a:xfrm>
                  <a:off x="966782" y="1738840"/>
                  <a:ext cx="1336965" cy="1336965"/>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pitchFamily="34" charset="-122"/>
                    <a:ea typeface="微软雅黑" panose="020B0503020204020204" pitchFamily="34" charset="-122"/>
                  </a:endParaRPr>
                </a:p>
              </p:txBody>
            </p:sp>
            <p:sp>
              <p:nvSpPr>
                <p:cNvPr id="47" name="矩形 10"/>
                <p:cNvSpPr/>
                <p:nvPr/>
              </p:nvSpPr>
              <p:spPr>
                <a:xfrm>
                  <a:off x="966782" y="2715766"/>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lumMod val="50000"/>
                        </a:schemeClr>
                      </a:solidFill>
                      <a:latin typeface="微软雅黑" panose="020B0503020204020204" pitchFamily="34" charset="-122"/>
                      <a:ea typeface="微软雅黑" panose="020B0503020204020204" pitchFamily="34" charset="-122"/>
                    </a:rPr>
                    <a:t>3</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5" name="矩形 8"/>
              <p:cNvSpPr/>
              <p:nvPr/>
            </p:nvSpPr>
            <p:spPr>
              <a:xfrm>
                <a:off x="3568197" y="2276517"/>
                <a:ext cx="995578" cy="32464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24" name="组合 11"/>
            <p:cNvGrpSpPr/>
            <p:nvPr/>
          </p:nvGrpSpPr>
          <p:grpSpPr>
            <a:xfrm>
              <a:off x="895350" y="2919424"/>
              <a:ext cx="1336965" cy="1336965"/>
              <a:chOff x="1835696" y="3183818"/>
              <a:chExt cx="1336965" cy="1336965"/>
            </a:xfrm>
          </p:grpSpPr>
          <p:grpSp>
            <p:nvGrpSpPr>
              <p:cNvPr id="40" name="组合 12"/>
              <p:cNvGrpSpPr/>
              <p:nvPr/>
            </p:nvGrpSpPr>
            <p:grpSpPr>
              <a:xfrm>
                <a:off x="1835696" y="3183818"/>
                <a:ext cx="1336965" cy="1336965"/>
                <a:chOff x="966782" y="1738840"/>
                <a:chExt cx="1336965" cy="1336965"/>
              </a:xfrm>
            </p:grpSpPr>
            <p:sp>
              <p:nvSpPr>
                <p:cNvPr id="42" name="矩形 14"/>
                <p:cNvSpPr/>
                <p:nvPr/>
              </p:nvSpPr>
              <p:spPr>
                <a:xfrm>
                  <a:off x="966782" y="1738840"/>
                  <a:ext cx="1336965" cy="1336965"/>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pitchFamily="34" charset="-122"/>
                    <a:ea typeface="微软雅黑" panose="020B0503020204020204" pitchFamily="34" charset="-122"/>
                  </a:endParaRPr>
                </a:p>
              </p:txBody>
            </p:sp>
            <p:sp>
              <p:nvSpPr>
                <p:cNvPr id="43" name="矩形 15"/>
                <p:cNvSpPr/>
                <p:nvPr/>
              </p:nvSpPr>
              <p:spPr>
                <a:xfrm>
                  <a:off x="1943708" y="1738840"/>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lumMod val="50000"/>
                        </a:schemeClr>
                      </a:solidFill>
                      <a:latin typeface="微软雅黑" panose="020B0503020204020204" pitchFamily="34" charset="-122"/>
                      <a:ea typeface="微软雅黑" panose="020B0503020204020204" pitchFamily="34" charset="-122"/>
                    </a:rPr>
                    <a:t>2</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1" name="矩形 13"/>
              <p:cNvSpPr/>
              <p:nvPr/>
            </p:nvSpPr>
            <p:spPr>
              <a:xfrm>
                <a:off x="2006389" y="3721495"/>
                <a:ext cx="995578" cy="32464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25" name="组合 16"/>
            <p:cNvGrpSpPr/>
            <p:nvPr/>
          </p:nvGrpSpPr>
          <p:grpSpPr>
            <a:xfrm>
              <a:off x="2448340" y="2919424"/>
              <a:ext cx="1336965" cy="1336965"/>
              <a:chOff x="3388686" y="3183818"/>
              <a:chExt cx="1336965" cy="1336965"/>
            </a:xfrm>
          </p:grpSpPr>
          <p:grpSp>
            <p:nvGrpSpPr>
              <p:cNvPr id="36" name="组合 17"/>
              <p:cNvGrpSpPr/>
              <p:nvPr/>
            </p:nvGrpSpPr>
            <p:grpSpPr>
              <a:xfrm>
                <a:off x="3388686" y="3183818"/>
                <a:ext cx="1336965" cy="1336965"/>
                <a:chOff x="966782" y="1738840"/>
                <a:chExt cx="1336965" cy="1336965"/>
              </a:xfrm>
            </p:grpSpPr>
            <p:sp>
              <p:nvSpPr>
                <p:cNvPr id="38" name="矩形 19"/>
                <p:cNvSpPr/>
                <p:nvPr/>
              </p:nvSpPr>
              <p:spPr>
                <a:xfrm>
                  <a:off x="966782" y="1738840"/>
                  <a:ext cx="1336965" cy="1336965"/>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pitchFamily="34" charset="-122"/>
                    <a:ea typeface="微软雅黑" panose="020B0503020204020204" pitchFamily="34" charset="-122"/>
                  </a:endParaRPr>
                </a:p>
              </p:txBody>
            </p:sp>
            <p:sp>
              <p:nvSpPr>
                <p:cNvPr id="39" name="矩形 20"/>
                <p:cNvSpPr/>
                <p:nvPr/>
              </p:nvSpPr>
              <p:spPr>
                <a:xfrm>
                  <a:off x="966782" y="1738840"/>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lumMod val="50000"/>
                        </a:schemeClr>
                      </a:solidFill>
                      <a:latin typeface="微软雅黑" panose="020B0503020204020204" pitchFamily="34" charset="-122"/>
                      <a:ea typeface="微软雅黑" panose="020B0503020204020204" pitchFamily="34" charset="-122"/>
                    </a:rPr>
                    <a:t>4</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7" name="矩形 18"/>
              <p:cNvSpPr/>
              <p:nvPr/>
            </p:nvSpPr>
            <p:spPr>
              <a:xfrm>
                <a:off x="3559379" y="3721495"/>
                <a:ext cx="995578" cy="32464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26" name="组合 101"/>
            <p:cNvGrpSpPr>
              <a:grpSpLocks noChangeAspect="1"/>
            </p:cNvGrpSpPr>
            <p:nvPr/>
          </p:nvGrpSpPr>
          <p:grpSpPr>
            <a:xfrm>
              <a:off x="1428750" y="1657350"/>
              <a:ext cx="345473" cy="265571"/>
              <a:chOff x="8204201" y="339725"/>
              <a:chExt cx="954087" cy="733425"/>
            </a:xfrm>
            <a:solidFill>
              <a:schemeClr val="bg1"/>
            </a:solidFill>
          </p:grpSpPr>
          <p:sp>
            <p:nvSpPr>
              <p:cNvPr id="34"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sp>
            <p:nvSpPr>
              <p:cNvPr id="35"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grpSp>
        <p:grpSp>
          <p:nvGrpSpPr>
            <p:cNvPr id="27" name="组合 98"/>
            <p:cNvGrpSpPr/>
            <p:nvPr/>
          </p:nvGrpSpPr>
          <p:grpSpPr>
            <a:xfrm>
              <a:off x="2952750" y="1638300"/>
              <a:ext cx="308005" cy="270079"/>
              <a:chOff x="1123950" y="3781426"/>
              <a:chExt cx="850900" cy="746125"/>
            </a:xfrm>
            <a:solidFill>
              <a:schemeClr val="bg1"/>
            </a:solidFill>
          </p:grpSpPr>
          <p:sp>
            <p:nvSpPr>
              <p:cNvPr id="32"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sp>
            <p:nvSpPr>
              <p:cNvPr id="33"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grpSp>
        <p:sp>
          <p:nvSpPr>
            <p:cNvPr id="28" name="Freeform 5"/>
            <p:cNvSpPr>
              <a:spLocks noEditPoints="1"/>
            </p:cNvSpPr>
            <p:nvPr/>
          </p:nvSpPr>
          <p:spPr bwMode="auto">
            <a:xfrm>
              <a:off x="1438275" y="3028950"/>
              <a:ext cx="193652" cy="32007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68580" tIns="34290" rIns="68580" bIns="34290" numCol="1" anchor="t" anchorCtr="0" compatLnSpc="1"/>
            <a:lstStyle/>
            <a:p>
              <a:endParaRPr lang="zh-CN" altLang="en-US" sz="2800"/>
            </a:p>
          </p:txBody>
        </p:sp>
        <p:grpSp>
          <p:nvGrpSpPr>
            <p:cNvPr id="29" name="组合 78"/>
            <p:cNvGrpSpPr>
              <a:grpSpLocks noChangeAspect="1"/>
            </p:cNvGrpSpPr>
            <p:nvPr/>
          </p:nvGrpSpPr>
          <p:grpSpPr>
            <a:xfrm>
              <a:off x="3014661" y="3060552"/>
              <a:ext cx="319089" cy="273198"/>
              <a:chOff x="2162176" y="-104775"/>
              <a:chExt cx="1655763" cy="1417638"/>
            </a:xfrm>
            <a:solidFill>
              <a:schemeClr val="bg1"/>
            </a:solidFill>
          </p:grpSpPr>
          <p:sp>
            <p:nvSpPr>
              <p:cNvPr id="30"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solidFill>
                </a:endParaRPr>
              </a:p>
            </p:txBody>
          </p:sp>
          <p:sp>
            <p:nvSpPr>
              <p:cNvPr id="31"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solidFill>
                </a:endParaRPr>
              </a:p>
            </p:txBody>
          </p:sp>
        </p:grpSp>
      </p:grpSp>
      <p:grpSp>
        <p:nvGrpSpPr>
          <p:cNvPr id="52" name="组合 51"/>
          <p:cNvGrpSpPr/>
          <p:nvPr/>
        </p:nvGrpSpPr>
        <p:grpSpPr>
          <a:xfrm>
            <a:off x="0" y="347511"/>
            <a:ext cx="12190413" cy="879307"/>
            <a:chOff x="0" y="347511"/>
            <a:chExt cx="12190413" cy="879307"/>
          </a:xfrm>
        </p:grpSpPr>
        <p:sp>
          <p:nvSpPr>
            <p:cNvPr id="53" name="矩形 52"/>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55"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50"/>
                                        <p:tgtEl>
                                          <p:spTgt spid="1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50"/>
                                        <p:tgtEl>
                                          <p:spTgt spid="19"/>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50"/>
                                        <p:tgtEl>
                                          <p:spTgt spid="20"/>
                                        </p:tgtEl>
                                      </p:cBhvr>
                                    </p:animEffect>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autoUpdateAnimBg="0"/>
      <p:bldP spid="11" grpId="0" animBg="1"/>
      <p:bldP spid="12" grpId="0" animBg="1" autoUpdateAnimBg="0"/>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29132" y="2537374"/>
            <a:ext cx="10019414" cy="2962392"/>
            <a:chOff x="788639" y="1796215"/>
            <a:chExt cx="7743801" cy="2183389"/>
          </a:xfrm>
        </p:grpSpPr>
        <p:sp>
          <p:nvSpPr>
            <p:cNvPr id="10" name="Line 10"/>
            <p:cNvSpPr>
              <a:spLocks noChangeShapeType="1"/>
            </p:cNvSpPr>
            <p:nvPr/>
          </p:nvSpPr>
          <p:spPr bwMode="auto">
            <a:xfrm flipV="1">
              <a:off x="1522064" y="2121656"/>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1" name="Line 11"/>
            <p:cNvSpPr>
              <a:spLocks noChangeShapeType="1"/>
            </p:cNvSpPr>
            <p:nvPr/>
          </p:nvSpPr>
          <p:spPr bwMode="auto">
            <a:xfrm flipV="1">
              <a:off x="2902471" y="2931531"/>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2" name="Line 12"/>
            <p:cNvSpPr>
              <a:spLocks noChangeShapeType="1"/>
            </p:cNvSpPr>
            <p:nvPr/>
          </p:nvSpPr>
          <p:spPr bwMode="auto">
            <a:xfrm flipV="1">
              <a:off x="5350743" y="2931531"/>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3" name="Line 13"/>
            <p:cNvSpPr>
              <a:spLocks noChangeShapeType="1"/>
            </p:cNvSpPr>
            <p:nvPr/>
          </p:nvSpPr>
          <p:spPr bwMode="auto">
            <a:xfrm flipV="1">
              <a:off x="4126607" y="2121656"/>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4" name="Line 14"/>
            <p:cNvSpPr>
              <a:spLocks noChangeShapeType="1"/>
            </p:cNvSpPr>
            <p:nvPr/>
          </p:nvSpPr>
          <p:spPr bwMode="auto">
            <a:xfrm flipV="1">
              <a:off x="6573292" y="2121656"/>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5" name="Oval 15"/>
            <p:cNvSpPr>
              <a:spLocks noChangeArrowheads="1"/>
            </p:cNvSpPr>
            <p:nvPr/>
          </p:nvSpPr>
          <p:spPr bwMode="auto">
            <a:xfrm>
              <a:off x="1283940" y="1885045"/>
              <a:ext cx="474663" cy="474809"/>
            </a:xfrm>
            <a:prstGeom prst="ellipse">
              <a:avLst/>
            </a:prstGeom>
            <a:solidFill>
              <a:srgbClr val="A8CA7D"/>
            </a:solidFill>
            <a:ln>
              <a:noFill/>
            </a:ln>
          </p:spPr>
          <p:txBody>
            <a:bodyPr vert="horz" wrap="square" lIns="91440" tIns="45720" rIns="91440" bIns="45720" numCol="1" anchor="t" anchorCtr="0" compatLnSpc="1"/>
            <a:lstStyle/>
            <a:p>
              <a:endParaRPr lang="zh-CN" altLang="en-US" sz="2800"/>
            </a:p>
          </p:txBody>
        </p:sp>
        <p:sp>
          <p:nvSpPr>
            <p:cNvPr id="16" name="Oval 16"/>
            <p:cNvSpPr>
              <a:spLocks noChangeArrowheads="1"/>
            </p:cNvSpPr>
            <p:nvPr/>
          </p:nvSpPr>
          <p:spPr bwMode="auto">
            <a:xfrm>
              <a:off x="3890071" y="1885045"/>
              <a:ext cx="473075" cy="474809"/>
            </a:xfrm>
            <a:prstGeom prst="ellipse">
              <a:avLst/>
            </a:prstGeom>
            <a:solidFill>
              <a:srgbClr val="A8CA7D"/>
            </a:solidFill>
            <a:ln>
              <a:noFill/>
            </a:ln>
          </p:spPr>
          <p:txBody>
            <a:bodyPr vert="horz" wrap="square" lIns="91440" tIns="45720" rIns="91440" bIns="45720" numCol="1" anchor="t" anchorCtr="0" compatLnSpc="1"/>
            <a:lstStyle/>
            <a:p>
              <a:endParaRPr lang="zh-CN" altLang="en-US" sz="2800"/>
            </a:p>
          </p:txBody>
        </p:sp>
        <p:sp>
          <p:nvSpPr>
            <p:cNvPr id="17" name="Oval 17"/>
            <p:cNvSpPr>
              <a:spLocks noChangeArrowheads="1"/>
            </p:cNvSpPr>
            <p:nvPr/>
          </p:nvSpPr>
          <p:spPr bwMode="auto">
            <a:xfrm>
              <a:off x="5111030" y="3501619"/>
              <a:ext cx="476250" cy="477985"/>
            </a:xfrm>
            <a:prstGeom prst="ellipse">
              <a:avLst/>
            </a:prstGeom>
            <a:solidFill>
              <a:srgbClr val="EA846C"/>
            </a:solidFill>
            <a:ln>
              <a:noFill/>
            </a:ln>
          </p:spPr>
          <p:txBody>
            <a:bodyPr vert="horz" wrap="square" lIns="91440" tIns="45720" rIns="91440" bIns="45720" numCol="1" anchor="t" anchorCtr="0" compatLnSpc="1"/>
            <a:lstStyle/>
            <a:p>
              <a:endParaRPr lang="zh-CN" altLang="en-US" sz="2800"/>
            </a:p>
          </p:txBody>
        </p:sp>
        <p:sp>
          <p:nvSpPr>
            <p:cNvPr id="18" name="Line 19"/>
            <p:cNvSpPr>
              <a:spLocks noChangeShapeType="1"/>
            </p:cNvSpPr>
            <p:nvPr/>
          </p:nvSpPr>
          <p:spPr bwMode="auto">
            <a:xfrm flipV="1">
              <a:off x="7799016" y="2931531"/>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9" name="Oval 20"/>
            <p:cNvSpPr>
              <a:spLocks noChangeArrowheads="1"/>
            </p:cNvSpPr>
            <p:nvPr/>
          </p:nvSpPr>
          <p:spPr bwMode="auto">
            <a:xfrm>
              <a:off x="7562479" y="3501619"/>
              <a:ext cx="473075" cy="477985"/>
            </a:xfrm>
            <a:prstGeom prst="ellipse">
              <a:avLst/>
            </a:prstGeom>
            <a:solidFill>
              <a:srgbClr val="EA846C"/>
            </a:solidFill>
            <a:ln>
              <a:noFill/>
            </a:ln>
          </p:spPr>
          <p:txBody>
            <a:bodyPr vert="horz" wrap="square" lIns="91440" tIns="45720" rIns="91440" bIns="45720" numCol="1" anchor="t" anchorCtr="0" compatLnSpc="1"/>
            <a:lstStyle/>
            <a:p>
              <a:endParaRPr lang="zh-CN" altLang="en-US" sz="2800"/>
            </a:p>
          </p:txBody>
        </p:sp>
        <p:sp>
          <p:nvSpPr>
            <p:cNvPr id="20" name="Oval 21"/>
            <p:cNvSpPr>
              <a:spLocks noChangeArrowheads="1"/>
            </p:cNvSpPr>
            <p:nvPr/>
          </p:nvSpPr>
          <p:spPr bwMode="auto">
            <a:xfrm>
              <a:off x="2665934" y="3501619"/>
              <a:ext cx="473075" cy="477985"/>
            </a:xfrm>
            <a:prstGeom prst="ellipse">
              <a:avLst/>
            </a:prstGeom>
            <a:solidFill>
              <a:srgbClr val="EA846C"/>
            </a:solidFill>
            <a:ln>
              <a:noFill/>
            </a:ln>
          </p:spPr>
          <p:txBody>
            <a:bodyPr vert="horz" wrap="square" lIns="91440" tIns="45720" rIns="91440" bIns="45720" numCol="1" anchor="t" anchorCtr="0" compatLnSpc="1"/>
            <a:lstStyle/>
            <a:p>
              <a:endParaRPr lang="zh-CN" altLang="en-US" sz="2800"/>
            </a:p>
          </p:txBody>
        </p:sp>
        <p:sp>
          <p:nvSpPr>
            <p:cNvPr id="21" name="Oval 22"/>
            <p:cNvSpPr>
              <a:spLocks noChangeArrowheads="1"/>
            </p:cNvSpPr>
            <p:nvPr/>
          </p:nvSpPr>
          <p:spPr bwMode="auto">
            <a:xfrm>
              <a:off x="6336756" y="1885045"/>
              <a:ext cx="473075" cy="474809"/>
            </a:xfrm>
            <a:prstGeom prst="ellipse">
              <a:avLst/>
            </a:prstGeom>
            <a:solidFill>
              <a:srgbClr val="A8CA7D"/>
            </a:solidFill>
            <a:ln>
              <a:noFill/>
            </a:ln>
          </p:spPr>
          <p:txBody>
            <a:bodyPr vert="horz" wrap="square" lIns="91440" tIns="45720" rIns="91440" bIns="45720" numCol="1" anchor="t" anchorCtr="0" compatLnSpc="1"/>
            <a:lstStyle/>
            <a:p>
              <a:endParaRPr lang="zh-CN" altLang="en-US" sz="2800"/>
            </a:p>
          </p:txBody>
        </p:sp>
        <p:sp>
          <p:nvSpPr>
            <p:cNvPr id="22" name="Freeform 5"/>
            <p:cNvSpPr/>
            <p:nvPr/>
          </p:nvSpPr>
          <p:spPr bwMode="auto">
            <a:xfrm>
              <a:off x="805770" y="2686880"/>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A8CA7D"/>
            </a:solidFill>
            <a:ln>
              <a:noFill/>
            </a:ln>
          </p:spPr>
          <p:txBody>
            <a:bodyPr vert="horz" wrap="square" lIns="91440" tIns="45720" rIns="91440" bIns="45720" numCol="1" anchor="t" anchorCtr="0" compatLnSpc="1"/>
            <a:lstStyle/>
            <a:p>
              <a:endParaRPr lang="zh-CN" altLang="en-US" sz="2800"/>
            </a:p>
          </p:txBody>
        </p:sp>
        <p:sp>
          <p:nvSpPr>
            <p:cNvPr id="23" name="Freeform 6"/>
            <p:cNvSpPr/>
            <p:nvPr/>
          </p:nvSpPr>
          <p:spPr bwMode="auto">
            <a:xfrm>
              <a:off x="2379595" y="2686880"/>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rgbClr val="EA846C"/>
            </a:solidFill>
            <a:ln>
              <a:noFill/>
            </a:ln>
          </p:spPr>
          <p:txBody>
            <a:bodyPr vert="horz" wrap="square" lIns="91440" tIns="45720" rIns="91440" bIns="45720" numCol="1" anchor="t" anchorCtr="0" compatLnSpc="1"/>
            <a:lstStyle/>
            <a:p>
              <a:endParaRPr lang="zh-CN" altLang="en-US" sz="2800"/>
            </a:p>
          </p:txBody>
        </p:sp>
        <p:sp>
          <p:nvSpPr>
            <p:cNvPr id="24" name="Freeform 7"/>
            <p:cNvSpPr/>
            <p:nvPr/>
          </p:nvSpPr>
          <p:spPr bwMode="auto">
            <a:xfrm>
              <a:off x="3603732" y="2686880"/>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A8CA7D"/>
            </a:solidFill>
            <a:ln>
              <a:noFill/>
            </a:ln>
          </p:spPr>
          <p:txBody>
            <a:bodyPr vert="horz" wrap="square" lIns="91440" tIns="45720" rIns="91440" bIns="45720" numCol="1" anchor="t" anchorCtr="0" compatLnSpc="1"/>
            <a:lstStyle/>
            <a:p>
              <a:endParaRPr lang="zh-CN" altLang="en-US" sz="2800"/>
            </a:p>
          </p:txBody>
        </p:sp>
        <p:sp>
          <p:nvSpPr>
            <p:cNvPr id="25" name="Freeform 8"/>
            <p:cNvSpPr/>
            <p:nvPr/>
          </p:nvSpPr>
          <p:spPr bwMode="auto">
            <a:xfrm>
              <a:off x="4824921" y="2686880"/>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rgbClr val="EA846C"/>
            </a:solidFill>
            <a:ln>
              <a:noFill/>
            </a:ln>
          </p:spPr>
          <p:txBody>
            <a:bodyPr vert="horz" wrap="square" lIns="91440" tIns="45720" rIns="91440" bIns="45720" numCol="1" anchor="t" anchorCtr="0" compatLnSpc="1"/>
            <a:lstStyle/>
            <a:p>
              <a:endParaRPr lang="zh-CN" altLang="en-US" sz="2800"/>
            </a:p>
          </p:txBody>
        </p:sp>
        <p:sp>
          <p:nvSpPr>
            <p:cNvPr id="26" name="Freeform 9"/>
            <p:cNvSpPr/>
            <p:nvPr/>
          </p:nvSpPr>
          <p:spPr bwMode="auto">
            <a:xfrm>
              <a:off x="6050646" y="2686880"/>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rgbClr val="A8CA7D"/>
            </a:solidFill>
            <a:ln>
              <a:noFill/>
            </a:ln>
          </p:spPr>
          <p:txBody>
            <a:bodyPr vert="horz" wrap="square" lIns="91440" tIns="45720" rIns="91440" bIns="45720" numCol="1" anchor="t" anchorCtr="0" compatLnSpc="1"/>
            <a:lstStyle/>
            <a:p>
              <a:endParaRPr lang="zh-CN" altLang="en-US" sz="2800"/>
            </a:p>
          </p:txBody>
        </p:sp>
        <p:sp>
          <p:nvSpPr>
            <p:cNvPr id="27" name="Freeform 18"/>
            <p:cNvSpPr/>
            <p:nvPr/>
          </p:nvSpPr>
          <p:spPr bwMode="auto">
            <a:xfrm>
              <a:off x="7276140" y="2686880"/>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EA846C"/>
            </a:solidFill>
            <a:ln>
              <a:noFill/>
            </a:ln>
          </p:spPr>
          <p:txBody>
            <a:bodyPr vert="horz" wrap="square" lIns="91440" tIns="45720" rIns="91440" bIns="45720" numCol="1" anchor="t" anchorCtr="0" compatLnSpc="1"/>
            <a:lstStyle/>
            <a:p>
              <a:endParaRPr lang="zh-CN" altLang="en-US" sz="2800"/>
            </a:p>
          </p:txBody>
        </p:sp>
        <p:sp>
          <p:nvSpPr>
            <p:cNvPr id="28" name="Freeform 10"/>
            <p:cNvSpPr>
              <a:spLocks noEditPoints="1"/>
            </p:cNvSpPr>
            <p:nvPr/>
          </p:nvSpPr>
          <p:spPr bwMode="auto">
            <a:xfrm>
              <a:off x="1433164" y="2002962"/>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29" name="Freeform 11"/>
            <p:cNvSpPr>
              <a:spLocks noEditPoints="1"/>
            </p:cNvSpPr>
            <p:nvPr/>
          </p:nvSpPr>
          <p:spPr bwMode="auto">
            <a:xfrm>
              <a:off x="4027320" y="2004003"/>
              <a:ext cx="198574" cy="235305"/>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30" name="Freeform 12"/>
            <p:cNvSpPr>
              <a:spLocks noEditPoints="1"/>
            </p:cNvSpPr>
            <p:nvPr/>
          </p:nvSpPr>
          <p:spPr bwMode="auto">
            <a:xfrm>
              <a:off x="5247424" y="3605663"/>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31" name="Freeform 13"/>
            <p:cNvSpPr>
              <a:spLocks noEditPoints="1"/>
            </p:cNvSpPr>
            <p:nvPr/>
          </p:nvSpPr>
          <p:spPr bwMode="auto">
            <a:xfrm>
              <a:off x="2784853" y="3630904"/>
              <a:ext cx="235234" cy="219414"/>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32" name="Rectangle 24"/>
            <p:cNvSpPr>
              <a:spLocks noChangeArrowheads="1"/>
            </p:cNvSpPr>
            <p:nvPr/>
          </p:nvSpPr>
          <p:spPr bwMode="auto">
            <a:xfrm>
              <a:off x="788639" y="3417842"/>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33" name="Freeform 21"/>
            <p:cNvSpPr>
              <a:spLocks noEditPoints="1"/>
            </p:cNvSpPr>
            <p:nvPr/>
          </p:nvSpPr>
          <p:spPr bwMode="auto">
            <a:xfrm>
              <a:off x="7678865" y="3628254"/>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sp>
          <p:nvSpPr>
            <p:cNvPr id="34" name="Freeform 24"/>
            <p:cNvSpPr>
              <a:spLocks noEditPoints="1"/>
            </p:cNvSpPr>
            <p:nvPr/>
          </p:nvSpPr>
          <p:spPr bwMode="auto">
            <a:xfrm>
              <a:off x="6455817" y="2017038"/>
              <a:ext cx="238125" cy="224898"/>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sp>
          <p:nvSpPr>
            <p:cNvPr id="35" name="Rectangle 24"/>
            <p:cNvSpPr>
              <a:spLocks noChangeArrowheads="1"/>
            </p:cNvSpPr>
            <p:nvPr/>
          </p:nvSpPr>
          <p:spPr bwMode="auto">
            <a:xfrm>
              <a:off x="3393182" y="3417842"/>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36" name="Rectangle 24"/>
            <p:cNvSpPr>
              <a:spLocks noChangeArrowheads="1"/>
            </p:cNvSpPr>
            <p:nvPr/>
          </p:nvSpPr>
          <p:spPr bwMode="auto">
            <a:xfrm>
              <a:off x="5841454" y="3417842"/>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37" name="Rectangle 24"/>
            <p:cNvSpPr>
              <a:spLocks noChangeArrowheads="1"/>
            </p:cNvSpPr>
            <p:nvPr/>
          </p:nvSpPr>
          <p:spPr bwMode="auto">
            <a:xfrm>
              <a:off x="2169046" y="1796215"/>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38" name="Rectangle 24"/>
            <p:cNvSpPr>
              <a:spLocks noChangeArrowheads="1"/>
            </p:cNvSpPr>
            <p:nvPr/>
          </p:nvSpPr>
          <p:spPr bwMode="auto">
            <a:xfrm>
              <a:off x="4617318" y="1796215"/>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39" name="Rectangle 24"/>
            <p:cNvSpPr>
              <a:spLocks noChangeArrowheads="1"/>
            </p:cNvSpPr>
            <p:nvPr/>
          </p:nvSpPr>
          <p:spPr bwMode="auto">
            <a:xfrm>
              <a:off x="7065590" y="1796215"/>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40" name="Rectangle 24"/>
            <p:cNvSpPr>
              <a:spLocks noChangeArrowheads="1"/>
            </p:cNvSpPr>
            <p:nvPr/>
          </p:nvSpPr>
          <p:spPr bwMode="auto">
            <a:xfrm>
              <a:off x="1167382"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01</a:t>
              </a:r>
              <a:endParaRPr lang="en-US" altLang="zh-CN" sz="1400" dirty="0">
                <a:solidFill>
                  <a:schemeClr val="bg1"/>
                </a:solidFill>
              </a:endParaRPr>
            </a:p>
          </p:txBody>
        </p:sp>
        <p:sp>
          <p:nvSpPr>
            <p:cNvPr id="41" name="Rectangle 24"/>
            <p:cNvSpPr>
              <a:spLocks noChangeArrowheads="1"/>
            </p:cNvSpPr>
            <p:nvPr/>
          </p:nvSpPr>
          <p:spPr bwMode="auto">
            <a:xfrm>
              <a:off x="2547788"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02</a:t>
              </a:r>
              <a:endParaRPr lang="en-US" altLang="zh-CN" sz="1400" dirty="0">
                <a:solidFill>
                  <a:schemeClr val="bg1"/>
                </a:solidFill>
              </a:endParaRPr>
            </a:p>
          </p:txBody>
        </p:sp>
        <p:sp>
          <p:nvSpPr>
            <p:cNvPr id="42" name="Rectangle 24"/>
            <p:cNvSpPr>
              <a:spLocks noChangeArrowheads="1"/>
            </p:cNvSpPr>
            <p:nvPr/>
          </p:nvSpPr>
          <p:spPr bwMode="auto">
            <a:xfrm>
              <a:off x="3771925"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03</a:t>
              </a:r>
              <a:endParaRPr lang="en-US" altLang="zh-CN" sz="1400" dirty="0">
                <a:solidFill>
                  <a:schemeClr val="bg1"/>
                </a:solidFill>
              </a:endParaRPr>
            </a:p>
          </p:txBody>
        </p:sp>
        <p:sp>
          <p:nvSpPr>
            <p:cNvPr id="43" name="Rectangle 24"/>
            <p:cNvSpPr>
              <a:spLocks noChangeArrowheads="1"/>
            </p:cNvSpPr>
            <p:nvPr/>
          </p:nvSpPr>
          <p:spPr bwMode="auto">
            <a:xfrm>
              <a:off x="4994473"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04</a:t>
              </a:r>
              <a:endParaRPr lang="en-US" altLang="zh-CN" sz="1400" dirty="0">
                <a:solidFill>
                  <a:schemeClr val="bg1"/>
                </a:solidFill>
              </a:endParaRPr>
            </a:p>
          </p:txBody>
        </p:sp>
        <p:sp>
          <p:nvSpPr>
            <p:cNvPr id="44" name="Rectangle 24"/>
            <p:cNvSpPr>
              <a:spLocks noChangeArrowheads="1"/>
            </p:cNvSpPr>
            <p:nvPr/>
          </p:nvSpPr>
          <p:spPr bwMode="auto">
            <a:xfrm>
              <a:off x="6218610"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05</a:t>
              </a:r>
              <a:endParaRPr lang="en-US" altLang="zh-CN" sz="1400" dirty="0">
                <a:solidFill>
                  <a:schemeClr val="bg1"/>
                </a:solidFill>
              </a:endParaRPr>
            </a:p>
          </p:txBody>
        </p:sp>
        <p:sp>
          <p:nvSpPr>
            <p:cNvPr id="45" name="Rectangle 24"/>
            <p:cNvSpPr>
              <a:spLocks noChangeArrowheads="1"/>
            </p:cNvSpPr>
            <p:nvPr/>
          </p:nvSpPr>
          <p:spPr bwMode="auto">
            <a:xfrm>
              <a:off x="7444333"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06</a:t>
              </a:r>
              <a:endParaRPr lang="en-US" altLang="zh-CN" sz="1400" dirty="0">
                <a:solidFill>
                  <a:schemeClr val="bg1"/>
                </a:solidFill>
              </a:endParaRPr>
            </a:p>
          </p:txBody>
        </p:sp>
      </p:grpSp>
      <p:grpSp>
        <p:nvGrpSpPr>
          <p:cNvPr id="46" name="组合 45"/>
          <p:cNvGrpSpPr/>
          <p:nvPr/>
        </p:nvGrpSpPr>
        <p:grpSpPr>
          <a:xfrm>
            <a:off x="0" y="347511"/>
            <a:ext cx="12190413" cy="879307"/>
            <a:chOff x="0" y="347511"/>
            <a:chExt cx="12190413" cy="879307"/>
          </a:xfrm>
        </p:grpSpPr>
        <p:sp>
          <p:nvSpPr>
            <p:cNvPr id="47" name="矩形 46"/>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49"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 36"/>
          <p:cNvGrpSpPr/>
          <p:nvPr/>
        </p:nvGrpSpPr>
        <p:grpSpPr>
          <a:xfrm flipV="1">
            <a:off x="733869" y="4227546"/>
            <a:ext cx="3369324" cy="1527458"/>
            <a:chOff x="224844" y="1609292"/>
            <a:chExt cx="3279946" cy="1314452"/>
          </a:xfrm>
          <a:solidFill>
            <a:srgbClr val="A8CA7D"/>
          </a:solidFill>
        </p:grpSpPr>
        <p:sp>
          <p:nvSpPr>
            <p:cNvPr id="10" name="矩形 9"/>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1" name="矩形 10"/>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2" name="梯形 11"/>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3" name="TextBox 3"/>
            <p:cNvSpPr txBox="1"/>
            <p:nvPr/>
          </p:nvSpPr>
          <p:spPr>
            <a:xfrm flipV="1">
              <a:off x="2217065" y="1964024"/>
              <a:ext cx="1256589" cy="652005"/>
            </a:xfrm>
            <a:prstGeom prst="rect">
              <a:avLst/>
            </a:prstGeom>
            <a:grpFill/>
          </p:spPr>
          <p:txBody>
            <a:bodyPr wrap="none" rtlCol="0">
              <a:spAutoFit/>
            </a:bodyPr>
            <a:lstStyle/>
            <a:p>
              <a:pPr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14" name="TextBox 42"/>
            <p:cNvSpPr txBox="1"/>
            <p:nvPr/>
          </p:nvSpPr>
          <p:spPr>
            <a:xfrm flipV="1">
              <a:off x="280028" y="1967093"/>
              <a:ext cx="2021196" cy="626448"/>
            </a:xfrm>
            <a:prstGeom prst="rect">
              <a:avLst/>
            </a:prstGeom>
            <a:grpFill/>
          </p:spPr>
          <p:txBody>
            <a:bodyPr wrap="square" rtlCol="0">
              <a:spAutoFit/>
            </a:bodyPr>
            <a:lstStyle/>
            <a:p>
              <a:pPr>
                <a:lnSpc>
                  <a:spcPct val="130000"/>
                </a:lnSpc>
              </a:pPr>
              <a:r>
                <a:rPr lang="zh-CN" altLang="en-US" sz="1200" dirty="0">
                  <a:solidFill>
                    <a:schemeClr val="bg1"/>
                  </a:solidFill>
                  <a:latin typeface="Levenim MT" pitchFamily="2" charset="-79"/>
                  <a:cs typeface="Levenim MT" pitchFamily="2" charset="-79"/>
                </a:rPr>
                <a:t>标题数字等都可以通过点击和重新输入进行更改，建议正文</a:t>
              </a:r>
              <a:r>
                <a:rPr lang="en-US" altLang="zh-CN" sz="1200" dirty="0">
                  <a:solidFill>
                    <a:schemeClr val="bg1"/>
                  </a:solidFill>
                  <a:latin typeface="Levenim MT" pitchFamily="2" charset="-79"/>
                  <a:cs typeface="Levenim MT" pitchFamily="2" charset="-79"/>
                </a:rPr>
                <a:t>10</a:t>
              </a:r>
              <a:r>
                <a:rPr lang="zh-CN" altLang="en-US" sz="1200" dirty="0">
                  <a:solidFill>
                    <a:schemeClr val="bg1"/>
                  </a:solidFill>
                  <a:latin typeface="Levenim MT" pitchFamily="2" charset="-79"/>
                  <a:cs typeface="Levenim MT" pitchFamily="2" charset="-79"/>
                </a:rPr>
                <a:t>号字，</a:t>
              </a:r>
              <a:r>
                <a:rPr lang="en-US" altLang="zh-CN" sz="1200" dirty="0">
                  <a:solidFill>
                    <a:schemeClr val="bg1"/>
                  </a:solidFill>
                  <a:latin typeface="Levenim MT" pitchFamily="2" charset="-79"/>
                  <a:cs typeface="Levenim MT" pitchFamily="2" charset="-79"/>
                </a:rPr>
                <a:t>1.3</a:t>
              </a:r>
              <a:r>
                <a:rPr lang="zh-CN" altLang="en-US" sz="1200" dirty="0">
                  <a:solidFill>
                    <a:schemeClr val="bg1"/>
                  </a:solidFill>
                  <a:latin typeface="Levenim MT" pitchFamily="2" charset="-79"/>
                  <a:cs typeface="Levenim MT" pitchFamily="2" charset="-79"/>
                </a:rPr>
                <a:t>倍字间距。</a:t>
              </a:r>
            </a:p>
          </p:txBody>
        </p:sp>
      </p:grpSp>
      <p:grpSp>
        <p:nvGrpSpPr>
          <p:cNvPr id="15" name="组 36"/>
          <p:cNvGrpSpPr/>
          <p:nvPr/>
        </p:nvGrpSpPr>
        <p:grpSpPr>
          <a:xfrm flipV="1">
            <a:off x="4458379" y="4227546"/>
            <a:ext cx="3369324" cy="1527458"/>
            <a:chOff x="224844" y="1609292"/>
            <a:chExt cx="3279946" cy="1314452"/>
          </a:xfrm>
          <a:solidFill>
            <a:srgbClr val="EA846C"/>
          </a:solidFill>
        </p:grpSpPr>
        <p:sp>
          <p:nvSpPr>
            <p:cNvPr id="16" name="矩形 15"/>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7" name="矩形 16"/>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8" name="梯形 17"/>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9" name="TextBox 3"/>
            <p:cNvSpPr txBox="1"/>
            <p:nvPr/>
          </p:nvSpPr>
          <p:spPr>
            <a:xfrm flipV="1">
              <a:off x="2217067" y="1964024"/>
              <a:ext cx="1256589" cy="652005"/>
            </a:xfrm>
            <a:prstGeom prst="rect">
              <a:avLst/>
            </a:prstGeom>
            <a:grpFill/>
          </p:spPr>
          <p:txBody>
            <a:bodyPr wrap="none" rtlCol="0">
              <a:spAutoFit/>
            </a:bodyPr>
            <a:lstStyle/>
            <a:p>
              <a:pPr lvl="0" algn="ctr"/>
              <a:r>
                <a:rPr lang="zh-CN" altLang="en-US" sz="4800" dirty="0">
                  <a:solidFill>
                    <a:srgbClr val="FFFFFF"/>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20" name="TextBox 42"/>
            <p:cNvSpPr txBox="1"/>
            <p:nvPr/>
          </p:nvSpPr>
          <p:spPr>
            <a:xfrm flipV="1">
              <a:off x="280028" y="1967093"/>
              <a:ext cx="2021196" cy="626448"/>
            </a:xfrm>
            <a:prstGeom prst="rect">
              <a:avLst/>
            </a:prstGeom>
            <a:grpFill/>
          </p:spPr>
          <p:txBody>
            <a:bodyPr wrap="square" rtlCol="0">
              <a:spAutoFit/>
            </a:bodyPr>
            <a:lstStyle/>
            <a:p>
              <a:pPr>
                <a:lnSpc>
                  <a:spcPct val="130000"/>
                </a:lnSpc>
              </a:pPr>
              <a:r>
                <a:rPr lang="zh-CN" altLang="en-US" sz="1200" dirty="0">
                  <a:solidFill>
                    <a:schemeClr val="bg1"/>
                  </a:solidFill>
                  <a:latin typeface="Levenim MT" pitchFamily="2" charset="-79"/>
                  <a:cs typeface="Levenim MT" pitchFamily="2" charset="-79"/>
                </a:rPr>
                <a:t>标题数字等都可以通过点击和重新输入进行更改，建议正文</a:t>
              </a:r>
              <a:r>
                <a:rPr lang="en-US" altLang="zh-CN" sz="1200" dirty="0">
                  <a:solidFill>
                    <a:schemeClr val="bg1"/>
                  </a:solidFill>
                  <a:latin typeface="Levenim MT" pitchFamily="2" charset="-79"/>
                  <a:cs typeface="Levenim MT" pitchFamily="2" charset="-79"/>
                </a:rPr>
                <a:t>10</a:t>
              </a:r>
              <a:r>
                <a:rPr lang="zh-CN" altLang="en-US" sz="1200" dirty="0">
                  <a:solidFill>
                    <a:schemeClr val="bg1"/>
                  </a:solidFill>
                  <a:latin typeface="Levenim MT" pitchFamily="2" charset="-79"/>
                  <a:cs typeface="Levenim MT" pitchFamily="2" charset="-79"/>
                </a:rPr>
                <a:t>号字，</a:t>
              </a:r>
              <a:r>
                <a:rPr lang="en-US" altLang="zh-CN" sz="1200" dirty="0">
                  <a:solidFill>
                    <a:schemeClr val="bg1"/>
                  </a:solidFill>
                  <a:latin typeface="Levenim MT" pitchFamily="2" charset="-79"/>
                  <a:cs typeface="Levenim MT" pitchFamily="2" charset="-79"/>
                </a:rPr>
                <a:t>1.3</a:t>
              </a:r>
              <a:r>
                <a:rPr lang="zh-CN" altLang="en-US" sz="1200" dirty="0">
                  <a:solidFill>
                    <a:schemeClr val="bg1"/>
                  </a:solidFill>
                  <a:latin typeface="Levenim MT" pitchFamily="2" charset="-79"/>
                  <a:cs typeface="Levenim MT" pitchFamily="2" charset="-79"/>
                </a:rPr>
                <a:t>倍字间距。</a:t>
              </a:r>
            </a:p>
          </p:txBody>
        </p:sp>
      </p:grpSp>
      <p:grpSp>
        <p:nvGrpSpPr>
          <p:cNvPr id="21" name="组 36"/>
          <p:cNvGrpSpPr/>
          <p:nvPr/>
        </p:nvGrpSpPr>
        <p:grpSpPr>
          <a:xfrm flipV="1">
            <a:off x="8161038" y="4227546"/>
            <a:ext cx="3369324" cy="1527458"/>
            <a:chOff x="224844" y="1609292"/>
            <a:chExt cx="3279946" cy="1314452"/>
          </a:xfrm>
          <a:solidFill>
            <a:srgbClr val="A8CA7D"/>
          </a:solidFill>
        </p:grpSpPr>
        <p:sp>
          <p:nvSpPr>
            <p:cNvPr id="22" name="矩形 21"/>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3" name="矩形 22"/>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4" name="梯形 23"/>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5" name="TextBox 3"/>
            <p:cNvSpPr txBox="1"/>
            <p:nvPr/>
          </p:nvSpPr>
          <p:spPr>
            <a:xfrm flipV="1">
              <a:off x="2217067" y="1964024"/>
              <a:ext cx="1256589" cy="652005"/>
            </a:xfrm>
            <a:prstGeom prst="rect">
              <a:avLst/>
            </a:prstGeom>
            <a:grpFill/>
          </p:spPr>
          <p:txBody>
            <a:bodyPr wrap="none" rtlCol="0">
              <a:spAutoFit/>
            </a:bodyPr>
            <a:lstStyle/>
            <a:p>
              <a:pPr lvl="0" algn="ctr"/>
              <a:r>
                <a:rPr lang="zh-CN" altLang="en-US" sz="4800" dirty="0">
                  <a:solidFill>
                    <a:srgbClr val="FFFFFF"/>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26" name="TextBox 42"/>
            <p:cNvSpPr txBox="1"/>
            <p:nvPr/>
          </p:nvSpPr>
          <p:spPr>
            <a:xfrm flipV="1">
              <a:off x="280028" y="1967093"/>
              <a:ext cx="2021196" cy="626448"/>
            </a:xfrm>
            <a:prstGeom prst="rect">
              <a:avLst/>
            </a:prstGeom>
            <a:grpFill/>
          </p:spPr>
          <p:txBody>
            <a:bodyPr wrap="square" rtlCol="0">
              <a:spAutoFit/>
            </a:bodyPr>
            <a:lstStyle/>
            <a:p>
              <a:pPr>
                <a:lnSpc>
                  <a:spcPct val="130000"/>
                </a:lnSpc>
              </a:pPr>
              <a:r>
                <a:rPr lang="zh-CN" altLang="en-US" sz="1200" dirty="0">
                  <a:solidFill>
                    <a:schemeClr val="bg1"/>
                  </a:solidFill>
                  <a:latin typeface="Levenim MT" pitchFamily="2" charset="-79"/>
                  <a:cs typeface="Levenim MT" pitchFamily="2" charset="-79"/>
                </a:rPr>
                <a:t>标题数字等都可以通过点击和重新输入进行更改，建议正文</a:t>
              </a:r>
              <a:r>
                <a:rPr lang="en-US" altLang="zh-CN" sz="1200" dirty="0">
                  <a:solidFill>
                    <a:schemeClr val="bg1"/>
                  </a:solidFill>
                  <a:latin typeface="Levenim MT" pitchFamily="2" charset="-79"/>
                  <a:cs typeface="Levenim MT" pitchFamily="2" charset="-79"/>
                </a:rPr>
                <a:t>10</a:t>
              </a:r>
              <a:r>
                <a:rPr lang="zh-CN" altLang="en-US" sz="1200" dirty="0">
                  <a:solidFill>
                    <a:schemeClr val="bg1"/>
                  </a:solidFill>
                  <a:latin typeface="Levenim MT" pitchFamily="2" charset="-79"/>
                  <a:cs typeface="Levenim MT" pitchFamily="2" charset="-79"/>
                </a:rPr>
                <a:t>号字，</a:t>
              </a:r>
              <a:r>
                <a:rPr lang="en-US" altLang="zh-CN" sz="1200" dirty="0">
                  <a:solidFill>
                    <a:schemeClr val="bg1"/>
                  </a:solidFill>
                  <a:latin typeface="Levenim MT" pitchFamily="2" charset="-79"/>
                  <a:cs typeface="Levenim MT" pitchFamily="2" charset="-79"/>
                </a:rPr>
                <a:t>1.3</a:t>
              </a:r>
              <a:r>
                <a:rPr lang="zh-CN" altLang="en-US" sz="1200" dirty="0">
                  <a:solidFill>
                    <a:schemeClr val="bg1"/>
                  </a:solidFill>
                  <a:latin typeface="Levenim MT" pitchFamily="2" charset="-79"/>
                  <a:cs typeface="Levenim MT" pitchFamily="2" charset="-79"/>
                </a:rPr>
                <a:t>倍字间距。</a:t>
              </a:r>
            </a:p>
          </p:txBody>
        </p:sp>
      </p:grpSp>
      <p:sp>
        <p:nvSpPr>
          <p:cNvPr id="27" name="Oval 35"/>
          <p:cNvSpPr>
            <a:spLocks noChangeArrowheads="1"/>
          </p:cNvSpPr>
          <p:nvPr/>
        </p:nvSpPr>
        <p:spPr bwMode="auto">
          <a:xfrm>
            <a:off x="1465943" y="2228052"/>
            <a:ext cx="1680478" cy="1685866"/>
          </a:xfrm>
          <a:prstGeom prst="ellipse">
            <a:avLst/>
          </a:prstGeom>
          <a:solidFill>
            <a:srgbClr val="A8CA7D"/>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6"/>
          <p:cNvSpPr>
            <a:spLocks noEditPoints="1"/>
          </p:cNvSpPr>
          <p:nvPr/>
        </p:nvSpPr>
        <p:spPr bwMode="auto">
          <a:xfrm>
            <a:off x="2010857" y="2752258"/>
            <a:ext cx="577830" cy="634978"/>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lIns="68580" tIns="34290" rIns="68580" bIns="34290"/>
          <a:lstStyle/>
          <a:p>
            <a:endParaRPr lang="zh-CN" altLang="en-US"/>
          </a:p>
        </p:txBody>
      </p:sp>
      <p:sp>
        <p:nvSpPr>
          <p:cNvPr id="29" name="Oval 43"/>
          <p:cNvSpPr>
            <a:spLocks noChangeArrowheads="1"/>
          </p:cNvSpPr>
          <p:nvPr/>
        </p:nvSpPr>
        <p:spPr bwMode="auto">
          <a:xfrm>
            <a:off x="5292560" y="2228052"/>
            <a:ext cx="1685866" cy="1685866"/>
          </a:xfrm>
          <a:prstGeom prst="ellipse">
            <a:avLst/>
          </a:prstGeom>
          <a:solidFill>
            <a:srgbClr val="EA846C"/>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1"/>
          <p:cNvSpPr/>
          <p:nvPr/>
        </p:nvSpPr>
        <p:spPr bwMode="auto">
          <a:xfrm>
            <a:off x="5788924" y="2837981"/>
            <a:ext cx="708002" cy="463532"/>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lIns="68580" tIns="34290" rIns="68580" bIns="34290"/>
          <a:lstStyle/>
          <a:p>
            <a:endParaRPr lang="zh-CN" altLang="en-US"/>
          </a:p>
        </p:txBody>
      </p:sp>
      <p:sp>
        <p:nvSpPr>
          <p:cNvPr id="31" name="Oval 50"/>
          <p:cNvSpPr>
            <a:spLocks noChangeArrowheads="1"/>
          </p:cNvSpPr>
          <p:nvPr/>
        </p:nvSpPr>
        <p:spPr bwMode="auto">
          <a:xfrm>
            <a:off x="8946635" y="2228052"/>
            <a:ext cx="1680482" cy="1685866"/>
          </a:xfrm>
          <a:prstGeom prst="ellipse">
            <a:avLst/>
          </a:prstGeom>
          <a:solidFill>
            <a:srgbClr val="A8CA7D"/>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1"/>
          <p:cNvSpPr>
            <a:spLocks noEditPoints="1"/>
          </p:cNvSpPr>
          <p:nvPr/>
        </p:nvSpPr>
        <p:spPr bwMode="auto">
          <a:xfrm>
            <a:off x="9463362" y="2792868"/>
            <a:ext cx="654028" cy="581004"/>
          </a:xfrm>
          <a:custGeom>
            <a:avLst/>
            <a:gdLst>
              <a:gd name="T0" fmla="*/ 2147483647 w 401"/>
              <a:gd name="T1" fmla="*/ 2147483647 h 357"/>
              <a:gd name="T2" fmla="*/ 2147483647 w 401"/>
              <a:gd name="T3" fmla="*/ 2147483647 h 357"/>
              <a:gd name="T4" fmla="*/ 2147483647 w 401"/>
              <a:gd name="T5" fmla="*/ 2147483647 h 357"/>
              <a:gd name="T6" fmla="*/ 2147483647 w 401"/>
              <a:gd name="T7" fmla="*/ 2147483647 h 357"/>
              <a:gd name="T8" fmla="*/ 2147483647 w 401"/>
              <a:gd name="T9" fmla="*/ 2147483647 h 357"/>
              <a:gd name="T10" fmla="*/ 2147483647 w 401"/>
              <a:gd name="T11" fmla="*/ 2147483647 h 357"/>
              <a:gd name="T12" fmla="*/ 2147483647 w 401"/>
              <a:gd name="T13" fmla="*/ 2147483647 h 357"/>
              <a:gd name="T14" fmla="*/ 2147483647 w 401"/>
              <a:gd name="T15" fmla="*/ 2147483647 h 357"/>
              <a:gd name="T16" fmla="*/ 2147483647 w 401"/>
              <a:gd name="T17" fmla="*/ 2147483647 h 357"/>
              <a:gd name="T18" fmla="*/ 2147483647 w 401"/>
              <a:gd name="T19" fmla="*/ 2147483647 h 357"/>
              <a:gd name="T20" fmla="*/ 2147483647 w 401"/>
              <a:gd name="T21" fmla="*/ 2147483647 h 357"/>
              <a:gd name="T22" fmla="*/ 2147483647 w 401"/>
              <a:gd name="T23" fmla="*/ 2147483647 h 357"/>
              <a:gd name="T24" fmla="*/ 2147483647 w 401"/>
              <a:gd name="T25" fmla="*/ 2147483647 h 357"/>
              <a:gd name="T26" fmla="*/ 2147483647 w 401"/>
              <a:gd name="T27" fmla="*/ 2147483647 h 357"/>
              <a:gd name="T28" fmla="*/ 2147483647 w 401"/>
              <a:gd name="T29" fmla="*/ 2147483647 h 357"/>
              <a:gd name="T30" fmla="*/ 2147483647 w 401"/>
              <a:gd name="T31" fmla="*/ 2147483647 h 357"/>
              <a:gd name="T32" fmla="*/ 2147483647 w 401"/>
              <a:gd name="T33" fmla="*/ 2147483647 h 357"/>
              <a:gd name="T34" fmla="*/ 2147483647 w 401"/>
              <a:gd name="T35" fmla="*/ 2147483647 h 357"/>
              <a:gd name="T36" fmla="*/ 2147483647 w 401"/>
              <a:gd name="T37" fmla="*/ 2147483647 h 357"/>
              <a:gd name="T38" fmla="*/ 2147483647 w 401"/>
              <a:gd name="T39" fmla="*/ 2147483647 h 357"/>
              <a:gd name="T40" fmla="*/ 2147483647 w 401"/>
              <a:gd name="T41" fmla="*/ 2147483647 h 357"/>
              <a:gd name="T42" fmla="*/ 2147483647 w 401"/>
              <a:gd name="T43" fmla="*/ 2147483647 h 357"/>
              <a:gd name="T44" fmla="*/ 2147483647 w 401"/>
              <a:gd name="T45" fmla="*/ 2147483647 h 357"/>
              <a:gd name="T46" fmla="*/ 2147483647 w 401"/>
              <a:gd name="T47" fmla="*/ 2147483647 h 357"/>
              <a:gd name="T48" fmla="*/ 2147483647 w 401"/>
              <a:gd name="T49" fmla="*/ 2147483647 h 357"/>
              <a:gd name="T50" fmla="*/ 2147483647 w 401"/>
              <a:gd name="T51" fmla="*/ 2147483647 h 357"/>
              <a:gd name="T52" fmla="*/ 2147483647 w 401"/>
              <a:gd name="T53" fmla="*/ 2147483647 h 357"/>
              <a:gd name="T54" fmla="*/ 2147483647 w 401"/>
              <a:gd name="T55" fmla="*/ 2147483647 h 357"/>
              <a:gd name="T56" fmla="*/ 2147483647 w 401"/>
              <a:gd name="T57" fmla="*/ 2147483647 h 357"/>
              <a:gd name="T58" fmla="*/ 2147483647 w 401"/>
              <a:gd name="T59" fmla="*/ 2147483647 h 357"/>
              <a:gd name="T60" fmla="*/ 2147483647 w 401"/>
              <a:gd name="T61" fmla="*/ 2147483647 h 357"/>
              <a:gd name="T62" fmla="*/ 2147483647 w 401"/>
              <a:gd name="T63" fmla="*/ 2147483647 h 357"/>
              <a:gd name="T64" fmla="*/ 2147483647 w 401"/>
              <a:gd name="T65" fmla="*/ 2147483647 h 357"/>
              <a:gd name="T66" fmla="*/ 2147483647 w 401"/>
              <a:gd name="T67" fmla="*/ 2147483647 h 357"/>
              <a:gd name="T68" fmla="*/ 2147483647 w 401"/>
              <a:gd name="T69" fmla="*/ 2147483647 h 357"/>
              <a:gd name="T70" fmla="*/ 2147483647 w 401"/>
              <a:gd name="T71" fmla="*/ 2147483647 h 357"/>
              <a:gd name="T72" fmla="*/ 2147483647 w 401"/>
              <a:gd name="T73" fmla="*/ 2147483647 h 357"/>
              <a:gd name="T74" fmla="*/ 2147483647 w 401"/>
              <a:gd name="T75" fmla="*/ 2147483647 h 357"/>
              <a:gd name="T76" fmla="*/ 2147483647 w 401"/>
              <a:gd name="T77" fmla="*/ 2147483647 h 357"/>
              <a:gd name="T78" fmla="*/ 2147483647 w 401"/>
              <a:gd name="T79" fmla="*/ 2147483647 h 357"/>
              <a:gd name="T80" fmla="*/ 2147483647 w 401"/>
              <a:gd name="T81" fmla="*/ 2147483647 h 357"/>
              <a:gd name="T82" fmla="*/ 2147483647 w 401"/>
              <a:gd name="T83" fmla="*/ 2147483647 h 357"/>
              <a:gd name="T84" fmla="*/ 2147483647 w 401"/>
              <a:gd name="T85" fmla="*/ 2147483647 h 357"/>
              <a:gd name="T86" fmla="*/ 2147483647 w 401"/>
              <a:gd name="T87" fmla="*/ 2147483647 h 357"/>
              <a:gd name="T88" fmla="*/ 2147483647 w 401"/>
              <a:gd name="T89" fmla="*/ 2147483647 h 357"/>
              <a:gd name="T90" fmla="*/ 2147483647 w 401"/>
              <a:gd name="T91" fmla="*/ 2147483647 h 357"/>
              <a:gd name="T92" fmla="*/ 2147483647 w 401"/>
              <a:gd name="T93" fmla="*/ 2147483647 h 357"/>
              <a:gd name="T94" fmla="*/ 2147483647 w 401"/>
              <a:gd name="T95" fmla="*/ 2147483647 h 357"/>
              <a:gd name="T96" fmla="*/ 2147483647 w 401"/>
              <a:gd name="T97" fmla="*/ 214748364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lIns="68580" tIns="34290" rIns="68580" bIns="34290"/>
          <a:lstStyle/>
          <a:p>
            <a:endParaRPr lang="zh-CN" altLang="en-US"/>
          </a:p>
        </p:txBody>
      </p:sp>
      <p:grpSp>
        <p:nvGrpSpPr>
          <p:cNvPr id="33" name="组合 32"/>
          <p:cNvGrpSpPr/>
          <p:nvPr/>
        </p:nvGrpSpPr>
        <p:grpSpPr>
          <a:xfrm>
            <a:off x="0" y="347511"/>
            <a:ext cx="12190413" cy="879307"/>
            <a:chOff x="0" y="347511"/>
            <a:chExt cx="12190413" cy="879307"/>
          </a:xfrm>
        </p:grpSpPr>
        <p:sp>
          <p:nvSpPr>
            <p:cNvPr id="34" name="矩形 33"/>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6"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250" fill="hold"/>
                                        <p:tgtEl>
                                          <p:spTgt spid="15"/>
                                        </p:tgtEl>
                                        <p:attrNameLst>
                                          <p:attrName>ppt_x</p:attrName>
                                        </p:attrNameLst>
                                      </p:cBhvr>
                                      <p:tavLst>
                                        <p:tav tm="0">
                                          <p:val>
                                            <p:strVal val="#ppt_x"/>
                                          </p:val>
                                        </p:tav>
                                        <p:tav tm="100000">
                                          <p:val>
                                            <p:strVal val="#ppt_x"/>
                                          </p:val>
                                        </p:tav>
                                      </p:tavLst>
                                    </p:anim>
                                    <p:anim calcmode="lin" valueType="num">
                                      <p:cBhvr additive="base">
                                        <p:cTn id="19" dur="25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50" fill="hold"/>
                                        <p:tgtEl>
                                          <p:spTgt spid="21"/>
                                        </p:tgtEl>
                                        <p:attrNameLst>
                                          <p:attrName>ppt_x</p:attrName>
                                        </p:attrNameLst>
                                      </p:cBhvr>
                                      <p:tavLst>
                                        <p:tav tm="0">
                                          <p:val>
                                            <p:strVal val="#ppt_x"/>
                                          </p:val>
                                        </p:tav>
                                        <p:tav tm="100000">
                                          <p:val>
                                            <p:strVal val="#ppt_x"/>
                                          </p:val>
                                        </p:tav>
                                      </p:tavLst>
                                    </p:anim>
                                    <p:anim calcmode="lin" valueType="num">
                                      <p:cBhvr additive="base">
                                        <p:cTn id="24" dur="25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250" fill="hold"/>
                                        <p:tgtEl>
                                          <p:spTgt spid="27"/>
                                        </p:tgtEl>
                                        <p:attrNameLst>
                                          <p:attrName>ppt_x</p:attrName>
                                        </p:attrNameLst>
                                      </p:cBhvr>
                                      <p:tavLst>
                                        <p:tav tm="0">
                                          <p:val>
                                            <p:strVal val="#ppt_x"/>
                                          </p:val>
                                        </p:tav>
                                        <p:tav tm="100000">
                                          <p:val>
                                            <p:strVal val="#ppt_x"/>
                                          </p:val>
                                        </p:tav>
                                      </p:tavLst>
                                    </p:anim>
                                    <p:anim calcmode="lin" valueType="num">
                                      <p:cBhvr additive="base">
                                        <p:cTn id="29" dur="250" fill="hold"/>
                                        <p:tgtEl>
                                          <p:spTgt spid="27"/>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250" fill="hold"/>
                                        <p:tgtEl>
                                          <p:spTgt spid="28"/>
                                        </p:tgtEl>
                                        <p:attrNameLst>
                                          <p:attrName>ppt_x</p:attrName>
                                        </p:attrNameLst>
                                      </p:cBhvr>
                                      <p:tavLst>
                                        <p:tav tm="0">
                                          <p:val>
                                            <p:strVal val="#ppt_x"/>
                                          </p:val>
                                        </p:tav>
                                        <p:tav tm="100000">
                                          <p:val>
                                            <p:strVal val="#ppt_x"/>
                                          </p:val>
                                        </p:tav>
                                      </p:tavLst>
                                    </p:anim>
                                    <p:anim calcmode="lin" valueType="num">
                                      <p:cBhvr additive="base">
                                        <p:cTn id="34" dur="25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250" fill="hold"/>
                                        <p:tgtEl>
                                          <p:spTgt spid="29"/>
                                        </p:tgtEl>
                                        <p:attrNameLst>
                                          <p:attrName>ppt_x</p:attrName>
                                        </p:attrNameLst>
                                      </p:cBhvr>
                                      <p:tavLst>
                                        <p:tav tm="0">
                                          <p:val>
                                            <p:strVal val="#ppt_x"/>
                                          </p:val>
                                        </p:tav>
                                        <p:tav tm="100000">
                                          <p:val>
                                            <p:strVal val="#ppt_x"/>
                                          </p:val>
                                        </p:tav>
                                      </p:tavLst>
                                    </p:anim>
                                    <p:anim calcmode="lin" valueType="num">
                                      <p:cBhvr additive="base">
                                        <p:cTn id="39" dur="25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50" fill="hold"/>
                                        <p:tgtEl>
                                          <p:spTgt spid="30"/>
                                        </p:tgtEl>
                                        <p:attrNameLst>
                                          <p:attrName>ppt_x</p:attrName>
                                        </p:attrNameLst>
                                      </p:cBhvr>
                                      <p:tavLst>
                                        <p:tav tm="0">
                                          <p:val>
                                            <p:strVal val="#ppt_x"/>
                                          </p:val>
                                        </p:tav>
                                        <p:tav tm="100000">
                                          <p:val>
                                            <p:strVal val="#ppt_x"/>
                                          </p:val>
                                        </p:tav>
                                      </p:tavLst>
                                    </p:anim>
                                    <p:anim calcmode="lin" valueType="num">
                                      <p:cBhvr additive="base">
                                        <p:cTn id="44" dur="250" fill="hold"/>
                                        <p:tgtEl>
                                          <p:spTgt spid="30"/>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1"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250" fill="hold"/>
                                        <p:tgtEl>
                                          <p:spTgt spid="31"/>
                                        </p:tgtEl>
                                        <p:attrNameLst>
                                          <p:attrName>ppt_x</p:attrName>
                                        </p:attrNameLst>
                                      </p:cBhvr>
                                      <p:tavLst>
                                        <p:tav tm="0">
                                          <p:val>
                                            <p:strVal val="#ppt_x"/>
                                          </p:val>
                                        </p:tav>
                                        <p:tav tm="100000">
                                          <p:val>
                                            <p:strVal val="#ppt_x"/>
                                          </p:val>
                                        </p:tav>
                                      </p:tavLst>
                                    </p:anim>
                                    <p:anim calcmode="lin" valueType="num">
                                      <p:cBhvr additive="base">
                                        <p:cTn id="49" dur="25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4500"/>
                            </p:stCondLst>
                            <p:childTnLst>
                              <p:par>
                                <p:cTn id="51" presetID="2" presetClass="entr" presetSubtype="1"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50" fill="hold"/>
                                        <p:tgtEl>
                                          <p:spTgt spid="32"/>
                                        </p:tgtEl>
                                        <p:attrNameLst>
                                          <p:attrName>ppt_x</p:attrName>
                                        </p:attrNameLst>
                                      </p:cBhvr>
                                      <p:tavLst>
                                        <p:tav tm="0">
                                          <p:val>
                                            <p:strVal val="#ppt_x"/>
                                          </p:val>
                                        </p:tav>
                                        <p:tav tm="100000">
                                          <p:val>
                                            <p:strVal val="#ppt_x"/>
                                          </p:val>
                                        </p:tav>
                                      </p:tavLst>
                                    </p:anim>
                                    <p:anim calcmode="lin" valueType="num">
                                      <p:cBhvr additive="base">
                                        <p:cTn id="54" dur="25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矩形 7"/>
          <p:cNvSpPr/>
          <p:nvPr/>
        </p:nvSpPr>
        <p:spPr>
          <a:xfrm>
            <a:off x="2940611" y="1979218"/>
            <a:ext cx="1693410" cy="2235341"/>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微软雅黑" panose="020B0503020204020204" pitchFamily="34" charset="-122"/>
                <a:ea typeface="微软雅黑" panose="020B0503020204020204" pitchFamily="34" charset="-122"/>
              </a:rPr>
              <a:t>3</a:t>
            </a:r>
            <a:endParaRPr lang="zh-CN" altLang="en-US" sz="66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4761022" y="2615643"/>
            <a:ext cx="5126836" cy="1598916"/>
            <a:chOff x="5197346" y="2503043"/>
            <a:chExt cx="5126836" cy="1598916"/>
          </a:xfrm>
        </p:grpSpPr>
        <p:sp>
          <p:nvSpPr>
            <p:cNvPr id="10" name="矩形 9"/>
            <p:cNvSpPr/>
            <p:nvPr/>
          </p:nvSpPr>
          <p:spPr>
            <a:xfrm>
              <a:off x="5235445" y="2503043"/>
              <a:ext cx="4955203" cy="1046440"/>
            </a:xfrm>
            <a:prstGeom prst="rect">
              <a:avLst/>
            </a:prstGeom>
          </p:spPr>
          <p:txBody>
            <a:bodyPr wrap="none">
              <a:spAutoFit/>
            </a:bodyPr>
            <a:lstStyle/>
            <a:p>
              <a:r>
                <a:rPr kumimoji="1" lang="zh-CN" altLang="en-US" sz="6200" dirty="0">
                  <a:solidFill>
                    <a:srgbClr val="EA846C"/>
                  </a:solidFill>
                  <a:latin typeface="微软雅黑" panose="020B0503020204020204" pitchFamily="34" charset="-122"/>
                  <a:ea typeface="微软雅黑" panose="020B0503020204020204" pitchFamily="34" charset="-122"/>
                </a:rPr>
                <a:t>加入你的标题</a:t>
              </a:r>
            </a:p>
          </p:txBody>
        </p:sp>
        <p:sp>
          <p:nvSpPr>
            <p:cNvPr id="11" name="矩形 10"/>
            <p:cNvSpPr/>
            <p:nvPr/>
          </p:nvSpPr>
          <p:spPr>
            <a:xfrm>
              <a:off x="5197346" y="3569506"/>
              <a:ext cx="5126836"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54744" y="1997720"/>
            <a:ext cx="5225144" cy="3927246"/>
            <a:chOff x="714450" y="1986713"/>
            <a:chExt cx="5756517" cy="4326630"/>
          </a:xfrm>
        </p:grpSpPr>
        <p:grpSp>
          <p:nvGrpSpPr>
            <p:cNvPr id="10" name="Group 23"/>
            <p:cNvGrpSpPr/>
            <p:nvPr/>
          </p:nvGrpSpPr>
          <p:grpSpPr>
            <a:xfrm>
              <a:off x="759985" y="3732911"/>
              <a:ext cx="5710982" cy="2580432"/>
              <a:chOff x="457200" y="2610462"/>
              <a:chExt cx="4299091" cy="1942488"/>
            </a:xfrm>
          </p:grpSpPr>
          <p:sp>
            <p:nvSpPr>
              <p:cNvPr id="15" name="Rectangle 21"/>
              <p:cNvSpPr/>
              <p:nvPr/>
            </p:nvSpPr>
            <p:spPr>
              <a:xfrm>
                <a:off x="457200" y="2610462"/>
                <a:ext cx="3962400" cy="1942488"/>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ight Triangle 22"/>
              <p:cNvSpPr/>
              <p:nvPr/>
            </p:nvSpPr>
            <p:spPr>
              <a:xfrm flipV="1">
                <a:off x="4082909" y="2610462"/>
                <a:ext cx="673382" cy="673382"/>
              </a:xfrm>
              <a:prstGeom prst="rtTriangl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 name="Text Box 10"/>
            <p:cNvSpPr txBox="1">
              <a:spLocks noChangeArrowheads="1"/>
            </p:cNvSpPr>
            <p:nvPr/>
          </p:nvSpPr>
          <p:spPr bwMode="auto">
            <a:xfrm>
              <a:off x="962436" y="3985161"/>
              <a:ext cx="2211139" cy="1646605"/>
            </a:xfrm>
            <a:prstGeom prst="rect">
              <a:avLst/>
            </a:prstGeom>
            <a:noFill/>
            <a:ln w="9525">
              <a:noFill/>
              <a:miter lim="800000"/>
            </a:ln>
          </p:spPr>
          <p:txBody>
            <a:bodyPr wrap="square" lIns="45720" tIns="22860" rIns="45720" bIns="22860">
              <a:spAutoFit/>
            </a:bodyPr>
            <a:lstStyle/>
            <a:p>
              <a:pPr defTabSz="1088390">
                <a:lnSpc>
                  <a:spcPct val="200000"/>
                </a:lnSpc>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Top Down</a:t>
              </a:r>
            </a:p>
            <a:p>
              <a:pPr defTabSz="1088390"/>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magna.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2" name="Text Box 10"/>
            <p:cNvSpPr txBox="1">
              <a:spLocks noChangeArrowheads="1"/>
            </p:cNvSpPr>
            <p:nvPr/>
          </p:nvSpPr>
          <p:spPr bwMode="auto">
            <a:xfrm>
              <a:off x="3594294" y="3985161"/>
              <a:ext cx="2211139" cy="1646605"/>
            </a:xfrm>
            <a:prstGeom prst="rect">
              <a:avLst/>
            </a:prstGeom>
            <a:noFill/>
            <a:ln w="9525">
              <a:noFill/>
              <a:miter lim="800000"/>
            </a:ln>
          </p:spPr>
          <p:txBody>
            <a:bodyPr wrap="square" lIns="45720" tIns="22860" rIns="45720" bIns="22860">
              <a:spAutoFit/>
            </a:bodyPr>
            <a:lstStyle/>
            <a:p>
              <a:pPr defTabSz="1088390">
                <a:lnSpc>
                  <a:spcPct val="200000"/>
                </a:lnSpc>
              </a:pP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Bottom Line</a:t>
              </a:r>
            </a:p>
            <a:p>
              <a:pPr defTabSz="1088390"/>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Nullam eu tempor purus. Nunc a leo magna, sit amet consequat risus. Nunc a leo magna. Nullam eu tempor purus. Nunc a leo magna, sit amet consequat risus. </a:t>
              </a:r>
            </a:p>
          </p:txBody>
        </p:sp>
        <p:cxnSp>
          <p:nvCxnSpPr>
            <p:cNvPr id="13" name="Straight Connector 25"/>
            <p:cNvCxnSpPr/>
            <p:nvPr/>
          </p:nvCxnSpPr>
          <p:spPr>
            <a:xfrm>
              <a:off x="3391843" y="4108943"/>
              <a:ext cx="0" cy="18801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Box 10"/>
            <p:cNvSpPr txBox="1">
              <a:spLocks noChangeArrowheads="1"/>
            </p:cNvSpPr>
            <p:nvPr/>
          </p:nvSpPr>
          <p:spPr bwMode="auto">
            <a:xfrm>
              <a:off x="714450" y="1986713"/>
              <a:ext cx="5756517" cy="1154162"/>
            </a:xfrm>
            <a:prstGeom prst="rect">
              <a:avLst/>
            </a:prstGeom>
            <a:noFill/>
            <a:ln w="9525">
              <a:noFill/>
              <a:miter lim="800000"/>
            </a:ln>
          </p:spPr>
          <p:txBody>
            <a:bodyPr wrap="square" lIns="45720" tIns="22860" rIns="45720" bIns="22860">
              <a:spAutoFit/>
            </a:bodyPr>
            <a:lstStyle/>
            <a:p>
              <a:pPr defTabSz="1088390">
                <a:lnSpc>
                  <a:spcPct val="200000"/>
                </a:lnSpc>
              </a:pPr>
              <a:r>
                <a:rPr lang="en-US"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Concept</a:t>
              </a:r>
            </a:p>
            <a:p>
              <a:pPr defTabSz="1088390"/>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17" name="组合 16"/>
          <p:cNvGrpSpPr/>
          <p:nvPr/>
        </p:nvGrpSpPr>
        <p:grpSpPr>
          <a:xfrm>
            <a:off x="6074236" y="2065039"/>
            <a:ext cx="5883950" cy="4071402"/>
            <a:chOff x="12039263" y="3145981"/>
            <a:chExt cx="11459933" cy="7929704"/>
          </a:xfrm>
        </p:grpSpPr>
        <p:sp>
          <p:nvSpPr>
            <p:cNvPr id="18" name="Subtitle 2"/>
            <p:cNvSpPr txBox="1"/>
            <p:nvPr/>
          </p:nvSpPr>
          <p:spPr>
            <a:xfrm>
              <a:off x="19588597" y="6828597"/>
              <a:ext cx="3910599" cy="191846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19" name="TextBox 10"/>
            <p:cNvSpPr txBox="1"/>
            <p:nvPr/>
          </p:nvSpPr>
          <p:spPr>
            <a:xfrm>
              <a:off x="19733020" y="6464718"/>
              <a:ext cx="1774153" cy="51788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CATEGORY 2</a:t>
              </a:r>
            </a:p>
          </p:txBody>
        </p:sp>
        <p:sp>
          <p:nvSpPr>
            <p:cNvPr id="20" name="Oval 28"/>
            <p:cNvSpPr/>
            <p:nvPr/>
          </p:nvSpPr>
          <p:spPr>
            <a:xfrm>
              <a:off x="17863061" y="6541657"/>
              <a:ext cx="1122288" cy="1122288"/>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21" name="Subtitle 2"/>
            <p:cNvSpPr txBox="1"/>
            <p:nvPr/>
          </p:nvSpPr>
          <p:spPr>
            <a:xfrm>
              <a:off x="13952460" y="6828597"/>
              <a:ext cx="3910599" cy="191846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22" name="TextBox 13"/>
            <p:cNvSpPr txBox="1"/>
            <p:nvPr/>
          </p:nvSpPr>
          <p:spPr>
            <a:xfrm>
              <a:off x="14096882" y="6464718"/>
              <a:ext cx="1774153" cy="51788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CATEGORY 1</a:t>
              </a:r>
            </a:p>
          </p:txBody>
        </p:sp>
        <p:sp>
          <p:nvSpPr>
            <p:cNvPr id="23" name="Oval 32"/>
            <p:cNvSpPr/>
            <p:nvPr/>
          </p:nvSpPr>
          <p:spPr>
            <a:xfrm>
              <a:off x="12226925" y="6541657"/>
              <a:ext cx="1122288" cy="112228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24" name="Shape 2579"/>
            <p:cNvSpPr/>
            <p:nvPr/>
          </p:nvSpPr>
          <p:spPr>
            <a:xfrm>
              <a:off x="12526993" y="68005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5" name="Shape 2629"/>
            <p:cNvSpPr/>
            <p:nvPr/>
          </p:nvSpPr>
          <p:spPr>
            <a:xfrm>
              <a:off x="18154378" y="6846035"/>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6" name="Subtitle 2"/>
            <p:cNvSpPr txBox="1"/>
            <p:nvPr/>
          </p:nvSpPr>
          <p:spPr>
            <a:xfrm>
              <a:off x="19588597" y="9157224"/>
              <a:ext cx="3910599" cy="191846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27" name="TextBox 18"/>
            <p:cNvSpPr txBox="1"/>
            <p:nvPr/>
          </p:nvSpPr>
          <p:spPr>
            <a:xfrm>
              <a:off x="19733020" y="9029498"/>
              <a:ext cx="1774153" cy="51788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CATEGORY 4</a:t>
              </a:r>
            </a:p>
          </p:txBody>
        </p:sp>
        <p:sp>
          <p:nvSpPr>
            <p:cNvPr id="28" name="Oval 37"/>
            <p:cNvSpPr/>
            <p:nvPr/>
          </p:nvSpPr>
          <p:spPr>
            <a:xfrm>
              <a:off x="17863061" y="9106438"/>
              <a:ext cx="1122288" cy="112228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29" name="Subtitle 2"/>
            <p:cNvSpPr txBox="1"/>
            <p:nvPr/>
          </p:nvSpPr>
          <p:spPr>
            <a:xfrm>
              <a:off x="13952460" y="9157224"/>
              <a:ext cx="3910599" cy="191846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30" name="TextBox 21"/>
            <p:cNvSpPr txBox="1"/>
            <p:nvPr/>
          </p:nvSpPr>
          <p:spPr>
            <a:xfrm>
              <a:off x="14096882" y="9029498"/>
              <a:ext cx="1774153" cy="51788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CATEGORY 3</a:t>
              </a:r>
            </a:p>
          </p:txBody>
        </p:sp>
        <p:sp>
          <p:nvSpPr>
            <p:cNvPr id="31" name="Oval 43"/>
            <p:cNvSpPr/>
            <p:nvPr/>
          </p:nvSpPr>
          <p:spPr>
            <a:xfrm>
              <a:off x="12226925" y="9106438"/>
              <a:ext cx="1122288" cy="1122288"/>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32" name="Shape 2633"/>
            <p:cNvSpPr/>
            <p:nvPr/>
          </p:nvSpPr>
          <p:spPr>
            <a:xfrm>
              <a:off x="12526993" y="94328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33" name="Shape 2840"/>
            <p:cNvSpPr/>
            <p:nvPr/>
          </p:nvSpPr>
          <p:spPr>
            <a:xfrm>
              <a:off x="18144877" y="941364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34" name="Subtitle 2"/>
            <p:cNvSpPr txBox="1"/>
            <p:nvPr/>
          </p:nvSpPr>
          <p:spPr>
            <a:xfrm>
              <a:off x="12039263" y="3145981"/>
              <a:ext cx="10776131" cy="3375003"/>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in acquiring an asset, also called a</a:t>
              </a:r>
            </a:p>
          </p:txBody>
        </p:sp>
      </p:grpSp>
      <p:grpSp>
        <p:nvGrpSpPr>
          <p:cNvPr id="35" name="组合 34"/>
          <p:cNvGrpSpPr/>
          <p:nvPr/>
        </p:nvGrpSpPr>
        <p:grpSpPr>
          <a:xfrm>
            <a:off x="0" y="347511"/>
            <a:ext cx="12190413" cy="879307"/>
            <a:chOff x="0" y="347511"/>
            <a:chExt cx="12190413" cy="879307"/>
          </a:xfrm>
        </p:grpSpPr>
        <p:sp>
          <p:nvSpPr>
            <p:cNvPr id="36" name="矩形 35"/>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8"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46288" y="2000495"/>
            <a:ext cx="9023312" cy="4284442"/>
            <a:chOff x="1338216" y="1978712"/>
            <a:chExt cx="9665286" cy="4589264"/>
          </a:xfrm>
        </p:grpSpPr>
        <p:sp>
          <p:nvSpPr>
            <p:cNvPr id="9" name="圆角矩形 44"/>
            <p:cNvSpPr/>
            <p:nvPr/>
          </p:nvSpPr>
          <p:spPr bwMode="auto">
            <a:xfrm>
              <a:off x="5953114" y="4332045"/>
              <a:ext cx="5050388" cy="959035"/>
            </a:xfrm>
            <a:prstGeom prst="roundRect">
              <a:avLst>
                <a:gd name="adj" fmla="val 7848"/>
              </a:avLst>
            </a:prstGeom>
            <a:solidFill>
              <a:srgbClr val="A8CA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0" name="矩形 87"/>
            <p:cNvSpPr>
              <a:spLocks noChangeArrowheads="1"/>
            </p:cNvSpPr>
            <p:nvPr/>
          </p:nvSpPr>
          <p:spPr bwMode="auto">
            <a:xfrm>
              <a:off x="6068621" y="4528813"/>
              <a:ext cx="4934880" cy="52322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1" name="圆角矩形 46"/>
            <p:cNvSpPr/>
            <p:nvPr/>
          </p:nvSpPr>
          <p:spPr bwMode="auto">
            <a:xfrm>
              <a:off x="5953114" y="5484173"/>
              <a:ext cx="5050388" cy="959035"/>
            </a:xfrm>
            <a:prstGeom prst="roundRect">
              <a:avLst>
                <a:gd name="adj" fmla="val 7848"/>
              </a:avLst>
            </a:prstGeom>
            <a:solidFill>
              <a:srgbClr val="EA8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2" name="矩形 87"/>
            <p:cNvSpPr>
              <a:spLocks noChangeArrowheads="1"/>
            </p:cNvSpPr>
            <p:nvPr/>
          </p:nvSpPr>
          <p:spPr bwMode="auto">
            <a:xfrm>
              <a:off x="6068621" y="5699410"/>
              <a:ext cx="4934880" cy="6793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3" name="圆角矩形 48"/>
            <p:cNvSpPr/>
            <p:nvPr/>
          </p:nvSpPr>
          <p:spPr bwMode="auto">
            <a:xfrm>
              <a:off x="5953113" y="3130840"/>
              <a:ext cx="5050388" cy="959035"/>
            </a:xfrm>
            <a:prstGeom prst="roundRect">
              <a:avLst>
                <a:gd name="adj" fmla="val 7848"/>
              </a:avLst>
            </a:prstGeom>
            <a:solidFill>
              <a:srgbClr val="EA8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4" name="矩形 87"/>
            <p:cNvSpPr>
              <a:spLocks noChangeArrowheads="1"/>
            </p:cNvSpPr>
            <p:nvPr/>
          </p:nvSpPr>
          <p:spPr bwMode="auto">
            <a:xfrm>
              <a:off x="6068620" y="3378090"/>
              <a:ext cx="4756081" cy="52322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5" name="圆角矩形 50"/>
            <p:cNvSpPr/>
            <p:nvPr/>
          </p:nvSpPr>
          <p:spPr bwMode="auto">
            <a:xfrm>
              <a:off x="5953114" y="1978712"/>
              <a:ext cx="5050388" cy="959035"/>
            </a:xfrm>
            <a:prstGeom prst="roundRect">
              <a:avLst>
                <a:gd name="adj" fmla="val 7848"/>
              </a:avLst>
            </a:prstGeom>
            <a:solidFill>
              <a:srgbClr val="A8CA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6" name="矩形 87"/>
            <p:cNvSpPr>
              <a:spLocks noChangeArrowheads="1"/>
            </p:cNvSpPr>
            <p:nvPr/>
          </p:nvSpPr>
          <p:spPr bwMode="auto">
            <a:xfrm>
              <a:off x="6144181" y="2174899"/>
              <a:ext cx="4680520" cy="52322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7" name="任意多边形 4"/>
            <p:cNvSpPr/>
            <p:nvPr/>
          </p:nvSpPr>
          <p:spPr>
            <a:xfrm>
              <a:off x="1338216" y="2004357"/>
              <a:ext cx="2571144" cy="4359655"/>
            </a:xfrm>
            <a:custGeom>
              <a:avLst/>
              <a:gdLst>
                <a:gd name="connsiteX0" fmla="*/ 2151529 w 2151529"/>
                <a:gd name="connsiteY0" fmla="*/ 0 h 4114800"/>
                <a:gd name="connsiteX1" fmla="*/ 2030505 w 2151529"/>
                <a:gd name="connsiteY1" fmla="*/ 228600 h 4114800"/>
                <a:gd name="connsiteX2" fmla="*/ 591670 w 2151529"/>
                <a:gd name="connsiteY2" fmla="*/ 2944905 h 4114800"/>
                <a:gd name="connsiteX3" fmla="*/ 0 w 2151529"/>
                <a:gd name="connsiteY3" fmla="*/ 4114800 h 4114800"/>
                <a:gd name="connsiteX0-1" fmla="*/ 2151529 w 2151529"/>
                <a:gd name="connsiteY0-2" fmla="*/ 0 h 4114800"/>
                <a:gd name="connsiteX1-3" fmla="*/ 2030505 w 2151529"/>
                <a:gd name="connsiteY1-4" fmla="*/ 228600 h 4114800"/>
                <a:gd name="connsiteX2-5" fmla="*/ 591670 w 2151529"/>
                <a:gd name="connsiteY2-6" fmla="*/ 2944905 h 4114800"/>
                <a:gd name="connsiteX3-7" fmla="*/ 0 w 2151529"/>
                <a:gd name="connsiteY3-8" fmla="*/ 4114800 h 4114800"/>
                <a:gd name="connsiteX0-9" fmla="*/ 2435130 w 2435130"/>
                <a:gd name="connsiteY0-10" fmla="*/ 0 h 4114800"/>
                <a:gd name="connsiteX1-11" fmla="*/ 2314106 w 2435130"/>
                <a:gd name="connsiteY1-12" fmla="*/ 228600 h 4114800"/>
                <a:gd name="connsiteX2-13" fmla="*/ 875271 w 2435130"/>
                <a:gd name="connsiteY2-14" fmla="*/ 2944905 h 4114800"/>
                <a:gd name="connsiteX3-15" fmla="*/ 283601 w 2435130"/>
                <a:gd name="connsiteY3-16" fmla="*/ 4114800 h 4114800"/>
                <a:gd name="connsiteX0-17" fmla="*/ 2426739 w 2426739"/>
                <a:gd name="connsiteY0-18" fmla="*/ 0 h 4114800"/>
                <a:gd name="connsiteX1-19" fmla="*/ 2305715 w 2426739"/>
                <a:gd name="connsiteY1-20" fmla="*/ 228600 h 4114800"/>
                <a:gd name="connsiteX2-21" fmla="*/ 866880 w 2426739"/>
                <a:gd name="connsiteY2-22" fmla="*/ 2944905 h 4114800"/>
                <a:gd name="connsiteX3-23" fmla="*/ 275210 w 2426739"/>
                <a:gd name="connsiteY3-24" fmla="*/ 4114800 h 4114800"/>
              </a:gdLst>
              <a:ahLst/>
              <a:cxnLst>
                <a:cxn ang="0">
                  <a:pos x="connsiteX0-1" y="connsiteY0-2"/>
                </a:cxn>
                <a:cxn ang="0">
                  <a:pos x="connsiteX1-3" y="connsiteY1-4"/>
                </a:cxn>
                <a:cxn ang="0">
                  <a:pos x="connsiteX2-5" y="connsiteY2-6"/>
                </a:cxn>
                <a:cxn ang="0">
                  <a:pos x="connsiteX3-7" y="connsiteY3-8"/>
                </a:cxn>
              </a:cxnLst>
              <a:rect l="l" t="t" r="r" b="b"/>
              <a:pathLst>
                <a:path w="2426739" h="4114800">
                  <a:moveTo>
                    <a:pt x="2426739" y="0"/>
                  </a:moveTo>
                  <a:cubicBezTo>
                    <a:pt x="2386398" y="76200"/>
                    <a:pt x="2381122" y="270404"/>
                    <a:pt x="2305715" y="228600"/>
                  </a:cubicBezTo>
                  <a:cubicBezTo>
                    <a:pt x="615868" y="-708213"/>
                    <a:pt x="-1073978" y="1676399"/>
                    <a:pt x="866880" y="2944905"/>
                  </a:cubicBezTo>
                  <a:lnTo>
                    <a:pt x="275210" y="411480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8" name="任意多边形 6"/>
            <p:cNvSpPr/>
            <p:nvPr/>
          </p:nvSpPr>
          <p:spPr>
            <a:xfrm>
              <a:off x="1607202" y="4274287"/>
              <a:ext cx="2695373" cy="850029"/>
            </a:xfrm>
            <a:custGeom>
              <a:avLst/>
              <a:gdLst>
                <a:gd name="connsiteX0" fmla="*/ 0 w 2543991"/>
                <a:gd name="connsiteY0" fmla="*/ 0 h 802288"/>
                <a:gd name="connsiteX1" fmla="*/ 2543991 w 2543991"/>
                <a:gd name="connsiteY1" fmla="*/ 0 h 802288"/>
                <a:gd name="connsiteX2" fmla="*/ 2513446 w 2543991"/>
                <a:gd name="connsiteY2" fmla="*/ 63407 h 802288"/>
                <a:gd name="connsiteX3" fmla="*/ 1271995 w 2543991"/>
                <a:gd name="connsiteY3" fmla="*/ 802288 h 802288"/>
                <a:gd name="connsiteX4" fmla="*/ 30544 w 2543991"/>
                <a:gd name="connsiteY4" fmla="*/ 63407 h 802288"/>
                <a:gd name="connsiteX5" fmla="*/ 0 w 2543991"/>
                <a:gd name="connsiteY5" fmla="*/ 0 h 80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3991" h="802288">
                  <a:moveTo>
                    <a:pt x="0" y="0"/>
                  </a:moveTo>
                  <a:lnTo>
                    <a:pt x="2543991" y="0"/>
                  </a:lnTo>
                  <a:lnTo>
                    <a:pt x="2513446" y="63407"/>
                  </a:lnTo>
                  <a:cubicBezTo>
                    <a:pt x="2274364" y="503518"/>
                    <a:pt x="1808070" y="802288"/>
                    <a:pt x="1271995" y="802288"/>
                  </a:cubicBezTo>
                  <a:cubicBezTo>
                    <a:pt x="735920" y="802288"/>
                    <a:pt x="269627" y="503518"/>
                    <a:pt x="30544" y="63407"/>
                  </a:cubicBezTo>
                  <a:lnTo>
                    <a:pt x="0" y="0"/>
                  </a:ln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9" name="任意多边形 7"/>
            <p:cNvSpPr/>
            <p:nvPr/>
          </p:nvSpPr>
          <p:spPr>
            <a:xfrm>
              <a:off x="1459020" y="3628448"/>
              <a:ext cx="2991735" cy="645839"/>
            </a:xfrm>
            <a:custGeom>
              <a:avLst/>
              <a:gdLst>
                <a:gd name="connsiteX0" fmla="*/ 0 w 2823708"/>
                <a:gd name="connsiteY0" fmla="*/ 0 h 609566"/>
                <a:gd name="connsiteX1" fmla="*/ 2823708 w 2823708"/>
                <a:gd name="connsiteY1" fmla="*/ 0 h 609566"/>
                <a:gd name="connsiteX2" fmla="*/ 2712757 w 2823708"/>
                <a:gd name="connsiteY2" fmla="*/ 549557 h 609566"/>
                <a:gd name="connsiteX3" fmla="*/ 2683850 w 2823708"/>
                <a:gd name="connsiteY3" fmla="*/ 609566 h 609566"/>
                <a:gd name="connsiteX4" fmla="*/ 139859 w 2823708"/>
                <a:gd name="connsiteY4" fmla="*/ 609566 h 609566"/>
                <a:gd name="connsiteX5" fmla="*/ 110951 w 2823708"/>
                <a:gd name="connsiteY5" fmla="*/ 549557 h 609566"/>
                <a:gd name="connsiteX6" fmla="*/ 0 w 2823708"/>
                <a:gd name="connsiteY6" fmla="*/ 0 h 60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08" h="609566">
                  <a:moveTo>
                    <a:pt x="0" y="0"/>
                  </a:moveTo>
                  <a:lnTo>
                    <a:pt x="2823708" y="0"/>
                  </a:lnTo>
                  <a:cubicBezTo>
                    <a:pt x="2823708" y="194936"/>
                    <a:pt x="2784201" y="380645"/>
                    <a:pt x="2712757" y="549557"/>
                  </a:cubicBezTo>
                  <a:lnTo>
                    <a:pt x="2683850" y="609566"/>
                  </a:lnTo>
                  <a:lnTo>
                    <a:pt x="139859" y="609566"/>
                  </a:lnTo>
                  <a:lnTo>
                    <a:pt x="110951" y="549557"/>
                  </a:lnTo>
                  <a:cubicBezTo>
                    <a:pt x="39507" y="380645"/>
                    <a:pt x="0" y="194936"/>
                    <a:pt x="0" y="0"/>
                  </a:cubicBez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20" name="椭圆 19"/>
            <p:cNvSpPr/>
            <p:nvPr/>
          </p:nvSpPr>
          <p:spPr>
            <a:xfrm>
              <a:off x="1459020" y="6018392"/>
              <a:ext cx="2450340" cy="5495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1" name="任意多边形 9"/>
            <p:cNvSpPr/>
            <p:nvPr/>
          </p:nvSpPr>
          <p:spPr>
            <a:xfrm>
              <a:off x="1625476" y="2132581"/>
              <a:ext cx="2658825" cy="812093"/>
            </a:xfrm>
            <a:custGeom>
              <a:avLst/>
              <a:gdLst>
                <a:gd name="connsiteX0" fmla="*/ 1254747 w 2509495"/>
                <a:gd name="connsiteY0" fmla="*/ 0 h 766483"/>
                <a:gd name="connsiteX1" fmla="*/ 2496198 w 2509495"/>
                <a:gd name="connsiteY1" fmla="*/ 738881 h 766483"/>
                <a:gd name="connsiteX2" fmla="*/ 2509495 w 2509495"/>
                <a:gd name="connsiteY2" fmla="*/ 766483 h 766483"/>
                <a:gd name="connsiteX3" fmla="*/ 0 w 2509495"/>
                <a:gd name="connsiteY3" fmla="*/ 766483 h 766483"/>
                <a:gd name="connsiteX4" fmla="*/ 13296 w 2509495"/>
                <a:gd name="connsiteY4" fmla="*/ 738881 h 766483"/>
                <a:gd name="connsiteX5" fmla="*/ 1254747 w 2509495"/>
                <a:gd name="connsiteY5" fmla="*/ 0 h 76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495" h="766483">
                  <a:moveTo>
                    <a:pt x="1254747" y="0"/>
                  </a:moveTo>
                  <a:cubicBezTo>
                    <a:pt x="1790822" y="0"/>
                    <a:pt x="2257116" y="298770"/>
                    <a:pt x="2496198" y="738881"/>
                  </a:cubicBezTo>
                  <a:lnTo>
                    <a:pt x="2509495" y="766483"/>
                  </a:lnTo>
                  <a:lnTo>
                    <a:pt x="0" y="766483"/>
                  </a:lnTo>
                  <a:lnTo>
                    <a:pt x="13296" y="738881"/>
                  </a:lnTo>
                  <a:cubicBezTo>
                    <a:pt x="252379" y="298770"/>
                    <a:pt x="718672" y="0"/>
                    <a:pt x="1254747" y="0"/>
                  </a:cubicBez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2" name="任意多边形 10"/>
            <p:cNvSpPr/>
            <p:nvPr/>
          </p:nvSpPr>
          <p:spPr>
            <a:xfrm>
              <a:off x="1459020" y="2944674"/>
              <a:ext cx="2991735" cy="683774"/>
            </a:xfrm>
            <a:custGeom>
              <a:avLst/>
              <a:gdLst>
                <a:gd name="connsiteX0" fmla="*/ 157107 w 2823708"/>
                <a:gd name="connsiteY0" fmla="*/ 0 h 645371"/>
                <a:gd name="connsiteX1" fmla="*/ 2666602 w 2823708"/>
                <a:gd name="connsiteY1" fmla="*/ 0 h 645371"/>
                <a:gd name="connsiteX2" fmla="*/ 2712757 w 2823708"/>
                <a:gd name="connsiteY2" fmla="*/ 95814 h 645371"/>
                <a:gd name="connsiteX3" fmla="*/ 2823708 w 2823708"/>
                <a:gd name="connsiteY3" fmla="*/ 645371 h 645371"/>
                <a:gd name="connsiteX4" fmla="*/ 0 w 2823708"/>
                <a:gd name="connsiteY4" fmla="*/ 645371 h 645371"/>
                <a:gd name="connsiteX5" fmla="*/ 110951 w 2823708"/>
                <a:gd name="connsiteY5" fmla="*/ 95814 h 645371"/>
                <a:gd name="connsiteX6" fmla="*/ 157107 w 2823708"/>
                <a:gd name="connsiteY6" fmla="*/ 0 h 64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08" h="645371">
                  <a:moveTo>
                    <a:pt x="157107" y="0"/>
                  </a:moveTo>
                  <a:lnTo>
                    <a:pt x="2666602" y="0"/>
                  </a:lnTo>
                  <a:lnTo>
                    <a:pt x="2712757" y="95814"/>
                  </a:lnTo>
                  <a:cubicBezTo>
                    <a:pt x="2784201" y="264726"/>
                    <a:pt x="2823708" y="450435"/>
                    <a:pt x="2823708" y="645371"/>
                  </a:cubicBezTo>
                  <a:lnTo>
                    <a:pt x="0" y="645371"/>
                  </a:lnTo>
                  <a:cubicBezTo>
                    <a:pt x="0" y="450435"/>
                    <a:pt x="39507" y="264726"/>
                    <a:pt x="110951" y="95814"/>
                  </a:cubicBezTo>
                  <a:lnTo>
                    <a:pt x="157107" y="0"/>
                  </a:ln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3" name="矩形 22"/>
            <p:cNvSpPr/>
            <p:nvPr/>
          </p:nvSpPr>
          <p:spPr>
            <a:xfrm>
              <a:off x="2509629" y="2268690"/>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01</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4" name="矩形 23"/>
            <p:cNvSpPr/>
            <p:nvPr/>
          </p:nvSpPr>
          <p:spPr>
            <a:xfrm>
              <a:off x="2509629" y="3003912"/>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02</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5" name="矩形 24"/>
            <p:cNvSpPr/>
            <p:nvPr/>
          </p:nvSpPr>
          <p:spPr>
            <a:xfrm>
              <a:off x="2509629" y="3676073"/>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03</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6" name="矩形 25"/>
            <p:cNvSpPr/>
            <p:nvPr/>
          </p:nvSpPr>
          <p:spPr>
            <a:xfrm>
              <a:off x="2623788" y="4393327"/>
              <a:ext cx="68054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04</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grpSp>
      <p:grpSp>
        <p:nvGrpSpPr>
          <p:cNvPr id="27" name="组合 26"/>
          <p:cNvGrpSpPr/>
          <p:nvPr/>
        </p:nvGrpSpPr>
        <p:grpSpPr>
          <a:xfrm>
            <a:off x="0" y="347511"/>
            <a:ext cx="12190413" cy="879307"/>
            <a:chOff x="0" y="347511"/>
            <a:chExt cx="12190413" cy="879307"/>
          </a:xfrm>
        </p:grpSpPr>
        <p:sp>
          <p:nvSpPr>
            <p:cNvPr id="28" name="矩形 27"/>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0"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250" fill="hold"/>
                                        <p:tgtEl>
                                          <p:spTgt spid="2"/>
                                        </p:tgtEl>
                                        <p:attrNameLst>
                                          <p:attrName>ppt_x</p:attrName>
                                        </p:attrNameLst>
                                      </p:cBhvr>
                                      <p:tavLst>
                                        <p:tav tm="0">
                                          <p:val>
                                            <p:strVal val="0-#ppt_w/2"/>
                                          </p:val>
                                        </p:tav>
                                        <p:tav tm="100000">
                                          <p:val>
                                            <p:strVal val="#ppt_x"/>
                                          </p:val>
                                        </p:tav>
                                      </p:tavLst>
                                    </p:anim>
                                    <p:anim calcmode="lin" valueType="num">
                                      <p:cBhvr additive="base">
                                        <p:cTn id="14"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9078" y="4357647"/>
            <a:ext cx="3297865" cy="1380697"/>
            <a:chOff x="429078" y="4749533"/>
            <a:chExt cx="3297865" cy="1380697"/>
          </a:xfrm>
          <a:solidFill>
            <a:srgbClr val="EA846C"/>
          </a:solidFill>
        </p:grpSpPr>
        <p:sp>
          <p:nvSpPr>
            <p:cNvPr id="10" name="Rectangle 29"/>
            <p:cNvSpPr/>
            <p:nvPr/>
          </p:nvSpPr>
          <p:spPr>
            <a:xfrm>
              <a:off x="429078" y="4749533"/>
              <a:ext cx="3297865" cy="972574"/>
            </a:xfrm>
            <a:prstGeom prst="rect">
              <a:avLst/>
            </a:prstGeom>
            <a:noFill/>
          </p:spPr>
          <p:txBody>
            <a:bodyPr wrap="square">
              <a:spAutoFit/>
            </a:bodyPr>
            <a:lstStyle/>
            <a:p>
              <a:pPr algn="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Social</a:t>
              </a:r>
            </a:p>
            <a:p>
              <a:pPr algn="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11" name="Oval 30"/>
            <p:cNvSpPr/>
            <p:nvPr/>
          </p:nvSpPr>
          <p:spPr>
            <a:xfrm>
              <a:off x="1995159"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2" name="Oval 31"/>
            <p:cNvSpPr/>
            <p:nvPr/>
          </p:nvSpPr>
          <p:spPr>
            <a:xfrm>
              <a:off x="2212271"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3" name="Oval 32"/>
            <p:cNvSpPr/>
            <p:nvPr/>
          </p:nvSpPr>
          <p:spPr>
            <a:xfrm>
              <a:off x="2429383"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4" name="Oval 33"/>
            <p:cNvSpPr/>
            <p:nvPr/>
          </p:nvSpPr>
          <p:spPr>
            <a:xfrm>
              <a:off x="2646495"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5" name="Oval 34"/>
            <p:cNvSpPr/>
            <p:nvPr/>
          </p:nvSpPr>
          <p:spPr>
            <a:xfrm>
              <a:off x="2863607"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6" name="Oval 35"/>
            <p:cNvSpPr/>
            <p:nvPr/>
          </p:nvSpPr>
          <p:spPr>
            <a:xfrm>
              <a:off x="3080719"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7" name="Oval 36"/>
            <p:cNvSpPr/>
            <p:nvPr/>
          </p:nvSpPr>
          <p:spPr>
            <a:xfrm>
              <a:off x="3297831"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8" name="Oval 37"/>
            <p:cNvSpPr/>
            <p:nvPr/>
          </p:nvSpPr>
          <p:spPr>
            <a:xfrm>
              <a:off x="3514945"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9" name="TextBox 39"/>
            <p:cNvSpPr txBox="1"/>
            <p:nvPr/>
          </p:nvSpPr>
          <p:spPr>
            <a:xfrm>
              <a:off x="1390857" y="5822453"/>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70%</a:t>
              </a:r>
            </a:p>
          </p:txBody>
        </p:sp>
      </p:grpSp>
      <p:grpSp>
        <p:nvGrpSpPr>
          <p:cNvPr id="20" name="组合 19"/>
          <p:cNvGrpSpPr/>
          <p:nvPr/>
        </p:nvGrpSpPr>
        <p:grpSpPr>
          <a:xfrm>
            <a:off x="8655257" y="2256446"/>
            <a:ext cx="3297865" cy="1379684"/>
            <a:chOff x="8655257" y="2648332"/>
            <a:chExt cx="3297865" cy="1379684"/>
          </a:xfrm>
          <a:solidFill>
            <a:srgbClr val="EA846C"/>
          </a:solidFill>
        </p:grpSpPr>
        <p:sp>
          <p:nvSpPr>
            <p:cNvPr id="21" name="Rectangle 39"/>
            <p:cNvSpPr/>
            <p:nvPr/>
          </p:nvSpPr>
          <p:spPr>
            <a:xfrm>
              <a:off x="8655257" y="2648332"/>
              <a:ext cx="3297865" cy="972574"/>
            </a:xfrm>
            <a:prstGeom prst="rect">
              <a:avLst/>
            </a:prstGeom>
            <a:noFill/>
          </p:spPr>
          <p:txBody>
            <a:bodyPr wrap="square">
              <a:spAutoFit/>
            </a:bodyPr>
            <a:lstStyle/>
            <a:p>
              <a:pP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Video &amp; Image</a:t>
              </a:r>
            </a:p>
            <a:p>
              <a:pP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22" name="Oval 40"/>
            <p:cNvSpPr/>
            <p:nvPr/>
          </p:nvSpPr>
          <p:spPr>
            <a:xfrm>
              <a:off x="9259559"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3" name="Oval 41"/>
            <p:cNvSpPr/>
            <p:nvPr/>
          </p:nvSpPr>
          <p:spPr>
            <a:xfrm>
              <a:off x="9476671"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4" name="Oval 42"/>
            <p:cNvSpPr/>
            <p:nvPr/>
          </p:nvSpPr>
          <p:spPr>
            <a:xfrm>
              <a:off x="9693783"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5" name="Oval 43"/>
            <p:cNvSpPr/>
            <p:nvPr/>
          </p:nvSpPr>
          <p:spPr>
            <a:xfrm>
              <a:off x="9910895"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6" name="Oval 44"/>
            <p:cNvSpPr/>
            <p:nvPr/>
          </p:nvSpPr>
          <p:spPr>
            <a:xfrm>
              <a:off x="10128007"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7" name="Oval 45"/>
            <p:cNvSpPr/>
            <p:nvPr/>
          </p:nvSpPr>
          <p:spPr>
            <a:xfrm>
              <a:off x="10345119"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8" name="Oval 46"/>
            <p:cNvSpPr/>
            <p:nvPr/>
          </p:nvSpPr>
          <p:spPr>
            <a:xfrm>
              <a:off x="10562231"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9" name="Oval 47"/>
            <p:cNvSpPr/>
            <p:nvPr/>
          </p:nvSpPr>
          <p:spPr>
            <a:xfrm>
              <a:off x="10779345"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0" name="TextBox 49"/>
            <p:cNvSpPr txBox="1"/>
            <p:nvPr/>
          </p:nvSpPr>
          <p:spPr>
            <a:xfrm>
              <a:off x="8655257" y="3720239"/>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31" name="组合 30"/>
          <p:cNvGrpSpPr/>
          <p:nvPr/>
        </p:nvGrpSpPr>
        <p:grpSpPr>
          <a:xfrm>
            <a:off x="429078" y="2346929"/>
            <a:ext cx="3297865" cy="1380697"/>
            <a:chOff x="429078" y="2738815"/>
            <a:chExt cx="3297865" cy="1380697"/>
          </a:xfrm>
        </p:grpSpPr>
        <p:sp>
          <p:nvSpPr>
            <p:cNvPr id="32" name="Rectangle 39"/>
            <p:cNvSpPr/>
            <p:nvPr/>
          </p:nvSpPr>
          <p:spPr>
            <a:xfrm>
              <a:off x="429078" y="2738815"/>
              <a:ext cx="3297865" cy="972574"/>
            </a:xfrm>
            <a:prstGeom prst="rect">
              <a:avLst/>
            </a:prstGeom>
          </p:spPr>
          <p:txBody>
            <a:bodyPr wrap="square">
              <a:spAutoFit/>
            </a:bodyPr>
            <a:lstStyle/>
            <a:p>
              <a:pPr algn="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Video &amp; Image</a:t>
              </a:r>
            </a:p>
            <a:p>
              <a:pPr algn="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33" name="Oval 40"/>
            <p:cNvSpPr/>
            <p:nvPr/>
          </p:nvSpPr>
          <p:spPr>
            <a:xfrm>
              <a:off x="1995159"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4" name="Oval 41"/>
            <p:cNvSpPr/>
            <p:nvPr/>
          </p:nvSpPr>
          <p:spPr>
            <a:xfrm>
              <a:off x="2212271"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5" name="Oval 42"/>
            <p:cNvSpPr/>
            <p:nvPr/>
          </p:nvSpPr>
          <p:spPr>
            <a:xfrm>
              <a:off x="2429383"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6" name="Oval 43"/>
            <p:cNvSpPr/>
            <p:nvPr/>
          </p:nvSpPr>
          <p:spPr>
            <a:xfrm>
              <a:off x="2646495"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7" name="Oval 44"/>
            <p:cNvSpPr/>
            <p:nvPr/>
          </p:nvSpPr>
          <p:spPr>
            <a:xfrm>
              <a:off x="2863607"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8" name="Oval 45"/>
            <p:cNvSpPr/>
            <p:nvPr/>
          </p:nvSpPr>
          <p:spPr>
            <a:xfrm>
              <a:off x="3080719"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9" name="Oval 46"/>
            <p:cNvSpPr/>
            <p:nvPr/>
          </p:nvSpPr>
          <p:spPr>
            <a:xfrm>
              <a:off x="3297831"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0" name="Oval 47"/>
            <p:cNvSpPr/>
            <p:nvPr/>
          </p:nvSpPr>
          <p:spPr>
            <a:xfrm>
              <a:off x="3514945"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1" name="TextBox 49"/>
            <p:cNvSpPr txBox="1"/>
            <p:nvPr/>
          </p:nvSpPr>
          <p:spPr>
            <a:xfrm>
              <a:off x="1390857" y="3811735"/>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42" name="组合 41"/>
          <p:cNvGrpSpPr/>
          <p:nvPr/>
        </p:nvGrpSpPr>
        <p:grpSpPr>
          <a:xfrm>
            <a:off x="8655257" y="4357647"/>
            <a:ext cx="3297865" cy="1379684"/>
            <a:chOff x="8655257" y="4749533"/>
            <a:chExt cx="3297865" cy="1379684"/>
          </a:xfrm>
          <a:solidFill>
            <a:srgbClr val="1B857F"/>
          </a:solidFill>
        </p:grpSpPr>
        <p:sp>
          <p:nvSpPr>
            <p:cNvPr id="43" name="Rectangle 39"/>
            <p:cNvSpPr/>
            <p:nvPr/>
          </p:nvSpPr>
          <p:spPr>
            <a:xfrm>
              <a:off x="8655257" y="4749533"/>
              <a:ext cx="3297865" cy="972574"/>
            </a:xfrm>
            <a:prstGeom prst="rect">
              <a:avLst/>
            </a:prstGeom>
            <a:noFill/>
          </p:spPr>
          <p:txBody>
            <a:bodyPr wrap="square">
              <a:spAutoFit/>
            </a:bodyPr>
            <a:lstStyle/>
            <a:p>
              <a:pP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Video &amp; Image</a:t>
              </a:r>
            </a:p>
            <a:p>
              <a:pP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44" name="Oval 40"/>
            <p:cNvSpPr/>
            <p:nvPr/>
          </p:nvSpPr>
          <p:spPr>
            <a:xfrm>
              <a:off x="9259559"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5" name="Oval 41"/>
            <p:cNvSpPr/>
            <p:nvPr/>
          </p:nvSpPr>
          <p:spPr>
            <a:xfrm>
              <a:off x="9476671"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6" name="Oval 42"/>
            <p:cNvSpPr/>
            <p:nvPr/>
          </p:nvSpPr>
          <p:spPr>
            <a:xfrm>
              <a:off x="9693783"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7" name="Oval 43"/>
            <p:cNvSpPr/>
            <p:nvPr/>
          </p:nvSpPr>
          <p:spPr>
            <a:xfrm>
              <a:off x="9910895"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8" name="Oval 44"/>
            <p:cNvSpPr/>
            <p:nvPr/>
          </p:nvSpPr>
          <p:spPr>
            <a:xfrm>
              <a:off x="10128007"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9" name="Oval 45"/>
            <p:cNvSpPr/>
            <p:nvPr/>
          </p:nvSpPr>
          <p:spPr>
            <a:xfrm>
              <a:off x="10345119"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0" name="Oval 46"/>
            <p:cNvSpPr/>
            <p:nvPr/>
          </p:nvSpPr>
          <p:spPr>
            <a:xfrm>
              <a:off x="10562231"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1" name="Oval 47"/>
            <p:cNvSpPr/>
            <p:nvPr/>
          </p:nvSpPr>
          <p:spPr>
            <a:xfrm>
              <a:off x="10779345"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2" name="TextBox 49"/>
            <p:cNvSpPr txBox="1"/>
            <p:nvPr/>
          </p:nvSpPr>
          <p:spPr>
            <a:xfrm>
              <a:off x="8655257" y="5821440"/>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53" name="组合 52"/>
          <p:cNvGrpSpPr/>
          <p:nvPr/>
        </p:nvGrpSpPr>
        <p:grpSpPr>
          <a:xfrm>
            <a:off x="4527194" y="2256446"/>
            <a:ext cx="3620576" cy="3632036"/>
            <a:chOff x="4670487" y="2663334"/>
            <a:chExt cx="3121647" cy="3131528"/>
          </a:xfrm>
        </p:grpSpPr>
        <p:sp>
          <p:nvSpPr>
            <p:cNvPr id="54" name="47"/>
            <p:cNvSpPr/>
            <p:nvPr/>
          </p:nvSpPr>
          <p:spPr>
            <a:xfrm rot="4500000">
              <a:off x="4685751" y="2909290"/>
              <a:ext cx="504008"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5" name="55"/>
            <p:cNvSpPr/>
            <p:nvPr/>
          </p:nvSpPr>
          <p:spPr>
            <a:xfrm rot="17100000" flipH="1">
              <a:off x="7285564" y="2909288"/>
              <a:ext cx="504006" cy="5040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58"/>
            <p:cNvSpPr/>
            <p:nvPr/>
          </p:nvSpPr>
          <p:spPr>
            <a:xfrm rot="17100000" flipV="1">
              <a:off x="4685747" y="5044895"/>
              <a:ext cx="504012"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7" name="61"/>
            <p:cNvSpPr/>
            <p:nvPr/>
          </p:nvSpPr>
          <p:spPr>
            <a:xfrm rot="4500000" flipH="1" flipV="1">
              <a:off x="7285558" y="5044895"/>
              <a:ext cx="504012"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8" name="7"/>
            <p:cNvGrpSpPr/>
            <p:nvPr/>
          </p:nvGrpSpPr>
          <p:grpSpPr>
            <a:xfrm>
              <a:off x="4683189" y="2663335"/>
              <a:ext cx="1522098" cy="1522092"/>
              <a:chOff x="4728912" y="2526542"/>
              <a:chExt cx="1337958" cy="1337956"/>
            </a:xfrm>
            <a:solidFill>
              <a:srgbClr val="3B68A1"/>
            </a:solidFill>
          </p:grpSpPr>
          <p:sp>
            <p:nvSpPr>
              <p:cNvPr id="68" name="49"/>
              <p:cNvSpPr/>
              <p:nvPr/>
            </p:nvSpPr>
            <p:spPr>
              <a:xfrm rot="1800000">
                <a:off x="4728912" y="2526542"/>
                <a:ext cx="1337958" cy="1337956"/>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9" name="TextBox 30"/>
              <p:cNvSpPr txBox="1"/>
              <p:nvPr/>
            </p:nvSpPr>
            <p:spPr>
              <a:xfrm>
                <a:off x="4790678" y="3041632"/>
                <a:ext cx="1214427" cy="270543"/>
              </a:xfrm>
              <a:prstGeom prst="rect">
                <a:avLst/>
              </a:prstGeom>
              <a:solidFill>
                <a:srgbClr val="A8CA7D"/>
              </a:solid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措施一</a:t>
                </a:r>
              </a:p>
            </p:txBody>
          </p:sp>
        </p:grpSp>
        <p:grpSp>
          <p:nvGrpSpPr>
            <p:cNvPr id="59" name="8"/>
            <p:cNvGrpSpPr/>
            <p:nvPr/>
          </p:nvGrpSpPr>
          <p:grpSpPr>
            <a:xfrm>
              <a:off x="6270036" y="2663334"/>
              <a:ext cx="1522098" cy="1522092"/>
              <a:chOff x="6133509" y="2526541"/>
              <a:chExt cx="1337958" cy="1337956"/>
            </a:xfrm>
            <a:solidFill>
              <a:srgbClr val="F79E5A"/>
            </a:solidFill>
          </p:grpSpPr>
          <p:sp>
            <p:nvSpPr>
              <p:cNvPr id="66" name="56"/>
              <p:cNvSpPr/>
              <p:nvPr/>
            </p:nvSpPr>
            <p:spPr>
              <a:xfrm rot="19800000" flipH="1">
                <a:off x="6133509" y="2526541"/>
                <a:ext cx="1337958" cy="1337956"/>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7" name="TextBox 30"/>
              <p:cNvSpPr txBox="1"/>
              <p:nvPr/>
            </p:nvSpPr>
            <p:spPr>
              <a:xfrm>
                <a:off x="6195275" y="3041631"/>
                <a:ext cx="1214427" cy="270543"/>
              </a:xfrm>
              <a:prstGeom prst="rect">
                <a:avLst/>
              </a:prstGeom>
              <a:solidFill>
                <a:srgbClr val="EA846C"/>
              </a:solid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措施二</a:t>
                </a:r>
              </a:p>
            </p:txBody>
          </p:sp>
        </p:grpSp>
        <p:grpSp>
          <p:nvGrpSpPr>
            <p:cNvPr id="60" name="74"/>
            <p:cNvGrpSpPr/>
            <p:nvPr/>
          </p:nvGrpSpPr>
          <p:grpSpPr>
            <a:xfrm>
              <a:off x="4670487" y="4272764"/>
              <a:ext cx="1522098" cy="1522098"/>
              <a:chOff x="4728910" y="3927384"/>
              <a:chExt cx="1337958" cy="1337960"/>
            </a:xfrm>
            <a:solidFill>
              <a:srgbClr val="F04E3F"/>
            </a:solidFill>
          </p:grpSpPr>
          <p:sp>
            <p:nvSpPr>
              <p:cNvPr id="64" name="59"/>
              <p:cNvSpPr/>
              <p:nvPr/>
            </p:nvSpPr>
            <p:spPr>
              <a:xfrm rot="19800000" flipV="1">
                <a:off x="4728910" y="3927384"/>
                <a:ext cx="1337958" cy="1337960"/>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5" name="TextBox 30"/>
              <p:cNvSpPr txBox="1"/>
              <p:nvPr/>
            </p:nvSpPr>
            <p:spPr>
              <a:xfrm>
                <a:off x="4790676" y="4442476"/>
                <a:ext cx="1214427" cy="270543"/>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措施三</a:t>
                </a:r>
              </a:p>
            </p:txBody>
          </p:sp>
        </p:grpSp>
        <p:grpSp>
          <p:nvGrpSpPr>
            <p:cNvPr id="61" name="75"/>
            <p:cNvGrpSpPr/>
            <p:nvPr/>
          </p:nvGrpSpPr>
          <p:grpSpPr>
            <a:xfrm>
              <a:off x="6270037" y="4272766"/>
              <a:ext cx="1522094" cy="1522094"/>
              <a:chOff x="6133508" y="3927385"/>
              <a:chExt cx="1337956" cy="1337958"/>
            </a:xfrm>
            <a:solidFill>
              <a:srgbClr val="018989"/>
            </a:solidFill>
          </p:grpSpPr>
          <p:sp>
            <p:nvSpPr>
              <p:cNvPr id="62" name="62"/>
              <p:cNvSpPr/>
              <p:nvPr/>
            </p:nvSpPr>
            <p:spPr>
              <a:xfrm rot="1800000" flipH="1" flipV="1">
                <a:off x="6133508" y="3927385"/>
                <a:ext cx="1337956" cy="133795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3" name="TextBox 30"/>
              <p:cNvSpPr txBox="1"/>
              <p:nvPr/>
            </p:nvSpPr>
            <p:spPr>
              <a:xfrm>
                <a:off x="6195273" y="4442476"/>
                <a:ext cx="1214427" cy="270544"/>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措施四</a:t>
                </a:r>
              </a:p>
            </p:txBody>
          </p:sp>
        </p:grpSp>
      </p:grpSp>
      <p:grpSp>
        <p:nvGrpSpPr>
          <p:cNvPr id="70" name="组合 69"/>
          <p:cNvGrpSpPr/>
          <p:nvPr/>
        </p:nvGrpSpPr>
        <p:grpSpPr>
          <a:xfrm>
            <a:off x="0" y="347511"/>
            <a:ext cx="12190413" cy="879307"/>
            <a:chOff x="0" y="347511"/>
            <a:chExt cx="12190413" cy="879307"/>
          </a:xfrm>
        </p:grpSpPr>
        <p:sp>
          <p:nvSpPr>
            <p:cNvPr id="71" name="矩形 70"/>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73"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250" fill="hold"/>
                                        <p:tgtEl>
                                          <p:spTgt spid="31"/>
                                        </p:tgtEl>
                                        <p:attrNameLst>
                                          <p:attrName>ppt_x</p:attrName>
                                        </p:attrNameLst>
                                      </p:cBhvr>
                                      <p:tavLst>
                                        <p:tav tm="0">
                                          <p:val>
                                            <p:strVal val="0-#ppt_w/2"/>
                                          </p:val>
                                        </p:tav>
                                        <p:tav tm="100000">
                                          <p:val>
                                            <p:strVal val="#ppt_x"/>
                                          </p:val>
                                        </p:tav>
                                      </p:tavLst>
                                    </p:anim>
                                    <p:anim calcmode="lin" valueType="num">
                                      <p:cBhvr additive="base">
                                        <p:cTn id="20" dur="25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50" fill="hold"/>
                                        <p:tgtEl>
                                          <p:spTgt spid="9"/>
                                        </p:tgtEl>
                                        <p:attrNameLst>
                                          <p:attrName>ppt_x</p:attrName>
                                        </p:attrNameLst>
                                      </p:cBhvr>
                                      <p:tavLst>
                                        <p:tav tm="0">
                                          <p:val>
                                            <p:strVal val="0-#ppt_w/2"/>
                                          </p:val>
                                        </p:tav>
                                        <p:tav tm="100000">
                                          <p:val>
                                            <p:strVal val="#ppt_x"/>
                                          </p:val>
                                        </p:tav>
                                      </p:tavLst>
                                    </p:anim>
                                    <p:anim calcmode="lin" valueType="num">
                                      <p:cBhvr additive="base">
                                        <p:cTn id="25" dur="25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250" fill="hold"/>
                                        <p:tgtEl>
                                          <p:spTgt spid="42"/>
                                        </p:tgtEl>
                                        <p:attrNameLst>
                                          <p:attrName>ppt_x</p:attrName>
                                        </p:attrNameLst>
                                      </p:cBhvr>
                                      <p:tavLst>
                                        <p:tav tm="0">
                                          <p:val>
                                            <p:strVal val="1+#ppt_w/2"/>
                                          </p:val>
                                        </p:tav>
                                        <p:tav tm="100000">
                                          <p:val>
                                            <p:strVal val="#ppt_x"/>
                                          </p:val>
                                        </p:tav>
                                      </p:tavLst>
                                    </p:anim>
                                    <p:anim calcmode="lin" valueType="num">
                                      <p:cBhvr additive="base">
                                        <p:cTn id="30" dur="25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250" fill="hold"/>
                                        <p:tgtEl>
                                          <p:spTgt spid="20"/>
                                        </p:tgtEl>
                                        <p:attrNameLst>
                                          <p:attrName>ppt_x</p:attrName>
                                        </p:attrNameLst>
                                      </p:cBhvr>
                                      <p:tavLst>
                                        <p:tav tm="0">
                                          <p:val>
                                            <p:strVal val="1+#ppt_w/2"/>
                                          </p:val>
                                        </p:tav>
                                        <p:tav tm="100000">
                                          <p:val>
                                            <p:strVal val="#ppt_x"/>
                                          </p:val>
                                        </p:tav>
                                      </p:tavLst>
                                    </p:anim>
                                    <p:anim calcmode="lin" valueType="num">
                                      <p:cBhvr additive="base">
                                        <p:cTn id="35" dur="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9"/>
          <p:cNvSpPr>
            <a:spLocks noChangeArrowheads="1"/>
          </p:cNvSpPr>
          <p:nvPr/>
        </p:nvSpPr>
        <p:spPr bwMode="auto">
          <a:xfrm rot="16200000" flipH="1">
            <a:off x="3338220" y="3501008"/>
            <a:ext cx="2068252" cy="1189532"/>
          </a:xfrm>
          <a:prstGeom prst="chevron">
            <a:avLst>
              <a:gd name="adj" fmla="val 25780"/>
            </a:avLst>
          </a:prstGeom>
          <a:solidFill>
            <a:srgbClr val="EA846C"/>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NO.2</a:t>
            </a:r>
          </a:p>
        </p:txBody>
      </p:sp>
      <p:sp>
        <p:nvSpPr>
          <p:cNvPr id="28" name="AutoShape 10"/>
          <p:cNvSpPr>
            <a:spLocks noChangeArrowheads="1"/>
          </p:cNvSpPr>
          <p:nvPr/>
        </p:nvSpPr>
        <p:spPr bwMode="auto">
          <a:xfrm rot="16200000">
            <a:off x="1389618" y="3501008"/>
            <a:ext cx="2068252" cy="1189532"/>
          </a:xfrm>
          <a:prstGeom prst="homePlate">
            <a:avLst>
              <a:gd name="adj" fmla="val 30492"/>
            </a:avLst>
          </a:prstGeom>
          <a:solidFill>
            <a:srgbClr val="A8CA7D"/>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NO.1</a:t>
            </a:r>
          </a:p>
        </p:txBody>
      </p:sp>
      <p:sp>
        <p:nvSpPr>
          <p:cNvPr id="29" name="AutoShape 11"/>
          <p:cNvSpPr>
            <a:spLocks noChangeArrowheads="1"/>
          </p:cNvSpPr>
          <p:nvPr/>
        </p:nvSpPr>
        <p:spPr bwMode="auto">
          <a:xfrm rot="16200000">
            <a:off x="5286821" y="3501008"/>
            <a:ext cx="2068252" cy="1189532"/>
          </a:xfrm>
          <a:prstGeom prst="chevron">
            <a:avLst>
              <a:gd name="adj" fmla="val 25780"/>
            </a:avLst>
          </a:prstGeom>
          <a:solidFill>
            <a:srgbClr val="A8CA7D"/>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p>
        </p:txBody>
      </p:sp>
      <p:sp>
        <p:nvSpPr>
          <p:cNvPr id="30" name="AutoShape 12"/>
          <p:cNvSpPr>
            <a:spLocks noChangeArrowheads="1"/>
          </p:cNvSpPr>
          <p:nvPr/>
        </p:nvSpPr>
        <p:spPr bwMode="auto">
          <a:xfrm rot="16200000" flipH="1">
            <a:off x="7233523" y="3501008"/>
            <a:ext cx="2068254" cy="1189532"/>
          </a:xfrm>
          <a:prstGeom prst="chevron">
            <a:avLst>
              <a:gd name="adj" fmla="val 25780"/>
            </a:avLst>
          </a:prstGeom>
          <a:solidFill>
            <a:srgbClr val="EA846C"/>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NO.4</a:t>
            </a:r>
          </a:p>
        </p:txBody>
      </p:sp>
      <p:sp>
        <p:nvSpPr>
          <p:cNvPr id="31" name="AutoShape 13"/>
          <p:cNvSpPr>
            <a:spLocks noChangeArrowheads="1"/>
          </p:cNvSpPr>
          <p:nvPr/>
        </p:nvSpPr>
        <p:spPr bwMode="auto">
          <a:xfrm rot="16200000">
            <a:off x="9140342" y="3501008"/>
            <a:ext cx="2068254" cy="1189532"/>
          </a:xfrm>
          <a:prstGeom prst="chevron">
            <a:avLst>
              <a:gd name="adj" fmla="val 25780"/>
            </a:avLst>
          </a:prstGeom>
          <a:solidFill>
            <a:srgbClr val="A8CA7D"/>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NO.5</a:t>
            </a:r>
          </a:p>
        </p:txBody>
      </p:sp>
      <p:sp>
        <p:nvSpPr>
          <p:cNvPr id="32" name="TextBox 13"/>
          <p:cNvSpPr txBox="1"/>
          <p:nvPr/>
        </p:nvSpPr>
        <p:spPr>
          <a:xfrm>
            <a:off x="1348392" y="22785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1352473" y="25644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5245595" y="22785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5249676" y="25644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8914346" y="22785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8918427" y="25644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6963697" y="5305923"/>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6967778" y="5591828"/>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3068392" y="5305923"/>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3072473" y="5591828"/>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0" y="347511"/>
            <a:ext cx="12190413" cy="879307"/>
            <a:chOff x="0" y="347511"/>
            <a:chExt cx="12190413" cy="879307"/>
          </a:xfrm>
        </p:grpSpPr>
        <p:sp>
          <p:nvSpPr>
            <p:cNvPr id="22" name="矩形 21"/>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24"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300" fill="hold"/>
                                        <p:tgtEl>
                                          <p:spTgt spid="28"/>
                                        </p:tgtEl>
                                        <p:attrNameLst>
                                          <p:attrName>ppt_x</p:attrName>
                                        </p:attrNameLst>
                                      </p:cBhvr>
                                      <p:tavLst>
                                        <p:tav tm="0">
                                          <p:val>
                                            <p:strVal val="0-#ppt_w/2"/>
                                          </p:val>
                                        </p:tav>
                                        <p:tav tm="100000">
                                          <p:val>
                                            <p:strVal val="#ppt_x"/>
                                          </p:val>
                                        </p:tav>
                                      </p:tavLst>
                                    </p:anim>
                                    <p:anim calcmode="lin" valueType="num">
                                      <p:cBhvr additive="base">
                                        <p:cTn id="14" dur="300" fill="hold"/>
                                        <p:tgtEl>
                                          <p:spTgt spid="2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300" fill="hold"/>
                                        <p:tgtEl>
                                          <p:spTgt spid="27"/>
                                        </p:tgtEl>
                                        <p:attrNameLst>
                                          <p:attrName>ppt_x</p:attrName>
                                        </p:attrNameLst>
                                      </p:cBhvr>
                                      <p:tavLst>
                                        <p:tav tm="0">
                                          <p:val>
                                            <p:strVal val="0-#ppt_w/2"/>
                                          </p:val>
                                        </p:tav>
                                        <p:tav tm="100000">
                                          <p:val>
                                            <p:strVal val="#ppt_x"/>
                                          </p:val>
                                        </p:tav>
                                      </p:tavLst>
                                    </p:anim>
                                    <p:anim calcmode="lin" valueType="num">
                                      <p:cBhvr additive="base">
                                        <p:cTn id="19" dur="3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300" fill="hold"/>
                                        <p:tgtEl>
                                          <p:spTgt spid="29"/>
                                        </p:tgtEl>
                                        <p:attrNameLst>
                                          <p:attrName>ppt_x</p:attrName>
                                        </p:attrNameLst>
                                      </p:cBhvr>
                                      <p:tavLst>
                                        <p:tav tm="0">
                                          <p:val>
                                            <p:strVal val="0-#ppt_w/2"/>
                                          </p:val>
                                        </p:tav>
                                        <p:tav tm="100000">
                                          <p:val>
                                            <p:strVal val="#ppt_x"/>
                                          </p:val>
                                        </p:tav>
                                      </p:tavLst>
                                    </p:anim>
                                    <p:anim calcmode="lin" valueType="num">
                                      <p:cBhvr additive="base">
                                        <p:cTn id="24" dur="3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300" fill="hold"/>
                                        <p:tgtEl>
                                          <p:spTgt spid="30"/>
                                        </p:tgtEl>
                                        <p:attrNameLst>
                                          <p:attrName>ppt_x</p:attrName>
                                        </p:attrNameLst>
                                      </p:cBhvr>
                                      <p:tavLst>
                                        <p:tav tm="0">
                                          <p:val>
                                            <p:strVal val="0-#ppt_w/2"/>
                                          </p:val>
                                        </p:tav>
                                        <p:tav tm="100000">
                                          <p:val>
                                            <p:strVal val="#ppt_x"/>
                                          </p:val>
                                        </p:tav>
                                      </p:tavLst>
                                    </p:anim>
                                    <p:anim calcmode="lin" valueType="num">
                                      <p:cBhvr additive="base">
                                        <p:cTn id="29" dur="3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300" fill="hold"/>
                                        <p:tgtEl>
                                          <p:spTgt spid="31"/>
                                        </p:tgtEl>
                                        <p:attrNameLst>
                                          <p:attrName>ppt_x</p:attrName>
                                        </p:attrNameLst>
                                      </p:cBhvr>
                                      <p:tavLst>
                                        <p:tav tm="0">
                                          <p:val>
                                            <p:strVal val="0-#ppt_w/2"/>
                                          </p:val>
                                        </p:tav>
                                        <p:tav tm="100000">
                                          <p:val>
                                            <p:strVal val="#ppt_x"/>
                                          </p:val>
                                        </p:tav>
                                      </p:tavLst>
                                    </p:anim>
                                    <p:anim calcmode="lin" valueType="num">
                                      <p:cBhvr additive="base">
                                        <p:cTn id="34" dur="3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250" fill="hold"/>
                                        <p:tgtEl>
                                          <p:spTgt spid="32"/>
                                        </p:tgtEl>
                                        <p:attrNameLst>
                                          <p:attrName>ppt_x</p:attrName>
                                        </p:attrNameLst>
                                      </p:cBhvr>
                                      <p:tavLst>
                                        <p:tav tm="0">
                                          <p:val>
                                            <p:strVal val="#ppt_x"/>
                                          </p:val>
                                        </p:tav>
                                        <p:tav tm="100000">
                                          <p:val>
                                            <p:strVal val="#ppt_x"/>
                                          </p:val>
                                        </p:tav>
                                      </p:tavLst>
                                    </p:anim>
                                    <p:anim calcmode="lin" valueType="num">
                                      <p:cBhvr additive="base">
                                        <p:cTn id="39" dur="25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250" fill="hold"/>
                                        <p:tgtEl>
                                          <p:spTgt spid="33"/>
                                        </p:tgtEl>
                                        <p:attrNameLst>
                                          <p:attrName>ppt_x</p:attrName>
                                        </p:attrNameLst>
                                      </p:cBhvr>
                                      <p:tavLst>
                                        <p:tav tm="0">
                                          <p:val>
                                            <p:strVal val="#ppt_x"/>
                                          </p:val>
                                        </p:tav>
                                        <p:tav tm="100000">
                                          <p:val>
                                            <p:strVal val="#ppt_x"/>
                                          </p:val>
                                        </p:tav>
                                      </p:tavLst>
                                    </p:anim>
                                    <p:anim calcmode="lin" valueType="num">
                                      <p:cBhvr additive="base">
                                        <p:cTn id="44" dur="25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250" fill="hold"/>
                                        <p:tgtEl>
                                          <p:spTgt spid="34"/>
                                        </p:tgtEl>
                                        <p:attrNameLst>
                                          <p:attrName>ppt_x</p:attrName>
                                        </p:attrNameLst>
                                      </p:cBhvr>
                                      <p:tavLst>
                                        <p:tav tm="0">
                                          <p:val>
                                            <p:strVal val="#ppt_x"/>
                                          </p:val>
                                        </p:tav>
                                        <p:tav tm="100000">
                                          <p:val>
                                            <p:strVal val="#ppt_x"/>
                                          </p:val>
                                        </p:tav>
                                      </p:tavLst>
                                    </p:anim>
                                    <p:anim calcmode="lin" valueType="num">
                                      <p:cBhvr additive="base">
                                        <p:cTn id="49" dur="250" fill="hold"/>
                                        <p:tgtEl>
                                          <p:spTgt spid="34"/>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250" fill="hold"/>
                                        <p:tgtEl>
                                          <p:spTgt spid="35"/>
                                        </p:tgtEl>
                                        <p:attrNameLst>
                                          <p:attrName>ppt_x</p:attrName>
                                        </p:attrNameLst>
                                      </p:cBhvr>
                                      <p:tavLst>
                                        <p:tav tm="0">
                                          <p:val>
                                            <p:strVal val="#ppt_x"/>
                                          </p:val>
                                        </p:tav>
                                        <p:tav tm="100000">
                                          <p:val>
                                            <p:strVal val="#ppt_x"/>
                                          </p:val>
                                        </p:tav>
                                      </p:tavLst>
                                    </p:anim>
                                    <p:anim calcmode="lin" valueType="num">
                                      <p:cBhvr additive="base">
                                        <p:cTn id="54" dur="250" fill="hold"/>
                                        <p:tgtEl>
                                          <p:spTgt spid="35"/>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250" fill="hold"/>
                                        <p:tgtEl>
                                          <p:spTgt spid="36"/>
                                        </p:tgtEl>
                                        <p:attrNameLst>
                                          <p:attrName>ppt_x</p:attrName>
                                        </p:attrNameLst>
                                      </p:cBhvr>
                                      <p:tavLst>
                                        <p:tav tm="0">
                                          <p:val>
                                            <p:strVal val="#ppt_x"/>
                                          </p:val>
                                        </p:tav>
                                        <p:tav tm="100000">
                                          <p:val>
                                            <p:strVal val="#ppt_x"/>
                                          </p:val>
                                        </p:tav>
                                      </p:tavLst>
                                    </p:anim>
                                    <p:anim calcmode="lin" valueType="num">
                                      <p:cBhvr additive="base">
                                        <p:cTn id="59" dur="250" fill="hold"/>
                                        <p:tgtEl>
                                          <p:spTgt spid="36"/>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250" fill="hold"/>
                                        <p:tgtEl>
                                          <p:spTgt spid="37"/>
                                        </p:tgtEl>
                                        <p:attrNameLst>
                                          <p:attrName>ppt_x</p:attrName>
                                        </p:attrNameLst>
                                      </p:cBhvr>
                                      <p:tavLst>
                                        <p:tav tm="0">
                                          <p:val>
                                            <p:strVal val="#ppt_x"/>
                                          </p:val>
                                        </p:tav>
                                        <p:tav tm="100000">
                                          <p:val>
                                            <p:strVal val="#ppt_x"/>
                                          </p:val>
                                        </p:tav>
                                      </p:tavLst>
                                    </p:anim>
                                    <p:anim calcmode="lin" valueType="num">
                                      <p:cBhvr additive="base">
                                        <p:cTn id="64" dur="250" fill="hold"/>
                                        <p:tgtEl>
                                          <p:spTgt spid="37"/>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2" presetClass="entr" presetSubtype="4"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250" fill="hold"/>
                                        <p:tgtEl>
                                          <p:spTgt spid="38"/>
                                        </p:tgtEl>
                                        <p:attrNameLst>
                                          <p:attrName>ppt_x</p:attrName>
                                        </p:attrNameLst>
                                      </p:cBhvr>
                                      <p:tavLst>
                                        <p:tav tm="0">
                                          <p:val>
                                            <p:strVal val="#ppt_x"/>
                                          </p:val>
                                        </p:tav>
                                        <p:tav tm="100000">
                                          <p:val>
                                            <p:strVal val="#ppt_x"/>
                                          </p:val>
                                        </p:tav>
                                      </p:tavLst>
                                    </p:anim>
                                    <p:anim calcmode="lin" valueType="num">
                                      <p:cBhvr additive="base">
                                        <p:cTn id="69" dur="250" fill="hold"/>
                                        <p:tgtEl>
                                          <p:spTgt spid="38"/>
                                        </p:tgtEl>
                                        <p:attrNameLst>
                                          <p:attrName>ppt_y</p:attrName>
                                        </p:attrNameLst>
                                      </p:cBhvr>
                                      <p:tavLst>
                                        <p:tav tm="0">
                                          <p:val>
                                            <p:strVal val="1+#ppt_h/2"/>
                                          </p:val>
                                        </p:tav>
                                        <p:tav tm="100000">
                                          <p:val>
                                            <p:strVal val="#ppt_y"/>
                                          </p:val>
                                        </p:tav>
                                      </p:tavLst>
                                    </p:anim>
                                  </p:childTnLst>
                                </p:cTn>
                              </p:par>
                            </p:childTnLst>
                          </p:cTn>
                        </p:par>
                        <p:par>
                          <p:cTn id="70" fill="hold">
                            <p:stCondLst>
                              <p:cond delay="6500"/>
                            </p:stCondLst>
                            <p:childTnLst>
                              <p:par>
                                <p:cTn id="71" presetID="2" presetClass="entr" presetSubtype="4"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250" fill="hold"/>
                                        <p:tgtEl>
                                          <p:spTgt spid="39"/>
                                        </p:tgtEl>
                                        <p:attrNameLst>
                                          <p:attrName>ppt_x</p:attrName>
                                        </p:attrNameLst>
                                      </p:cBhvr>
                                      <p:tavLst>
                                        <p:tav tm="0">
                                          <p:val>
                                            <p:strVal val="#ppt_x"/>
                                          </p:val>
                                        </p:tav>
                                        <p:tav tm="100000">
                                          <p:val>
                                            <p:strVal val="#ppt_x"/>
                                          </p:val>
                                        </p:tav>
                                      </p:tavLst>
                                    </p:anim>
                                    <p:anim calcmode="lin" valueType="num">
                                      <p:cBhvr additive="base">
                                        <p:cTn id="74" dur="250" fill="hold"/>
                                        <p:tgtEl>
                                          <p:spTgt spid="39"/>
                                        </p:tgtEl>
                                        <p:attrNameLst>
                                          <p:attrName>ppt_y</p:attrName>
                                        </p:attrNameLst>
                                      </p:cBhvr>
                                      <p:tavLst>
                                        <p:tav tm="0">
                                          <p:val>
                                            <p:strVal val="1+#ppt_h/2"/>
                                          </p:val>
                                        </p:tav>
                                        <p:tav tm="100000">
                                          <p:val>
                                            <p:strVal val="#ppt_y"/>
                                          </p:val>
                                        </p:tav>
                                      </p:tavLst>
                                    </p:anim>
                                  </p:childTnLst>
                                </p:cTn>
                              </p:par>
                            </p:childTnLst>
                          </p:cTn>
                        </p:par>
                        <p:par>
                          <p:cTn id="75" fill="hold">
                            <p:stCondLst>
                              <p:cond delay="7000"/>
                            </p:stCondLst>
                            <p:childTnLst>
                              <p:par>
                                <p:cTn id="76" presetID="2" presetClass="entr" presetSubtype="4"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250" fill="hold"/>
                                        <p:tgtEl>
                                          <p:spTgt spid="40"/>
                                        </p:tgtEl>
                                        <p:attrNameLst>
                                          <p:attrName>ppt_x</p:attrName>
                                        </p:attrNameLst>
                                      </p:cBhvr>
                                      <p:tavLst>
                                        <p:tav tm="0">
                                          <p:val>
                                            <p:strVal val="#ppt_x"/>
                                          </p:val>
                                        </p:tav>
                                        <p:tav tm="100000">
                                          <p:val>
                                            <p:strVal val="#ppt_x"/>
                                          </p:val>
                                        </p:tav>
                                      </p:tavLst>
                                    </p:anim>
                                    <p:anim calcmode="lin" valueType="num">
                                      <p:cBhvr additive="base">
                                        <p:cTn id="79" dur="25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250" fill="hold"/>
                                        <p:tgtEl>
                                          <p:spTgt spid="41"/>
                                        </p:tgtEl>
                                        <p:attrNameLst>
                                          <p:attrName>ppt_x</p:attrName>
                                        </p:attrNameLst>
                                      </p:cBhvr>
                                      <p:tavLst>
                                        <p:tav tm="0">
                                          <p:val>
                                            <p:strVal val="#ppt_x"/>
                                          </p:val>
                                        </p:tav>
                                        <p:tav tm="100000">
                                          <p:val>
                                            <p:strVal val="#ppt_x"/>
                                          </p:val>
                                        </p:tav>
                                      </p:tavLst>
                                    </p:anim>
                                    <p:anim calcmode="lin" valueType="num">
                                      <p:cBhvr additive="base">
                                        <p:cTn id="84" dur="2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8" name="Freeform 10"/>
          <p:cNvSpPr/>
          <p:nvPr/>
        </p:nvSpPr>
        <p:spPr bwMode="auto">
          <a:xfrm>
            <a:off x="6076291" y="1761896"/>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A8CA7D"/>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Freeform 10"/>
          <p:cNvSpPr/>
          <p:nvPr/>
        </p:nvSpPr>
        <p:spPr bwMode="auto">
          <a:xfrm>
            <a:off x="6076291" y="2590681"/>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EA846C"/>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Freeform 10"/>
          <p:cNvSpPr/>
          <p:nvPr/>
        </p:nvSpPr>
        <p:spPr bwMode="auto">
          <a:xfrm>
            <a:off x="6076291" y="3457733"/>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A8CA7D"/>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1" name="Freeform 10"/>
          <p:cNvSpPr/>
          <p:nvPr/>
        </p:nvSpPr>
        <p:spPr bwMode="auto">
          <a:xfrm>
            <a:off x="6076291" y="4336801"/>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EA846C"/>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TextBox 105"/>
          <p:cNvSpPr txBox="1">
            <a:spLocks noChangeArrowheads="1"/>
          </p:cNvSpPr>
          <p:nvPr/>
        </p:nvSpPr>
        <p:spPr bwMode="auto">
          <a:xfrm>
            <a:off x="6635166" y="1865492"/>
            <a:ext cx="2103904"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lumMod val="65000"/>
                  </a:schemeClr>
                </a:solidFill>
                <a:latin typeface="微软雅黑" panose="020B0503020204020204" pitchFamily="34" charset="-122"/>
                <a:ea typeface="微软雅黑" panose="020B0503020204020204" pitchFamily="34" charset="-122"/>
              </a:rPr>
              <a:t>加入你的标题描述</a:t>
            </a:r>
          </a:p>
        </p:txBody>
      </p:sp>
      <p:grpSp>
        <p:nvGrpSpPr>
          <p:cNvPr id="23" name="组合 22"/>
          <p:cNvGrpSpPr/>
          <p:nvPr/>
        </p:nvGrpSpPr>
        <p:grpSpPr>
          <a:xfrm>
            <a:off x="5411710" y="1755242"/>
            <a:ext cx="544548" cy="557958"/>
            <a:chOff x="2511588" y="3604589"/>
            <a:chExt cx="544548" cy="557958"/>
          </a:xfrm>
          <a:solidFill>
            <a:srgbClr val="A8CA7D"/>
          </a:solidFill>
        </p:grpSpPr>
        <p:sp>
          <p:nvSpPr>
            <p:cNvPr id="24" name="Rectangle 12"/>
            <p:cNvSpPr>
              <a:spLocks noChangeArrowheads="1"/>
            </p:cNvSpPr>
            <p:nvPr/>
          </p:nvSpPr>
          <p:spPr bwMode="auto">
            <a:xfrm>
              <a:off x="2511588" y="3604589"/>
              <a:ext cx="544548" cy="557958"/>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5" name="TextBox 106"/>
            <p:cNvSpPr txBox="1">
              <a:spLocks noChangeArrowheads="1"/>
            </p:cNvSpPr>
            <p:nvPr/>
          </p:nvSpPr>
          <p:spPr bwMode="auto">
            <a:xfrm>
              <a:off x="2593479" y="3636401"/>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26" name="TextBox 108"/>
          <p:cNvSpPr txBox="1">
            <a:spLocks noChangeArrowheads="1"/>
          </p:cNvSpPr>
          <p:nvPr/>
        </p:nvSpPr>
        <p:spPr bwMode="auto">
          <a:xfrm>
            <a:off x="6609229" y="2699926"/>
            <a:ext cx="2457099"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lumMod val="65000"/>
                  </a:schemeClr>
                </a:solidFill>
                <a:latin typeface="微软雅黑" panose="020B0503020204020204" pitchFamily="34" charset="-122"/>
                <a:ea typeface="微软雅黑" panose="020B0503020204020204" pitchFamily="34" charset="-122"/>
              </a:rPr>
              <a:t>加入你的标题描述</a:t>
            </a:r>
          </a:p>
        </p:txBody>
      </p:sp>
      <p:grpSp>
        <p:nvGrpSpPr>
          <p:cNvPr id="28" name="组合 27"/>
          <p:cNvGrpSpPr/>
          <p:nvPr/>
        </p:nvGrpSpPr>
        <p:grpSpPr>
          <a:xfrm>
            <a:off x="5411710" y="2584028"/>
            <a:ext cx="544548" cy="557958"/>
            <a:chOff x="2511588" y="4490525"/>
            <a:chExt cx="544548" cy="557958"/>
          </a:xfrm>
          <a:solidFill>
            <a:srgbClr val="EA846C"/>
          </a:solidFill>
        </p:grpSpPr>
        <p:sp>
          <p:nvSpPr>
            <p:cNvPr id="29" name="Rectangle 12"/>
            <p:cNvSpPr>
              <a:spLocks noChangeArrowheads="1"/>
            </p:cNvSpPr>
            <p:nvPr/>
          </p:nvSpPr>
          <p:spPr bwMode="auto">
            <a:xfrm>
              <a:off x="2511588" y="4490525"/>
              <a:ext cx="544548" cy="557958"/>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0" name="TextBox 109"/>
            <p:cNvSpPr txBox="1">
              <a:spLocks noChangeArrowheads="1"/>
            </p:cNvSpPr>
            <p:nvPr/>
          </p:nvSpPr>
          <p:spPr bwMode="auto">
            <a:xfrm>
              <a:off x="2593479" y="4508602"/>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31" name="TextBox 115"/>
          <p:cNvSpPr txBox="1">
            <a:spLocks noChangeArrowheads="1"/>
          </p:cNvSpPr>
          <p:nvPr/>
        </p:nvSpPr>
        <p:spPr bwMode="auto">
          <a:xfrm>
            <a:off x="6635166" y="3560585"/>
            <a:ext cx="2129079"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lumMod val="65000"/>
                  </a:schemeClr>
                </a:solidFill>
                <a:latin typeface="微软雅黑" panose="020B0503020204020204" pitchFamily="34" charset="-122"/>
                <a:ea typeface="微软雅黑" panose="020B0503020204020204" pitchFamily="34" charset="-122"/>
              </a:rPr>
              <a:t>加入你的标题描述</a:t>
            </a:r>
          </a:p>
        </p:txBody>
      </p:sp>
      <p:grpSp>
        <p:nvGrpSpPr>
          <p:cNvPr id="32" name="组合 31"/>
          <p:cNvGrpSpPr/>
          <p:nvPr/>
        </p:nvGrpSpPr>
        <p:grpSpPr>
          <a:xfrm>
            <a:off x="5411710" y="3452060"/>
            <a:ext cx="544548" cy="557958"/>
            <a:chOff x="6821980" y="3618561"/>
            <a:chExt cx="544548" cy="557958"/>
          </a:xfrm>
          <a:solidFill>
            <a:srgbClr val="A8CA7D"/>
          </a:solidFill>
        </p:grpSpPr>
        <p:sp>
          <p:nvSpPr>
            <p:cNvPr id="33" name="Rectangle 12"/>
            <p:cNvSpPr>
              <a:spLocks noChangeArrowheads="1"/>
            </p:cNvSpPr>
            <p:nvPr/>
          </p:nvSpPr>
          <p:spPr bwMode="auto">
            <a:xfrm>
              <a:off x="6821980" y="3618561"/>
              <a:ext cx="544548" cy="557958"/>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4" name="TextBox 116"/>
            <p:cNvSpPr txBox="1">
              <a:spLocks noChangeArrowheads="1"/>
            </p:cNvSpPr>
            <p:nvPr/>
          </p:nvSpPr>
          <p:spPr bwMode="auto">
            <a:xfrm>
              <a:off x="6903871" y="3635657"/>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35" name="TextBox 117"/>
          <p:cNvSpPr txBox="1">
            <a:spLocks noChangeArrowheads="1"/>
          </p:cNvSpPr>
          <p:nvPr/>
        </p:nvSpPr>
        <p:spPr bwMode="auto">
          <a:xfrm>
            <a:off x="6635166" y="4433530"/>
            <a:ext cx="2129079"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lumMod val="65000"/>
                  </a:schemeClr>
                </a:solidFill>
                <a:latin typeface="微软雅黑" panose="020B0503020204020204" pitchFamily="34" charset="-122"/>
                <a:ea typeface="微软雅黑" panose="020B0503020204020204" pitchFamily="34" charset="-122"/>
              </a:rPr>
              <a:t>加入你的标题描述</a:t>
            </a:r>
          </a:p>
        </p:txBody>
      </p:sp>
      <p:grpSp>
        <p:nvGrpSpPr>
          <p:cNvPr id="36" name="组合 35"/>
          <p:cNvGrpSpPr/>
          <p:nvPr/>
        </p:nvGrpSpPr>
        <p:grpSpPr>
          <a:xfrm>
            <a:off x="5411710" y="4331128"/>
            <a:ext cx="544548" cy="557958"/>
            <a:chOff x="6821980" y="4497629"/>
            <a:chExt cx="544548" cy="557958"/>
          </a:xfrm>
          <a:solidFill>
            <a:srgbClr val="EA846C"/>
          </a:solidFill>
        </p:grpSpPr>
        <p:sp>
          <p:nvSpPr>
            <p:cNvPr id="49" name="Rectangle 12"/>
            <p:cNvSpPr>
              <a:spLocks noChangeArrowheads="1"/>
            </p:cNvSpPr>
            <p:nvPr/>
          </p:nvSpPr>
          <p:spPr bwMode="auto">
            <a:xfrm>
              <a:off x="6821980" y="4497629"/>
              <a:ext cx="544548" cy="557958"/>
            </a:xfrm>
            <a:prstGeom prst="rect">
              <a:avLst/>
            </a:prstGeom>
            <a:grpFill/>
            <a:ln w="9525">
              <a:no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0" name="TextBox 118"/>
            <p:cNvSpPr txBox="1">
              <a:spLocks noChangeArrowheads="1"/>
            </p:cNvSpPr>
            <p:nvPr/>
          </p:nvSpPr>
          <p:spPr bwMode="auto">
            <a:xfrm>
              <a:off x="6903871" y="4521592"/>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52" name="矩形 51"/>
          <p:cNvSpPr/>
          <p:nvPr/>
        </p:nvSpPr>
        <p:spPr>
          <a:xfrm>
            <a:off x="2901604" y="2211722"/>
            <a:ext cx="1693410" cy="2235341"/>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750"/>
                                        <p:tgtEl>
                                          <p:spTgt spid="2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250" fill="hold"/>
                                        <p:tgtEl>
                                          <p:spTgt spid="18"/>
                                        </p:tgtEl>
                                        <p:attrNameLst>
                                          <p:attrName>ppt_x</p:attrName>
                                        </p:attrNameLst>
                                      </p:cBhvr>
                                      <p:tavLst>
                                        <p:tav tm="0">
                                          <p:val>
                                            <p:strVal val="#ppt_x"/>
                                          </p:val>
                                        </p:tav>
                                        <p:tav tm="100000">
                                          <p:val>
                                            <p:strVal val="#ppt_x"/>
                                          </p:val>
                                        </p:tav>
                                      </p:tavLst>
                                    </p:anim>
                                    <p:anim calcmode="lin" valueType="num">
                                      <p:cBhvr additive="base">
                                        <p:cTn id="17" dur="25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250" fill="hold"/>
                                        <p:tgtEl>
                                          <p:spTgt spid="19"/>
                                        </p:tgtEl>
                                        <p:attrNameLst>
                                          <p:attrName>ppt_x</p:attrName>
                                        </p:attrNameLst>
                                      </p:cBhvr>
                                      <p:tavLst>
                                        <p:tav tm="0">
                                          <p:val>
                                            <p:strVal val="#ppt_x"/>
                                          </p:val>
                                        </p:tav>
                                        <p:tav tm="100000">
                                          <p:val>
                                            <p:strVal val="#ppt_x"/>
                                          </p:val>
                                        </p:tav>
                                      </p:tavLst>
                                    </p:anim>
                                    <p:anim calcmode="lin" valueType="num">
                                      <p:cBhvr additive="base">
                                        <p:cTn id="22" dur="25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50" fill="hold"/>
                                        <p:tgtEl>
                                          <p:spTgt spid="20"/>
                                        </p:tgtEl>
                                        <p:attrNameLst>
                                          <p:attrName>ppt_x</p:attrName>
                                        </p:attrNameLst>
                                      </p:cBhvr>
                                      <p:tavLst>
                                        <p:tav tm="0">
                                          <p:val>
                                            <p:strVal val="#ppt_x"/>
                                          </p:val>
                                        </p:tav>
                                        <p:tav tm="100000">
                                          <p:val>
                                            <p:strVal val="#ppt_x"/>
                                          </p:val>
                                        </p:tav>
                                      </p:tavLst>
                                    </p:anim>
                                    <p:anim calcmode="lin" valueType="num">
                                      <p:cBhvr additive="base">
                                        <p:cTn id="27" dur="25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250" fill="hold"/>
                                        <p:tgtEl>
                                          <p:spTgt spid="21"/>
                                        </p:tgtEl>
                                        <p:attrNameLst>
                                          <p:attrName>ppt_x</p:attrName>
                                        </p:attrNameLst>
                                      </p:cBhvr>
                                      <p:tavLst>
                                        <p:tav tm="0">
                                          <p:val>
                                            <p:strVal val="#ppt_x"/>
                                          </p:val>
                                        </p:tav>
                                        <p:tav tm="100000">
                                          <p:val>
                                            <p:strVal val="#ppt_x"/>
                                          </p:val>
                                        </p:tav>
                                      </p:tavLst>
                                    </p:anim>
                                    <p:anim calcmode="lin" valueType="num">
                                      <p:cBhvr additive="base">
                                        <p:cTn id="32" dur="25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250" fill="hold"/>
                                        <p:tgtEl>
                                          <p:spTgt spid="22"/>
                                        </p:tgtEl>
                                        <p:attrNameLst>
                                          <p:attrName>ppt_x</p:attrName>
                                        </p:attrNameLst>
                                      </p:cBhvr>
                                      <p:tavLst>
                                        <p:tav tm="0">
                                          <p:val>
                                            <p:strVal val="#ppt_x"/>
                                          </p:val>
                                        </p:tav>
                                        <p:tav tm="100000">
                                          <p:val>
                                            <p:strVal val="#ppt_x"/>
                                          </p:val>
                                        </p:tav>
                                      </p:tavLst>
                                    </p:anim>
                                    <p:anim calcmode="lin" valueType="num">
                                      <p:cBhvr additive="base">
                                        <p:cTn id="37" dur="25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250" fill="hold"/>
                                        <p:tgtEl>
                                          <p:spTgt spid="23"/>
                                        </p:tgtEl>
                                        <p:attrNameLst>
                                          <p:attrName>ppt_x</p:attrName>
                                        </p:attrNameLst>
                                      </p:cBhvr>
                                      <p:tavLst>
                                        <p:tav tm="0">
                                          <p:val>
                                            <p:strVal val="#ppt_x"/>
                                          </p:val>
                                        </p:tav>
                                        <p:tav tm="100000">
                                          <p:val>
                                            <p:strVal val="#ppt_x"/>
                                          </p:val>
                                        </p:tav>
                                      </p:tavLst>
                                    </p:anim>
                                    <p:anim calcmode="lin" valueType="num">
                                      <p:cBhvr additive="base">
                                        <p:cTn id="42" dur="25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250" fill="hold"/>
                                        <p:tgtEl>
                                          <p:spTgt spid="26"/>
                                        </p:tgtEl>
                                        <p:attrNameLst>
                                          <p:attrName>ppt_x</p:attrName>
                                        </p:attrNameLst>
                                      </p:cBhvr>
                                      <p:tavLst>
                                        <p:tav tm="0">
                                          <p:val>
                                            <p:strVal val="#ppt_x"/>
                                          </p:val>
                                        </p:tav>
                                        <p:tav tm="100000">
                                          <p:val>
                                            <p:strVal val="#ppt_x"/>
                                          </p:val>
                                        </p:tav>
                                      </p:tavLst>
                                    </p:anim>
                                    <p:anim calcmode="lin" valueType="num">
                                      <p:cBhvr additive="base">
                                        <p:cTn id="47" dur="25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250" fill="hold"/>
                                        <p:tgtEl>
                                          <p:spTgt spid="28"/>
                                        </p:tgtEl>
                                        <p:attrNameLst>
                                          <p:attrName>ppt_x</p:attrName>
                                        </p:attrNameLst>
                                      </p:cBhvr>
                                      <p:tavLst>
                                        <p:tav tm="0">
                                          <p:val>
                                            <p:strVal val="#ppt_x"/>
                                          </p:val>
                                        </p:tav>
                                        <p:tav tm="100000">
                                          <p:val>
                                            <p:strVal val="#ppt_x"/>
                                          </p:val>
                                        </p:tav>
                                      </p:tavLst>
                                    </p:anim>
                                    <p:anim calcmode="lin" valueType="num">
                                      <p:cBhvr additive="base">
                                        <p:cTn id="52" dur="250" fill="hold"/>
                                        <p:tgtEl>
                                          <p:spTgt spid="28"/>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250" fill="hold"/>
                                        <p:tgtEl>
                                          <p:spTgt spid="31"/>
                                        </p:tgtEl>
                                        <p:attrNameLst>
                                          <p:attrName>ppt_x</p:attrName>
                                        </p:attrNameLst>
                                      </p:cBhvr>
                                      <p:tavLst>
                                        <p:tav tm="0">
                                          <p:val>
                                            <p:strVal val="#ppt_x"/>
                                          </p:val>
                                        </p:tav>
                                        <p:tav tm="100000">
                                          <p:val>
                                            <p:strVal val="#ppt_x"/>
                                          </p:val>
                                        </p:tav>
                                      </p:tavLst>
                                    </p:anim>
                                    <p:anim calcmode="lin" valueType="num">
                                      <p:cBhvr additive="base">
                                        <p:cTn id="57" dur="250" fill="hold"/>
                                        <p:tgtEl>
                                          <p:spTgt spid="31"/>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250" fill="hold"/>
                                        <p:tgtEl>
                                          <p:spTgt spid="32"/>
                                        </p:tgtEl>
                                        <p:attrNameLst>
                                          <p:attrName>ppt_x</p:attrName>
                                        </p:attrNameLst>
                                      </p:cBhvr>
                                      <p:tavLst>
                                        <p:tav tm="0">
                                          <p:val>
                                            <p:strVal val="#ppt_x"/>
                                          </p:val>
                                        </p:tav>
                                        <p:tav tm="100000">
                                          <p:val>
                                            <p:strVal val="#ppt_x"/>
                                          </p:val>
                                        </p:tav>
                                      </p:tavLst>
                                    </p:anim>
                                    <p:anim calcmode="lin" valueType="num">
                                      <p:cBhvr additive="base">
                                        <p:cTn id="62" dur="250" fill="hold"/>
                                        <p:tgtEl>
                                          <p:spTgt spid="32"/>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250" fill="hold"/>
                                        <p:tgtEl>
                                          <p:spTgt spid="35"/>
                                        </p:tgtEl>
                                        <p:attrNameLst>
                                          <p:attrName>ppt_x</p:attrName>
                                        </p:attrNameLst>
                                      </p:cBhvr>
                                      <p:tavLst>
                                        <p:tav tm="0">
                                          <p:val>
                                            <p:strVal val="#ppt_x"/>
                                          </p:val>
                                        </p:tav>
                                        <p:tav tm="100000">
                                          <p:val>
                                            <p:strVal val="#ppt_x"/>
                                          </p:val>
                                        </p:tav>
                                      </p:tavLst>
                                    </p:anim>
                                    <p:anim calcmode="lin" valueType="num">
                                      <p:cBhvr additive="base">
                                        <p:cTn id="67" dur="25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250" fill="hold"/>
                                        <p:tgtEl>
                                          <p:spTgt spid="36"/>
                                        </p:tgtEl>
                                        <p:attrNameLst>
                                          <p:attrName>ppt_x</p:attrName>
                                        </p:attrNameLst>
                                      </p:cBhvr>
                                      <p:tavLst>
                                        <p:tav tm="0">
                                          <p:val>
                                            <p:strVal val="#ppt_x"/>
                                          </p:val>
                                        </p:tav>
                                        <p:tav tm="100000">
                                          <p:val>
                                            <p:strVal val="#ppt_x"/>
                                          </p:val>
                                        </p:tav>
                                      </p:tavLst>
                                    </p:anim>
                                    <p:anim calcmode="lin" valueType="num">
                                      <p:cBhvr additive="base">
                                        <p:cTn id="72"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6" grpId="0"/>
      <p:bldP spid="31" grpId="0"/>
      <p:bldP spid="35" grpId="0"/>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矩形 7"/>
          <p:cNvSpPr/>
          <p:nvPr/>
        </p:nvSpPr>
        <p:spPr>
          <a:xfrm>
            <a:off x="2940611" y="1979218"/>
            <a:ext cx="1693410" cy="2235341"/>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微软雅黑" panose="020B0503020204020204" pitchFamily="34" charset="-122"/>
                <a:ea typeface="微软雅黑" panose="020B0503020204020204" pitchFamily="34" charset="-122"/>
              </a:rPr>
              <a:t>4</a:t>
            </a:r>
            <a:endParaRPr lang="zh-CN" altLang="en-US" sz="66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4761022" y="2615643"/>
            <a:ext cx="5126836" cy="1598916"/>
            <a:chOff x="5197346" y="2503043"/>
            <a:chExt cx="5126836" cy="1598916"/>
          </a:xfrm>
        </p:grpSpPr>
        <p:sp>
          <p:nvSpPr>
            <p:cNvPr id="10" name="矩形 9"/>
            <p:cNvSpPr/>
            <p:nvPr/>
          </p:nvSpPr>
          <p:spPr>
            <a:xfrm>
              <a:off x="5235445" y="2503043"/>
              <a:ext cx="4955203" cy="1046440"/>
            </a:xfrm>
            <a:prstGeom prst="rect">
              <a:avLst/>
            </a:prstGeom>
          </p:spPr>
          <p:txBody>
            <a:bodyPr wrap="none">
              <a:spAutoFit/>
            </a:bodyPr>
            <a:lstStyle/>
            <a:p>
              <a:r>
                <a:rPr kumimoji="1" lang="zh-CN" altLang="en-US" sz="6200" dirty="0">
                  <a:solidFill>
                    <a:srgbClr val="EA846C"/>
                  </a:solidFill>
                  <a:latin typeface="微软雅黑" panose="020B0503020204020204" pitchFamily="34" charset="-122"/>
                  <a:ea typeface="微软雅黑" panose="020B0503020204020204" pitchFamily="34" charset="-122"/>
                </a:rPr>
                <a:t>加入你的标题</a:t>
              </a:r>
            </a:p>
          </p:txBody>
        </p:sp>
        <p:sp>
          <p:nvSpPr>
            <p:cNvPr id="11" name="矩形 10"/>
            <p:cNvSpPr/>
            <p:nvPr/>
          </p:nvSpPr>
          <p:spPr>
            <a:xfrm>
              <a:off x="5197346" y="3569506"/>
              <a:ext cx="5126836"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347511"/>
            <a:ext cx="12190413" cy="879307"/>
            <a:chOff x="0" y="347511"/>
            <a:chExt cx="12190413" cy="879307"/>
          </a:xfrm>
        </p:grpSpPr>
        <p:sp>
          <p:nvSpPr>
            <p:cNvPr id="6" name="矩形 5"/>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8"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9" name="组合 8"/>
          <p:cNvGrpSpPr/>
          <p:nvPr/>
        </p:nvGrpSpPr>
        <p:grpSpPr>
          <a:xfrm>
            <a:off x="954995" y="2547116"/>
            <a:ext cx="6345690" cy="3210888"/>
            <a:chOff x="1009424" y="2194153"/>
            <a:chExt cx="7281862" cy="3684587"/>
          </a:xfrm>
        </p:grpSpPr>
        <p:sp>
          <p:nvSpPr>
            <p:cNvPr id="10" name="矩形 1"/>
            <p:cNvSpPr/>
            <p:nvPr/>
          </p:nvSpPr>
          <p:spPr bwMode="auto">
            <a:xfrm>
              <a:off x="3435124" y="4159478"/>
              <a:ext cx="973137" cy="1719262"/>
            </a:xfrm>
            <a:custGeom>
              <a:avLst/>
              <a:gdLst>
                <a:gd name="T0" fmla="*/ 974411 w 974411"/>
                <a:gd name="T1" fmla="*/ 0 h 1719274"/>
                <a:gd name="T2" fmla="*/ 974411 w 974411"/>
                <a:gd name="T3" fmla="*/ 1719274 h 1719274"/>
                <a:gd name="T4" fmla="*/ 0 w 974411"/>
                <a:gd name="T5" fmla="*/ 1719274 h 1719274"/>
                <a:gd name="T6" fmla="*/ 0 w 974411"/>
                <a:gd name="T7" fmla="*/ 514532 h 1719274"/>
                <a:gd name="T8" fmla="*/ 974411 w 974411"/>
                <a:gd name="T9" fmla="*/ 0 h 1719274"/>
              </a:gdLst>
              <a:ahLst/>
              <a:cxnLst>
                <a:cxn ang="0">
                  <a:pos x="T0" y="T1"/>
                </a:cxn>
                <a:cxn ang="0">
                  <a:pos x="T2" y="T3"/>
                </a:cxn>
                <a:cxn ang="0">
                  <a:pos x="T4" y="T5"/>
                </a:cxn>
                <a:cxn ang="0">
                  <a:pos x="T6" y="T7"/>
                </a:cxn>
                <a:cxn ang="0">
                  <a:pos x="T8" y="T9"/>
                </a:cxn>
              </a:cxnLst>
              <a:rect l="0" t="0" r="r" b="b"/>
              <a:pathLst>
                <a:path w="974411" h="1719274">
                  <a:moveTo>
                    <a:pt x="974411" y="0"/>
                  </a:moveTo>
                  <a:lnTo>
                    <a:pt x="974411" y="1719274"/>
                  </a:lnTo>
                  <a:lnTo>
                    <a:pt x="0" y="1719274"/>
                  </a:lnTo>
                  <a:lnTo>
                    <a:pt x="0" y="514532"/>
                  </a:lnTo>
                  <a:lnTo>
                    <a:pt x="974411" y="0"/>
                  </a:lnTo>
                  <a:close/>
                </a:path>
              </a:pathLst>
            </a:custGeom>
            <a:solidFill>
              <a:srgbClr val="A8CA7D"/>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lumMod val="50000"/>
                  </a:schemeClr>
                </a:solidFill>
                <a:effectLst/>
                <a:uLnTx/>
                <a:uFillTx/>
              </a:endParaRPr>
            </a:p>
          </p:txBody>
        </p:sp>
        <p:sp>
          <p:nvSpPr>
            <p:cNvPr id="11" name="矩形 5"/>
            <p:cNvSpPr/>
            <p:nvPr/>
          </p:nvSpPr>
          <p:spPr bwMode="auto">
            <a:xfrm>
              <a:off x="4549549" y="3570515"/>
              <a:ext cx="974725" cy="2308225"/>
            </a:xfrm>
            <a:custGeom>
              <a:avLst/>
              <a:gdLst>
                <a:gd name="T0" fmla="*/ 974411 w 974411"/>
                <a:gd name="T1" fmla="*/ 0 h 2307995"/>
                <a:gd name="T2" fmla="*/ 974411 w 974411"/>
                <a:gd name="T3" fmla="*/ 2307995 h 2307995"/>
                <a:gd name="T4" fmla="*/ 0 w 974411"/>
                <a:gd name="T5" fmla="*/ 2307995 h 2307995"/>
                <a:gd name="T6" fmla="*/ 0 w 974411"/>
                <a:gd name="T7" fmla="*/ 514533 h 2307995"/>
                <a:gd name="T8" fmla="*/ 974411 w 974411"/>
                <a:gd name="T9" fmla="*/ 0 h 2307995"/>
              </a:gdLst>
              <a:ahLst/>
              <a:cxnLst>
                <a:cxn ang="0">
                  <a:pos x="T0" y="T1"/>
                </a:cxn>
                <a:cxn ang="0">
                  <a:pos x="T2" y="T3"/>
                </a:cxn>
                <a:cxn ang="0">
                  <a:pos x="T4" y="T5"/>
                </a:cxn>
                <a:cxn ang="0">
                  <a:pos x="T6" y="T7"/>
                </a:cxn>
                <a:cxn ang="0">
                  <a:pos x="T8" y="T9"/>
                </a:cxn>
              </a:cxnLst>
              <a:rect l="0" t="0" r="r" b="b"/>
              <a:pathLst>
                <a:path w="974411" h="2307995">
                  <a:moveTo>
                    <a:pt x="974411" y="0"/>
                  </a:moveTo>
                  <a:lnTo>
                    <a:pt x="974411" y="2307995"/>
                  </a:lnTo>
                  <a:lnTo>
                    <a:pt x="0" y="2307995"/>
                  </a:lnTo>
                  <a:lnTo>
                    <a:pt x="0" y="514533"/>
                  </a:lnTo>
                  <a:lnTo>
                    <a:pt x="974411" y="0"/>
                  </a:lnTo>
                  <a:close/>
                </a:path>
              </a:pathLst>
            </a:custGeom>
            <a:solidFill>
              <a:srgbClr val="EA846C"/>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lumMod val="50000"/>
                  </a:schemeClr>
                </a:solidFill>
                <a:effectLst/>
                <a:uLnTx/>
                <a:uFillTx/>
              </a:endParaRPr>
            </a:p>
          </p:txBody>
        </p:sp>
        <p:sp>
          <p:nvSpPr>
            <p:cNvPr id="12" name="矩形 6"/>
            <p:cNvSpPr/>
            <p:nvPr/>
          </p:nvSpPr>
          <p:spPr bwMode="auto">
            <a:xfrm>
              <a:off x="5663974" y="2981553"/>
              <a:ext cx="974725" cy="2897187"/>
            </a:xfrm>
            <a:custGeom>
              <a:avLst/>
              <a:gdLst>
                <a:gd name="T0" fmla="*/ 974411 w 974411"/>
                <a:gd name="T1" fmla="*/ 0 h 2896715"/>
                <a:gd name="T2" fmla="*/ 974411 w 974411"/>
                <a:gd name="T3" fmla="*/ 2896715 h 2896715"/>
                <a:gd name="T4" fmla="*/ 0 w 974411"/>
                <a:gd name="T5" fmla="*/ 2896715 h 2896715"/>
                <a:gd name="T6" fmla="*/ 0 w 974411"/>
                <a:gd name="T7" fmla="*/ 514532 h 2896715"/>
                <a:gd name="T8" fmla="*/ 974411 w 974411"/>
                <a:gd name="T9" fmla="*/ 0 h 2896715"/>
              </a:gdLst>
              <a:ahLst/>
              <a:cxnLst>
                <a:cxn ang="0">
                  <a:pos x="T0" y="T1"/>
                </a:cxn>
                <a:cxn ang="0">
                  <a:pos x="T2" y="T3"/>
                </a:cxn>
                <a:cxn ang="0">
                  <a:pos x="T4" y="T5"/>
                </a:cxn>
                <a:cxn ang="0">
                  <a:pos x="T6" y="T7"/>
                </a:cxn>
                <a:cxn ang="0">
                  <a:pos x="T8" y="T9"/>
                </a:cxn>
              </a:cxnLst>
              <a:rect l="0" t="0" r="r" b="b"/>
              <a:pathLst>
                <a:path w="974411" h="2896715">
                  <a:moveTo>
                    <a:pt x="974411" y="0"/>
                  </a:moveTo>
                  <a:lnTo>
                    <a:pt x="974411" y="2896715"/>
                  </a:lnTo>
                  <a:lnTo>
                    <a:pt x="0" y="2896715"/>
                  </a:lnTo>
                  <a:lnTo>
                    <a:pt x="0" y="514532"/>
                  </a:lnTo>
                  <a:lnTo>
                    <a:pt x="974411" y="0"/>
                  </a:lnTo>
                  <a:close/>
                </a:path>
              </a:pathLst>
            </a:custGeom>
            <a:solidFill>
              <a:srgbClr val="A8CA7D"/>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 name="矩形 7"/>
            <p:cNvSpPr/>
            <p:nvPr/>
          </p:nvSpPr>
          <p:spPr bwMode="auto">
            <a:xfrm>
              <a:off x="6779986" y="2394178"/>
              <a:ext cx="973138" cy="3484562"/>
            </a:xfrm>
            <a:custGeom>
              <a:avLst/>
              <a:gdLst>
                <a:gd name="T0" fmla="*/ 974411 w 974411"/>
                <a:gd name="T1" fmla="*/ 0 h 3485435"/>
                <a:gd name="T2" fmla="*/ 974411 w 974411"/>
                <a:gd name="T3" fmla="*/ 3485435 h 3485435"/>
                <a:gd name="T4" fmla="*/ 0 w 974411"/>
                <a:gd name="T5" fmla="*/ 3485435 h 3485435"/>
                <a:gd name="T6" fmla="*/ 0 w 974411"/>
                <a:gd name="T7" fmla="*/ 514532 h 3485435"/>
                <a:gd name="T8" fmla="*/ 974411 w 974411"/>
                <a:gd name="T9" fmla="*/ 0 h 3485435"/>
              </a:gdLst>
              <a:ahLst/>
              <a:cxnLst>
                <a:cxn ang="0">
                  <a:pos x="T0" y="T1"/>
                </a:cxn>
                <a:cxn ang="0">
                  <a:pos x="T2" y="T3"/>
                </a:cxn>
                <a:cxn ang="0">
                  <a:pos x="T4" y="T5"/>
                </a:cxn>
                <a:cxn ang="0">
                  <a:pos x="T6" y="T7"/>
                </a:cxn>
                <a:cxn ang="0">
                  <a:pos x="T8" y="T9"/>
                </a:cxn>
              </a:cxnLst>
              <a:rect l="0" t="0" r="r" b="b"/>
              <a:pathLst>
                <a:path w="974411" h="3485435">
                  <a:moveTo>
                    <a:pt x="974411" y="0"/>
                  </a:moveTo>
                  <a:lnTo>
                    <a:pt x="974411" y="3485435"/>
                  </a:lnTo>
                  <a:lnTo>
                    <a:pt x="0" y="3485435"/>
                  </a:lnTo>
                  <a:lnTo>
                    <a:pt x="0" y="514532"/>
                  </a:lnTo>
                  <a:lnTo>
                    <a:pt x="974411" y="0"/>
                  </a:lnTo>
                  <a:close/>
                </a:path>
              </a:pathLst>
            </a:custGeom>
            <a:solidFill>
              <a:srgbClr val="EA846C"/>
            </a:solidFill>
            <a:ln w="28575" cap="flat" cmpd="sng">
              <a:noFill/>
              <a:prstDash val="dash"/>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cxnSp>
          <p:nvCxnSpPr>
            <p:cNvPr id="14" name="直接连接符 7"/>
            <p:cNvCxnSpPr>
              <a:cxnSpLocks noChangeShapeType="1"/>
            </p:cNvCxnSpPr>
            <p:nvPr/>
          </p:nvCxnSpPr>
          <p:spPr bwMode="auto">
            <a:xfrm flipH="1">
              <a:off x="1450749" y="5878740"/>
              <a:ext cx="6840537" cy="0"/>
            </a:xfrm>
            <a:prstGeom prst="line">
              <a:avLst/>
            </a:prstGeom>
            <a:noFill/>
            <a:ln w="2857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oup 7"/>
            <p:cNvGrpSpPr/>
            <p:nvPr/>
          </p:nvGrpSpPr>
          <p:grpSpPr bwMode="auto">
            <a:xfrm>
              <a:off x="1009424" y="2638653"/>
              <a:ext cx="6129337" cy="1828800"/>
              <a:chOff x="0" y="0"/>
              <a:chExt cx="6130558" cy="1828800"/>
            </a:xfrm>
          </p:grpSpPr>
          <p:cxnSp>
            <p:nvCxnSpPr>
              <p:cNvPr id="20" name="直接连接符 9"/>
              <p:cNvCxnSpPr>
                <a:cxnSpLocks noChangeShapeType="1"/>
              </p:cNvCxnSpPr>
              <p:nvPr/>
            </p:nvCxnSpPr>
            <p:spPr bwMode="auto">
              <a:xfrm>
                <a:off x="81886" y="0"/>
                <a:ext cx="6048672"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10"/>
              <p:cNvCxnSpPr>
                <a:cxnSpLocks noChangeShapeType="1"/>
              </p:cNvCxnSpPr>
              <p:nvPr/>
            </p:nvCxnSpPr>
            <p:spPr bwMode="auto">
              <a:xfrm>
                <a:off x="54591" y="609600"/>
                <a:ext cx="4923839"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11"/>
              <p:cNvCxnSpPr>
                <a:cxnSpLocks noChangeShapeType="1"/>
              </p:cNvCxnSpPr>
              <p:nvPr/>
            </p:nvCxnSpPr>
            <p:spPr bwMode="auto">
              <a:xfrm>
                <a:off x="0" y="1219200"/>
                <a:ext cx="3862306"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12"/>
              <p:cNvCxnSpPr>
                <a:cxnSpLocks noChangeShapeType="1"/>
              </p:cNvCxnSpPr>
              <p:nvPr/>
            </p:nvCxnSpPr>
            <p:spPr bwMode="auto">
              <a:xfrm>
                <a:off x="0" y="1828800"/>
                <a:ext cx="2746182"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3"/>
            <p:cNvSpPr txBox="1">
              <a:spLocks noChangeArrowheads="1"/>
            </p:cNvSpPr>
            <p:nvPr/>
          </p:nvSpPr>
          <p:spPr bwMode="auto">
            <a:xfrm>
              <a:off x="1057049" y="2194153"/>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lumMod val="50000"/>
                    </a:schemeClr>
                  </a:solidFill>
                  <a:latin typeface="微软雅黑" panose="020B0503020204020204" pitchFamily="34" charset="-122"/>
                  <a:ea typeface="微软雅黑" panose="020B0503020204020204" pitchFamily="34" charset="-122"/>
                </a:rPr>
                <a:t>请输入您的内容</a:t>
              </a:r>
            </a:p>
          </p:txBody>
        </p:sp>
        <p:sp>
          <p:nvSpPr>
            <p:cNvPr id="17" name="TextBox 14"/>
            <p:cNvSpPr txBox="1">
              <a:spLocks noChangeArrowheads="1"/>
            </p:cNvSpPr>
            <p:nvPr/>
          </p:nvSpPr>
          <p:spPr bwMode="auto">
            <a:xfrm>
              <a:off x="1057049" y="2821215"/>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lumMod val="50000"/>
                    </a:schemeClr>
                  </a:solidFill>
                  <a:latin typeface="微软雅黑" panose="020B0503020204020204" pitchFamily="34" charset="-122"/>
                  <a:ea typeface="微软雅黑" panose="020B0503020204020204" pitchFamily="34" charset="-122"/>
                </a:rPr>
                <a:t>请输入您的内容</a:t>
              </a:r>
            </a:p>
          </p:txBody>
        </p:sp>
        <p:sp>
          <p:nvSpPr>
            <p:cNvPr id="18" name="TextBox 15"/>
            <p:cNvSpPr txBox="1">
              <a:spLocks noChangeArrowheads="1"/>
            </p:cNvSpPr>
            <p:nvPr/>
          </p:nvSpPr>
          <p:spPr bwMode="auto">
            <a:xfrm>
              <a:off x="1057049" y="3476853"/>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lumMod val="50000"/>
                    </a:schemeClr>
                  </a:solidFill>
                  <a:latin typeface="微软雅黑" panose="020B0503020204020204" pitchFamily="34" charset="-122"/>
                  <a:ea typeface="微软雅黑" panose="020B0503020204020204" pitchFamily="34" charset="-122"/>
                </a:rPr>
                <a:t>请输入您的内容</a:t>
              </a:r>
            </a:p>
          </p:txBody>
        </p:sp>
        <p:sp>
          <p:nvSpPr>
            <p:cNvPr id="19" name="TextBox 16"/>
            <p:cNvSpPr txBox="1">
              <a:spLocks noChangeArrowheads="1"/>
            </p:cNvSpPr>
            <p:nvPr/>
          </p:nvSpPr>
          <p:spPr bwMode="auto">
            <a:xfrm>
              <a:off x="1057049" y="4022953"/>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lumMod val="50000"/>
                    </a:schemeClr>
                  </a:solidFill>
                  <a:latin typeface="微软雅黑" panose="020B0503020204020204" pitchFamily="34" charset="-122"/>
                  <a:ea typeface="微软雅黑" panose="020B0503020204020204" pitchFamily="34" charset="-122"/>
                </a:rPr>
                <a:t>请输入您的内容</a:t>
              </a:r>
            </a:p>
          </p:txBody>
        </p:sp>
      </p:grpSp>
      <p:sp>
        <p:nvSpPr>
          <p:cNvPr id="24" name="品 2"/>
          <p:cNvSpPr>
            <a:spLocks noChangeArrowheads="1"/>
          </p:cNvSpPr>
          <p:nvPr/>
        </p:nvSpPr>
        <p:spPr bwMode="auto">
          <a:xfrm>
            <a:off x="7430860" y="2237215"/>
            <a:ext cx="4078449" cy="3520789"/>
          </a:xfrm>
          <a:prstGeom prst="rect">
            <a:avLst/>
          </a:prstGeom>
          <a:noFill/>
          <a:ln w="12700">
            <a:solidFill>
              <a:srgbClr val="A8CA7D"/>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A8CA7D"/>
              </a:solidFill>
              <a:latin typeface="宋体" panose="02010600030101010101" pitchFamily="2" charset="-122"/>
              <a:sym typeface="宋体" panose="02010600030101010101" pitchFamily="2" charset="-122"/>
            </a:endParaRPr>
          </a:p>
        </p:txBody>
      </p:sp>
      <p:sp>
        <p:nvSpPr>
          <p:cNvPr id="25" name="15"/>
          <p:cNvSpPr>
            <a:spLocks noChangeArrowheads="1"/>
          </p:cNvSpPr>
          <p:nvPr>
            <p:custDataLst>
              <p:tags r:id="rId1"/>
            </p:custDataLst>
          </p:nvPr>
        </p:nvSpPr>
        <p:spPr bwMode="auto">
          <a:xfrm>
            <a:off x="7562128" y="2934470"/>
            <a:ext cx="3947181" cy="27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12"/>
          <p:cNvSpPr>
            <a:spLocks noChangeArrowheads="1"/>
          </p:cNvSpPr>
          <p:nvPr>
            <p:custDataLst>
              <p:tags r:id="rId2"/>
            </p:custDataLst>
          </p:nvPr>
        </p:nvSpPr>
        <p:spPr bwMode="auto">
          <a:xfrm>
            <a:off x="7562128" y="2375666"/>
            <a:ext cx="3808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9"/>
          <p:cNvSpPr txBox="1"/>
          <p:nvPr/>
        </p:nvSpPr>
        <p:spPr>
          <a:xfrm>
            <a:off x="6034629" y="2225472"/>
            <a:ext cx="2108038" cy="369332"/>
          </a:xfrm>
          <a:prstGeom prst="rect">
            <a:avLst/>
          </a:prstGeom>
          <a:noFill/>
        </p:spPr>
        <p:txBody>
          <a:bodyPr wrap="square" rtlCol="0">
            <a:spAutoFit/>
          </a:bodyPr>
          <a:lstStyle/>
          <a:p>
            <a:r>
              <a:rPr lang="es-ES" b="1" dirty="0">
                <a:solidFill>
                  <a:schemeClr val="bg1">
                    <a:lumMod val="50000"/>
                  </a:schemeClr>
                </a:solidFill>
                <a:latin typeface="Roboto Condensed" panose="02000000000000000000" pitchFamily="2" charset="0"/>
                <a:ea typeface="Roboto Condensed" panose="02000000000000000000" pitchFamily="2" charset="0"/>
              </a:rPr>
              <a:t>Our Analysis</a:t>
            </a:r>
          </a:p>
        </p:txBody>
      </p:sp>
      <p:sp>
        <p:nvSpPr>
          <p:cNvPr id="36" name="CuadroTexto 40"/>
          <p:cNvSpPr txBox="1"/>
          <p:nvPr/>
        </p:nvSpPr>
        <p:spPr>
          <a:xfrm>
            <a:off x="6034629" y="2766523"/>
            <a:ext cx="1232034" cy="646331"/>
          </a:xfrm>
          <a:prstGeom prst="rect">
            <a:avLst/>
          </a:prstGeom>
          <a:noFill/>
        </p:spPr>
        <p:txBody>
          <a:bodyPr wrap="square" rtlCol="0">
            <a:spAutoFit/>
          </a:bodyPr>
          <a:lstStyle/>
          <a:p>
            <a:r>
              <a:rPr lang="es-ES" sz="3600" b="1" dirty="0">
                <a:solidFill>
                  <a:schemeClr val="bg1">
                    <a:lumMod val="50000"/>
                  </a:schemeClr>
                </a:solidFill>
                <a:latin typeface="Roboto Condensed" panose="02000000000000000000" pitchFamily="2" charset="0"/>
                <a:ea typeface="Roboto Condensed" panose="02000000000000000000" pitchFamily="2" charset="0"/>
              </a:rPr>
              <a:t>45%</a:t>
            </a:r>
          </a:p>
        </p:txBody>
      </p:sp>
      <p:sp>
        <p:nvSpPr>
          <p:cNvPr id="37" name="Rectángulo 41"/>
          <p:cNvSpPr/>
          <p:nvPr/>
        </p:nvSpPr>
        <p:spPr>
          <a:xfrm>
            <a:off x="7157432" y="2729786"/>
            <a:ext cx="4290108" cy="738664"/>
          </a:xfrm>
          <a:prstGeom prst="rect">
            <a:avLst/>
          </a:prstGeom>
        </p:spPr>
        <p:txBody>
          <a:bodyPr wrap="square">
            <a:spAutoFit/>
          </a:bodyPr>
          <a:lstStyle/>
          <a:p>
            <a:r>
              <a:rPr lang="es-ES" sz="1400" dirty="0">
                <a:solidFill>
                  <a:schemeClr val="bg1">
                    <a:lumMod val="50000"/>
                  </a:schemeClr>
                </a:solidFill>
                <a:latin typeface="Raleway" panose="020B0003030101060003" pitchFamily="34" charset="0"/>
              </a:rPr>
              <a:t>Donec eget velit et est pulvinar porta consectetur eu sem. Donec quis commodo nunc. Duis rhoncus mi sed magna mattis, blandit placera.</a:t>
            </a:r>
          </a:p>
        </p:txBody>
      </p:sp>
      <p:sp>
        <p:nvSpPr>
          <p:cNvPr id="38" name="Rectángulo 42"/>
          <p:cNvSpPr/>
          <p:nvPr/>
        </p:nvSpPr>
        <p:spPr>
          <a:xfrm>
            <a:off x="6034629" y="3549312"/>
            <a:ext cx="5338721" cy="1169551"/>
          </a:xfrm>
          <a:prstGeom prst="rect">
            <a:avLst/>
          </a:prstGeom>
        </p:spPr>
        <p:txBody>
          <a:bodyPr wrap="square">
            <a:spAutoFit/>
          </a:bodyPr>
          <a:lstStyle/>
          <a:p>
            <a:r>
              <a:rPr lang="es-ES" sz="1400" dirty="0">
                <a:solidFill>
                  <a:schemeClr val="bg1">
                    <a:lumMod val="50000"/>
                  </a:schemeClr>
                </a:solidFill>
                <a:latin typeface="Raleway" panose="020B0003030101060003" pitchFamily="34" charset="0"/>
              </a:rPr>
              <a:t>Lorem ipsum dolor sit amet, consectetur adipiscing elit. Mauris interdum, sapien et pellentesque sollicitudin, nibh lorem tincidunt est, non placerat mi quam sit amet nulla. Fusce dignissim ornare tellus non condimentum. Aenean semper vestibulum mauris sit amet pharetra. </a:t>
            </a:r>
          </a:p>
        </p:txBody>
      </p:sp>
      <p:grpSp>
        <p:nvGrpSpPr>
          <p:cNvPr id="39" name="Grupo 43"/>
          <p:cNvGrpSpPr/>
          <p:nvPr/>
        </p:nvGrpSpPr>
        <p:grpSpPr>
          <a:xfrm>
            <a:off x="6110727" y="5112766"/>
            <a:ext cx="1328734" cy="472839"/>
            <a:chOff x="776937" y="4663493"/>
            <a:chExt cx="1328734" cy="472839"/>
          </a:xfrm>
          <a:solidFill>
            <a:srgbClr val="A8CA7D"/>
          </a:solidFill>
        </p:grpSpPr>
        <p:sp>
          <p:nvSpPr>
            <p:cNvPr id="40" name="Paralelogramo 44"/>
            <p:cNvSpPr/>
            <p:nvPr/>
          </p:nvSpPr>
          <p:spPr>
            <a:xfrm>
              <a:off x="776937"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Paralelogramo 45"/>
            <p:cNvSpPr/>
            <p:nvPr/>
          </p:nvSpPr>
          <p:spPr>
            <a:xfrm>
              <a:off x="996109"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Paralelogramo 46"/>
            <p:cNvSpPr/>
            <p:nvPr/>
          </p:nvSpPr>
          <p:spPr>
            <a:xfrm>
              <a:off x="1218621"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Paralelogramo 47"/>
            <p:cNvSpPr/>
            <p:nvPr/>
          </p:nvSpPr>
          <p:spPr>
            <a:xfrm>
              <a:off x="1434111"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Paralelogramo 48"/>
            <p:cNvSpPr/>
            <p:nvPr/>
          </p:nvSpPr>
          <p:spPr>
            <a:xfrm>
              <a:off x="1653283" y="4664694"/>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5" name="CuadroTexto 49"/>
          <p:cNvSpPr txBox="1"/>
          <p:nvPr/>
        </p:nvSpPr>
        <p:spPr>
          <a:xfrm>
            <a:off x="7594533" y="5018032"/>
            <a:ext cx="1356966" cy="369332"/>
          </a:xfrm>
          <a:prstGeom prst="rect">
            <a:avLst/>
          </a:prstGeom>
          <a:noFill/>
        </p:spPr>
        <p:txBody>
          <a:bodyPr wrap="square" rtlCol="0">
            <a:spAutoFit/>
          </a:bodyPr>
          <a:lstStyle/>
          <a:p>
            <a:r>
              <a:rPr lang="es-ES" b="1" dirty="0">
                <a:solidFill>
                  <a:schemeClr val="bg1">
                    <a:lumMod val="50000"/>
                  </a:schemeClr>
                </a:solidFill>
                <a:latin typeface="Raleway" panose="020B0003030101060003" pitchFamily="34" charset="0"/>
              </a:rPr>
              <a:t>Title</a:t>
            </a:r>
          </a:p>
        </p:txBody>
      </p:sp>
      <p:sp>
        <p:nvSpPr>
          <p:cNvPr id="46" name="Rectángulo 50"/>
          <p:cNvSpPr/>
          <p:nvPr/>
        </p:nvSpPr>
        <p:spPr>
          <a:xfrm>
            <a:off x="7598770" y="5315071"/>
            <a:ext cx="4105611" cy="276999"/>
          </a:xfrm>
          <a:prstGeom prst="rect">
            <a:avLst/>
          </a:prstGeom>
        </p:spPr>
        <p:txBody>
          <a:bodyPr wrap="none">
            <a:spAutoFit/>
          </a:bodyPr>
          <a:lstStyle/>
          <a:p>
            <a:r>
              <a:rPr lang="es-ES" sz="1200" dirty="0">
                <a:solidFill>
                  <a:schemeClr val="bg1">
                    <a:lumMod val="50000"/>
                  </a:schemeClr>
                </a:solidFill>
                <a:latin typeface="Raleway" panose="020B0003030101060003" pitchFamily="34" charset="0"/>
              </a:rPr>
              <a:t>Lorem ipsum dolor sit amet, consectetur adipiscing elit. </a:t>
            </a:r>
            <a:endParaRPr lang="es-ES" sz="1200" dirty="0">
              <a:solidFill>
                <a:schemeClr val="bg1">
                  <a:lumMod val="50000"/>
                </a:schemeClr>
              </a:solidFill>
            </a:endParaRPr>
          </a:p>
        </p:txBody>
      </p:sp>
      <p:grpSp>
        <p:nvGrpSpPr>
          <p:cNvPr id="47" name="Group 4"/>
          <p:cNvGrpSpPr/>
          <p:nvPr/>
        </p:nvGrpSpPr>
        <p:grpSpPr bwMode="auto">
          <a:xfrm>
            <a:off x="938825" y="2497990"/>
            <a:ext cx="4258047" cy="3220066"/>
            <a:chOff x="580214" y="1561513"/>
            <a:chExt cx="3477939" cy="2629570"/>
          </a:xfrm>
        </p:grpSpPr>
        <p:cxnSp>
          <p:nvCxnSpPr>
            <p:cNvPr id="48" name="Straight Connector 5"/>
            <p:cNvCxnSpPr/>
            <p:nvPr/>
          </p:nvCxnSpPr>
          <p:spPr>
            <a:xfrm>
              <a:off x="1128085"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6"/>
            <p:cNvCxnSpPr/>
            <p:nvPr/>
          </p:nvCxnSpPr>
          <p:spPr>
            <a:xfrm>
              <a:off x="1802521"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7"/>
            <p:cNvCxnSpPr/>
            <p:nvPr/>
          </p:nvCxnSpPr>
          <p:spPr>
            <a:xfrm>
              <a:off x="2478691"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8"/>
            <p:cNvCxnSpPr/>
            <p:nvPr/>
          </p:nvCxnSpPr>
          <p:spPr>
            <a:xfrm>
              <a:off x="3153126"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9"/>
            <p:cNvCxnSpPr/>
            <p:nvPr/>
          </p:nvCxnSpPr>
          <p:spPr>
            <a:xfrm>
              <a:off x="3829296"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Rectangle 10"/>
            <p:cNvSpPr/>
            <p:nvPr/>
          </p:nvSpPr>
          <p:spPr>
            <a:xfrm>
              <a:off x="1128085" y="3235979"/>
              <a:ext cx="2701211" cy="421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11"/>
            <p:cNvSpPr/>
            <p:nvPr/>
          </p:nvSpPr>
          <p:spPr>
            <a:xfrm>
              <a:off x="1128085" y="2714225"/>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12"/>
            <p:cNvSpPr/>
            <p:nvPr/>
          </p:nvSpPr>
          <p:spPr>
            <a:xfrm>
              <a:off x="1128085" y="2194204"/>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13"/>
            <p:cNvSpPr/>
            <p:nvPr/>
          </p:nvSpPr>
          <p:spPr>
            <a:xfrm>
              <a:off x="1128085" y="1674184"/>
              <a:ext cx="2701211" cy="421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14"/>
            <p:cNvSpPr/>
            <p:nvPr/>
          </p:nvSpPr>
          <p:spPr>
            <a:xfrm>
              <a:off x="1128085" y="3235979"/>
              <a:ext cx="1870736" cy="421216"/>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15"/>
            <p:cNvSpPr/>
            <p:nvPr/>
          </p:nvSpPr>
          <p:spPr>
            <a:xfrm>
              <a:off x="1128085" y="2714225"/>
              <a:ext cx="830476" cy="422950"/>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16"/>
            <p:cNvSpPr/>
            <p:nvPr/>
          </p:nvSpPr>
          <p:spPr>
            <a:xfrm>
              <a:off x="1128085" y="2194204"/>
              <a:ext cx="1518781" cy="422950"/>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17"/>
            <p:cNvSpPr/>
            <p:nvPr/>
          </p:nvSpPr>
          <p:spPr>
            <a:xfrm>
              <a:off x="1128085" y="1674184"/>
              <a:ext cx="2461951" cy="421217"/>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8"/>
            <p:cNvSpPr txBox="1">
              <a:spLocks noChangeArrowheads="1"/>
            </p:cNvSpPr>
            <p:nvPr/>
          </p:nvSpPr>
          <p:spPr bwMode="auto">
            <a:xfrm>
              <a:off x="984008" y="3868619"/>
              <a:ext cx="287391"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9"/>
            <p:cNvSpPr txBox="1">
              <a:spLocks noChangeArrowheads="1"/>
            </p:cNvSpPr>
            <p:nvPr/>
          </p:nvSpPr>
          <p:spPr bwMode="auto">
            <a:xfrm>
              <a:off x="1616378" y="3868619"/>
              <a:ext cx="373151"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50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20"/>
            <p:cNvSpPr txBox="1">
              <a:spLocks noChangeArrowheads="1"/>
            </p:cNvSpPr>
            <p:nvPr/>
          </p:nvSpPr>
          <p:spPr bwMode="auto">
            <a:xfrm>
              <a:off x="3599239" y="3868619"/>
              <a:ext cx="458914"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21"/>
            <p:cNvSpPr txBox="1">
              <a:spLocks noChangeArrowheads="1"/>
            </p:cNvSpPr>
            <p:nvPr/>
          </p:nvSpPr>
          <p:spPr bwMode="auto">
            <a:xfrm>
              <a:off x="2923993" y="3868619"/>
              <a:ext cx="458914"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150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22"/>
            <p:cNvSpPr txBox="1">
              <a:spLocks noChangeArrowheads="1"/>
            </p:cNvSpPr>
            <p:nvPr/>
          </p:nvSpPr>
          <p:spPr bwMode="auto">
            <a:xfrm>
              <a:off x="2248742" y="3868619"/>
              <a:ext cx="458914"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100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23"/>
            <p:cNvSpPr txBox="1">
              <a:spLocks noChangeArrowheads="1"/>
            </p:cNvSpPr>
            <p:nvPr/>
          </p:nvSpPr>
          <p:spPr bwMode="auto">
            <a:xfrm>
              <a:off x="580214" y="1700408"/>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2015</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24"/>
            <p:cNvSpPr txBox="1">
              <a:spLocks noChangeArrowheads="1"/>
            </p:cNvSpPr>
            <p:nvPr/>
          </p:nvSpPr>
          <p:spPr bwMode="auto">
            <a:xfrm>
              <a:off x="580214" y="3261915"/>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2012</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25"/>
            <p:cNvSpPr txBox="1">
              <a:spLocks noChangeArrowheads="1"/>
            </p:cNvSpPr>
            <p:nvPr/>
          </p:nvSpPr>
          <p:spPr bwMode="auto">
            <a:xfrm>
              <a:off x="580214" y="2741412"/>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2013</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26"/>
            <p:cNvSpPr txBox="1">
              <a:spLocks noChangeArrowheads="1"/>
            </p:cNvSpPr>
            <p:nvPr/>
          </p:nvSpPr>
          <p:spPr bwMode="auto">
            <a:xfrm>
              <a:off x="580214" y="2220908"/>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2014</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69"/>
          <p:cNvGrpSpPr/>
          <p:nvPr/>
        </p:nvGrpSpPr>
        <p:grpSpPr>
          <a:xfrm>
            <a:off x="0" y="347511"/>
            <a:ext cx="12190413" cy="879307"/>
            <a:chOff x="0" y="347511"/>
            <a:chExt cx="12190413" cy="879307"/>
          </a:xfrm>
        </p:grpSpPr>
        <p:sp>
          <p:nvSpPr>
            <p:cNvPr id="71" name="矩形 70"/>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73"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50"/>
                                        <p:tgtEl>
                                          <p:spTgt spid="35"/>
                                        </p:tgtEl>
                                      </p:cBhvr>
                                    </p:animEffect>
                                    <p:anim calcmode="lin" valueType="num">
                                      <p:cBhvr>
                                        <p:cTn id="14" dur="250" fill="hold"/>
                                        <p:tgtEl>
                                          <p:spTgt spid="35"/>
                                        </p:tgtEl>
                                        <p:attrNameLst>
                                          <p:attrName>ppt_x</p:attrName>
                                        </p:attrNameLst>
                                      </p:cBhvr>
                                      <p:tavLst>
                                        <p:tav tm="0">
                                          <p:val>
                                            <p:strVal val="#ppt_x"/>
                                          </p:val>
                                        </p:tav>
                                        <p:tav tm="100000">
                                          <p:val>
                                            <p:strVal val="#ppt_x"/>
                                          </p:val>
                                        </p:tav>
                                      </p:tavLst>
                                    </p:anim>
                                    <p:anim calcmode="lin" valueType="num">
                                      <p:cBhvr>
                                        <p:cTn id="15" dur="25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250"/>
                                        <p:tgtEl>
                                          <p:spTgt spid="36"/>
                                        </p:tgtEl>
                                      </p:cBhvr>
                                    </p:animEffect>
                                    <p:anim calcmode="lin" valueType="num">
                                      <p:cBhvr>
                                        <p:cTn id="20" dur="250" fill="hold"/>
                                        <p:tgtEl>
                                          <p:spTgt spid="36"/>
                                        </p:tgtEl>
                                        <p:attrNameLst>
                                          <p:attrName>ppt_x</p:attrName>
                                        </p:attrNameLst>
                                      </p:cBhvr>
                                      <p:tavLst>
                                        <p:tav tm="0">
                                          <p:val>
                                            <p:strVal val="#ppt_x"/>
                                          </p:val>
                                        </p:tav>
                                        <p:tav tm="100000">
                                          <p:val>
                                            <p:strVal val="#ppt_x"/>
                                          </p:val>
                                        </p:tav>
                                      </p:tavLst>
                                    </p:anim>
                                    <p:anim calcmode="lin" valueType="num">
                                      <p:cBhvr>
                                        <p:cTn id="21" dur="25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50"/>
                                        <p:tgtEl>
                                          <p:spTgt spid="37"/>
                                        </p:tgtEl>
                                      </p:cBhvr>
                                    </p:animEffect>
                                    <p:anim calcmode="lin" valueType="num">
                                      <p:cBhvr>
                                        <p:cTn id="26" dur="250" fill="hold"/>
                                        <p:tgtEl>
                                          <p:spTgt spid="37"/>
                                        </p:tgtEl>
                                        <p:attrNameLst>
                                          <p:attrName>ppt_x</p:attrName>
                                        </p:attrNameLst>
                                      </p:cBhvr>
                                      <p:tavLst>
                                        <p:tav tm="0">
                                          <p:val>
                                            <p:strVal val="#ppt_x"/>
                                          </p:val>
                                        </p:tav>
                                        <p:tav tm="100000">
                                          <p:val>
                                            <p:strVal val="#ppt_x"/>
                                          </p:val>
                                        </p:tav>
                                      </p:tavLst>
                                    </p:anim>
                                    <p:anim calcmode="lin" valueType="num">
                                      <p:cBhvr>
                                        <p:cTn id="27" dur="25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250"/>
                                        <p:tgtEl>
                                          <p:spTgt spid="38"/>
                                        </p:tgtEl>
                                      </p:cBhvr>
                                    </p:animEffect>
                                    <p:anim calcmode="lin" valueType="num">
                                      <p:cBhvr>
                                        <p:cTn id="32" dur="250" fill="hold"/>
                                        <p:tgtEl>
                                          <p:spTgt spid="38"/>
                                        </p:tgtEl>
                                        <p:attrNameLst>
                                          <p:attrName>ppt_x</p:attrName>
                                        </p:attrNameLst>
                                      </p:cBhvr>
                                      <p:tavLst>
                                        <p:tav tm="0">
                                          <p:val>
                                            <p:strVal val="#ppt_x"/>
                                          </p:val>
                                        </p:tav>
                                        <p:tav tm="100000">
                                          <p:val>
                                            <p:strVal val="#ppt_x"/>
                                          </p:val>
                                        </p:tav>
                                      </p:tavLst>
                                    </p:anim>
                                    <p:anim calcmode="lin" valueType="num">
                                      <p:cBhvr>
                                        <p:cTn id="33" dur="25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250"/>
                                        <p:tgtEl>
                                          <p:spTgt spid="39"/>
                                        </p:tgtEl>
                                      </p:cBhvr>
                                    </p:animEffect>
                                    <p:anim calcmode="lin" valueType="num">
                                      <p:cBhvr>
                                        <p:cTn id="38" dur="250" fill="hold"/>
                                        <p:tgtEl>
                                          <p:spTgt spid="39"/>
                                        </p:tgtEl>
                                        <p:attrNameLst>
                                          <p:attrName>ppt_x</p:attrName>
                                        </p:attrNameLst>
                                      </p:cBhvr>
                                      <p:tavLst>
                                        <p:tav tm="0">
                                          <p:val>
                                            <p:strVal val="#ppt_x"/>
                                          </p:val>
                                        </p:tav>
                                        <p:tav tm="100000">
                                          <p:val>
                                            <p:strVal val="#ppt_x"/>
                                          </p:val>
                                        </p:tav>
                                      </p:tavLst>
                                    </p:anim>
                                    <p:anim calcmode="lin" valueType="num">
                                      <p:cBhvr>
                                        <p:cTn id="39" dur="25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50"/>
                                        <p:tgtEl>
                                          <p:spTgt spid="45"/>
                                        </p:tgtEl>
                                      </p:cBhvr>
                                    </p:animEffect>
                                    <p:anim calcmode="lin" valueType="num">
                                      <p:cBhvr>
                                        <p:cTn id="44" dur="250" fill="hold"/>
                                        <p:tgtEl>
                                          <p:spTgt spid="45"/>
                                        </p:tgtEl>
                                        <p:attrNameLst>
                                          <p:attrName>ppt_x</p:attrName>
                                        </p:attrNameLst>
                                      </p:cBhvr>
                                      <p:tavLst>
                                        <p:tav tm="0">
                                          <p:val>
                                            <p:strVal val="#ppt_x"/>
                                          </p:val>
                                        </p:tav>
                                        <p:tav tm="100000">
                                          <p:val>
                                            <p:strVal val="#ppt_x"/>
                                          </p:val>
                                        </p:tav>
                                      </p:tavLst>
                                    </p:anim>
                                    <p:anim calcmode="lin" valueType="num">
                                      <p:cBhvr>
                                        <p:cTn id="45" dur="25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250"/>
                                        <p:tgtEl>
                                          <p:spTgt spid="46"/>
                                        </p:tgtEl>
                                      </p:cBhvr>
                                    </p:animEffect>
                                    <p:anim calcmode="lin" valueType="num">
                                      <p:cBhvr>
                                        <p:cTn id="50" dur="250" fill="hold"/>
                                        <p:tgtEl>
                                          <p:spTgt spid="46"/>
                                        </p:tgtEl>
                                        <p:attrNameLst>
                                          <p:attrName>ppt_x</p:attrName>
                                        </p:attrNameLst>
                                      </p:cBhvr>
                                      <p:tavLst>
                                        <p:tav tm="0">
                                          <p:val>
                                            <p:strVal val="#ppt_x"/>
                                          </p:val>
                                        </p:tav>
                                        <p:tav tm="100000">
                                          <p:val>
                                            <p:strVal val="#ppt_x"/>
                                          </p:val>
                                        </p:tav>
                                      </p:tavLst>
                                    </p:anim>
                                    <p:anim calcmode="lin" valueType="num">
                                      <p:cBhvr>
                                        <p:cTn id="51" dur="250" fill="hold"/>
                                        <p:tgtEl>
                                          <p:spTgt spid="46"/>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anim calcmode="lin" valueType="num">
                                      <p:cBhvr>
                                        <p:cTn id="56" dur="1000" fill="hold"/>
                                        <p:tgtEl>
                                          <p:spTgt spid="47"/>
                                        </p:tgtEl>
                                        <p:attrNameLst>
                                          <p:attrName>ppt_x</p:attrName>
                                        </p:attrNameLst>
                                      </p:cBhvr>
                                      <p:tavLst>
                                        <p:tav tm="0">
                                          <p:val>
                                            <p:strVal val="#ppt_x"/>
                                          </p:val>
                                        </p:tav>
                                        <p:tav tm="100000">
                                          <p:val>
                                            <p:strVal val="#ppt_x"/>
                                          </p:val>
                                        </p:tav>
                                      </p:tavLst>
                                    </p:anim>
                                    <p:anim calcmode="lin" valueType="num">
                                      <p:cBhvr>
                                        <p:cTn id="5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095547" y="2309584"/>
            <a:ext cx="4478773" cy="4183638"/>
            <a:chOff x="711547" y="2126236"/>
            <a:chExt cx="3674810" cy="3432654"/>
          </a:xfrm>
        </p:grpSpPr>
        <p:sp>
          <p:nvSpPr>
            <p:cNvPr id="10" name="Freeform 31"/>
            <p:cNvSpPr>
              <a:spLocks noEditPoints="1"/>
            </p:cNvSpPr>
            <p:nvPr/>
          </p:nvSpPr>
          <p:spPr bwMode="auto">
            <a:xfrm>
              <a:off x="711547" y="2201142"/>
              <a:ext cx="3674810" cy="3357748"/>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blurRad="914400" dist="38100" dir="8100000" algn="tr" rotWithShape="0">
                <a:prstClr val="black">
                  <a:alpha val="40000"/>
                </a:prstClr>
              </a:outerShdw>
            </a:effectLst>
          </p:spPr>
          <p:txBody>
            <a:bodyPr vert="horz" wrap="square" lIns="68580" tIns="34290" rIns="68580" bIns="34290" numCol="1" anchor="t" anchorCtr="0" compatLnSpc="1"/>
            <a:lstStyle/>
            <a:p>
              <a:endParaRPr lang="id-ID"/>
            </a:p>
          </p:txBody>
        </p:sp>
        <p:sp>
          <p:nvSpPr>
            <p:cNvPr id="11" name="Freeform 25"/>
            <p:cNvSpPr/>
            <p:nvPr/>
          </p:nvSpPr>
          <p:spPr bwMode="auto">
            <a:xfrm>
              <a:off x="2035388" y="2126236"/>
              <a:ext cx="2268428" cy="2406515"/>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EA846C">
                <a:alpha val="85000"/>
              </a:srgbClr>
            </a:solidFill>
            <a:ln>
              <a:noFill/>
            </a:ln>
          </p:spPr>
          <p:txBody>
            <a:bodyPr vert="horz" wrap="square" lIns="68580" tIns="34290" rIns="68580" bIns="34290" numCol="1" anchor="t" anchorCtr="0" compatLnSpc="1"/>
            <a:lstStyle/>
            <a:p>
              <a:endParaRPr lang="id-ID"/>
            </a:p>
          </p:txBody>
        </p:sp>
        <p:sp>
          <p:nvSpPr>
            <p:cNvPr id="12" name="Freeform 26"/>
            <p:cNvSpPr>
              <a:spLocks noEditPoints="1"/>
            </p:cNvSpPr>
            <p:nvPr/>
          </p:nvSpPr>
          <p:spPr bwMode="auto">
            <a:xfrm>
              <a:off x="800612" y="2136243"/>
              <a:ext cx="2411518" cy="223340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A8CA7D"/>
            </a:solidFill>
            <a:ln>
              <a:noFill/>
            </a:ln>
          </p:spPr>
          <p:txBody>
            <a:bodyPr vert="horz" wrap="square" lIns="68580" tIns="34290" rIns="68580" bIns="34290" numCol="1" anchor="t" anchorCtr="0" compatLnSpc="1"/>
            <a:lstStyle/>
            <a:p>
              <a:endParaRPr lang="id-ID"/>
            </a:p>
          </p:txBody>
        </p:sp>
        <p:sp>
          <p:nvSpPr>
            <p:cNvPr id="13" name="Freeform 27"/>
            <p:cNvSpPr/>
            <p:nvPr/>
          </p:nvSpPr>
          <p:spPr bwMode="auto">
            <a:xfrm>
              <a:off x="1404992" y="3071832"/>
              <a:ext cx="2416520" cy="2399510"/>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bg1">
                <a:lumMod val="65000"/>
                <a:alpha val="75000"/>
              </a:schemeClr>
            </a:solidFill>
            <a:ln>
              <a:noFill/>
            </a:ln>
          </p:spPr>
          <p:txBody>
            <a:bodyPr vert="horz" wrap="square" lIns="68580" tIns="34290" rIns="68580" bIns="34290" numCol="1" anchor="t" anchorCtr="0" compatLnSpc="1"/>
            <a:lstStyle/>
            <a:p>
              <a:endParaRPr lang="id-ID"/>
            </a:p>
          </p:txBody>
        </p:sp>
        <p:sp>
          <p:nvSpPr>
            <p:cNvPr id="14" name="TextBox 9"/>
            <p:cNvSpPr txBox="1"/>
            <p:nvPr/>
          </p:nvSpPr>
          <p:spPr>
            <a:xfrm>
              <a:off x="1532851" y="3562465"/>
              <a:ext cx="520350" cy="429299"/>
            </a:xfrm>
            <a:prstGeom prst="rect">
              <a:avLst/>
            </a:prstGeom>
            <a:noFill/>
          </p:spPr>
          <p:txBody>
            <a:bodyPr wrap="square" rtlCol="0">
              <a:spAutoFit/>
            </a:bodyPr>
            <a:lstStyle/>
            <a:p>
              <a:pPr algn="ctr"/>
              <a:r>
                <a:rPr lang="en-US" sz="2800" b="1" dirty="0">
                  <a:solidFill>
                    <a:schemeClr val="bg1">
                      <a:lumMod val="95000"/>
                    </a:schemeClr>
                  </a:solidFill>
                  <a:latin typeface="PT Sans" panose="020B0503020203020204" pitchFamily="34" charset="0"/>
                </a:rPr>
                <a:t>01</a:t>
              </a:r>
              <a:endParaRPr lang="id-ID" sz="2800" b="1" dirty="0">
                <a:solidFill>
                  <a:schemeClr val="bg1">
                    <a:lumMod val="95000"/>
                  </a:schemeClr>
                </a:solidFill>
                <a:latin typeface="PT Sans" panose="020B0503020203020204" pitchFamily="34" charset="0"/>
              </a:endParaRPr>
            </a:p>
          </p:txBody>
        </p:sp>
        <p:sp>
          <p:nvSpPr>
            <p:cNvPr id="15" name="TextBox 10"/>
            <p:cNvSpPr txBox="1"/>
            <p:nvPr/>
          </p:nvSpPr>
          <p:spPr>
            <a:xfrm>
              <a:off x="2462232" y="2732522"/>
              <a:ext cx="807859" cy="456493"/>
            </a:xfrm>
            <a:prstGeom prst="rect">
              <a:avLst/>
            </a:prstGeom>
            <a:noFill/>
          </p:spPr>
          <p:txBody>
            <a:bodyPr wrap="square" rtlCol="0">
              <a:spAutoFit/>
            </a:bodyPr>
            <a:lstStyle/>
            <a:p>
              <a:pPr algn="ctr"/>
              <a:r>
                <a:rPr lang="en-US" sz="2800" b="1" dirty="0">
                  <a:solidFill>
                    <a:schemeClr val="bg1">
                      <a:lumMod val="95000"/>
                    </a:schemeClr>
                  </a:solidFill>
                  <a:latin typeface="PT Sans" panose="020B0503020203020204" pitchFamily="34" charset="0"/>
                </a:rPr>
                <a:t>02</a:t>
              </a:r>
              <a:endParaRPr lang="id-ID" sz="2800" b="1" dirty="0">
                <a:solidFill>
                  <a:schemeClr val="bg1">
                    <a:lumMod val="95000"/>
                  </a:schemeClr>
                </a:solidFill>
                <a:latin typeface="PT Sans" panose="020B0503020203020204" pitchFamily="34" charset="0"/>
              </a:endParaRPr>
            </a:p>
          </p:txBody>
        </p:sp>
        <p:sp>
          <p:nvSpPr>
            <p:cNvPr id="16" name="TextBox 11"/>
            <p:cNvSpPr txBox="1"/>
            <p:nvPr/>
          </p:nvSpPr>
          <p:spPr>
            <a:xfrm>
              <a:off x="2462232" y="4092743"/>
              <a:ext cx="807859" cy="456493"/>
            </a:xfrm>
            <a:prstGeom prst="rect">
              <a:avLst/>
            </a:prstGeom>
            <a:noFill/>
          </p:spPr>
          <p:txBody>
            <a:bodyPr wrap="square" rtlCol="0">
              <a:spAutoFit/>
            </a:bodyPr>
            <a:lstStyle/>
            <a:p>
              <a:pPr algn="ctr"/>
              <a:r>
                <a:rPr lang="en-US" sz="2800" b="1" dirty="0">
                  <a:solidFill>
                    <a:schemeClr val="bg1">
                      <a:lumMod val="95000"/>
                    </a:schemeClr>
                  </a:solidFill>
                  <a:latin typeface="PT Sans" panose="020B0503020203020204" pitchFamily="34" charset="0"/>
                </a:rPr>
                <a:t>03</a:t>
              </a:r>
              <a:endParaRPr lang="id-ID" sz="2800" b="1" dirty="0">
                <a:solidFill>
                  <a:schemeClr val="bg1">
                    <a:lumMod val="95000"/>
                  </a:schemeClr>
                </a:solidFill>
                <a:latin typeface="PT Sans" panose="020B0503020203020204" pitchFamily="34" charset="0"/>
              </a:endParaRPr>
            </a:p>
          </p:txBody>
        </p:sp>
        <p:sp>
          <p:nvSpPr>
            <p:cNvPr id="17" name="TextBox 12"/>
            <p:cNvSpPr txBox="1"/>
            <p:nvPr/>
          </p:nvSpPr>
          <p:spPr>
            <a:xfrm>
              <a:off x="2256868" y="4597650"/>
              <a:ext cx="1165736" cy="349084"/>
            </a:xfrm>
            <a:prstGeom prst="rect">
              <a:avLst/>
            </a:prstGeom>
            <a:noFill/>
          </p:spPr>
          <p:txBody>
            <a:bodyPr wrap="none" rtlCol="0">
              <a:spAutoFit/>
            </a:bodyPr>
            <a:lstStyle/>
            <a:p>
              <a:r>
                <a:rPr lang="id-ID" sz="2000" dirty="0">
                  <a:solidFill>
                    <a:schemeClr val="bg1">
                      <a:lumMod val="95000"/>
                    </a:schemeClr>
                  </a:solidFill>
                </a:rPr>
                <a:t>Content</a:t>
              </a:r>
              <a:r>
                <a:rPr lang="id-ID" sz="2000" b="1" dirty="0">
                  <a:solidFill>
                    <a:schemeClr val="bg1">
                      <a:lumMod val="95000"/>
                    </a:schemeClr>
                  </a:solidFill>
                </a:rPr>
                <a:t> 01</a:t>
              </a:r>
            </a:p>
          </p:txBody>
        </p:sp>
        <p:sp>
          <p:nvSpPr>
            <p:cNvPr id="18" name="TextBox 13"/>
            <p:cNvSpPr txBox="1"/>
            <p:nvPr/>
          </p:nvSpPr>
          <p:spPr>
            <a:xfrm>
              <a:off x="2269342" y="4843593"/>
              <a:ext cx="1151768" cy="617609"/>
            </a:xfrm>
            <a:prstGeom prst="rect">
              <a:avLst/>
            </a:prstGeom>
            <a:noFill/>
          </p:spPr>
          <p:txBody>
            <a:bodyPr wrap="square" rtlCol="0">
              <a:spAutoFit/>
            </a:bodyPr>
            <a:lstStyle/>
            <a:p>
              <a:r>
                <a:rPr lang="id-ID" sz="1000" dirty="0">
                  <a:solidFill>
                    <a:schemeClr val="bg1">
                      <a:lumMod val="95000"/>
                    </a:schemeClr>
                  </a:solidFill>
                </a:rPr>
                <a:t>Suitable for all category</a:t>
              </a:r>
              <a:r>
                <a:rPr lang="en-US" sz="1000" dirty="0">
                  <a:solidFill>
                    <a:schemeClr val="bg1">
                      <a:lumMod val="95000"/>
                    </a:schemeClr>
                  </a:solidFill>
                </a:rPr>
                <a:t>, Lorem Ipsum is not simply random text.</a:t>
              </a:r>
              <a:endParaRPr lang="en-US" sz="1000" b="1" dirty="0">
                <a:solidFill>
                  <a:schemeClr val="bg1">
                    <a:lumMod val="95000"/>
                  </a:schemeClr>
                </a:solidFill>
                <a:latin typeface="Signika Negative" pitchFamily="2" charset="0"/>
              </a:endParaRPr>
            </a:p>
          </p:txBody>
        </p:sp>
        <p:sp>
          <p:nvSpPr>
            <p:cNvPr id="19" name="TextBox 14"/>
            <p:cNvSpPr txBox="1"/>
            <p:nvPr/>
          </p:nvSpPr>
          <p:spPr>
            <a:xfrm>
              <a:off x="915223" y="2684176"/>
              <a:ext cx="1165736" cy="349084"/>
            </a:xfrm>
            <a:prstGeom prst="rect">
              <a:avLst/>
            </a:prstGeom>
            <a:noFill/>
          </p:spPr>
          <p:txBody>
            <a:bodyPr wrap="none" rtlCol="0">
              <a:spAutoFit/>
            </a:bodyPr>
            <a:lstStyle/>
            <a:p>
              <a:r>
                <a:rPr lang="id-ID" sz="2000" dirty="0">
                  <a:solidFill>
                    <a:schemeClr val="bg1">
                      <a:lumMod val="95000"/>
                    </a:schemeClr>
                  </a:solidFill>
                </a:rPr>
                <a:t>Content</a:t>
              </a:r>
              <a:r>
                <a:rPr lang="id-ID" sz="2000" b="1" dirty="0">
                  <a:solidFill>
                    <a:schemeClr val="bg1">
                      <a:lumMod val="95000"/>
                    </a:schemeClr>
                  </a:solidFill>
                </a:rPr>
                <a:t> 0</a:t>
              </a:r>
              <a:r>
                <a:rPr lang="en-US" sz="2000" b="1" dirty="0">
                  <a:solidFill>
                    <a:schemeClr val="bg1">
                      <a:lumMod val="95000"/>
                    </a:schemeClr>
                  </a:solidFill>
                </a:rPr>
                <a:t>2</a:t>
              </a:r>
              <a:endParaRPr lang="id-ID" sz="2000" b="1" dirty="0">
                <a:solidFill>
                  <a:schemeClr val="bg1">
                    <a:lumMod val="95000"/>
                  </a:schemeClr>
                </a:solidFill>
              </a:endParaRPr>
            </a:p>
          </p:txBody>
        </p:sp>
        <p:sp>
          <p:nvSpPr>
            <p:cNvPr id="20" name="TextBox 15"/>
            <p:cNvSpPr txBox="1"/>
            <p:nvPr/>
          </p:nvSpPr>
          <p:spPr>
            <a:xfrm>
              <a:off x="927697" y="2930119"/>
              <a:ext cx="1151768" cy="617609"/>
            </a:xfrm>
            <a:prstGeom prst="rect">
              <a:avLst/>
            </a:prstGeom>
            <a:noFill/>
          </p:spPr>
          <p:txBody>
            <a:bodyPr wrap="square" rtlCol="0">
              <a:spAutoFit/>
            </a:bodyPr>
            <a:lstStyle/>
            <a:p>
              <a:r>
                <a:rPr lang="id-ID" sz="1000" dirty="0">
                  <a:solidFill>
                    <a:schemeClr val="bg1">
                      <a:lumMod val="95000"/>
                    </a:schemeClr>
                  </a:solidFill>
                </a:rPr>
                <a:t>Suitable for all category</a:t>
              </a:r>
              <a:r>
                <a:rPr lang="en-US" sz="1000" dirty="0">
                  <a:solidFill>
                    <a:schemeClr val="bg1">
                      <a:lumMod val="95000"/>
                    </a:schemeClr>
                  </a:solidFill>
                </a:rPr>
                <a:t>, Lorem Ipsum is not simply random text.</a:t>
              </a:r>
              <a:endParaRPr lang="en-US" sz="1000" b="1" dirty="0">
                <a:solidFill>
                  <a:schemeClr val="bg1">
                    <a:lumMod val="95000"/>
                  </a:schemeClr>
                </a:solidFill>
                <a:latin typeface="Signika Negative" pitchFamily="2" charset="0"/>
              </a:endParaRPr>
            </a:p>
          </p:txBody>
        </p:sp>
        <p:sp>
          <p:nvSpPr>
            <p:cNvPr id="21" name="TextBox 16"/>
            <p:cNvSpPr txBox="1"/>
            <p:nvPr/>
          </p:nvSpPr>
          <p:spPr>
            <a:xfrm>
              <a:off x="3180097" y="3200803"/>
              <a:ext cx="1165736" cy="349084"/>
            </a:xfrm>
            <a:prstGeom prst="rect">
              <a:avLst/>
            </a:prstGeom>
            <a:noFill/>
          </p:spPr>
          <p:txBody>
            <a:bodyPr wrap="none" rtlCol="0">
              <a:spAutoFit/>
            </a:bodyPr>
            <a:lstStyle/>
            <a:p>
              <a:r>
                <a:rPr lang="id-ID" sz="2000" dirty="0">
                  <a:solidFill>
                    <a:schemeClr val="bg1"/>
                  </a:solidFill>
                </a:rPr>
                <a:t>Content</a:t>
              </a:r>
              <a:r>
                <a:rPr lang="id-ID" sz="2000" b="1" dirty="0">
                  <a:solidFill>
                    <a:schemeClr val="bg1"/>
                  </a:solidFill>
                </a:rPr>
                <a:t> 0</a:t>
              </a:r>
              <a:r>
                <a:rPr lang="en-US" sz="2000" b="1" dirty="0">
                  <a:solidFill>
                    <a:schemeClr val="bg1"/>
                  </a:solidFill>
                </a:rPr>
                <a:t>3</a:t>
              </a:r>
              <a:endParaRPr lang="id-ID" sz="2000" b="1" dirty="0">
                <a:solidFill>
                  <a:schemeClr val="bg1"/>
                </a:solidFill>
              </a:endParaRPr>
            </a:p>
          </p:txBody>
        </p:sp>
        <p:sp>
          <p:nvSpPr>
            <p:cNvPr id="22" name="TextBox 17"/>
            <p:cNvSpPr txBox="1"/>
            <p:nvPr/>
          </p:nvSpPr>
          <p:spPr>
            <a:xfrm>
              <a:off x="3192571" y="3446746"/>
              <a:ext cx="1151768" cy="617609"/>
            </a:xfrm>
            <a:prstGeom prst="rect">
              <a:avLst/>
            </a:prstGeom>
            <a:noFill/>
          </p:spPr>
          <p:txBody>
            <a:bodyPr wrap="square" rtlCol="0">
              <a:spAutoFit/>
            </a:bodyPr>
            <a:lstStyle/>
            <a:p>
              <a:r>
                <a:rPr lang="id-ID" sz="1000" dirty="0">
                  <a:solidFill>
                    <a:schemeClr val="bg1"/>
                  </a:solidFill>
                </a:rPr>
                <a:t>Suitable for all category</a:t>
              </a:r>
              <a:r>
                <a:rPr lang="en-US" sz="1000" dirty="0">
                  <a:solidFill>
                    <a:schemeClr val="bg1"/>
                  </a:solidFill>
                </a:rPr>
                <a:t>, Lorem Ipsum is not simply random text.</a:t>
              </a:r>
              <a:endParaRPr lang="en-US" sz="1000" b="1" dirty="0">
                <a:solidFill>
                  <a:schemeClr val="bg1"/>
                </a:solidFill>
                <a:latin typeface="Signika Negative" pitchFamily="2" charset="0"/>
              </a:endParaRPr>
            </a:p>
          </p:txBody>
        </p:sp>
        <p:sp>
          <p:nvSpPr>
            <p:cNvPr id="23" name="Freeform 50"/>
            <p:cNvSpPr>
              <a:spLocks noEditPoints="1"/>
            </p:cNvSpPr>
            <p:nvPr/>
          </p:nvSpPr>
          <p:spPr bwMode="auto">
            <a:xfrm>
              <a:off x="3350793" y="2718793"/>
              <a:ext cx="560496" cy="394463"/>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8580" tIns="34290" rIns="68580" bIns="34290" numCol="1" anchor="t" anchorCtr="0" compatLnSpc="1"/>
            <a:lstStyle/>
            <a:p>
              <a:endParaRPr lang="id-ID"/>
            </a:p>
          </p:txBody>
        </p:sp>
        <p:sp>
          <p:nvSpPr>
            <p:cNvPr id="24" name="Freeform 51"/>
            <p:cNvSpPr>
              <a:spLocks noEditPoints="1"/>
            </p:cNvSpPr>
            <p:nvPr/>
          </p:nvSpPr>
          <p:spPr bwMode="auto">
            <a:xfrm>
              <a:off x="1955021" y="2313093"/>
              <a:ext cx="531407" cy="53041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8580" tIns="34290" rIns="68580" bIns="34290" numCol="1" anchor="t" anchorCtr="0" compatLnSpc="1"/>
            <a:lstStyle/>
            <a:p>
              <a:endParaRPr lang="id-ID"/>
            </a:p>
          </p:txBody>
        </p:sp>
        <p:grpSp>
          <p:nvGrpSpPr>
            <p:cNvPr id="25" name="Group 52"/>
            <p:cNvGrpSpPr/>
            <p:nvPr/>
          </p:nvGrpSpPr>
          <p:grpSpPr>
            <a:xfrm flipH="1">
              <a:off x="1581431" y="4207786"/>
              <a:ext cx="673983" cy="683554"/>
              <a:chOff x="1909763" y="950913"/>
              <a:chExt cx="782637" cy="793750"/>
            </a:xfrm>
            <a:solidFill>
              <a:schemeClr val="bg1"/>
            </a:solidFill>
          </p:grpSpPr>
          <p:sp>
            <p:nvSpPr>
              <p:cNvPr id="26"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7"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28" name="组合 27"/>
          <p:cNvGrpSpPr/>
          <p:nvPr/>
        </p:nvGrpSpPr>
        <p:grpSpPr>
          <a:xfrm flipH="1">
            <a:off x="2306237" y="2309584"/>
            <a:ext cx="3603374" cy="3793839"/>
            <a:chOff x="873892" y="1946942"/>
            <a:chExt cx="3589374" cy="3779101"/>
          </a:xfrm>
        </p:grpSpPr>
        <p:grpSp>
          <p:nvGrpSpPr>
            <p:cNvPr id="29" name="组合 28"/>
            <p:cNvGrpSpPr/>
            <p:nvPr/>
          </p:nvGrpSpPr>
          <p:grpSpPr>
            <a:xfrm>
              <a:off x="3785000" y="2202173"/>
              <a:ext cx="667104" cy="484882"/>
              <a:chOff x="2553770" y="1555001"/>
              <a:chExt cx="476808" cy="346566"/>
            </a:xfrm>
          </p:grpSpPr>
          <p:sp>
            <p:nvSpPr>
              <p:cNvPr id="45" name="Pentagon 9"/>
              <p:cNvSpPr/>
              <p:nvPr/>
            </p:nvSpPr>
            <p:spPr>
              <a:xfrm flipH="1">
                <a:off x="2553770" y="1555001"/>
                <a:ext cx="476808" cy="346566"/>
              </a:xfrm>
              <a:prstGeom prst="homePlate">
                <a:avLst>
                  <a:gd name="adj" fmla="val 23830"/>
                </a:avLst>
              </a:prstGeom>
              <a:solidFill>
                <a:srgbClr val="A8CA7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6" name="Group 36"/>
              <p:cNvGrpSpPr/>
              <p:nvPr/>
            </p:nvGrpSpPr>
            <p:grpSpPr>
              <a:xfrm>
                <a:off x="2715031" y="1600024"/>
                <a:ext cx="181552" cy="264651"/>
                <a:chOff x="3582988" y="3510757"/>
                <a:chExt cx="319088" cy="465138"/>
              </a:xfrm>
              <a:solidFill>
                <a:srgbClr val="FFFFFF"/>
              </a:solidFill>
            </p:grpSpPr>
            <p:sp>
              <p:nvSpPr>
                <p:cNvPr id="4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Gill Sans" charset="0"/>
                  </a:endParaRPr>
                </a:p>
              </p:txBody>
            </p:sp>
            <p:sp>
              <p:nvSpPr>
                <p:cNvPr id="4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Gill Sans" charset="0"/>
                  </a:endParaRPr>
                </a:p>
              </p:txBody>
            </p:sp>
          </p:grpSp>
        </p:grpSp>
        <p:grpSp>
          <p:nvGrpSpPr>
            <p:cNvPr id="30" name="组合 29"/>
            <p:cNvGrpSpPr/>
            <p:nvPr/>
          </p:nvGrpSpPr>
          <p:grpSpPr>
            <a:xfrm>
              <a:off x="3796162" y="3676870"/>
              <a:ext cx="667104" cy="484882"/>
              <a:chOff x="2561748" y="2421743"/>
              <a:chExt cx="476808" cy="346566"/>
            </a:xfrm>
          </p:grpSpPr>
          <p:sp>
            <p:nvSpPr>
              <p:cNvPr id="43" name="Pentagon 9"/>
              <p:cNvSpPr/>
              <p:nvPr/>
            </p:nvSpPr>
            <p:spPr>
              <a:xfrm flipH="1">
                <a:off x="2561748" y="2421743"/>
                <a:ext cx="476808" cy="346566"/>
              </a:xfrm>
              <a:prstGeom prst="homePlate">
                <a:avLst>
                  <a:gd name="adj" fmla="val 23830"/>
                </a:avLst>
              </a:prstGeom>
              <a:solidFill>
                <a:srgbClr val="EA846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4"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chemeClr val="bg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grpSp>
        <p:grpSp>
          <p:nvGrpSpPr>
            <p:cNvPr id="31" name="组合 30"/>
            <p:cNvGrpSpPr/>
            <p:nvPr/>
          </p:nvGrpSpPr>
          <p:grpSpPr>
            <a:xfrm>
              <a:off x="3796162" y="5151565"/>
              <a:ext cx="667104" cy="484882"/>
              <a:chOff x="2561748" y="3061080"/>
              <a:chExt cx="476808" cy="346566"/>
            </a:xfrm>
          </p:grpSpPr>
          <p:sp>
            <p:nvSpPr>
              <p:cNvPr id="41" name="Pentagon 9"/>
              <p:cNvSpPr/>
              <p:nvPr/>
            </p:nvSpPr>
            <p:spPr>
              <a:xfrm flipH="1">
                <a:off x="2561748" y="3061080"/>
                <a:ext cx="476808" cy="346566"/>
              </a:xfrm>
              <a:prstGeom prst="homePlate">
                <a:avLst>
                  <a:gd name="adj" fmla="val 23830"/>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32" name="组合 31"/>
            <p:cNvGrpSpPr/>
            <p:nvPr/>
          </p:nvGrpSpPr>
          <p:grpSpPr>
            <a:xfrm>
              <a:off x="873892" y="1946942"/>
              <a:ext cx="2691549" cy="836770"/>
              <a:chOff x="866047" y="1669167"/>
              <a:chExt cx="1923767" cy="598077"/>
            </a:xfrm>
          </p:grpSpPr>
          <p:sp>
            <p:nvSpPr>
              <p:cNvPr id="39" name="TextBox 89"/>
              <p:cNvSpPr txBox="1"/>
              <p:nvPr/>
            </p:nvSpPr>
            <p:spPr>
              <a:xfrm>
                <a:off x="866047" y="1904275"/>
                <a:ext cx="1923767" cy="362969"/>
              </a:xfrm>
              <a:prstGeom prst="rect">
                <a:avLst/>
              </a:prstGeom>
              <a:noFill/>
            </p:spPr>
            <p:txBody>
              <a:bodyPr wrap="square" lIns="0" tIns="0"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40" name="TextBox 90"/>
              <p:cNvSpPr txBox="1"/>
              <p:nvPr/>
            </p:nvSpPr>
            <p:spPr>
              <a:xfrm>
                <a:off x="1704078" y="1669167"/>
                <a:ext cx="659944" cy="197983"/>
              </a:xfrm>
              <a:prstGeom prst="rect">
                <a:avLst/>
              </a:prstGeom>
              <a:noFill/>
            </p:spPr>
            <p:txBody>
              <a:bodyPr wrap="non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标题文字</a:t>
                </a:r>
                <a:endParaRPr kumimoji="0" 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73892" y="3450010"/>
              <a:ext cx="2691549" cy="836770"/>
              <a:chOff x="866047" y="1669167"/>
              <a:chExt cx="1923767" cy="598077"/>
            </a:xfrm>
          </p:grpSpPr>
          <p:sp>
            <p:nvSpPr>
              <p:cNvPr id="37" name="TextBox 92"/>
              <p:cNvSpPr txBox="1"/>
              <p:nvPr/>
            </p:nvSpPr>
            <p:spPr>
              <a:xfrm>
                <a:off x="866047" y="1904275"/>
                <a:ext cx="1923767" cy="362969"/>
              </a:xfrm>
              <a:prstGeom prst="rect">
                <a:avLst/>
              </a:prstGeom>
              <a:noFill/>
            </p:spPr>
            <p:txBody>
              <a:bodyPr wrap="square" lIns="0" tIns="0"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8" name="TextBox 93"/>
              <p:cNvSpPr txBox="1"/>
              <p:nvPr/>
            </p:nvSpPr>
            <p:spPr>
              <a:xfrm>
                <a:off x="1704078" y="1669167"/>
                <a:ext cx="659944" cy="197983"/>
              </a:xfrm>
              <a:prstGeom prst="rect">
                <a:avLst/>
              </a:prstGeom>
              <a:noFill/>
            </p:spPr>
            <p:txBody>
              <a:bodyPr wrap="non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标题文字</a:t>
                </a:r>
                <a:endParaRPr kumimoji="0" 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73892" y="4889273"/>
              <a:ext cx="2691549" cy="836770"/>
              <a:chOff x="866047" y="1669167"/>
              <a:chExt cx="1923767" cy="598077"/>
            </a:xfrm>
          </p:grpSpPr>
          <p:sp>
            <p:nvSpPr>
              <p:cNvPr id="35" name="TextBox 95"/>
              <p:cNvSpPr txBox="1"/>
              <p:nvPr/>
            </p:nvSpPr>
            <p:spPr>
              <a:xfrm>
                <a:off x="866047" y="1904275"/>
                <a:ext cx="1923767" cy="362969"/>
              </a:xfrm>
              <a:prstGeom prst="rect">
                <a:avLst/>
              </a:prstGeom>
              <a:noFill/>
            </p:spPr>
            <p:txBody>
              <a:bodyPr wrap="square" lIns="0" tIns="0"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6" name="TextBox 96"/>
              <p:cNvSpPr txBox="1"/>
              <p:nvPr/>
            </p:nvSpPr>
            <p:spPr>
              <a:xfrm>
                <a:off x="1704078" y="1669167"/>
                <a:ext cx="659944" cy="197983"/>
              </a:xfrm>
              <a:prstGeom prst="rect">
                <a:avLst/>
              </a:prstGeom>
              <a:noFill/>
            </p:spPr>
            <p:txBody>
              <a:bodyPr wrap="non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标题文字</a:t>
                </a:r>
                <a:endParaRPr kumimoji="0" 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0" y="347511"/>
            <a:ext cx="12190413" cy="879307"/>
            <a:chOff x="0" y="347511"/>
            <a:chExt cx="12190413" cy="879307"/>
          </a:xfrm>
        </p:grpSpPr>
        <p:sp>
          <p:nvSpPr>
            <p:cNvPr id="50" name="矩形 49"/>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52"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03752" y="2479386"/>
            <a:ext cx="3222344" cy="3543350"/>
            <a:chOff x="3575845" y="1792523"/>
            <a:chExt cx="1985962" cy="1986576"/>
          </a:xfrm>
        </p:grpSpPr>
        <p:sp>
          <p:nvSpPr>
            <p:cNvPr id="10" name="Freeform 21"/>
            <p:cNvSpPr/>
            <p:nvPr/>
          </p:nvSpPr>
          <p:spPr bwMode="auto">
            <a:xfrm>
              <a:off x="3575845" y="1792523"/>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rgbClr val="EA846C"/>
            </a:solidFill>
            <a:ln>
              <a:noFill/>
            </a:ln>
          </p:spPr>
          <p:txBody>
            <a:bodyPr/>
            <a:lstStyle/>
            <a:p>
              <a:endParaRPr lang="zh-CN" altLang="en-US" sz="4000"/>
            </a:p>
          </p:txBody>
        </p:sp>
        <p:sp>
          <p:nvSpPr>
            <p:cNvPr id="11" name="Freeform 22"/>
            <p:cNvSpPr/>
            <p:nvPr/>
          </p:nvSpPr>
          <p:spPr bwMode="auto">
            <a:xfrm>
              <a:off x="4588670" y="1792523"/>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rgbClr val="A8CA7D"/>
            </a:solidFill>
            <a:ln>
              <a:noFill/>
            </a:ln>
          </p:spPr>
          <p:txBody>
            <a:bodyPr/>
            <a:lstStyle/>
            <a:p>
              <a:endParaRPr lang="zh-CN" altLang="en-US" sz="4000"/>
            </a:p>
          </p:txBody>
        </p:sp>
        <p:sp>
          <p:nvSpPr>
            <p:cNvPr id="12" name="Freeform 23"/>
            <p:cNvSpPr/>
            <p:nvPr/>
          </p:nvSpPr>
          <p:spPr bwMode="auto">
            <a:xfrm>
              <a:off x="3575845" y="2805661"/>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rgbClr val="A8CA7D"/>
            </a:solidFill>
            <a:ln>
              <a:noFill/>
            </a:ln>
          </p:spPr>
          <p:txBody>
            <a:bodyPr/>
            <a:lstStyle/>
            <a:p>
              <a:endParaRPr lang="zh-CN" altLang="en-US" sz="4000"/>
            </a:p>
          </p:txBody>
        </p:sp>
        <p:sp>
          <p:nvSpPr>
            <p:cNvPr id="13" name="Freeform 24"/>
            <p:cNvSpPr/>
            <p:nvPr/>
          </p:nvSpPr>
          <p:spPr bwMode="auto">
            <a:xfrm>
              <a:off x="4588670" y="2805661"/>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rgbClr val="EA846C"/>
            </a:solidFill>
            <a:ln>
              <a:noFill/>
            </a:ln>
          </p:spPr>
          <p:txBody>
            <a:bodyPr/>
            <a:lstStyle/>
            <a:p>
              <a:endParaRPr lang="zh-CN" altLang="en-US" sz="4000"/>
            </a:p>
          </p:txBody>
        </p:sp>
        <p:sp>
          <p:nvSpPr>
            <p:cNvPr id="14" name="Rectangle 25"/>
            <p:cNvSpPr>
              <a:spLocks noChangeArrowheads="1"/>
            </p:cNvSpPr>
            <p:nvPr/>
          </p:nvSpPr>
          <p:spPr bwMode="auto">
            <a:xfrm>
              <a:off x="3952857" y="1960851"/>
              <a:ext cx="238161"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dirty="0">
                  <a:solidFill>
                    <a:srgbClr val="FFFFFF"/>
                  </a:solidFill>
                  <a:latin typeface="+mj-lt"/>
                </a:rPr>
                <a:t>S</a:t>
              </a:r>
              <a:endParaRPr lang="zh-CN" altLang="zh-CN" sz="7200" dirty="0">
                <a:latin typeface="+mj-lt"/>
              </a:endParaRPr>
            </a:p>
          </p:txBody>
        </p:sp>
        <p:sp>
          <p:nvSpPr>
            <p:cNvPr id="15" name="Rectangle 26"/>
            <p:cNvSpPr>
              <a:spLocks noChangeArrowheads="1"/>
            </p:cNvSpPr>
            <p:nvPr/>
          </p:nvSpPr>
          <p:spPr bwMode="auto">
            <a:xfrm>
              <a:off x="4804684" y="1960851"/>
              <a:ext cx="460147"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dirty="0">
                  <a:solidFill>
                    <a:srgbClr val="FFFFFF"/>
                  </a:solidFill>
                  <a:latin typeface="+mj-lt"/>
                </a:rPr>
                <a:t>W</a:t>
              </a:r>
              <a:endParaRPr lang="zh-CN" altLang="zh-CN" sz="7200" dirty="0">
                <a:latin typeface="+mj-lt"/>
              </a:endParaRPr>
            </a:p>
          </p:txBody>
        </p:sp>
        <p:sp>
          <p:nvSpPr>
            <p:cNvPr id="16" name="Rectangle 27"/>
            <p:cNvSpPr>
              <a:spLocks noChangeArrowheads="1"/>
            </p:cNvSpPr>
            <p:nvPr/>
          </p:nvSpPr>
          <p:spPr bwMode="auto">
            <a:xfrm>
              <a:off x="3926133" y="2913644"/>
              <a:ext cx="342414"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a:solidFill>
                    <a:srgbClr val="FFFFFF"/>
                  </a:solidFill>
                  <a:latin typeface="+mj-lt"/>
                </a:rPr>
                <a:t>O</a:t>
              </a:r>
              <a:endParaRPr lang="zh-CN" altLang="zh-CN" sz="7200">
                <a:latin typeface="+mj-lt"/>
              </a:endParaRPr>
            </a:p>
          </p:txBody>
        </p:sp>
        <p:sp>
          <p:nvSpPr>
            <p:cNvPr id="17" name="Rectangle 28"/>
            <p:cNvSpPr>
              <a:spLocks noChangeArrowheads="1"/>
            </p:cNvSpPr>
            <p:nvPr/>
          </p:nvSpPr>
          <p:spPr bwMode="auto">
            <a:xfrm>
              <a:off x="4928332" y="2913644"/>
              <a:ext cx="252541"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dirty="0">
                  <a:solidFill>
                    <a:srgbClr val="FFFFFF"/>
                  </a:solidFill>
                  <a:latin typeface="+mj-lt"/>
                </a:rPr>
                <a:t>T</a:t>
              </a:r>
              <a:endParaRPr lang="zh-CN" altLang="zh-CN" sz="7200" dirty="0">
                <a:latin typeface="+mj-lt"/>
              </a:endParaRPr>
            </a:p>
          </p:txBody>
        </p:sp>
        <p:sp>
          <p:nvSpPr>
            <p:cNvPr id="18" name="椭圆 17"/>
            <p:cNvSpPr/>
            <p:nvPr/>
          </p:nvSpPr>
          <p:spPr>
            <a:xfrm>
              <a:off x="4320209" y="2536523"/>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19" name="Freeform 6"/>
            <p:cNvSpPr>
              <a:spLocks noEditPoints="1"/>
            </p:cNvSpPr>
            <p:nvPr/>
          </p:nvSpPr>
          <p:spPr bwMode="auto">
            <a:xfrm>
              <a:off x="4440358" y="2687553"/>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sz="4000"/>
            </a:p>
          </p:txBody>
        </p:sp>
      </p:grpSp>
      <p:sp>
        <p:nvSpPr>
          <p:cNvPr id="20" name="Text Box 10"/>
          <p:cNvSpPr txBox="1">
            <a:spLocks noChangeArrowheads="1"/>
          </p:cNvSpPr>
          <p:nvPr/>
        </p:nvSpPr>
        <p:spPr bwMode="auto">
          <a:xfrm>
            <a:off x="8430033" y="2353107"/>
            <a:ext cx="3065230" cy="846385"/>
          </a:xfrm>
          <a:prstGeom prst="rect">
            <a:avLst/>
          </a:prstGeom>
          <a:noFill/>
          <a:ln w="9525">
            <a:noFill/>
            <a:miter lim="800000"/>
          </a:ln>
        </p:spPr>
        <p:txBody>
          <a:bodyPr wrap="square" lIns="45720" tIns="22860" rIns="45720" bIns="22860">
            <a:spAutoFit/>
          </a:bodyPr>
          <a:lstStyle/>
          <a:p>
            <a:pPr defTabSz="1088390"/>
            <a:r>
              <a:rPr lang="en-U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Area Mapping</a:t>
            </a:r>
          </a:p>
          <a:p>
            <a:pPr defTabSz="1088390"/>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Nunc 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 name="Text Box 10"/>
          <p:cNvSpPr txBox="1">
            <a:spLocks noChangeArrowheads="1"/>
          </p:cNvSpPr>
          <p:nvPr/>
        </p:nvSpPr>
        <p:spPr bwMode="auto">
          <a:xfrm>
            <a:off x="8430033" y="5176351"/>
            <a:ext cx="3065230" cy="846385"/>
          </a:xfrm>
          <a:prstGeom prst="rect">
            <a:avLst/>
          </a:prstGeom>
          <a:noFill/>
          <a:ln w="9525">
            <a:noFill/>
            <a:miter lim="800000"/>
          </a:ln>
        </p:spPr>
        <p:txBody>
          <a:bodyPr wrap="square" lIns="45720" tIns="22860" rIns="45720" bIns="22860">
            <a:spAutoFit/>
          </a:bodyPr>
          <a:lstStyle/>
          <a:p>
            <a:pPr defTabSz="1088390"/>
            <a:r>
              <a:rPr lang="en-US" sz="16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Consumer Document</a:t>
            </a:r>
          </a:p>
          <a:p>
            <a:pPr defTabSz="1088390"/>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 eu tempor purus. Nunc a leo magna, sit amet consequat risus. Nullam eu tempor purus.</a:t>
            </a:r>
          </a:p>
        </p:txBody>
      </p:sp>
      <p:sp>
        <p:nvSpPr>
          <p:cNvPr id="22" name="Text Box 10"/>
          <p:cNvSpPr txBox="1">
            <a:spLocks noChangeArrowheads="1"/>
          </p:cNvSpPr>
          <p:nvPr/>
        </p:nvSpPr>
        <p:spPr bwMode="auto">
          <a:xfrm>
            <a:off x="934586" y="2353107"/>
            <a:ext cx="3065230" cy="846385"/>
          </a:xfrm>
          <a:prstGeom prst="rect">
            <a:avLst/>
          </a:prstGeom>
          <a:noFill/>
          <a:ln w="9525">
            <a:noFill/>
            <a:miter lim="800000"/>
          </a:ln>
        </p:spPr>
        <p:txBody>
          <a:bodyPr wrap="square" lIns="45720" tIns="22860" rIns="45720" bIns="22860">
            <a:spAutoFit/>
          </a:bodyPr>
          <a:lstStyle/>
          <a:p>
            <a:pPr algn="r" defTabSz="1088390"/>
            <a:r>
              <a:rPr lang="en-U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Branding</a:t>
            </a:r>
          </a:p>
          <a:p>
            <a:pPr algn="r" defTabSz="1088390"/>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3" name="Text Box 10"/>
          <p:cNvSpPr txBox="1">
            <a:spLocks noChangeArrowheads="1"/>
          </p:cNvSpPr>
          <p:nvPr/>
        </p:nvSpPr>
        <p:spPr bwMode="auto">
          <a:xfrm>
            <a:off x="934586" y="5176351"/>
            <a:ext cx="3065230" cy="846385"/>
          </a:xfrm>
          <a:prstGeom prst="rect">
            <a:avLst/>
          </a:prstGeom>
          <a:noFill/>
          <a:ln w="9525">
            <a:noFill/>
            <a:miter lim="800000"/>
          </a:ln>
        </p:spPr>
        <p:txBody>
          <a:bodyPr wrap="square" lIns="45720" tIns="22860" rIns="45720" bIns="22860">
            <a:spAutoFit/>
          </a:bodyPr>
          <a:lstStyle/>
          <a:p>
            <a:pPr algn="r" defTabSz="1088390"/>
            <a:r>
              <a:rPr lang="en-U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Good Product</a:t>
            </a:r>
          </a:p>
          <a:p>
            <a:pPr algn="r" defTabSz="1088390"/>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24" name="组合 23"/>
          <p:cNvGrpSpPr/>
          <p:nvPr/>
        </p:nvGrpSpPr>
        <p:grpSpPr>
          <a:xfrm>
            <a:off x="0" y="347511"/>
            <a:ext cx="12190413" cy="879307"/>
            <a:chOff x="0" y="347511"/>
            <a:chExt cx="12190413" cy="879307"/>
          </a:xfrm>
        </p:grpSpPr>
        <p:sp>
          <p:nvSpPr>
            <p:cNvPr id="25" name="矩形 24"/>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27"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TextBox 5"/>
          <p:cNvSpPr txBox="1"/>
          <p:nvPr/>
        </p:nvSpPr>
        <p:spPr>
          <a:xfrm>
            <a:off x="3984398" y="3535244"/>
            <a:ext cx="4243388" cy="830997"/>
          </a:xfrm>
          <a:prstGeom prst="rect">
            <a:avLst/>
          </a:prstGeom>
          <a:noFill/>
        </p:spPr>
        <p:txBody>
          <a:bodyPr wrap="square" rtlCol="0">
            <a:spAutoFit/>
          </a:bodyPr>
          <a:lstStyle/>
          <a:p>
            <a:pPr algn="ct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INFOGRAPHICLid</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nemo minima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accusantiumoloremque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quae ab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quasi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architecto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beatae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dicta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sunt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explicabo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4" name="TextBox 15"/>
          <p:cNvSpPr txBox="1"/>
          <p:nvPr/>
        </p:nvSpPr>
        <p:spPr>
          <a:xfrm>
            <a:off x="5142486" y="4904608"/>
            <a:ext cx="1955342" cy="276999"/>
          </a:xfrm>
          <a:prstGeom prst="rect">
            <a:avLst/>
          </a:prstGeom>
          <a:solidFill>
            <a:srgbClr val="A8CA7D"/>
          </a:solidFill>
          <a:ln>
            <a:noFill/>
          </a:ln>
        </p:spPr>
        <p:txBody>
          <a:bodyPr wrap="square" rtlCol="0">
            <a:spAutoFit/>
          </a:bodyPr>
          <a:lstStyle/>
          <a:p>
            <a:pPr algn="ctr"/>
            <a:r>
              <a:rPr lang="en-US" sz="1200" spc="600" dirty="0">
                <a:solidFill>
                  <a:schemeClr val="bg1"/>
                </a:solidFill>
                <a:latin typeface="Lato Black" charset="0"/>
                <a:ea typeface="Lato Black" charset="0"/>
                <a:cs typeface="Lato Black" charset="0"/>
              </a:rPr>
              <a:t>YOURE NAME</a:t>
            </a:r>
          </a:p>
        </p:txBody>
      </p:sp>
      <p:sp>
        <p:nvSpPr>
          <p:cNvPr id="15" name="TextBox 16"/>
          <p:cNvSpPr txBox="1"/>
          <p:nvPr/>
        </p:nvSpPr>
        <p:spPr>
          <a:xfrm>
            <a:off x="5249746" y="1297749"/>
            <a:ext cx="1702709" cy="769441"/>
          </a:xfrm>
          <a:prstGeom prst="rect">
            <a:avLst/>
          </a:prstGeom>
          <a:noFill/>
        </p:spPr>
        <p:txBody>
          <a:bodyPr wrap="none" rtlCol="0">
            <a:spAutoFit/>
          </a:bodyPr>
          <a:lstStyle/>
          <a:p>
            <a:pPr algn="ctr"/>
            <a:r>
              <a:rPr lang="en-US" altLang="zh-CN" sz="4400" b="1" dirty="0">
                <a:solidFill>
                  <a:srgbClr val="A8CA7D"/>
                </a:solidFill>
                <a:latin typeface="张海山锐线体简" panose="02000000000000000000" pitchFamily="2" charset="-122"/>
                <a:ea typeface="张海山锐线体简" panose="02000000000000000000" pitchFamily="2" charset="-122"/>
                <a:cs typeface="Lato Black" charset="0"/>
              </a:rPr>
              <a:t>LOGO</a:t>
            </a:r>
            <a:endParaRPr lang="en-US" sz="4400" b="1" dirty="0">
              <a:solidFill>
                <a:srgbClr val="A8CA7D"/>
              </a:solidFill>
              <a:latin typeface="张海山锐线体简" panose="02000000000000000000" pitchFamily="2" charset="-122"/>
              <a:ea typeface="张海山锐线体简" panose="02000000000000000000" pitchFamily="2" charset="-122"/>
              <a:cs typeface="Lato Black" charset="0"/>
            </a:endParaRPr>
          </a:p>
        </p:txBody>
      </p:sp>
      <p:sp>
        <p:nvSpPr>
          <p:cNvPr id="16" name="_14"/>
          <p:cNvSpPr txBox="1">
            <a:spLocks noChangeArrowheads="1"/>
          </p:cNvSpPr>
          <p:nvPr/>
        </p:nvSpPr>
        <p:spPr bwMode="auto">
          <a:xfrm>
            <a:off x="2577562" y="2345923"/>
            <a:ext cx="705709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000" spc="600" dirty="0">
                <a:solidFill>
                  <a:srgbClr val="A8CA7D"/>
                </a:solidFill>
                <a:latin typeface="微软雅黑" panose="020B0503020204020204" pitchFamily="34" charset="-122"/>
                <a:ea typeface="微软雅黑" panose="020B0503020204020204" pitchFamily="34" charset="-122"/>
              </a:rPr>
              <a:t>谢谢您的</a:t>
            </a:r>
            <a:r>
              <a:rPr lang="zh-CN" altLang="en-US" sz="6000" spc="600" dirty="0">
                <a:solidFill>
                  <a:srgbClr val="EA846C"/>
                </a:solidFill>
                <a:latin typeface="微软雅黑" panose="020B0503020204020204" pitchFamily="34" charset="-122"/>
                <a:ea typeface="微软雅黑" panose="020B0503020204020204" pitchFamily="34" charset="-122"/>
              </a:rPr>
              <a:t>观看指导</a:t>
            </a:r>
            <a:r>
              <a:rPr lang="en-US" altLang="zh-CN" sz="6000" spc="600" dirty="0">
                <a:solidFill>
                  <a:srgbClr val="EA846C"/>
                </a:solidFill>
                <a:latin typeface="微软雅黑" panose="020B0503020204020204" pitchFamily="34" charset="-122"/>
                <a:ea typeface="微软雅黑" panose="020B0503020204020204" pitchFamily="34" charset="-122"/>
              </a:rPr>
              <a:t>!</a:t>
            </a:r>
            <a:endParaRPr lang="zh-CN" sz="6000" spc="600" dirty="0">
              <a:solidFill>
                <a:srgbClr val="A8CA7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anim calcmode="lin" valueType="num">
                                      <p:cBhvr>
                                        <p:cTn id="30" dur="750" fill="hold"/>
                                        <p:tgtEl>
                                          <p:spTgt spid="15"/>
                                        </p:tgtEl>
                                        <p:attrNameLst>
                                          <p:attrName>ppt_x</p:attrName>
                                        </p:attrNameLst>
                                      </p:cBhvr>
                                      <p:tavLst>
                                        <p:tav tm="0">
                                          <p:val>
                                            <p:strVal val="#ppt_x"/>
                                          </p:val>
                                        </p:tav>
                                        <p:tav tm="100000">
                                          <p:val>
                                            <p:strVal val="#ppt_x"/>
                                          </p:val>
                                        </p:tav>
                                      </p:tavLst>
                                    </p:anim>
                                    <p:anim calcmode="lin" valueType="num">
                                      <p:cBhvr>
                                        <p:cTn id="31"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a:off x="2940611" y="1979218"/>
            <a:ext cx="1693410" cy="2235341"/>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微软雅黑" panose="020B0503020204020204" pitchFamily="34" charset="-122"/>
                <a:ea typeface="微软雅黑" panose="020B0503020204020204" pitchFamily="34" charset="-122"/>
              </a:rPr>
              <a:t>1</a:t>
            </a:r>
            <a:endParaRPr lang="zh-CN" altLang="en-US" sz="6600"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761022" y="2615643"/>
            <a:ext cx="5126836" cy="1598916"/>
            <a:chOff x="5197346" y="2503043"/>
            <a:chExt cx="5126836" cy="1598916"/>
          </a:xfrm>
        </p:grpSpPr>
        <p:sp>
          <p:nvSpPr>
            <p:cNvPr id="15" name="矩形 14"/>
            <p:cNvSpPr/>
            <p:nvPr/>
          </p:nvSpPr>
          <p:spPr>
            <a:xfrm>
              <a:off x="5235445" y="2503043"/>
              <a:ext cx="4955203" cy="1046440"/>
            </a:xfrm>
            <a:prstGeom prst="rect">
              <a:avLst/>
            </a:prstGeom>
          </p:spPr>
          <p:txBody>
            <a:bodyPr wrap="none">
              <a:spAutoFit/>
            </a:bodyPr>
            <a:lstStyle/>
            <a:p>
              <a:r>
                <a:rPr kumimoji="1" lang="zh-CN" altLang="en-US" sz="6200" dirty="0">
                  <a:solidFill>
                    <a:srgbClr val="EA846C"/>
                  </a:solidFill>
                  <a:latin typeface="微软雅黑" panose="020B0503020204020204" pitchFamily="34" charset="-122"/>
                  <a:ea typeface="微软雅黑" panose="020B0503020204020204" pitchFamily="34" charset="-122"/>
                </a:rPr>
                <a:t>加入你的标题</a:t>
              </a:r>
            </a:p>
          </p:txBody>
        </p:sp>
        <p:sp>
          <p:nvSpPr>
            <p:cNvPr id="16" name="矩形 15"/>
            <p:cNvSpPr/>
            <p:nvPr/>
          </p:nvSpPr>
          <p:spPr>
            <a:xfrm>
              <a:off x="5197346" y="3569506"/>
              <a:ext cx="5126836"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40213" y="2186991"/>
            <a:ext cx="1594497" cy="741951"/>
            <a:chOff x="2948535" y="3672185"/>
            <a:chExt cx="2811555" cy="1281388"/>
          </a:xfrm>
        </p:grpSpPr>
        <p:sp>
          <p:nvSpPr>
            <p:cNvPr id="10" name="Rounded Rectangle 43"/>
            <p:cNvSpPr/>
            <p:nvPr/>
          </p:nvSpPr>
          <p:spPr>
            <a:xfrm>
              <a:off x="2964135" y="3673227"/>
              <a:ext cx="2230265" cy="557566"/>
            </a:xfrm>
            <a:prstGeom prst="roundRect">
              <a:avLst>
                <a:gd name="adj" fmla="val 46832"/>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44"/>
            <p:cNvSpPr txBox="1"/>
            <p:nvPr/>
          </p:nvSpPr>
          <p:spPr>
            <a:xfrm>
              <a:off x="3188964" y="3672185"/>
              <a:ext cx="210410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加入标题</a:t>
              </a:r>
              <a:endParaRPr lang="id-ID" sz="1500" dirty="0">
                <a:solidFill>
                  <a:schemeClr val="bg1"/>
                </a:solidFill>
                <a:latin typeface="思源黑体 CN Medium" pitchFamily="34" charset="-122"/>
                <a:ea typeface="思源黑体 CN Medium" pitchFamily="34" charset="-122"/>
              </a:endParaRPr>
            </a:p>
          </p:txBody>
        </p:sp>
        <p:sp>
          <p:nvSpPr>
            <p:cNvPr id="12" name="TextBox 45"/>
            <p:cNvSpPr txBox="1"/>
            <p:nvPr/>
          </p:nvSpPr>
          <p:spPr>
            <a:xfrm>
              <a:off x="2948535" y="4342295"/>
              <a:ext cx="2811555" cy="611278"/>
            </a:xfrm>
            <a:prstGeom prst="rect">
              <a:avLst/>
            </a:prstGeom>
            <a:noFill/>
          </p:spPr>
          <p:txBody>
            <a:bodyPr wrap="square" rtlCol="0">
              <a:spAutoFit/>
            </a:bodyPr>
            <a:lstStyle/>
            <a:p>
              <a:r>
                <a:rPr lang="en-US" altLang="zh-CN" sz="1700"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13" name="TextBox 46"/>
          <p:cNvSpPr txBox="1"/>
          <p:nvPr/>
        </p:nvSpPr>
        <p:spPr>
          <a:xfrm>
            <a:off x="956063" y="3056960"/>
            <a:ext cx="5579128" cy="3351022"/>
          </a:xfrm>
          <a:prstGeom prst="rect">
            <a:avLst/>
          </a:prstGeom>
          <a:noFill/>
        </p:spPr>
        <p:txBody>
          <a:bodyPr wrap="square" lIns="49634" tIns="24817" rIns="49634" bIns="24817" rtlCol="0">
            <a:spAutoFit/>
          </a:bodyPr>
          <a:lstStyle/>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您的内容打在这里，或者通过复制您的文本后，在此框中选择粘贴，您的内容打在这里，或者通过复制您的文本后，在此框中选择粘贴，并选择只保留文字。您的内容打在这里，或者通过复制您的文本后，</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898046" y="1800357"/>
            <a:ext cx="4872328" cy="4413180"/>
            <a:chOff x="6972915" y="1629519"/>
            <a:chExt cx="5217498" cy="4725823"/>
          </a:xfrm>
        </p:grpSpPr>
        <p:sp>
          <p:nvSpPr>
            <p:cNvPr id="14" name="Rectangle 3"/>
            <p:cNvSpPr/>
            <p:nvPr/>
          </p:nvSpPr>
          <p:spPr>
            <a:xfrm>
              <a:off x="6972915" y="4253324"/>
              <a:ext cx="4797074" cy="2102018"/>
            </a:xfrm>
            <a:prstGeom prst="rect">
              <a:avLst/>
            </a:prstGeom>
            <a:solidFill>
              <a:srgbClr val="A8CA7D"/>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latin typeface="+mn-ea"/>
              </a:endParaRPr>
            </a:p>
          </p:txBody>
        </p:sp>
        <p:sp>
          <p:nvSpPr>
            <p:cNvPr id="15" name="Subtitle 2"/>
            <p:cNvSpPr txBox="1"/>
            <p:nvPr/>
          </p:nvSpPr>
          <p:spPr>
            <a:xfrm>
              <a:off x="7120997" y="4126785"/>
              <a:ext cx="850026" cy="1139186"/>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000" b="1" dirty="0">
                  <a:solidFill>
                    <a:schemeClr val="bg1"/>
                  </a:solidFill>
                  <a:latin typeface="+mn-ea"/>
                  <a:cs typeface="Helvetica Neue"/>
                </a:rPr>
                <a:t>“</a:t>
              </a:r>
            </a:p>
          </p:txBody>
        </p:sp>
        <p:sp>
          <p:nvSpPr>
            <p:cNvPr id="16" name="Subtitle 2"/>
            <p:cNvSpPr txBox="1"/>
            <p:nvPr/>
          </p:nvSpPr>
          <p:spPr>
            <a:xfrm>
              <a:off x="7474545" y="4832573"/>
              <a:ext cx="3851870" cy="1255656"/>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bg1"/>
                  </a:solidFill>
                  <a:latin typeface="微软雅黑" panose="020B0503020204020204" pitchFamily="34" charset="-122"/>
                  <a:ea typeface="微软雅黑" panose="020B0503020204020204" pitchFamily="34" charset="-122"/>
                </a:rPr>
                <a:t>详写内容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7" name="Subtitle 2"/>
            <p:cNvSpPr txBox="1"/>
            <p:nvPr/>
          </p:nvSpPr>
          <p:spPr>
            <a:xfrm>
              <a:off x="11146283" y="5727110"/>
              <a:ext cx="1044130" cy="556564"/>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000" b="1" dirty="0">
                  <a:solidFill>
                    <a:schemeClr val="bg1"/>
                  </a:solidFill>
                  <a:latin typeface="+mn-ea"/>
                  <a:cs typeface="Helvetica Neue"/>
                </a:rPr>
                <a:t>”</a:t>
              </a:r>
            </a:p>
          </p:txBody>
        </p:sp>
        <p:sp>
          <p:nvSpPr>
            <p:cNvPr id="18" name="Rectangle 3"/>
            <p:cNvSpPr/>
            <p:nvPr/>
          </p:nvSpPr>
          <p:spPr>
            <a:xfrm>
              <a:off x="6972915" y="1629519"/>
              <a:ext cx="4797074" cy="2497266"/>
            </a:xfrm>
            <a:prstGeom prst="rect">
              <a:avLst/>
            </a:prstGeom>
            <a:blipFill dpi="0" rotWithShape="1">
              <a:blip r:embed="rId3"/>
              <a:srcRect/>
              <a:stretch>
                <a:fillRect/>
              </a:stretch>
            </a:blipFill>
            <a:ln w="7620">
              <a:solidFill>
                <a:srgbClr val="CDCDCD"/>
              </a:solidFill>
            </a:ln>
            <a:effectLst>
              <a:outerShdw blurRad="635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latin typeface="+mn-ea"/>
              </a:endParaRPr>
            </a:p>
          </p:txBody>
        </p:sp>
      </p:grpSp>
      <p:grpSp>
        <p:nvGrpSpPr>
          <p:cNvPr id="19" name="组合 18"/>
          <p:cNvGrpSpPr/>
          <p:nvPr/>
        </p:nvGrpSpPr>
        <p:grpSpPr>
          <a:xfrm>
            <a:off x="0" y="347511"/>
            <a:ext cx="12190413" cy="879307"/>
            <a:chOff x="0" y="347511"/>
            <a:chExt cx="12190413" cy="879307"/>
          </a:xfrm>
        </p:grpSpPr>
        <p:sp>
          <p:nvSpPr>
            <p:cNvPr id="20" name="矩形 19"/>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22"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38713" y="2212364"/>
            <a:ext cx="1588598" cy="3671234"/>
            <a:chOff x="1271929" y="1467505"/>
            <a:chExt cx="2203224" cy="5091630"/>
          </a:xfrm>
        </p:grpSpPr>
        <p:grpSp>
          <p:nvGrpSpPr>
            <p:cNvPr id="10" name="组合 9"/>
            <p:cNvGrpSpPr/>
            <p:nvPr/>
          </p:nvGrpSpPr>
          <p:grpSpPr>
            <a:xfrm>
              <a:off x="3142215" y="1467505"/>
              <a:ext cx="332938" cy="5091630"/>
              <a:chOff x="2563371" y="2138292"/>
              <a:chExt cx="262016" cy="4007014"/>
            </a:xfrm>
          </p:grpSpPr>
          <p:cxnSp>
            <p:nvCxnSpPr>
              <p:cNvPr id="14" name="直接连接符 13"/>
              <p:cNvCxnSpPr/>
              <p:nvPr/>
            </p:nvCxnSpPr>
            <p:spPr>
              <a:xfrm>
                <a:off x="2697640" y="2138292"/>
                <a:ext cx="0" cy="4007014"/>
              </a:xfrm>
              <a:prstGeom prst="line">
                <a:avLst/>
              </a:prstGeom>
              <a:ln w="12700">
                <a:solidFill>
                  <a:srgbClr val="A8CA7D"/>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569893" y="2710083"/>
                <a:ext cx="255494" cy="255494"/>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16" name="椭圆 15"/>
              <p:cNvSpPr/>
              <p:nvPr/>
            </p:nvSpPr>
            <p:spPr>
              <a:xfrm>
                <a:off x="2569893" y="4040841"/>
                <a:ext cx="255494" cy="255494"/>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17" name="椭圆 16"/>
              <p:cNvSpPr/>
              <p:nvPr/>
            </p:nvSpPr>
            <p:spPr>
              <a:xfrm>
                <a:off x="2563371" y="5405867"/>
                <a:ext cx="255494" cy="255494"/>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11" name="泪滴形 10"/>
            <p:cNvSpPr/>
            <p:nvPr/>
          </p:nvSpPr>
          <p:spPr>
            <a:xfrm rot="2700000">
              <a:off x="1300956" y="1615917"/>
              <a:ext cx="1454564" cy="1454564"/>
            </a:xfrm>
            <a:prstGeom prst="teardrop">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12" name="泪滴形 11"/>
            <p:cNvSpPr/>
            <p:nvPr/>
          </p:nvSpPr>
          <p:spPr>
            <a:xfrm rot="2700000">
              <a:off x="1271929" y="5043765"/>
              <a:ext cx="1454564" cy="1454564"/>
            </a:xfrm>
            <a:prstGeom prst="teardrop">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13" name="泪滴形 12"/>
            <p:cNvSpPr/>
            <p:nvPr/>
          </p:nvSpPr>
          <p:spPr>
            <a:xfrm rot="2700000">
              <a:off x="1286442" y="3320019"/>
              <a:ext cx="1454564" cy="1454564"/>
            </a:xfrm>
            <a:prstGeom prst="teardrop">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18" name="组合 17"/>
          <p:cNvGrpSpPr/>
          <p:nvPr/>
        </p:nvGrpSpPr>
        <p:grpSpPr>
          <a:xfrm>
            <a:off x="3427973" y="2598114"/>
            <a:ext cx="4597610" cy="174940"/>
            <a:chOff x="4906190" y="1416527"/>
            <a:chExt cx="3933010" cy="166280"/>
          </a:xfrm>
          <a:solidFill>
            <a:srgbClr val="A8CA7D"/>
          </a:solidFill>
        </p:grpSpPr>
        <p:sp>
          <p:nvSpPr>
            <p:cNvPr id="19" name="矩形 18"/>
            <p:cNvSpPr/>
            <p:nvPr/>
          </p:nvSpPr>
          <p:spPr>
            <a:xfrm>
              <a:off x="4906190" y="1416527"/>
              <a:ext cx="166280" cy="166280"/>
            </a:xfrm>
            <a:prstGeom prst="rect">
              <a:avLst/>
            </a:prstGeom>
            <a:grpFill/>
            <a:ln>
              <a:solidFill>
                <a:srgbClr val="A8CA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solidFill>
                  <a:srgbClr val="FFB850"/>
                </a:solidFill>
              </a:endParaRPr>
            </a:p>
          </p:txBody>
        </p:sp>
        <p:cxnSp>
          <p:nvCxnSpPr>
            <p:cNvPr id="20" name="直接连接符 19"/>
            <p:cNvCxnSpPr>
              <a:stCxn id="19" idx="3"/>
            </p:cNvCxnSpPr>
            <p:nvPr/>
          </p:nvCxnSpPr>
          <p:spPr>
            <a:xfrm>
              <a:off x="5072470" y="1499667"/>
              <a:ext cx="3766730" cy="0"/>
            </a:xfrm>
            <a:prstGeom prst="line">
              <a:avLst/>
            </a:prstGeom>
            <a:grpFill/>
            <a:ln>
              <a:solidFill>
                <a:srgbClr val="A8CA7D"/>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1" name="组合 20"/>
          <p:cNvGrpSpPr/>
          <p:nvPr/>
        </p:nvGrpSpPr>
        <p:grpSpPr>
          <a:xfrm>
            <a:off x="3427973" y="3777362"/>
            <a:ext cx="4597610" cy="174940"/>
            <a:chOff x="4906190" y="2727732"/>
            <a:chExt cx="3933010" cy="166280"/>
          </a:xfrm>
          <a:solidFill>
            <a:srgbClr val="EA846C"/>
          </a:solidFill>
        </p:grpSpPr>
        <p:sp>
          <p:nvSpPr>
            <p:cNvPr id="22" name="矩形 21"/>
            <p:cNvSpPr/>
            <p:nvPr/>
          </p:nvSpPr>
          <p:spPr>
            <a:xfrm>
              <a:off x="4906190" y="2727732"/>
              <a:ext cx="166280" cy="166280"/>
            </a:xfrm>
            <a:prstGeom prst="rect">
              <a:avLst/>
            </a:prstGeom>
            <a:grpFill/>
            <a:ln>
              <a:solidFill>
                <a:srgbClr val="EA84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p>
          </p:txBody>
        </p:sp>
        <p:cxnSp>
          <p:nvCxnSpPr>
            <p:cNvPr id="23" name="直接连接符 22"/>
            <p:cNvCxnSpPr>
              <a:stCxn id="22" idx="3"/>
            </p:cNvCxnSpPr>
            <p:nvPr/>
          </p:nvCxnSpPr>
          <p:spPr>
            <a:xfrm>
              <a:off x="5072470" y="2810872"/>
              <a:ext cx="3766730" cy="0"/>
            </a:xfrm>
            <a:prstGeom prst="line">
              <a:avLst/>
            </a:prstGeom>
            <a:grpFill/>
            <a:ln>
              <a:solidFill>
                <a:srgbClr val="EA846C"/>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组合 23"/>
          <p:cNvGrpSpPr/>
          <p:nvPr/>
        </p:nvGrpSpPr>
        <p:grpSpPr>
          <a:xfrm>
            <a:off x="3427973" y="5017932"/>
            <a:ext cx="4597610" cy="174940"/>
            <a:chOff x="4906190" y="3870732"/>
            <a:chExt cx="3933010" cy="166280"/>
          </a:xfrm>
          <a:solidFill>
            <a:srgbClr val="A8CA7D"/>
          </a:solidFill>
        </p:grpSpPr>
        <p:sp>
          <p:nvSpPr>
            <p:cNvPr id="25" name="矩形 24"/>
            <p:cNvSpPr/>
            <p:nvPr/>
          </p:nvSpPr>
          <p:spPr>
            <a:xfrm>
              <a:off x="4906190" y="3870732"/>
              <a:ext cx="166280" cy="166280"/>
            </a:xfrm>
            <a:prstGeom prst="rect">
              <a:avLst/>
            </a:prstGeom>
            <a:grpFill/>
            <a:ln>
              <a:solidFill>
                <a:srgbClr val="A8CA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p>
          </p:txBody>
        </p:sp>
        <p:cxnSp>
          <p:nvCxnSpPr>
            <p:cNvPr id="26" name="直接连接符 25"/>
            <p:cNvCxnSpPr/>
            <p:nvPr/>
          </p:nvCxnSpPr>
          <p:spPr>
            <a:xfrm>
              <a:off x="5072470" y="3941172"/>
              <a:ext cx="3766730" cy="0"/>
            </a:xfrm>
            <a:prstGeom prst="line">
              <a:avLst/>
            </a:prstGeom>
            <a:grpFill/>
            <a:ln>
              <a:solidFill>
                <a:srgbClr val="A8CA7D"/>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7" name="TextBox 35"/>
          <p:cNvSpPr txBox="1"/>
          <p:nvPr/>
        </p:nvSpPr>
        <p:spPr>
          <a:xfrm>
            <a:off x="3427974" y="2786945"/>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36"/>
          <p:cNvSpPr txBox="1"/>
          <p:nvPr/>
        </p:nvSpPr>
        <p:spPr>
          <a:xfrm>
            <a:off x="3427974" y="3960559"/>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37"/>
          <p:cNvSpPr txBox="1"/>
          <p:nvPr/>
        </p:nvSpPr>
        <p:spPr>
          <a:xfrm>
            <a:off x="3427974" y="5234811"/>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7"/>
          <p:cNvSpPr>
            <a:spLocks noChangeArrowheads="1"/>
          </p:cNvSpPr>
          <p:nvPr/>
        </p:nvSpPr>
        <p:spPr bwMode="auto">
          <a:xfrm flipH="1">
            <a:off x="8280431" y="3719703"/>
            <a:ext cx="292310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a:t>
            </a:r>
          </a:p>
        </p:txBody>
      </p:sp>
      <p:sp>
        <p:nvSpPr>
          <p:cNvPr id="31" name="矩形 8"/>
          <p:cNvSpPr>
            <a:spLocks noChangeArrowheads="1"/>
          </p:cNvSpPr>
          <p:nvPr/>
        </p:nvSpPr>
        <p:spPr bwMode="auto">
          <a:xfrm flipH="1">
            <a:off x="8280431" y="2773054"/>
            <a:ext cx="30927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200" dirty="0">
                <a:solidFill>
                  <a:schemeClr val="bg1">
                    <a:lumMod val="50000"/>
                  </a:schemeClr>
                </a:solidFill>
                <a:latin typeface="微软雅黑" panose="020B0503020204020204" pitchFamily="34" charset="-122"/>
                <a:ea typeface="微软雅黑" panose="020B0503020204020204" pitchFamily="34" charset="-122"/>
              </a:rPr>
              <a:t>VEHICULANULLA QUIS LOREM UT LIBERO MALESUADA FEUGIATMALESUADA FEUGIAT</a:t>
            </a:r>
          </a:p>
          <a:p>
            <a:pPr eaLnBrk="1" hangingPunct="1"/>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0" y="347511"/>
            <a:ext cx="12190413" cy="879307"/>
            <a:chOff x="0" y="347511"/>
            <a:chExt cx="12190413" cy="879307"/>
          </a:xfrm>
        </p:grpSpPr>
        <p:sp>
          <p:nvSpPr>
            <p:cNvPr id="33" name="矩形 32"/>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5"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50"/>
                                        <p:tgtEl>
                                          <p:spTgt spid="30"/>
                                        </p:tgtEl>
                                      </p:cBhvr>
                                    </p:animEffec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50"/>
                                        <p:tgtEl>
                                          <p:spTgt spid="31"/>
                                        </p:tgtEl>
                                      </p:cBhvr>
                                    </p:animEffect>
                                    <p:anim calcmode="lin" valueType="num">
                                      <p:cBhvr>
                                        <p:cTn id="50" dur="250" fill="hold"/>
                                        <p:tgtEl>
                                          <p:spTgt spid="31"/>
                                        </p:tgtEl>
                                        <p:attrNameLst>
                                          <p:attrName>ppt_x</p:attrName>
                                        </p:attrNameLst>
                                      </p:cBhvr>
                                      <p:tavLst>
                                        <p:tav tm="0">
                                          <p:val>
                                            <p:strVal val="#ppt_x"/>
                                          </p:val>
                                        </p:tav>
                                        <p:tav tm="100000">
                                          <p:val>
                                            <p:strVal val="#ppt_x"/>
                                          </p:val>
                                        </p:tav>
                                      </p:tavLst>
                                    </p:anim>
                                    <p:anim calcmode="lin" valueType="num">
                                      <p:cBhvr>
                                        <p:cTn id="51"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950747" y="2167603"/>
            <a:ext cx="3585472" cy="3828416"/>
            <a:chOff x="4340898" y="1673495"/>
            <a:chExt cx="3861733" cy="4123398"/>
          </a:xfrm>
        </p:grpSpPr>
        <p:grpSp>
          <p:nvGrpSpPr>
            <p:cNvPr id="10" name="Group 59"/>
            <p:cNvGrpSpPr/>
            <p:nvPr/>
          </p:nvGrpSpPr>
          <p:grpSpPr>
            <a:xfrm>
              <a:off x="5765677" y="3231133"/>
              <a:ext cx="1008934" cy="1011625"/>
              <a:chOff x="4004877" y="2411833"/>
              <a:chExt cx="1139957" cy="1143000"/>
            </a:xfrm>
          </p:grpSpPr>
          <p:sp>
            <p:nvSpPr>
              <p:cNvPr id="35" name="Oval 13"/>
              <p:cNvSpPr/>
              <p:nvPr/>
            </p:nvSpPr>
            <p:spPr bwMode="auto">
              <a:xfrm>
                <a:off x="4004877" y="2411833"/>
                <a:ext cx="1139957" cy="1143000"/>
              </a:xfrm>
              <a:prstGeom prst="ellipse">
                <a:avLst/>
              </a:prstGeom>
              <a:solidFill>
                <a:srgbClr val="A8CA7D"/>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Down Arrow 15"/>
            <p:cNvSpPr/>
            <p:nvPr/>
          </p:nvSpPr>
          <p:spPr bwMode="auto">
            <a:xfrm rot="14548862">
              <a:off x="6846247" y="3142664"/>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2" name="Down Arrow 19"/>
            <p:cNvSpPr/>
            <p:nvPr/>
          </p:nvSpPr>
          <p:spPr bwMode="auto">
            <a:xfrm rot="14548862" flipH="1" flipV="1">
              <a:off x="5439223" y="3836681"/>
              <a:ext cx="262123" cy="48494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3" name="Down Arrow 44"/>
            <p:cNvSpPr/>
            <p:nvPr/>
          </p:nvSpPr>
          <p:spPr bwMode="auto">
            <a:xfrm rot="10800000">
              <a:off x="6145143" y="2737055"/>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4" name="Down Arrow 47"/>
            <p:cNvSpPr/>
            <p:nvPr/>
          </p:nvSpPr>
          <p:spPr bwMode="auto">
            <a:xfrm rot="7051138" flipH="1">
              <a:off x="5446527" y="3142105"/>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5" name="Down Arrow 55"/>
            <p:cNvSpPr/>
            <p:nvPr/>
          </p:nvSpPr>
          <p:spPr bwMode="auto">
            <a:xfrm rot="10800000" flipV="1">
              <a:off x="6145145" y="4268603"/>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6" name="Down Arrow 56"/>
            <p:cNvSpPr/>
            <p:nvPr/>
          </p:nvSpPr>
          <p:spPr bwMode="auto">
            <a:xfrm rot="7051138" flipV="1">
              <a:off x="6838942" y="3851398"/>
              <a:ext cx="262123" cy="48494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84"/>
            <p:cNvGrpSpPr/>
            <p:nvPr/>
          </p:nvGrpSpPr>
          <p:grpSpPr>
            <a:xfrm>
              <a:off x="5751872" y="1673495"/>
              <a:ext cx="1062673" cy="1063559"/>
              <a:chOff x="3307763" y="1427226"/>
              <a:chExt cx="648499" cy="649042"/>
            </a:xfrm>
          </p:grpSpPr>
          <p:sp>
            <p:nvSpPr>
              <p:cNvPr id="33" name="Oval 76"/>
              <p:cNvSpPr>
                <a:spLocks noChangeAspect="1"/>
              </p:cNvSpPr>
              <p:nvPr/>
            </p:nvSpPr>
            <p:spPr>
              <a:xfrm>
                <a:off x="3307763" y="1427226"/>
                <a:ext cx="648499" cy="649042"/>
              </a:xfrm>
              <a:prstGeom prst="ellipse">
                <a:avLst/>
              </a:prstGeom>
              <a:solidFill>
                <a:srgbClr val="EA846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88"/>
            <p:cNvGrpSpPr/>
            <p:nvPr/>
          </p:nvGrpSpPr>
          <p:grpSpPr>
            <a:xfrm>
              <a:off x="7129592" y="3914776"/>
              <a:ext cx="1062673" cy="1063559"/>
              <a:chOff x="3365370" y="3682819"/>
              <a:chExt cx="648499" cy="649042"/>
            </a:xfrm>
          </p:grpSpPr>
          <p:sp>
            <p:nvSpPr>
              <p:cNvPr id="31" name="Oval 64"/>
              <p:cNvSpPr>
                <a:spLocks noChangeAspect="1"/>
              </p:cNvSpPr>
              <p:nvPr/>
            </p:nvSpPr>
            <p:spPr>
              <a:xfrm>
                <a:off x="3365370" y="3682819"/>
                <a:ext cx="648499" cy="649042"/>
              </a:xfrm>
              <a:prstGeom prst="ellipse">
                <a:avLst/>
              </a:prstGeom>
              <a:solidFill>
                <a:srgbClr val="EA846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87"/>
            <p:cNvGrpSpPr/>
            <p:nvPr/>
          </p:nvGrpSpPr>
          <p:grpSpPr>
            <a:xfrm>
              <a:off x="4354126" y="2519698"/>
              <a:ext cx="1062673" cy="1063559"/>
              <a:chOff x="5187738" y="3682819"/>
              <a:chExt cx="648499" cy="649042"/>
            </a:xfrm>
          </p:grpSpPr>
          <p:sp>
            <p:nvSpPr>
              <p:cNvPr id="29" name="Oval 73"/>
              <p:cNvSpPr>
                <a:spLocks noChangeAspect="1"/>
              </p:cNvSpPr>
              <p:nvPr/>
            </p:nvSpPr>
            <p:spPr>
              <a:xfrm>
                <a:off x="5187738" y="3682819"/>
                <a:ext cx="648499" cy="649042"/>
              </a:xfrm>
              <a:prstGeom prst="ellipse">
                <a:avLst/>
              </a:prstGeom>
              <a:solidFill>
                <a:srgbClr val="A8CA7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85"/>
            <p:cNvGrpSpPr/>
            <p:nvPr/>
          </p:nvGrpSpPr>
          <p:grpSpPr>
            <a:xfrm>
              <a:off x="5746473" y="4733334"/>
              <a:ext cx="1062673" cy="1063559"/>
              <a:chOff x="5187738" y="1415796"/>
              <a:chExt cx="648499" cy="649042"/>
            </a:xfrm>
          </p:grpSpPr>
          <p:sp>
            <p:nvSpPr>
              <p:cNvPr id="27" name="Oval 67"/>
              <p:cNvSpPr>
                <a:spLocks noChangeAspect="1"/>
              </p:cNvSpPr>
              <p:nvPr/>
            </p:nvSpPr>
            <p:spPr>
              <a:xfrm>
                <a:off x="5187738" y="1415796"/>
                <a:ext cx="648499" cy="649042"/>
              </a:xfrm>
              <a:prstGeom prst="ellipse">
                <a:avLst/>
              </a:prstGeom>
              <a:solidFill>
                <a:srgbClr val="A8CA7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53"/>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86"/>
            <p:cNvGrpSpPr/>
            <p:nvPr/>
          </p:nvGrpSpPr>
          <p:grpSpPr>
            <a:xfrm>
              <a:off x="4340898" y="3914776"/>
              <a:ext cx="1062673" cy="1063559"/>
              <a:chOff x="5648594" y="2472338"/>
              <a:chExt cx="648499" cy="649042"/>
            </a:xfrm>
          </p:grpSpPr>
          <p:sp>
            <p:nvSpPr>
              <p:cNvPr id="25" name="Oval 70"/>
              <p:cNvSpPr>
                <a:spLocks noChangeAspect="1"/>
              </p:cNvSpPr>
              <p:nvPr/>
            </p:nvSpPr>
            <p:spPr>
              <a:xfrm>
                <a:off x="5648594" y="2472338"/>
                <a:ext cx="648499" cy="649042"/>
              </a:xfrm>
              <a:prstGeom prst="ellipse">
                <a:avLst/>
              </a:prstGeom>
              <a:solidFill>
                <a:srgbClr val="EA846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83"/>
            <p:cNvGrpSpPr/>
            <p:nvPr/>
          </p:nvGrpSpPr>
          <p:grpSpPr>
            <a:xfrm>
              <a:off x="7139958" y="2514814"/>
              <a:ext cx="1062673" cy="1063559"/>
              <a:chOff x="2886238" y="2472339"/>
              <a:chExt cx="648499" cy="649042"/>
            </a:xfrm>
          </p:grpSpPr>
          <p:sp>
            <p:nvSpPr>
              <p:cNvPr id="23" name="Oval 61"/>
              <p:cNvSpPr>
                <a:spLocks noChangeAspect="1"/>
              </p:cNvSpPr>
              <p:nvPr/>
            </p:nvSpPr>
            <p:spPr>
              <a:xfrm>
                <a:off x="2886238" y="2472339"/>
                <a:ext cx="648499" cy="649042"/>
              </a:xfrm>
              <a:prstGeom prst="ellipse">
                <a:avLst/>
              </a:prstGeom>
              <a:solidFill>
                <a:srgbClr val="A8CA7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25" b="1"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7" name="TextBox 20"/>
          <p:cNvSpPr txBox="1"/>
          <p:nvPr/>
        </p:nvSpPr>
        <p:spPr>
          <a:xfrm>
            <a:off x="1786422" y="2167603"/>
            <a:ext cx="4720856" cy="1208023"/>
          </a:xfrm>
          <a:prstGeom prst="rect">
            <a:avLst/>
          </a:prstGeom>
          <a:noFill/>
        </p:spPr>
        <p:txBody>
          <a:bodyPr wrap="square" rtlCol="0">
            <a:spAutoFit/>
          </a:bodyPr>
          <a:lstStyle/>
          <a:p>
            <a:r>
              <a:rPr lang="zh-CN" altLang="en-U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sz="4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nemo</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minima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ut</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accusantium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8" name="Oval 36"/>
          <p:cNvSpPr/>
          <p:nvPr/>
        </p:nvSpPr>
        <p:spPr>
          <a:xfrm>
            <a:off x="1893579" y="3662576"/>
            <a:ext cx="392048" cy="39204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1</a:t>
            </a:r>
            <a:endParaRPr lang="en-US" sz="1600" dirty="0">
              <a:solidFill>
                <a:schemeClr val="bg1"/>
              </a:solidFill>
            </a:endParaRPr>
          </a:p>
        </p:txBody>
      </p:sp>
      <p:sp>
        <p:nvSpPr>
          <p:cNvPr id="39" name="Oval 37"/>
          <p:cNvSpPr/>
          <p:nvPr/>
        </p:nvSpPr>
        <p:spPr>
          <a:xfrm>
            <a:off x="1893579" y="4513768"/>
            <a:ext cx="392048" cy="392048"/>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2</a:t>
            </a:r>
            <a:endParaRPr lang="en-US" sz="1600" dirty="0">
              <a:solidFill>
                <a:schemeClr val="bg1"/>
              </a:solidFill>
            </a:endParaRPr>
          </a:p>
        </p:txBody>
      </p:sp>
      <p:sp>
        <p:nvSpPr>
          <p:cNvPr id="40" name="Oval 38"/>
          <p:cNvSpPr/>
          <p:nvPr/>
        </p:nvSpPr>
        <p:spPr>
          <a:xfrm>
            <a:off x="1893579" y="5364959"/>
            <a:ext cx="392048" cy="39204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3</a:t>
            </a:r>
            <a:endParaRPr lang="en-US" sz="1600" dirty="0">
              <a:solidFill>
                <a:schemeClr val="bg1"/>
              </a:solidFill>
            </a:endParaRPr>
          </a:p>
        </p:txBody>
      </p:sp>
      <p:sp>
        <p:nvSpPr>
          <p:cNvPr id="41" name="TextBox 24"/>
          <p:cNvSpPr txBox="1"/>
          <p:nvPr/>
        </p:nvSpPr>
        <p:spPr>
          <a:xfrm>
            <a:off x="2438121" y="3581601"/>
            <a:ext cx="3031624" cy="577081"/>
          </a:xfrm>
          <a:prstGeom prst="rect">
            <a:avLst/>
          </a:prstGeom>
          <a:noFill/>
        </p:spPr>
        <p:txBody>
          <a:bodyPr wrap="square" rtlCol="0">
            <a:spAutoFit/>
          </a:bodyPr>
          <a:lstStyle/>
          <a:p>
            <a:r>
              <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42" name="TextBox 25"/>
          <p:cNvSpPr txBox="1"/>
          <p:nvPr/>
        </p:nvSpPr>
        <p:spPr>
          <a:xfrm>
            <a:off x="2433200" y="4433194"/>
            <a:ext cx="3031624" cy="577081"/>
          </a:xfrm>
          <a:prstGeom prst="rect">
            <a:avLst/>
          </a:prstGeom>
          <a:noFill/>
        </p:spPr>
        <p:txBody>
          <a:bodyPr wrap="square" rtlCol="0">
            <a:spAutoFit/>
          </a:bodyPr>
          <a:lstStyle/>
          <a:p>
            <a:r>
              <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43" name="TextBox 26"/>
          <p:cNvSpPr txBox="1"/>
          <p:nvPr/>
        </p:nvSpPr>
        <p:spPr>
          <a:xfrm>
            <a:off x="2433200" y="5283984"/>
            <a:ext cx="3031624" cy="577081"/>
          </a:xfrm>
          <a:prstGeom prst="rect">
            <a:avLst/>
          </a:prstGeom>
          <a:noFill/>
        </p:spPr>
        <p:txBody>
          <a:bodyPr wrap="square" rtlCol="0">
            <a:spAutoFit/>
          </a:bodyPr>
          <a:lstStyle/>
          <a:p>
            <a:r>
              <a:rPr lang="en-US"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endPar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4" name="组合 43"/>
          <p:cNvGrpSpPr/>
          <p:nvPr/>
        </p:nvGrpSpPr>
        <p:grpSpPr>
          <a:xfrm>
            <a:off x="0" y="347511"/>
            <a:ext cx="12190413" cy="879307"/>
            <a:chOff x="0" y="347511"/>
            <a:chExt cx="12190413" cy="879307"/>
          </a:xfrm>
        </p:grpSpPr>
        <p:sp>
          <p:nvSpPr>
            <p:cNvPr id="45" name="矩形 44"/>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47"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250" fill="hold"/>
                                        <p:tgtEl>
                                          <p:spTgt spid="37"/>
                                        </p:tgtEl>
                                        <p:attrNameLst>
                                          <p:attrName>ppt_x</p:attrName>
                                        </p:attrNameLst>
                                      </p:cBhvr>
                                      <p:tavLst>
                                        <p:tav tm="0">
                                          <p:val>
                                            <p:strVal val="#ppt_x"/>
                                          </p:val>
                                        </p:tav>
                                        <p:tav tm="100000">
                                          <p:val>
                                            <p:strVal val="#ppt_x"/>
                                          </p:val>
                                        </p:tav>
                                      </p:tavLst>
                                    </p:anim>
                                    <p:anim calcmode="lin" valueType="num">
                                      <p:cBhvr additive="base">
                                        <p:cTn id="19" dur="250" fill="hold"/>
                                        <p:tgtEl>
                                          <p:spTgt spid="3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250" fill="hold"/>
                                        <p:tgtEl>
                                          <p:spTgt spid="38"/>
                                        </p:tgtEl>
                                        <p:attrNameLst>
                                          <p:attrName>ppt_x</p:attrName>
                                        </p:attrNameLst>
                                      </p:cBhvr>
                                      <p:tavLst>
                                        <p:tav tm="0">
                                          <p:val>
                                            <p:strVal val="#ppt_x"/>
                                          </p:val>
                                        </p:tav>
                                        <p:tav tm="100000">
                                          <p:val>
                                            <p:strVal val="#ppt_x"/>
                                          </p:val>
                                        </p:tav>
                                      </p:tavLst>
                                    </p:anim>
                                    <p:anim calcmode="lin" valueType="num">
                                      <p:cBhvr additive="base">
                                        <p:cTn id="24" dur="25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250" fill="hold"/>
                                        <p:tgtEl>
                                          <p:spTgt spid="39"/>
                                        </p:tgtEl>
                                        <p:attrNameLst>
                                          <p:attrName>ppt_x</p:attrName>
                                        </p:attrNameLst>
                                      </p:cBhvr>
                                      <p:tavLst>
                                        <p:tav tm="0">
                                          <p:val>
                                            <p:strVal val="#ppt_x"/>
                                          </p:val>
                                        </p:tav>
                                        <p:tav tm="100000">
                                          <p:val>
                                            <p:strVal val="#ppt_x"/>
                                          </p:val>
                                        </p:tav>
                                      </p:tavLst>
                                    </p:anim>
                                    <p:anim calcmode="lin" valueType="num">
                                      <p:cBhvr additive="base">
                                        <p:cTn id="29" dur="250" fill="hold"/>
                                        <p:tgtEl>
                                          <p:spTgt spid="3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50" fill="hold"/>
                                        <p:tgtEl>
                                          <p:spTgt spid="40"/>
                                        </p:tgtEl>
                                        <p:attrNameLst>
                                          <p:attrName>ppt_x</p:attrName>
                                        </p:attrNameLst>
                                      </p:cBhvr>
                                      <p:tavLst>
                                        <p:tav tm="0">
                                          <p:val>
                                            <p:strVal val="#ppt_x"/>
                                          </p:val>
                                        </p:tav>
                                        <p:tav tm="100000">
                                          <p:val>
                                            <p:strVal val="#ppt_x"/>
                                          </p:val>
                                        </p:tav>
                                      </p:tavLst>
                                    </p:anim>
                                    <p:anim calcmode="lin" valueType="num">
                                      <p:cBhvr additive="base">
                                        <p:cTn id="34" dur="250" fill="hold"/>
                                        <p:tgtEl>
                                          <p:spTgt spid="4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250" fill="hold"/>
                                        <p:tgtEl>
                                          <p:spTgt spid="41"/>
                                        </p:tgtEl>
                                        <p:attrNameLst>
                                          <p:attrName>ppt_x</p:attrName>
                                        </p:attrNameLst>
                                      </p:cBhvr>
                                      <p:tavLst>
                                        <p:tav tm="0">
                                          <p:val>
                                            <p:strVal val="#ppt_x"/>
                                          </p:val>
                                        </p:tav>
                                        <p:tav tm="100000">
                                          <p:val>
                                            <p:strVal val="#ppt_x"/>
                                          </p:val>
                                        </p:tav>
                                      </p:tavLst>
                                    </p:anim>
                                    <p:anim calcmode="lin" valueType="num">
                                      <p:cBhvr additive="base">
                                        <p:cTn id="39" dur="250" fill="hold"/>
                                        <p:tgtEl>
                                          <p:spTgt spid="4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250" fill="hold"/>
                                        <p:tgtEl>
                                          <p:spTgt spid="42"/>
                                        </p:tgtEl>
                                        <p:attrNameLst>
                                          <p:attrName>ppt_x</p:attrName>
                                        </p:attrNameLst>
                                      </p:cBhvr>
                                      <p:tavLst>
                                        <p:tav tm="0">
                                          <p:val>
                                            <p:strVal val="#ppt_x"/>
                                          </p:val>
                                        </p:tav>
                                        <p:tav tm="100000">
                                          <p:val>
                                            <p:strVal val="#ppt_x"/>
                                          </p:val>
                                        </p:tav>
                                      </p:tavLst>
                                    </p:anim>
                                    <p:anim calcmode="lin" valueType="num">
                                      <p:cBhvr additive="base">
                                        <p:cTn id="44" dur="250" fill="hold"/>
                                        <p:tgtEl>
                                          <p:spTgt spid="42"/>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250" fill="hold"/>
                                        <p:tgtEl>
                                          <p:spTgt spid="43"/>
                                        </p:tgtEl>
                                        <p:attrNameLst>
                                          <p:attrName>ppt_x</p:attrName>
                                        </p:attrNameLst>
                                      </p:cBhvr>
                                      <p:tavLst>
                                        <p:tav tm="0">
                                          <p:val>
                                            <p:strVal val="#ppt_x"/>
                                          </p:val>
                                        </p:tav>
                                        <p:tav tm="100000">
                                          <p:val>
                                            <p:strVal val="#ppt_x"/>
                                          </p:val>
                                        </p:tav>
                                      </p:tavLst>
                                    </p:anim>
                                    <p:anim calcmode="lin" valueType="num">
                                      <p:cBhvr additive="base">
                                        <p:cTn id="49" dur="25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animBg="1"/>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98022" y="3347622"/>
            <a:ext cx="11281410" cy="723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139"/>
          <p:cNvSpPr/>
          <p:nvPr/>
        </p:nvSpPr>
        <p:spPr>
          <a:xfrm rot="19800000">
            <a:off x="1142104" y="2679258"/>
            <a:ext cx="1723855" cy="1327216"/>
          </a:xfrm>
          <a:prstGeom prst="homePlate">
            <a:avLst/>
          </a:prstGeom>
          <a:solidFill>
            <a:srgbClr val="A8CA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五边形 141"/>
          <p:cNvSpPr/>
          <p:nvPr/>
        </p:nvSpPr>
        <p:spPr>
          <a:xfrm rot="19800000">
            <a:off x="3871335" y="2679258"/>
            <a:ext cx="1723855" cy="1327216"/>
          </a:xfrm>
          <a:prstGeom prst="homePlate">
            <a:avLst/>
          </a:prstGeom>
          <a:solidFill>
            <a:srgbClr val="EA84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五边形 143"/>
          <p:cNvSpPr/>
          <p:nvPr/>
        </p:nvSpPr>
        <p:spPr>
          <a:xfrm rot="19800000">
            <a:off x="6600565" y="2650208"/>
            <a:ext cx="1723855" cy="1327216"/>
          </a:xfrm>
          <a:prstGeom prst="homePlate">
            <a:avLst/>
          </a:prstGeom>
          <a:solidFill>
            <a:srgbClr val="A8CA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五边形 145"/>
          <p:cNvSpPr/>
          <p:nvPr/>
        </p:nvSpPr>
        <p:spPr>
          <a:xfrm rot="19800000">
            <a:off x="9329796" y="2650208"/>
            <a:ext cx="1723855" cy="1327216"/>
          </a:xfrm>
          <a:prstGeom prst="homePlate">
            <a:avLst/>
          </a:prstGeom>
          <a:solidFill>
            <a:srgbClr val="EA84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342839" y="3111392"/>
            <a:ext cx="486370" cy="550102"/>
            <a:chOff x="4994016" y="4872552"/>
            <a:chExt cx="406393" cy="459645"/>
          </a:xfrm>
          <a:solidFill>
            <a:schemeClr val="bg1"/>
          </a:solidFill>
          <a:effectLst/>
        </p:grpSpPr>
        <p:sp>
          <p:nvSpPr>
            <p:cNvPr id="15"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628370" y="3149244"/>
            <a:ext cx="467781" cy="462956"/>
            <a:chOff x="6967126" y="4092464"/>
            <a:chExt cx="453105" cy="448433"/>
          </a:xfrm>
          <a:solidFill>
            <a:schemeClr val="bg1"/>
          </a:solidFill>
          <a:effectLst/>
        </p:grpSpPr>
        <p:sp>
          <p:nvSpPr>
            <p:cNvPr id="19"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911115" y="3126185"/>
            <a:ext cx="487236" cy="524343"/>
            <a:chOff x="7005429" y="4859473"/>
            <a:chExt cx="466184" cy="501686"/>
          </a:xfrm>
          <a:solidFill>
            <a:schemeClr val="bg1"/>
          </a:solidFill>
          <a:effectLst/>
        </p:grpSpPr>
        <p:sp>
          <p:nvSpPr>
            <p:cNvPr id="22"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7029149" y="3088718"/>
            <a:ext cx="541636" cy="520885"/>
            <a:chOff x="2607983" y="4241292"/>
            <a:chExt cx="490600" cy="471805"/>
          </a:xfrm>
          <a:solidFill>
            <a:schemeClr val="bg1"/>
          </a:solidFill>
          <a:effectLst/>
        </p:grpSpPr>
        <p:sp>
          <p:nvSpPr>
            <p:cNvPr id="28"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0" name="Shape 375"/>
          <p:cNvSpPr/>
          <p:nvPr/>
        </p:nvSpPr>
        <p:spPr>
          <a:xfrm>
            <a:off x="3748932" y="4596754"/>
            <a:ext cx="2007344" cy="33239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Shape 376"/>
          <p:cNvSpPr/>
          <p:nvPr/>
        </p:nvSpPr>
        <p:spPr>
          <a:xfrm>
            <a:off x="3748932" y="5055711"/>
            <a:ext cx="2007344" cy="538353"/>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Shape 377"/>
          <p:cNvSpPr/>
          <p:nvPr/>
        </p:nvSpPr>
        <p:spPr>
          <a:xfrm>
            <a:off x="6525324" y="4596752"/>
            <a:ext cx="2007344" cy="33239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Shape 378"/>
          <p:cNvSpPr/>
          <p:nvPr/>
        </p:nvSpPr>
        <p:spPr>
          <a:xfrm>
            <a:off x="6525324" y="5055711"/>
            <a:ext cx="2007344" cy="538353"/>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4" name="Shape 379"/>
          <p:cNvSpPr/>
          <p:nvPr/>
        </p:nvSpPr>
        <p:spPr>
          <a:xfrm>
            <a:off x="9136616" y="4596752"/>
            <a:ext cx="2007344" cy="33239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Shape 380"/>
          <p:cNvSpPr/>
          <p:nvPr/>
        </p:nvSpPr>
        <p:spPr>
          <a:xfrm>
            <a:off x="9136616" y="5055711"/>
            <a:ext cx="2007344" cy="538353"/>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Shape 375"/>
          <p:cNvSpPr/>
          <p:nvPr/>
        </p:nvSpPr>
        <p:spPr>
          <a:xfrm>
            <a:off x="883640" y="4596752"/>
            <a:ext cx="2007344" cy="33239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Shape 376"/>
          <p:cNvSpPr/>
          <p:nvPr/>
        </p:nvSpPr>
        <p:spPr>
          <a:xfrm>
            <a:off x="883640" y="5055711"/>
            <a:ext cx="2007344" cy="538353"/>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8" name="组合 37"/>
          <p:cNvGrpSpPr/>
          <p:nvPr/>
        </p:nvGrpSpPr>
        <p:grpSpPr>
          <a:xfrm>
            <a:off x="0" y="347511"/>
            <a:ext cx="12190413" cy="879307"/>
            <a:chOff x="0" y="347511"/>
            <a:chExt cx="12190413" cy="879307"/>
          </a:xfrm>
        </p:grpSpPr>
        <p:sp>
          <p:nvSpPr>
            <p:cNvPr id="39" name="矩形 38"/>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41"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0-#ppt_w/2"/>
                                          </p:val>
                                        </p:tav>
                                        <p:tav tm="100000">
                                          <p:val>
                                            <p:strVal val="#ppt_x"/>
                                          </p:val>
                                        </p:tav>
                                      </p:tavLst>
                                    </p:anim>
                                    <p:anim calcmode="lin" valueType="num">
                                      <p:cBhvr additive="base">
                                        <p:cTn id="18" dur="25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0-#ppt_w/2"/>
                                          </p:val>
                                        </p:tav>
                                        <p:tav tm="100000">
                                          <p:val>
                                            <p:strVal val="#ppt_x"/>
                                          </p:val>
                                        </p:tav>
                                      </p:tavLst>
                                    </p:anim>
                                    <p:anim calcmode="lin" valueType="num">
                                      <p:cBhvr additive="base">
                                        <p:cTn id="23" dur="25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0-#ppt_w/2"/>
                                          </p:val>
                                        </p:tav>
                                        <p:tav tm="100000">
                                          <p:val>
                                            <p:strVal val="#ppt_x"/>
                                          </p:val>
                                        </p:tav>
                                      </p:tavLst>
                                    </p:anim>
                                    <p:anim calcmode="lin" valueType="num">
                                      <p:cBhvr additive="base">
                                        <p:cTn id="28" dur="25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0-#ppt_w/2"/>
                                          </p:val>
                                        </p:tav>
                                        <p:tav tm="100000">
                                          <p:val>
                                            <p:strVal val="#ppt_x"/>
                                          </p:val>
                                        </p:tav>
                                      </p:tavLst>
                                    </p:anim>
                                    <p:anim calcmode="lin" valueType="num">
                                      <p:cBhvr additive="base">
                                        <p:cTn id="33" dur="25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50" fill="hold"/>
                                        <p:tgtEl>
                                          <p:spTgt spid="14"/>
                                        </p:tgtEl>
                                        <p:attrNameLst>
                                          <p:attrName>ppt_x</p:attrName>
                                        </p:attrNameLst>
                                      </p:cBhvr>
                                      <p:tavLst>
                                        <p:tav tm="0">
                                          <p:val>
                                            <p:strVal val="0-#ppt_w/2"/>
                                          </p:val>
                                        </p:tav>
                                        <p:tav tm="100000">
                                          <p:val>
                                            <p:strVal val="#ppt_x"/>
                                          </p:val>
                                        </p:tav>
                                      </p:tavLst>
                                    </p:anim>
                                    <p:anim calcmode="lin" valueType="num">
                                      <p:cBhvr additive="base">
                                        <p:cTn id="38" dur="25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0-#ppt_w/2"/>
                                          </p:val>
                                        </p:tav>
                                        <p:tav tm="100000">
                                          <p:val>
                                            <p:strVal val="#ppt_x"/>
                                          </p:val>
                                        </p:tav>
                                      </p:tavLst>
                                    </p:anim>
                                    <p:anim calcmode="lin" valueType="num">
                                      <p:cBhvr additive="base">
                                        <p:cTn id="43" dur="250" fill="hold"/>
                                        <p:tgtEl>
                                          <p:spTgt spid="1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250" fill="hold"/>
                                        <p:tgtEl>
                                          <p:spTgt spid="21"/>
                                        </p:tgtEl>
                                        <p:attrNameLst>
                                          <p:attrName>ppt_x</p:attrName>
                                        </p:attrNameLst>
                                      </p:cBhvr>
                                      <p:tavLst>
                                        <p:tav tm="0">
                                          <p:val>
                                            <p:strVal val="0-#ppt_w/2"/>
                                          </p:val>
                                        </p:tav>
                                        <p:tav tm="100000">
                                          <p:val>
                                            <p:strVal val="#ppt_x"/>
                                          </p:val>
                                        </p:tav>
                                      </p:tavLst>
                                    </p:anim>
                                    <p:anim calcmode="lin" valueType="num">
                                      <p:cBhvr additive="base">
                                        <p:cTn id="48" dur="25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250" fill="hold"/>
                                        <p:tgtEl>
                                          <p:spTgt spid="27"/>
                                        </p:tgtEl>
                                        <p:attrNameLst>
                                          <p:attrName>ppt_x</p:attrName>
                                        </p:attrNameLst>
                                      </p:cBhvr>
                                      <p:tavLst>
                                        <p:tav tm="0">
                                          <p:val>
                                            <p:strVal val="0-#ppt_w/2"/>
                                          </p:val>
                                        </p:tav>
                                        <p:tav tm="100000">
                                          <p:val>
                                            <p:strVal val="#ppt_x"/>
                                          </p:val>
                                        </p:tav>
                                      </p:tavLst>
                                    </p:anim>
                                    <p:anim calcmode="lin" valueType="num">
                                      <p:cBhvr additive="base">
                                        <p:cTn id="53" dur="250" fill="hold"/>
                                        <p:tgtEl>
                                          <p:spTgt spid="27"/>
                                        </p:tgtEl>
                                        <p:attrNameLst>
                                          <p:attrName>ppt_y</p:attrName>
                                        </p:attrNameLst>
                                      </p:cBhvr>
                                      <p:tavLst>
                                        <p:tav tm="0">
                                          <p:val>
                                            <p:strVal val="#ppt_y"/>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1000"/>
                                        <p:tgtEl>
                                          <p:spTgt spid="35"/>
                                        </p:tgtEl>
                                      </p:cBhvr>
                                    </p:animEffect>
                                    <p:anim calcmode="lin" valueType="num">
                                      <p:cBhvr>
                                        <p:cTn id="82" dur="1000" fill="hold"/>
                                        <p:tgtEl>
                                          <p:spTgt spid="35"/>
                                        </p:tgtEl>
                                        <p:attrNameLst>
                                          <p:attrName>ppt_x</p:attrName>
                                        </p:attrNameLst>
                                      </p:cBhvr>
                                      <p:tavLst>
                                        <p:tav tm="0">
                                          <p:val>
                                            <p:strVal val="#ppt_x"/>
                                          </p:val>
                                        </p:tav>
                                        <p:tav tm="100000">
                                          <p:val>
                                            <p:strVal val="#ppt_x"/>
                                          </p:val>
                                        </p:tav>
                                      </p:tavLst>
                                    </p:anim>
                                    <p:anim calcmode="lin" valueType="num">
                                      <p:cBhvr>
                                        <p:cTn id="83" dur="1000" fill="hold"/>
                                        <p:tgtEl>
                                          <p:spTgt spid="3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4"/>
          <p:cNvSpPr/>
          <p:nvPr/>
        </p:nvSpPr>
        <p:spPr>
          <a:xfrm flipH="1">
            <a:off x="1192376" y="2041560"/>
            <a:ext cx="4005478" cy="400547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26"/>
          <p:cNvSpPr/>
          <p:nvPr/>
        </p:nvSpPr>
        <p:spPr>
          <a:xfrm flipH="1">
            <a:off x="1356433" y="2782092"/>
            <a:ext cx="3701434" cy="258532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You will not believe </a:t>
            </a:r>
            <a:r>
              <a:rPr lang="en-US" dirty="0">
                <a:solidFill>
                  <a:schemeClr val="bg1"/>
                </a:solidFill>
              </a:rPr>
              <a:t>all of the elements in this slide are all editable without reducing the quality, unlimited color, and unlimited size, none of which use jpg or </a:t>
            </a:r>
            <a:r>
              <a:rPr lang="en-US" dirty="0" err="1">
                <a:solidFill>
                  <a:schemeClr val="bg1"/>
                </a:solidFill>
              </a:rPr>
              <a:t>png</a:t>
            </a:r>
            <a:r>
              <a:rPr lang="en-US" dirty="0">
                <a:solidFill>
                  <a:schemeClr val="bg1"/>
                </a:solidFill>
              </a:rPr>
              <a:t>. pure vector of </a:t>
            </a:r>
            <a:r>
              <a:rPr lang="en-US" dirty="0" err="1">
                <a:solidFill>
                  <a:schemeClr val="bg1"/>
                </a:solidFill>
              </a:rPr>
              <a:t>powerpoint</a:t>
            </a:r>
            <a:r>
              <a:rPr lang="en-US" dirty="0">
                <a:solidFill>
                  <a:schemeClr val="bg1"/>
                </a:solidFill>
              </a:rPr>
              <a:t>.</a:t>
            </a:r>
            <a:endParaRPr lang="id-ID" b="1" dirty="0">
              <a:solidFill>
                <a:schemeClr val="bg1"/>
              </a:solidFill>
            </a:endParaRPr>
          </a:p>
          <a:p>
            <a:pPr algn="ctr"/>
            <a:r>
              <a:rPr lang="en-US" dirty="0">
                <a:solidFill>
                  <a:schemeClr val="bg1"/>
                </a:solidFill>
              </a:rPr>
              <a:t> I am alone, and feel the charm of existence in this spot, which was created for the bliss</a:t>
            </a:r>
            <a:endParaRPr lang="id-ID" dirty="0">
              <a:solidFill>
                <a:schemeClr val="bg1"/>
              </a:solidFill>
            </a:endParaRPr>
          </a:p>
        </p:txBody>
      </p:sp>
      <p:grpSp>
        <p:nvGrpSpPr>
          <p:cNvPr id="11" name="组合 10"/>
          <p:cNvGrpSpPr/>
          <p:nvPr/>
        </p:nvGrpSpPr>
        <p:grpSpPr>
          <a:xfrm>
            <a:off x="6016301" y="2356771"/>
            <a:ext cx="4765777" cy="3375055"/>
            <a:chOff x="5508625" y="2268843"/>
            <a:chExt cx="5512201" cy="3903662"/>
          </a:xfrm>
        </p:grpSpPr>
        <p:sp>
          <p:nvSpPr>
            <p:cNvPr id="30" name="淘宝店chenying0907出品 6"/>
            <p:cNvSpPr>
              <a:spLocks noChangeArrowheads="1"/>
            </p:cNvSpPr>
            <p:nvPr/>
          </p:nvSpPr>
          <p:spPr bwMode="auto">
            <a:xfrm>
              <a:off x="5508625" y="2268843"/>
              <a:ext cx="3503764" cy="969962"/>
            </a:xfrm>
            <a:prstGeom prst="rect">
              <a:avLst/>
            </a:prstGeom>
            <a:solidFill>
              <a:srgbClr val="A8CA7D"/>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28" name="淘宝店chenying0907出品 10"/>
            <p:cNvSpPr>
              <a:spLocks noChangeArrowheads="1"/>
            </p:cNvSpPr>
            <p:nvPr/>
          </p:nvSpPr>
          <p:spPr bwMode="auto">
            <a:xfrm>
              <a:off x="5508625" y="3238806"/>
              <a:ext cx="4291580" cy="968373"/>
            </a:xfrm>
            <a:prstGeom prst="rect">
              <a:avLst/>
            </a:prstGeom>
            <a:solidFill>
              <a:srgbClr val="EA846C"/>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26" name="淘宝店chenying0907出品 13"/>
            <p:cNvSpPr>
              <a:spLocks noChangeArrowheads="1"/>
            </p:cNvSpPr>
            <p:nvPr/>
          </p:nvSpPr>
          <p:spPr bwMode="auto">
            <a:xfrm>
              <a:off x="5508625" y="4207752"/>
              <a:ext cx="4974159" cy="967803"/>
            </a:xfrm>
            <a:prstGeom prst="rect">
              <a:avLst/>
            </a:prstGeom>
            <a:solidFill>
              <a:srgbClr val="A8CA7D"/>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24" name="淘宝店chenying0907出品 17"/>
            <p:cNvSpPr>
              <a:spLocks noChangeArrowheads="1"/>
            </p:cNvSpPr>
            <p:nvPr/>
          </p:nvSpPr>
          <p:spPr bwMode="auto">
            <a:xfrm>
              <a:off x="5508625" y="5172380"/>
              <a:ext cx="5509089" cy="1000125"/>
            </a:xfrm>
            <a:prstGeom prst="rect">
              <a:avLst/>
            </a:prstGeom>
            <a:solidFill>
              <a:srgbClr val="EA846C"/>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16" name="PA_淘宝店chenying0907出品 111"/>
            <p:cNvSpPr>
              <a:spLocks noChangeArrowheads="1"/>
            </p:cNvSpPr>
            <p:nvPr>
              <p:custDataLst>
                <p:tags r:id="rId1"/>
              </p:custDataLst>
            </p:nvPr>
          </p:nvSpPr>
          <p:spPr bwMode="auto">
            <a:xfrm>
              <a:off x="8026800" y="2400607"/>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PA_淘宝店chenying0907出品 112"/>
            <p:cNvSpPr>
              <a:spLocks noChangeArrowheads="1"/>
            </p:cNvSpPr>
            <p:nvPr>
              <p:custDataLst>
                <p:tags r:id="rId2"/>
              </p:custDataLst>
            </p:nvPr>
          </p:nvSpPr>
          <p:spPr bwMode="auto">
            <a:xfrm>
              <a:off x="8761813" y="3351518"/>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PA_淘宝店chenying0907出品 113"/>
            <p:cNvSpPr>
              <a:spLocks noChangeArrowheads="1"/>
            </p:cNvSpPr>
            <p:nvPr>
              <p:custDataLst>
                <p:tags r:id="rId3"/>
              </p:custDataLst>
            </p:nvPr>
          </p:nvSpPr>
          <p:spPr bwMode="auto">
            <a:xfrm>
              <a:off x="9473014" y="4353230"/>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PA_淘宝店chenying0907出品 114"/>
            <p:cNvSpPr>
              <a:spLocks noChangeArrowheads="1"/>
            </p:cNvSpPr>
            <p:nvPr>
              <p:custDataLst>
                <p:tags r:id="rId4"/>
              </p:custDataLst>
            </p:nvPr>
          </p:nvSpPr>
          <p:spPr bwMode="auto">
            <a:xfrm>
              <a:off x="10068326" y="5323193"/>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PA_淘宝店chenying0907出品 115"/>
            <p:cNvSpPr>
              <a:spLocks noChangeArrowheads="1"/>
            </p:cNvSpPr>
            <p:nvPr>
              <p:custDataLst>
                <p:tags r:id="rId5"/>
              </p:custDataLst>
            </p:nvPr>
          </p:nvSpPr>
          <p:spPr bwMode="auto">
            <a:xfrm>
              <a:off x="5981701" y="2460930"/>
              <a:ext cx="2068513"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21" name="PA_淘宝店chenying0907出品 116"/>
            <p:cNvSpPr>
              <a:spLocks noChangeArrowheads="1"/>
            </p:cNvSpPr>
            <p:nvPr>
              <p:custDataLst>
                <p:tags r:id="rId6"/>
              </p:custDataLst>
            </p:nvPr>
          </p:nvSpPr>
          <p:spPr bwMode="auto">
            <a:xfrm>
              <a:off x="5924550" y="3362631"/>
              <a:ext cx="2066925"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22" name="PA_淘宝店chenying0907出品 117"/>
            <p:cNvSpPr>
              <a:spLocks noChangeArrowheads="1"/>
            </p:cNvSpPr>
            <p:nvPr>
              <p:custDataLst>
                <p:tags r:id="rId7"/>
              </p:custDataLst>
            </p:nvPr>
          </p:nvSpPr>
          <p:spPr bwMode="auto">
            <a:xfrm>
              <a:off x="5924550" y="4327831"/>
              <a:ext cx="2066925"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23" name="PA_淘宝店chenying0907出品 118"/>
            <p:cNvSpPr>
              <a:spLocks noChangeArrowheads="1"/>
            </p:cNvSpPr>
            <p:nvPr>
              <p:custDataLst>
                <p:tags r:id="rId8"/>
              </p:custDataLst>
            </p:nvPr>
          </p:nvSpPr>
          <p:spPr bwMode="auto">
            <a:xfrm>
              <a:off x="5935663" y="5350180"/>
              <a:ext cx="2066925"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grpSp>
      <p:grpSp>
        <p:nvGrpSpPr>
          <p:cNvPr id="32" name="组合 31"/>
          <p:cNvGrpSpPr/>
          <p:nvPr/>
        </p:nvGrpSpPr>
        <p:grpSpPr>
          <a:xfrm>
            <a:off x="0" y="347511"/>
            <a:ext cx="12190413" cy="879307"/>
            <a:chOff x="0" y="347511"/>
            <a:chExt cx="12190413" cy="879307"/>
          </a:xfrm>
        </p:grpSpPr>
        <p:sp>
          <p:nvSpPr>
            <p:cNvPr id="33" name="矩形 32"/>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5"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anim calcmode="lin" valueType="num">
                                      <p:cBhvr>
                                        <p:cTn id="20" dur="750" fill="hold"/>
                                        <p:tgtEl>
                                          <p:spTgt spid="9"/>
                                        </p:tgtEl>
                                        <p:attrNameLst>
                                          <p:attrName>ppt_x</p:attrName>
                                        </p:attrNameLst>
                                      </p:cBhvr>
                                      <p:tavLst>
                                        <p:tav tm="0">
                                          <p:val>
                                            <p:strVal val="#ppt_x"/>
                                          </p:val>
                                        </p:tav>
                                        <p:tav tm="100000">
                                          <p:val>
                                            <p:strVal val="#ppt_x"/>
                                          </p:val>
                                        </p:tav>
                                      </p:tavLst>
                                    </p:anim>
                                    <p:anim calcmode="lin" valueType="num">
                                      <p:cBhvr>
                                        <p:cTn id="21" dur="7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anim calcmode="lin" valueType="num">
                                      <p:cBhvr>
                                        <p:cTn id="26" dur="750" fill="hold"/>
                                        <p:tgtEl>
                                          <p:spTgt spid="10"/>
                                        </p:tgtEl>
                                        <p:attrNameLst>
                                          <p:attrName>ppt_x</p:attrName>
                                        </p:attrNameLst>
                                      </p:cBhvr>
                                      <p:tavLst>
                                        <p:tav tm="0">
                                          <p:val>
                                            <p:strVal val="#ppt_x"/>
                                          </p:val>
                                        </p:tav>
                                        <p:tav tm="100000">
                                          <p:val>
                                            <p:strVal val="#ppt_x"/>
                                          </p:val>
                                        </p:tav>
                                      </p:tavLst>
                                    </p:anim>
                                    <p:anim calcmode="lin" valueType="num">
                                      <p:cBhvr>
                                        <p:cTn id="2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矩形 7"/>
          <p:cNvSpPr/>
          <p:nvPr/>
        </p:nvSpPr>
        <p:spPr>
          <a:xfrm>
            <a:off x="2940611" y="1979218"/>
            <a:ext cx="1693410" cy="2235341"/>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微软雅黑" panose="020B0503020204020204" pitchFamily="34" charset="-122"/>
                <a:ea typeface="微软雅黑" panose="020B0503020204020204" pitchFamily="34" charset="-122"/>
              </a:rPr>
              <a:t>2</a:t>
            </a:r>
            <a:endParaRPr lang="zh-CN" altLang="en-US" sz="66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4761022" y="2615643"/>
            <a:ext cx="5126836" cy="1598916"/>
            <a:chOff x="5197346" y="2503043"/>
            <a:chExt cx="5126836" cy="1598916"/>
          </a:xfrm>
        </p:grpSpPr>
        <p:sp>
          <p:nvSpPr>
            <p:cNvPr id="10" name="矩形 9"/>
            <p:cNvSpPr/>
            <p:nvPr/>
          </p:nvSpPr>
          <p:spPr>
            <a:xfrm>
              <a:off x="5235445" y="2503043"/>
              <a:ext cx="4955203" cy="1046440"/>
            </a:xfrm>
            <a:prstGeom prst="rect">
              <a:avLst/>
            </a:prstGeom>
          </p:spPr>
          <p:txBody>
            <a:bodyPr wrap="none">
              <a:spAutoFit/>
            </a:bodyPr>
            <a:lstStyle/>
            <a:p>
              <a:r>
                <a:rPr kumimoji="1" lang="zh-CN" altLang="en-US" sz="6200" dirty="0">
                  <a:solidFill>
                    <a:srgbClr val="EA846C"/>
                  </a:solidFill>
                  <a:latin typeface="微软雅黑" panose="020B0503020204020204" pitchFamily="34" charset="-122"/>
                  <a:ea typeface="微软雅黑" panose="020B0503020204020204" pitchFamily="34" charset="-122"/>
                </a:rPr>
                <a:t>加入你的标题</a:t>
              </a:r>
            </a:p>
          </p:txBody>
        </p:sp>
        <p:sp>
          <p:nvSpPr>
            <p:cNvPr id="11" name="矩形 10"/>
            <p:cNvSpPr/>
            <p:nvPr/>
          </p:nvSpPr>
          <p:spPr>
            <a:xfrm>
              <a:off x="5197346" y="3569506"/>
              <a:ext cx="5126836"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2776</Words>
  <Application>Microsoft Office PowerPoint</Application>
  <PresentationFormat>自定义</PresentationFormat>
  <Paragraphs>309</Paragraphs>
  <Slides>25</Slides>
  <Notes>25</Notes>
  <HiddenSlides>0</HiddenSlides>
  <MMClips>1</MMClips>
  <ScaleCrop>false</ScaleCrop>
  <HeadingPairs>
    <vt:vector size="6" baseType="variant">
      <vt:variant>
        <vt:lpstr>已用的字体</vt:lpstr>
      </vt:variant>
      <vt:variant>
        <vt:i4>29</vt:i4>
      </vt:variant>
      <vt:variant>
        <vt:lpstr>主题</vt:lpstr>
      </vt:variant>
      <vt:variant>
        <vt:i4>9</vt:i4>
      </vt:variant>
      <vt:variant>
        <vt:lpstr>幻灯片标题</vt:lpstr>
      </vt:variant>
      <vt:variant>
        <vt:i4>25</vt:i4>
      </vt:variant>
    </vt:vector>
  </HeadingPairs>
  <TitlesOfParts>
    <vt:vector size="63" baseType="lpstr">
      <vt:lpstr>FontAwesome</vt:lpstr>
      <vt:lpstr>Gill Sans</vt:lpstr>
      <vt:lpstr>Helvetica Neue</vt:lpstr>
      <vt:lpstr>ITC Avant Garde Std Bk</vt:lpstr>
      <vt:lpstr>Lato Black</vt:lpstr>
      <vt:lpstr>Levenim MT</vt:lpstr>
      <vt:lpstr>LiHei Pro</vt:lpstr>
      <vt:lpstr>Montserrat</vt:lpstr>
      <vt:lpstr>Open Sans</vt:lpstr>
      <vt:lpstr>Open Sans Extrabold</vt:lpstr>
      <vt:lpstr>PT Sans</vt:lpstr>
      <vt:lpstr>Raleway</vt:lpstr>
      <vt:lpstr>Signika</vt:lpstr>
      <vt:lpstr>Signika Negative</vt:lpstr>
      <vt:lpstr>Source Sans Pro</vt:lpstr>
      <vt:lpstr>等线</vt:lpstr>
      <vt:lpstr>方正兰亭纤黑_GBK</vt:lpstr>
      <vt:lpstr>华文细黑</vt:lpstr>
      <vt:lpstr>迷你简汉真广标</vt:lpstr>
      <vt:lpstr>思源黑体 CN Medium</vt:lpstr>
      <vt:lpstr>宋体</vt:lpstr>
      <vt:lpstr>微软雅黑</vt:lpstr>
      <vt:lpstr>张海山锐线体简</vt:lpstr>
      <vt:lpstr>Arial</vt:lpstr>
      <vt:lpstr>Calibri</vt:lpstr>
      <vt:lpstr>Haettenschweiler</vt:lpstr>
      <vt:lpstr>Impact</vt:lpstr>
      <vt:lpstr>Microsoft Tai Le</vt:lpstr>
      <vt:lpstr>Roboto Condensed</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2021-06-18T02:02:23Z</dcterms:created>
  <dcterms:modified xsi:type="dcterms:W3CDTF">2023-01-10T06:45:32Z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9238BA51DB9046E6A96AAC7BC24C5F53</vt:lpwstr>
  </property>
  <property fmtid="{D5CDD505-2E9C-101B-9397-08002B2CF9AE}" pid="3" name="KSOProductBuildVer">
    <vt:lpwstr>2052-11.1.0.10577</vt:lpwstr>
  </property>
  <property fmtid="{A09F084E-AD41-489F-8076-AA5BE3082BCA}" pid="100">
    <vt:ui4>5</vt:ui4>
  </property>
  <property fmtid="{64440492-4C8B-11D1-8B70-080036B11A03}" pid="11">
    <vt:lpwstr>www.2ppt.com-爱PPT提供资源下载</vt:lpwstr>
  </property>
</Properties>
</file>