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22" r:id="rId2"/>
    <p:sldId id="420" r:id="rId3"/>
    <p:sldId id="383" r:id="rId4"/>
    <p:sldId id="418" r:id="rId5"/>
    <p:sldId id="411" r:id="rId6"/>
    <p:sldId id="405" r:id="rId7"/>
    <p:sldId id="399" r:id="rId8"/>
    <p:sldId id="390" r:id="rId9"/>
    <p:sldId id="385" r:id="rId10"/>
    <p:sldId id="396" r:id="rId11"/>
    <p:sldId id="404" r:id="rId12"/>
    <p:sldId id="391" r:id="rId13"/>
    <p:sldId id="406" r:id="rId14"/>
    <p:sldId id="389" r:id="rId15"/>
    <p:sldId id="402" r:id="rId16"/>
    <p:sldId id="410" r:id="rId17"/>
    <p:sldId id="397" r:id="rId18"/>
    <p:sldId id="413" r:id="rId19"/>
    <p:sldId id="400" r:id="rId20"/>
    <p:sldId id="387" r:id="rId21"/>
    <p:sldId id="394" r:id="rId22"/>
    <p:sldId id="386" r:id="rId23"/>
    <p:sldId id="409" r:id="rId24"/>
    <p:sldId id="416"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p15:clr>
            <a:srgbClr val="A4A3A4"/>
          </p15:clr>
        </p15:guide>
        <p15:guide id="2" pos="3001">
          <p15:clr>
            <a:srgbClr val="A4A3A4"/>
          </p15:clr>
        </p15:guide>
        <p15:guide id="3" pos="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B03"/>
    <a:srgbClr val="FCFCFC"/>
    <a:srgbClr val="FFFFFF"/>
    <a:srgbClr val="FCF7FD"/>
    <a:srgbClr val="080808"/>
    <a:srgbClr val="3F0D3E"/>
    <a:srgbClr val="C9C3C9"/>
    <a:srgbClr val="B4AEA9"/>
    <a:srgbClr val="DED9D9"/>
    <a:srgbClr val="C8C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6" autoAdjust="0"/>
    <p:restoredTop sz="93201" autoAdjust="0"/>
  </p:normalViewPr>
  <p:slideViewPr>
    <p:cSldViewPr snapToGrid="0">
      <p:cViewPr varScale="1">
        <p:scale>
          <a:sx n="53" d="100"/>
          <a:sy n="53" d="100"/>
        </p:scale>
        <p:origin x="-108" y="-1692"/>
      </p:cViewPr>
      <p:guideLst>
        <p:guide orient="horz" pos="468"/>
        <p:guide pos="3001"/>
        <p:guide pos="560"/>
      </p:guideLst>
    </p:cSldViewPr>
  </p:slideViewPr>
  <p:outlineViewPr>
    <p:cViewPr>
      <p:scale>
        <a:sx n="33" d="100"/>
        <a:sy n="33" d="100"/>
      </p:scale>
      <p:origin x="0" y="-768"/>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E96B3-64D9-4A8F-8A05-F01D3CB199B8}" type="datetimeFigureOut">
              <a:rPr lang="en-US" smtClean="0"/>
              <a:t>1/10/2023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2650A-3B22-4C48-85CF-E0840227AD0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封面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24"/>
            <a:ext cx="12192001" cy="685952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custGeom>
            <a:avLst/>
            <a:gdLst>
              <a:gd name="connsiteX0" fmla="*/ 0 w 12192000"/>
              <a:gd name="connsiteY0" fmla="*/ 0 h 1048809"/>
              <a:gd name="connsiteX1" fmla="*/ 12192000 w 12192000"/>
              <a:gd name="connsiteY1" fmla="*/ 0 h 1048809"/>
              <a:gd name="connsiteX2" fmla="*/ 12192000 w 12192000"/>
              <a:gd name="connsiteY2" fmla="*/ 1048809 h 1048809"/>
              <a:gd name="connsiteX3" fmla="*/ 0 w 12192000"/>
              <a:gd name="connsiteY3" fmla="*/ 1048809 h 1048809"/>
            </a:gdLst>
            <a:ahLst/>
            <a:cxnLst>
              <a:cxn ang="0">
                <a:pos x="connsiteX0" y="connsiteY0"/>
              </a:cxn>
              <a:cxn ang="0">
                <a:pos x="connsiteX1" y="connsiteY1"/>
              </a:cxn>
              <a:cxn ang="0">
                <a:pos x="connsiteX2" y="connsiteY2"/>
              </a:cxn>
              <a:cxn ang="0">
                <a:pos x="connsiteX3" y="connsiteY3"/>
              </a:cxn>
            </a:cxnLst>
            <a:rect l="l" t="t" r="r" b="b"/>
            <a:pathLst>
              <a:path w="12192000" h="1048809">
                <a:moveTo>
                  <a:pt x="0" y="0"/>
                </a:moveTo>
                <a:lnTo>
                  <a:pt x="12192000" y="0"/>
                </a:lnTo>
                <a:lnTo>
                  <a:pt x="12192000" y="1048809"/>
                </a:lnTo>
                <a:lnTo>
                  <a:pt x="0" y="1048809"/>
                </a:lnTo>
                <a:close/>
              </a:path>
            </a:pathLst>
          </a:custGeom>
        </p:spPr>
      </p:pic>
      <p:sp>
        <p:nvSpPr>
          <p:cNvPr id="2" name="标题 1"/>
          <p:cNvSpPr>
            <a:spLocks noGrp="1"/>
          </p:cNvSpPr>
          <p:nvPr>
            <p:ph type="title"/>
          </p:nvPr>
        </p:nvSpPr>
        <p:spPr>
          <a:xfrm>
            <a:off x="3278415" y="649463"/>
            <a:ext cx="5635171" cy="535531"/>
          </a:xfrm>
          <a:prstGeom prst="rect">
            <a:avLst/>
          </a:prstGeom>
        </p:spPr>
        <p:txBody>
          <a:bodyPr wrap="square" anchor="ctr" anchorCtr="0">
            <a:spAutoFit/>
          </a:bodyPr>
          <a:lstStyle>
            <a:lvl1pPr algn="ctr">
              <a:defRPr sz="3200" b="1" strike="noStrike">
                <a:solidFill>
                  <a:schemeClr val="accent1"/>
                </a:solidFill>
                <a:effectLst/>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custGeom>
            <a:avLst/>
            <a:gdLst>
              <a:gd name="connsiteX0" fmla="*/ 0 w 12192000"/>
              <a:gd name="connsiteY0" fmla="*/ 0 h 1048809"/>
              <a:gd name="connsiteX1" fmla="*/ 12192000 w 12192000"/>
              <a:gd name="connsiteY1" fmla="*/ 0 h 1048809"/>
              <a:gd name="connsiteX2" fmla="*/ 12192000 w 12192000"/>
              <a:gd name="connsiteY2" fmla="*/ 1048809 h 1048809"/>
              <a:gd name="connsiteX3" fmla="*/ 0 w 12192000"/>
              <a:gd name="connsiteY3" fmla="*/ 1048809 h 1048809"/>
            </a:gdLst>
            <a:ahLst/>
            <a:cxnLst>
              <a:cxn ang="0">
                <a:pos x="connsiteX0" y="connsiteY0"/>
              </a:cxn>
              <a:cxn ang="0">
                <a:pos x="connsiteX1" y="connsiteY1"/>
              </a:cxn>
              <a:cxn ang="0">
                <a:pos x="connsiteX2" y="connsiteY2"/>
              </a:cxn>
              <a:cxn ang="0">
                <a:pos x="connsiteX3" y="connsiteY3"/>
              </a:cxn>
            </a:cxnLst>
            <a:rect l="l" t="t" r="r" b="b"/>
            <a:pathLst>
              <a:path w="12192000" h="1048809">
                <a:moveTo>
                  <a:pt x="0" y="0"/>
                </a:moveTo>
                <a:lnTo>
                  <a:pt x="12192000" y="0"/>
                </a:lnTo>
                <a:lnTo>
                  <a:pt x="12192000" y="1048809"/>
                </a:lnTo>
                <a:lnTo>
                  <a:pt x="0" y="1048809"/>
                </a:lnTo>
                <a:close/>
              </a:path>
            </a:pathLst>
          </a:custGeom>
        </p:spPr>
      </p:pic>
      <p:sp>
        <p:nvSpPr>
          <p:cNvPr id="2" name="标题 1"/>
          <p:cNvSpPr>
            <a:spLocks noGrp="1"/>
          </p:cNvSpPr>
          <p:nvPr>
            <p:ph type="title"/>
          </p:nvPr>
        </p:nvSpPr>
        <p:spPr>
          <a:xfrm>
            <a:off x="3278415" y="649463"/>
            <a:ext cx="5635171" cy="535531"/>
          </a:xfrm>
          <a:prstGeom prst="rect">
            <a:avLst/>
          </a:prstGeom>
        </p:spPr>
        <p:txBody>
          <a:bodyPr wrap="square" anchor="ctr" anchorCtr="0">
            <a:spAutoFit/>
          </a:bodyPr>
          <a:lstStyle>
            <a:lvl1pPr algn="ctr">
              <a:defRPr sz="3200" b="1" strike="noStrike">
                <a:solidFill>
                  <a:schemeClr val="accent1"/>
                </a:solidFill>
                <a:effectLst/>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886451" y="1179044"/>
            <a:ext cx="3606800" cy="4499912"/>
          </a:xfrm>
          <a:prstGeom prst="rect">
            <a:avLst/>
          </a:prstGeom>
        </p:spPr>
      </p:pic>
      <p:sp>
        <p:nvSpPr>
          <p:cNvPr id="6" name="文本"/>
          <p:cNvSpPr/>
          <p:nvPr/>
        </p:nvSpPr>
        <p:spPr>
          <a:xfrm>
            <a:off x="4706258" y="1366723"/>
            <a:ext cx="5425281" cy="1862048"/>
          </a:xfrm>
          <a:prstGeom prst="rect">
            <a:avLst/>
          </a:prstGeom>
        </p:spPr>
        <p:txBody>
          <a:bodyPr wrap="square">
            <a:spAutoFit/>
          </a:bodyPr>
          <a:lstStyle/>
          <a:p>
            <a:r>
              <a:rPr lang="en-US" altLang="zh-CN" sz="11500" dirty="0" smtClean="0">
                <a:latin typeface="Agency FB" panose="020B0503020202020204" pitchFamily="34" charset="0"/>
                <a:ea typeface="+mj-ea"/>
                <a:cs typeface="Segoe UI Light" panose="020B0502040204020203" pitchFamily="34" charset="0"/>
              </a:rPr>
              <a:t>2030</a:t>
            </a:r>
            <a:endParaRPr lang="en-US" sz="11500" dirty="0">
              <a:latin typeface="Agency FB" panose="020B0503020202020204" pitchFamily="34" charset="0"/>
              <a:ea typeface="+mj-ea"/>
              <a:cs typeface="Segoe UI Light" panose="020B0502040204020203" pitchFamily="34" charset="0"/>
            </a:endParaRPr>
          </a:p>
        </p:txBody>
      </p:sp>
      <p:sp>
        <p:nvSpPr>
          <p:cNvPr id="7" name="文本"/>
          <p:cNvSpPr/>
          <p:nvPr/>
        </p:nvSpPr>
        <p:spPr>
          <a:xfrm>
            <a:off x="4693185" y="3184913"/>
            <a:ext cx="6152615" cy="830997"/>
          </a:xfrm>
          <a:prstGeom prst="rect">
            <a:avLst/>
          </a:prstGeom>
        </p:spPr>
        <p:txBody>
          <a:bodyPr wrap="square">
            <a:spAutoFit/>
          </a:bodyPr>
          <a:lstStyle/>
          <a:p>
            <a:r>
              <a:rPr lang="zh-CN" altLang="en-US" sz="4800" dirty="0">
                <a:latin typeface="汉仪中圆简" panose="02010609000101010101" pitchFamily="49" charset="-122"/>
                <a:ea typeface="汉仪中圆简" panose="02010609000101010101" pitchFamily="49" charset="-122"/>
                <a:cs typeface="Segoe UI Light" panose="020B0502040204020203" pitchFamily="34" charset="0"/>
              </a:rPr>
              <a:t>植树节活动策划</a:t>
            </a:r>
            <a:r>
              <a:rPr lang="en-US" altLang="zh-CN" sz="4800" dirty="0">
                <a:latin typeface="汉仪中圆简" panose="02010609000101010101" pitchFamily="49" charset="-122"/>
                <a:ea typeface="汉仪中圆简" panose="02010609000101010101" pitchFamily="49" charset="-122"/>
                <a:cs typeface="Segoe UI Light" panose="020B0502040204020203" pitchFamily="34" charset="0"/>
              </a:rPr>
              <a:t>PPT</a:t>
            </a:r>
          </a:p>
        </p:txBody>
      </p:sp>
      <p:sp>
        <p:nvSpPr>
          <p:cNvPr id="8" name="文本"/>
          <p:cNvSpPr/>
          <p:nvPr/>
        </p:nvSpPr>
        <p:spPr>
          <a:xfrm>
            <a:off x="4757059" y="4112193"/>
            <a:ext cx="5872841" cy="307777"/>
          </a:xfrm>
          <a:prstGeom prst="rect">
            <a:avLst/>
          </a:prstGeom>
        </p:spPr>
        <p:txBody>
          <a:bodyPr wrap="square">
            <a:spAutoFit/>
          </a:bodyPr>
          <a:lstStyle/>
          <a:p>
            <a:pPr algn="dist"/>
            <a:r>
              <a:rPr lang="en-US" altLang="zh-CN" sz="1400" dirty="0">
                <a:solidFill>
                  <a:schemeClr val="tx2"/>
                </a:solidFill>
                <a:latin typeface="+mn-ea"/>
                <a:cs typeface="Segoe UI Light" panose="020B0502040204020203" pitchFamily="34" charset="0"/>
              </a:rPr>
              <a:t>PPT Template for Planting Tree Planting Festival Activities</a:t>
            </a:r>
          </a:p>
        </p:txBody>
      </p:sp>
      <p:grpSp>
        <p:nvGrpSpPr>
          <p:cNvPr id="9" name="组合 8"/>
          <p:cNvGrpSpPr/>
          <p:nvPr/>
        </p:nvGrpSpPr>
        <p:grpSpPr>
          <a:xfrm>
            <a:off x="4723192" y="4781288"/>
            <a:ext cx="2369742" cy="405225"/>
            <a:chOff x="3861792" y="4946388"/>
            <a:chExt cx="2369742" cy="405225"/>
          </a:xfrm>
        </p:grpSpPr>
        <p:sp>
          <p:nvSpPr>
            <p:cNvPr id="10" name="矩形: 圆角 9"/>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mn-ea"/>
              </a:endParaRPr>
            </a:p>
          </p:txBody>
        </p:sp>
        <p:sp>
          <p:nvSpPr>
            <p:cNvPr id="11" name="文本"/>
            <p:cNvSpPr/>
            <p:nvPr/>
          </p:nvSpPr>
          <p:spPr>
            <a:xfrm>
              <a:off x="3861792" y="4964334"/>
              <a:ext cx="2369742" cy="368300"/>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汇报人</a:t>
              </a:r>
              <a:r>
                <a:rPr lang="zh-CN" altLang="en-US" dirty="0" smtClean="0">
                  <a:solidFill>
                    <a:srgbClr val="FFFFFF"/>
                  </a:solidFill>
                  <a:latin typeface="+mn-ea"/>
                  <a:cs typeface="Segoe UI Light" panose="020B0502040204020203" pitchFamily="34" charset="0"/>
                </a:rPr>
                <a:t>：</a:t>
              </a:r>
              <a:r>
                <a:rPr lang="en-US" dirty="0" smtClean="0">
                  <a:solidFill>
                    <a:srgbClr val="FFFFFF"/>
                  </a:solidFill>
                  <a:latin typeface="+mn-ea"/>
                  <a:cs typeface="Segoe UI Light" panose="020B0502040204020203" pitchFamily="34" charset="0"/>
                </a:rPr>
                <a:t>xx</a:t>
              </a:r>
              <a:endParaRPr lang="en-US" dirty="0">
                <a:solidFill>
                  <a:srgbClr val="FFFFFF"/>
                </a:solidFill>
                <a:latin typeface="+mn-ea"/>
                <a:cs typeface="Segoe UI Light" panose="020B0502040204020203" pitchFamily="34" charset="0"/>
              </a:endParaRPr>
            </a:p>
          </p:txBody>
        </p:sp>
      </p:grpSp>
      <p:grpSp>
        <p:nvGrpSpPr>
          <p:cNvPr id="12" name="组合 11"/>
          <p:cNvGrpSpPr/>
          <p:nvPr/>
        </p:nvGrpSpPr>
        <p:grpSpPr>
          <a:xfrm>
            <a:off x="7092934" y="4781288"/>
            <a:ext cx="2369742" cy="405225"/>
            <a:chOff x="5971205" y="4946388"/>
            <a:chExt cx="2369742" cy="405225"/>
          </a:xfrm>
        </p:grpSpPr>
        <p:sp>
          <p:nvSpPr>
            <p:cNvPr id="13" name="矩形: 圆角 12"/>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部门：策划部</a:t>
              </a:r>
              <a:endParaRPr lang="en-US" dirty="0">
                <a:solidFill>
                  <a:srgbClr val="FFFFFF"/>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手动输入 2"/>
          <p:cNvSpPr/>
          <p:nvPr/>
        </p:nvSpPr>
        <p:spPr>
          <a:xfrm rot="16200000" flipV="1">
            <a:off x="-883795" y="1008505"/>
            <a:ext cx="6858000" cy="4840991"/>
          </a:xfrm>
          <a:prstGeom prst="flowChartManualInpu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流程图: 手动输入 3"/>
          <p:cNvSpPr/>
          <p:nvPr/>
        </p:nvSpPr>
        <p:spPr>
          <a:xfrm rot="16200000" flipV="1">
            <a:off x="-1008505" y="1008505"/>
            <a:ext cx="6858000" cy="484099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50" y="1685810"/>
            <a:ext cx="5019198" cy="3764399"/>
          </a:xfrm>
          <a:prstGeom prst="rect">
            <a:avLst/>
          </a:prstGeom>
        </p:spPr>
      </p:pic>
      <p:grpSp>
        <p:nvGrpSpPr>
          <p:cNvPr id="6" name="组合 5"/>
          <p:cNvGrpSpPr/>
          <p:nvPr/>
        </p:nvGrpSpPr>
        <p:grpSpPr>
          <a:xfrm>
            <a:off x="6586572" y="1194641"/>
            <a:ext cx="5106364" cy="1211110"/>
            <a:chOff x="6497672" y="1194641"/>
            <a:chExt cx="5106364" cy="1211110"/>
          </a:xfrm>
        </p:grpSpPr>
        <p:sp>
          <p:nvSpPr>
            <p:cNvPr id="7" name="Rectangle 8"/>
            <p:cNvSpPr/>
            <p:nvPr/>
          </p:nvSpPr>
          <p:spPr>
            <a:xfrm>
              <a:off x="6497672" y="1788466"/>
              <a:ext cx="5106364" cy="617285"/>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8" name="TextBox 9"/>
            <p:cNvSpPr txBox="1"/>
            <p:nvPr/>
          </p:nvSpPr>
          <p:spPr>
            <a:xfrm>
              <a:off x="6497672" y="1194641"/>
              <a:ext cx="1415772" cy="461665"/>
            </a:xfrm>
            <a:prstGeom prst="rect">
              <a:avLst/>
            </a:prstGeom>
            <a:noFill/>
          </p:spPr>
          <p:txBody>
            <a:bodyPr wrap="none" rtlCol="0">
              <a:spAutoFit/>
            </a:bodyPr>
            <a:lstStyle/>
            <a:p>
              <a:pPr algn="just"/>
              <a:r>
                <a:rPr lang="zh-CN" altLang="en-US" sz="2400" b="1" dirty="0">
                  <a:solidFill>
                    <a:schemeClr val="accent1"/>
                  </a:solidFill>
                  <a:latin typeface="+mj-ea"/>
                  <a:ea typeface="+mj-ea"/>
                </a:rPr>
                <a:t>添加标题</a:t>
              </a:r>
              <a:endParaRPr lang="en-US" altLang="zh-CN" sz="2400" b="1" dirty="0">
                <a:solidFill>
                  <a:schemeClr val="accent1"/>
                </a:solidFill>
                <a:latin typeface="+mj-ea"/>
                <a:ea typeface="+mj-ea"/>
              </a:endParaRPr>
            </a:p>
          </p:txBody>
        </p:sp>
        <p:cxnSp>
          <p:nvCxnSpPr>
            <p:cNvPr id="9" name="直接连接符 8"/>
            <p:cNvCxnSpPr/>
            <p:nvPr/>
          </p:nvCxnSpPr>
          <p:spPr>
            <a:xfrm>
              <a:off x="6595257" y="1685810"/>
              <a:ext cx="29316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Rectangle 8"/>
          <p:cNvSpPr/>
          <p:nvPr/>
        </p:nvSpPr>
        <p:spPr>
          <a:xfrm>
            <a:off x="6586572" y="2613800"/>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1" name="Rectangle 8"/>
          <p:cNvSpPr/>
          <p:nvPr/>
        </p:nvSpPr>
        <p:spPr>
          <a:xfrm>
            <a:off x="6586572" y="3439135"/>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2" name="Rectangle 8"/>
          <p:cNvSpPr/>
          <p:nvPr/>
        </p:nvSpPr>
        <p:spPr>
          <a:xfrm>
            <a:off x="6586572" y="4264472"/>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3" name="Rectangle 8"/>
          <p:cNvSpPr/>
          <p:nvPr/>
        </p:nvSpPr>
        <p:spPr>
          <a:xfrm>
            <a:off x="6586572" y="5089807"/>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组合 2"/>
          <p:cNvGrpSpPr/>
          <p:nvPr/>
        </p:nvGrpSpPr>
        <p:grpSpPr>
          <a:xfrm>
            <a:off x="824124" y="5404648"/>
            <a:ext cx="10543752" cy="1142268"/>
            <a:chOff x="824124" y="5014232"/>
            <a:chExt cx="10543752" cy="1142268"/>
          </a:xfrm>
        </p:grpSpPr>
        <p:sp>
          <p:nvSpPr>
            <p:cNvPr id="4" name="TextBox 72"/>
            <p:cNvSpPr txBox="1"/>
            <p:nvPr/>
          </p:nvSpPr>
          <p:spPr>
            <a:xfrm>
              <a:off x="849067" y="5014232"/>
              <a:ext cx="1236236" cy="400110"/>
            </a:xfrm>
            <a:prstGeom prst="rect">
              <a:avLst/>
            </a:prstGeom>
            <a:noFill/>
          </p:spPr>
          <p:txBody>
            <a:bodyPr wrap="none" rtlCol="0">
              <a:spAutoFit/>
            </a:bodyPr>
            <a:lstStyle/>
            <a:p>
              <a:r>
                <a:rPr lang="zh-CN" altLang="en-US" sz="2000" b="1" dirty="0">
                  <a:solidFill>
                    <a:schemeClr val="accent1"/>
                  </a:solidFill>
                  <a:latin typeface="+mj-ea"/>
                </a:rPr>
                <a:t>添加标题</a:t>
              </a:r>
              <a:endParaRPr lang="en-US" altLang="zh-CN" sz="2000" b="1" dirty="0">
                <a:solidFill>
                  <a:schemeClr val="accent1"/>
                </a:solidFill>
                <a:latin typeface="+mj-ea"/>
              </a:endParaRPr>
            </a:p>
          </p:txBody>
        </p:sp>
        <p:cxnSp>
          <p:nvCxnSpPr>
            <p:cNvPr id="5" name="Straight Connector 120"/>
            <p:cNvCxnSpPr/>
            <p:nvPr/>
          </p:nvCxnSpPr>
          <p:spPr>
            <a:xfrm>
              <a:off x="934876" y="5514644"/>
              <a:ext cx="466758"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添加标题"/>
            <p:cNvSpPr txBox="1"/>
            <p:nvPr/>
          </p:nvSpPr>
          <p:spPr>
            <a:xfrm>
              <a:off x="824124" y="5539215"/>
              <a:ext cx="10543752" cy="617285"/>
            </a:xfrm>
            <a:prstGeom prst="rect">
              <a:avLst/>
            </a:prstGeom>
            <a:noFill/>
          </p:spPr>
          <p:txBody>
            <a:bodyPr wrap="square" rtlCol="0">
              <a:spAutoFit/>
            </a:bodyPr>
            <a:lstStyle/>
            <a:p>
              <a:pPr algn="just">
                <a:lnSpc>
                  <a:spcPct val="150000"/>
                </a:lnSpc>
              </a:pPr>
              <a:r>
                <a:rPr lang="zh-CN" altLang="en-US" sz="1200" dirty="0">
                  <a:solidFill>
                    <a:schemeClr val="tx2"/>
                  </a:solidFill>
                  <a:latin typeface="+mn-ea"/>
                </a:rPr>
                <a:t>点击此处添加标题添加标题点击此处添加标题添加标题添加标题点击此处添加标题添加标题点击此处添加标题添加标题添加标题</a:t>
              </a:r>
              <a:r>
                <a:rPr lang="en-US" altLang="zh-CN" sz="1200" dirty="0">
                  <a:solidFill>
                    <a:schemeClr val="tx2"/>
                  </a:solidFill>
                  <a:latin typeface="+mn-ea"/>
                </a:rPr>
                <a:t> </a:t>
              </a:r>
              <a:r>
                <a:rPr lang="zh-CN" altLang="en-US" sz="1200" dirty="0">
                  <a:solidFill>
                    <a:schemeClr val="tx2"/>
                  </a:solidFill>
                  <a:latin typeface="+mn-ea"/>
                </a:rPr>
                <a:t>点击此处添加标题添加标题添加标题点击此处添加标题添加标题点击此处添加标题添加标题添加标题点击此处添加标题添加标题点击此处添加标题添加标题</a:t>
              </a:r>
            </a:p>
          </p:txBody>
        </p:sp>
      </p:grpSp>
      <p:sp>
        <p:nvSpPr>
          <p:cNvPr id="7" name="Rectangle 6"/>
          <p:cNvSpPr/>
          <p:nvPr/>
        </p:nvSpPr>
        <p:spPr>
          <a:xfrm>
            <a:off x="5733044" y="1637511"/>
            <a:ext cx="5634038" cy="342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900"/>
          </a:p>
        </p:txBody>
      </p:sp>
      <p:pic>
        <p:nvPicPr>
          <p:cNvPr id="8" name="图片占位符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94" y="1637511"/>
            <a:ext cx="4740275" cy="3428999"/>
          </a:xfrm>
          <a:prstGeom prst="rect">
            <a:avLst/>
          </a:prstGeom>
        </p:spPr>
      </p:pic>
      <p:sp>
        <p:nvSpPr>
          <p:cNvPr id="9" name="TextBox 15"/>
          <p:cNvSpPr txBox="1">
            <a:spLocks noChangeArrowheads="1"/>
          </p:cNvSpPr>
          <p:nvPr/>
        </p:nvSpPr>
        <p:spPr bwMode="auto">
          <a:xfrm>
            <a:off x="5991807" y="1939537"/>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
        <p:nvSpPr>
          <p:cNvPr id="10" name="TextBox 15"/>
          <p:cNvSpPr txBox="1">
            <a:spLocks noChangeArrowheads="1"/>
          </p:cNvSpPr>
          <p:nvPr/>
        </p:nvSpPr>
        <p:spPr bwMode="auto">
          <a:xfrm>
            <a:off x="5991807" y="2669169"/>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
        <p:nvSpPr>
          <p:cNvPr id="11" name="TextBox 15"/>
          <p:cNvSpPr txBox="1">
            <a:spLocks noChangeArrowheads="1"/>
          </p:cNvSpPr>
          <p:nvPr/>
        </p:nvSpPr>
        <p:spPr bwMode="auto">
          <a:xfrm>
            <a:off x="5991807" y="3398801"/>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
        <p:nvSpPr>
          <p:cNvPr id="12" name="TextBox 15"/>
          <p:cNvSpPr txBox="1">
            <a:spLocks noChangeArrowheads="1"/>
          </p:cNvSpPr>
          <p:nvPr/>
        </p:nvSpPr>
        <p:spPr bwMode="auto">
          <a:xfrm>
            <a:off x="5991807" y="4128432"/>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flipH="1">
            <a:off x="6096002" y="3429000"/>
            <a:ext cx="6095994"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96002" cy="3598686"/>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sp>
        <p:nvSpPr>
          <p:cNvPr id="5" name="Rectangle 8"/>
          <p:cNvSpPr/>
          <p:nvPr/>
        </p:nvSpPr>
        <p:spPr>
          <a:xfrm>
            <a:off x="6628991" y="1257747"/>
            <a:ext cx="4795099" cy="1027974"/>
          </a:xfrm>
          <a:prstGeom prst="rect">
            <a:avLst/>
          </a:prstGeom>
        </p:spPr>
        <p:txBody>
          <a:bodyPr wrap="square">
            <a:spAutoFit/>
          </a:bodyPr>
          <a:lstStyle/>
          <a:p>
            <a:pPr algn="just">
              <a:lnSpc>
                <a:spcPct val="150000"/>
              </a:lnSpc>
            </a:pPr>
            <a:r>
              <a:rPr lang="zh-CN" altLang="en-US" sz="1400" dirty="0">
                <a:solidFill>
                  <a:schemeClr val="tx2"/>
                </a:solidFill>
                <a:latin typeface="+mn-ea"/>
              </a:rPr>
              <a:t>点击此处添加标题添加标题点击此处添加标题点击此处添加标题点击此处添加标题点击此处添加标题添加标题点击此处添加标题点击此处添加标题</a:t>
            </a:r>
          </a:p>
        </p:txBody>
      </p:sp>
      <p:grpSp>
        <p:nvGrpSpPr>
          <p:cNvPr id="6" name="组合 5"/>
          <p:cNvGrpSpPr/>
          <p:nvPr/>
        </p:nvGrpSpPr>
        <p:grpSpPr>
          <a:xfrm>
            <a:off x="6628991" y="649081"/>
            <a:ext cx="1620957" cy="528845"/>
            <a:chOff x="6628991" y="649081"/>
            <a:chExt cx="1620957" cy="528845"/>
          </a:xfrm>
        </p:grpSpPr>
        <p:sp>
          <p:nvSpPr>
            <p:cNvPr id="7" name="TextBox 9"/>
            <p:cNvSpPr txBox="1"/>
            <p:nvPr/>
          </p:nvSpPr>
          <p:spPr>
            <a:xfrm>
              <a:off x="6628991" y="649081"/>
              <a:ext cx="1620957" cy="523220"/>
            </a:xfrm>
            <a:prstGeom prst="rect">
              <a:avLst/>
            </a:prstGeom>
            <a:noFill/>
          </p:spPr>
          <p:txBody>
            <a:bodyPr wrap="none" rtlCol="0">
              <a:spAutoFit/>
            </a:bodyPr>
            <a:lstStyle/>
            <a:p>
              <a:r>
                <a:rPr lang="zh-CN" altLang="en-US" sz="2800" b="1" dirty="0">
                  <a:solidFill>
                    <a:schemeClr val="accent1"/>
                  </a:solidFill>
                  <a:latin typeface="+mj-ea"/>
                  <a:ea typeface="+mj-ea"/>
                </a:rPr>
                <a:t>添加标题</a:t>
              </a:r>
              <a:endParaRPr lang="en-US" altLang="zh-CN" sz="2800" b="1" dirty="0">
                <a:solidFill>
                  <a:schemeClr val="accent1"/>
                </a:solidFill>
                <a:latin typeface="+mj-ea"/>
                <a:ea typeface="+mj-ea"/>
              </a:endParaRPr>
            </a:p>
          </p:txBody>
        </p:sp>
        <p:cxnSp>
          <p:nvCxnSpPr>
            <p:cNvPr id="8" name="直接连接符 7"/>
            <p:cNvCxnSpPr/>
            <p:nvPr/>
          </p:nvCxnSpPr>
          <p:spPr>
            <a:xfrm>
              <a:off x="6708761" y="1177926"/>
              <a:ext cx="34625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矩形: 圆角 8"/>
          <p:cNvSpPr/>
          <p:nvPr/>
        </p:nvSpPr>
        <p:spPr>
          <a:xfrm>
            <a:off x="6708761" y="2467518"/>
            <a:ext cx="1640635" cy="4611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kumimoji="0" lang="en-US" altLang="zh-CN" sz="1100" b="0" i="0" u="none" strike="noStrike" kern="1200" cap="none" spc="0" normalizeH="0" baseline="0" noProof="0" dirty="0">
                <a:ln>
                  <a:noFill/>
                </a:ln>
                <a:solidFill>
                  <a:srgbClr val="FFFFFF"/>
                </a:solidFill>
                <a:effectLst/>
                <a:uLnTx/>
                <a:uFillTx/>
                <a:latin typeface="+mn-ea"/>
                <a:cs typeface="+mn-cs"/>
              </a:rPr>
              <a:t> </a:t>
            </a:r>
            <a:r>
              <a:rPr lang="zh-CN" altLang="en-US" sz="1100" b="1" dirty="0">
                <a:solidFill>
                  <a:srgbClr val="FFFFFF"/>
                </a:solidFill>
                <a:latin typeface="+mn-ea"/>
              </a:rPr>
              <a:t>添加标题</a:t>
            </a:r>
            <a:endParaRPr lang="en-US" altLang="zh-CN" sz="1100" b="1" dirty="0">
              <a:solidFill>
                <a:srgbClr val="FFFFFF"/>
              </a:solidFill>
              <a:latin typeface="+mn-ea"/>
            </a:endParaRPr>
          </a:p>
        </p:txBody>
      </p:sp>
      <p:sp>
        <p:nvSpPr>
          <p:cNvPr id="10" name="Rectangle 8"/>
          <p:cNvSpPr/>
          <p:nvPr/>
        </p:nvSpPr>
        <p:spPr>
          <a:xfrm>
            <a:off x="767911" y="4537976"/>
            <a:ext cx="4795099" cy="1027974"/>
          </a:xfrm>
          <a:prstGeom prst="rect">
            <a:avLst/>
          </a:prstGeom>
        </p:spPr>
        <p:txBody>
          <a:bodyPr wrap="square">
            <a:spAutoFit/>
          </a:bodyPr>
          <a:lstStyle/>
          <a:p>
            <a:pPr algn="just">
              <a:lnSpc>
                <a:spcPct val="150000"/>
              </a:lnSpc>
            </a:pPr>
            <a:r>
              <a:rPr lang="zh-CN" altLang="en-US" sz="1400" dirty="0">
                <a:solidFill>
                  <a:schemeClr val="tx2"/>
                </a:solidFill>
                <a:latin typeface="+mn-ea"/>
              </a:rPr>
              <a:t>点击此处添加标题添加标题点击此处添加标题点击此处添加标题点击此处添加标题点击此处添加标题添加标题点击此处添加标题点击此处添加标题</a:t>
            </a:r>
          </a:p>
        </p:txBody>
      </p:sp>
      <p:grpSp>
        <p:nvGrpSpPr>
          <p:cNvPr id="11" name="组合 10"/>
          <p:cNvGrpSpPr/>
          <p:nvPr/>
        </p:nvGrpSpPr>
        <p:grpSpPr>
          <a:xfrm>
            <a:off x="767911" y="3929310"/>
            <a:ext cx="1620957" cy="528845"/>
            <a:chOff x="767911" y="3929310"/>
            <a:chExt cx="1620957" cy="528845"/>
          </a:xfrm>
        </p:grpSpPr>
        <p:sp>
          <p:nvSpPr>
            <p:cNvPr id="12" name="TextBox 9"/>
            <p:cNvSpPr txBox="1"/>
            <p:nvPr/>
          </p:nvSpPr>
          <p:spPr>
            <a:xfrm>
              <a:off x="767911" y="3929310"/>
              <a:ext cx="1620957" cy="523220"/>
            </a:xfrm>
            <a:prstGeom prst="rect">
              <a:avLst/>
            </a:prstGeom>
            <a:noFill/>
          </p:spPr>
          <p:txBody>
            <a:bodyPr wrap="none" rtlCol="0">
              <a:spAutoFit/>
            </a:bodyPr>
            <a:lstStyle/>
            <a:p>
              <a:r>
                <a:rPr lang="zh-CN" altLang="en-US" sz="2800" b="1" dirty="0">
                  <a:solidFill>
                    <a:schemeClr val="accent2"/>
                  </a:solidFill>
                  <a:latin typeface="+mj-ea"/>
                  <a:ea typeface="+mj-ea"/>
                </a:rPr>
                <a:t>添加标题</a:t>
              </a:r>
              <a:endParaRPr lang="en-US" altLang="zh-CN" sz="2800" b="1" dirty="0">
                <a:solidFill>
                  <a:schemeClr val="accent2"/>
                </a:solidFill>
                <a:latin typeface="+mj-ea"/>
                <a:ea typeface="+mj-ea"/>
              </a:endParaRPr>
            </a:p>
          </p:txBody>
        </p:sp>
        <p:cxnSp>
          <p:nvCxnSpPr>
            <p:cNvPr id="13" name="直接连接符 12"/>
            <p:cNvCxnSpPr/>
            <p:nvPr/>
          </p:nvCxnSpPr>
          <p:spPr>
            <a:xfrm>
              <a:off x="847681" y="4458155"/>
              <a:ext cx="34625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矩形: 圆角 13"/>
          <p:cNvSpPr/>
          <p:nvPr/>
        </p:nvSpPr>
        <p:spPr>
          <a:xfrm>
            <a:off x="847681" y="5747747"/>
            <a:ext cx="1640635" cy="46117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kumimoji="0" lang="en-US" altLang="zh-CN" sz="1100" b="0" i="0" u="none" strike="noStrike" kern="1200" cap="none" spc="0" normalizeH="0" baseline="0" noProof="0" dirty="0">
                <a:ln>
                  <a:noFill/>
                </a:ln>
                <a:solidFill>
                  <a:srgbClr val="FFFFFF"/>
                </a:solidFill>
                <a:effectLst/>
                <a:uLnTx/>
                <a:uFillTx/>
                <a:latin typeface="+mn-ea"/>
                <a:cs typeface="+mn-cs"/>
              </a:rPr>
              <a:t> </a:t>
            </a:r>
            <a:r>
              <a:rPr lang="zh-CN" altLang="en-US" sz="1100" b="1" dirty="0">
                <a:solidFill>
                  <a:srgbClr val="FFFFFF"/>
                </a:solidFill>
                <a:latin typeface="+mn-ea"/>
              </a:rPr>
              <a:t>添加标题</a:t>
            </a:r>
            <a:endParaRPr lang="en-US" altLang="zh-CN" sz="1100" b="1" dirty="0">
              <a:solidFill>
                <a:srgbClr val="FFFFFF"/>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en-US" altLang="zh-CN" dirty="0"/>
          </a:p>
        </p:txBody>
      </p:sp>
      <p:pic>
        <p:nvPicPr>
          <p:cNvPr id="3" name="图片占位符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72" y="1679403"/>
            <a:ext cx="2590142" cy="1608657"/>
          </a:xfrm>
          <a:prstGeom prst="rect">
            <a:avLst/>
          </a:prstGeom>
        </p:spPr>
      </p:pic>
      <p:pic>
        <p:nvPicPr>
          <p:cNvPr id="4" name="图片占位符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423" y="1643616"/>
            <a:ext cx="2240309" cy="1680232"/>
          </a:xfrm>
          <a:prstGeom prst="rect">
            <a:avLst/>
          </a:prstGeom>
        </p:spPr>
      </p:pic>
      <p:pic>
        <p:nvPicPr>
          <p:cNvPr id="5" name="图片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04" y="1677078"/>
            <a:ext cx="2597629" cy="1613307"/>
          </a:xfrm>
          <a:prstGeom prst="rect">
            <a:avLst/>
          </a:prstGeom>
        </p:spPr>
      </p:pic>
      <p:pic>
        <p:nvPicPr>
          <p:cNvPr id="6" name="图片占位符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5723" y="1657091"/>
            <a:ext cx="2204376" cy="1653282"/>
          </a:xfrm>
          <a:prstGeom prst="rect">
            <a:avLst/>
          </a:prstGeom>
        </p:spPr>
      </p:pic>
      <p:pic>
        <p:nvPicPr>
          <p:cNvPr id="7" name="图片占位符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30" y="4011240"/>
            <a:ext cx="10626453" cy="2159000"/>
          </a:xfrm>
          <a:prstGeom prst="rect">
            <a:avLst/>
          </a:prstGeom>
        </p:spPr>
      </p:pic>
      <p:grpSp>
        <p:nvGrpSpPr>
          <p:cNvPr id="8" name="组合 7"/>
          <p:cNvGrpSpPr/>
          <p:nvPr/>
        </p:nvGrpSpPr>
        <p:grpSpPr>
          <a:xfrm>
            <a:off x="709788" y="3238500"/>
            <a:ext cx="2606661" cy="772740"/>
            <a:chOff x="708375" y="3238500"/>
            <a:chExt cx="2606661" cy="772740"/>
          </a:xfrm>
        </p:grpSpPr>
        <p:sp>
          <p:nvSpPr>
            <p:cNvPr id="9" name="Rectangle 21"/>
            <p:cNvSpPr/>
            <p:nvPr/>
          </p:nvSpPr>
          <p:spPr>
            <a:xfrm>
              <a:off x="708375" y="3238500"/>
              <a:ext cx="2606661" cy="772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0" name="矩形 9"/>
            <p:cNvSpPr/>
            <p:nvPr/>
          </p:nvSpPr>
          <p:spPr>
            <a:xfrm>
              <a:off x="1444883"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grpSp>
        <p:nvGrpSpPr>
          <p:cNvPr id="11" name="组合 10"/>
          <p:cNvGrpSpPr/>
          <p:nvPr/>
        </p:nvGrpSpPr>
        <p:grpSpPr>
          <a:xfrm>
            <a:off x="3416247" y="3238500"/>
            <a:ext cx="2606661" cy="772740"/>
            <a:chOff x="3414834" y="3238500"/>
            <a:chExt cx="2606661" cy="772740"/>
          </a:xfrm>
        </p:grpSpPr>
        <p:sp>
          <p:nvSpPr>
            <p:cNvPr id="12" name="Rectangle 24"/>
            <p:cNvSpPr/>
            <p:nvPr/>
          </p:nvSpPr>
          <p:spPr>
            <a:xfrm>
              <a:off x="3414834" y="3238500"/>
              <a:ext cx="2606661" cy="772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3" name="矩形 12"/>
            <p:cNvSpPr/>
            <p:nvPr/>
          </p:nvSpPr>
          <p:spPr>
            <a:xfrm>
              <a:off x="4151342"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grpSp>
        <p:nvGrpSpPr>
          <p:cNvPr id="14" name="组合 13"/>
          <p:cNvGrpSpPr/>
          <p:nvPr/>
        </p:nvGrpSpPr>
        <p:grpSpPr>
          <a:xfrm>
            <a:off x="6132713" y="3238500"/>
            <a:ext cx="2606661" cy="772740"/>
            <a:chOff x="6131300" y="3238500"/>
            <a:chExt cx="2606661" cy="772740"/>
          </a:xfrm>
        </p:grpSpPr>
        <p:sp>
          <p:nvSpPr>
            <p:cNvPr id="15" name="Rectangle 29"/>
            <p:cNvSpPr/>
            <p:nvPr/>
          </p:nvSpPr>
          <p:spPr>
            <a:xfrm>
              <a:off x="6131300" y="3238500"/>
              <a:ext cx="2606661" cy="7727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6" name="矩形 15"/>
            <p:cNvSpPr/>
            <p:nvPr/>
          </p:nvSpPr>
          <p:spPr>
            <a:xfrm>
              <a:off x="6857799"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grpSp>
        <p:nvGrpSpPr>
          <p:cNvPr id="17" name="组合 16"/>
          <p:cNvGrpSpPr/>
          <p:nvPr/>
        </p:nvGrpSpPr>
        <p:grpSpPr>
          <a:xfrm>
            <a:off x="8824580" y="3238500"/>
            <a:ext cx="2606661" cy="772740"/>
            <a:chOff x="8823167" y="3238500"/>
            <a:chExt cx="2606661" cy="772740"/>
          </a:xfrm>
        </p:grpSpPr>
        <p:sp>
          <p:nvSpPr>
            <p:cNvPr id="18" name="Rectangle 32"/>
            <p:cNvSpPr/>
            <p:nvPr/>
          </p:nvSpPr>
          <p:spPr>
            <a:xfrm>
              <a:off x="8823167" y="3238500"/>
              <a:ext cx="2606661" cy="772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9" name="矩形 18"/>
            <p:cNvSpPr/>
            <p:nvPr/>
          </p:nvSpPr>
          <p:spPr>
            <a:xfrm>
              <a:off x="9559675"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6" presetClass="entr" presetSubtype="37"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out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0" y="1"/>
            <a:ext cx="4064000" cy="3243742"/>
          </a:xfrm>
          <a:custGeom>
            <a:avLst/>
            <a:gdLst>
              <a:gd name="connsiteX0" fmla="*/ 0 w 4064000"/>
              <a:gd name="connsiteY0" fmla="*/ 0 h 3251200"/>
              <a:gd name="connsiteX1" fmla="*/ 4064000 w 4064000"/>
              <a:gd name="connsiteY1" fmla="*/ 0 h 3251200"/>
              <a:gd name="connsiteX2" fmla="*/ 4064000 w 4064000"/>
              <a:gd name="connsiteY2" fmla="*/ 3251200 h 3251200"/>
              <a:gd name="connsiteX3" fmla="*/ 0 w 4064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4064000" h="3251200">
                <a:moveTo>
                  <a:pt x="0" y="0"/>
                </a:moveTo>
                <a:lnTo>
                  <a:pt x="4064000" y="0"/>
                </a:lnTo>
                <a:lnTo>
                  <a:pt x="4064000" y="3251200"/>
                </a:lnTo>
                <a:lnTo>
                  <a:pt x="0" y="3251200"/>
                </a:lnTo>
                <a:close/>
              </a:path>
            </a:pathLst>
          </a:cu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4000" cy="3243743"/>
          </a:xfrm>
          <a:custGeom>
            <a:avLst/>
            <a:gdLst>
              <a:gd name="connsiteX0" fmla="*/ 0 w 4064000"/>
              <a:gd name="connsiteY0" fmla="*/ 0 h 3251200"/>
              <a:gd name="connsiteX1" fmla="*/ 4064000 w 4064000"/>
              <a:gd name="connsiteY1" fmla="*/ 0 h 3251200"/>
              <a:gd name="connsiteX2" fmla="*/ 4064000 w 4064000"/>
              <a:gd name="connsiteY2" fmla="*/ 3251200 h 3251200"/>
              <a:gd name="connsiteX3" fmla="*/ 0 w 4064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4064000" h="3251200">
                <a:moveTo>
                  <a:pt x="0" y="0"/>
                </a:moveTo>
                <a:lnTo>
                  <a:pt x="4064000" y="0"/>
                </a:lnTo>
                <a:lnTo>
                  <a:pt x="4064000" y="3251200"/>
                </a:lnTo>
                <a:lnTo>
                  <a:pt x="0" y="3251200"/>
                </a:lnTo>
                <a:close/>
              </a:path>
            </a:pathLst>
          </a:cu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0" y="0"/>
            <a:ext cx="4064000" cy="3243744"/>
          </a:xfrm>
          <a:custGeom>
            <a:avLst/>
            <a:gdLst>
              <a:gd name="connsiteX0" fmla="*/ 0 w 4064000"/>
              <a:gd name="connsiteY0" fmla="*/ 0 h 3251200"/>
              <a:gd name="connsiteX1" fmla="*/ 4064000 w 4064000"/>
              <a:gd name="connsiteY1" fmla="*/ 0 h 3251200"/>
              <a:gd name="connsiteX2" fmla="*/ 4064000 w 4064000"/>
              <a:gd name="connsiteY2" fmla="*/ 3251200 h 3251200"/>
              <a:gd name="connsiteX3" fmla="*/ 0 w 4064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4064000" h="3251200">
                <a:moveTo>
                  <a:pt x="0" y="0"/>
                </a:moveTo>
                <a:lnTo>
                  <a:pt x="4064000" y="0"/>
                </a:lnTo>
                <a:lnTo>
                  <a:pt x="4064000" y="3251200"/>
                </a:lnTo>
                <a:lnTo>
                  <a:pt x="0" y="3251200"/>
                </a:lnTo>
                <a:close/>
              </a:path>
            </a:pathLst>
          </a:custGeom>
        </p:spPr>
      </p:pic>
      <p:sp>
        <p:nvSpPr>
          <p:cNvPr id="13" name="Rectangle 8"/>
          <p:cNvSpPr/>
          <p:nvPr/>
        </p:nvSpPr>
        <p:spPr>
          <a:xfrm>
            <a:off x="1446044" y="4346565"/>
            <a:ext cx="9299913" cy="1027974"/>
          </a:xfrm>
          <a:prstGeom prst="rect">
            <a:avLst/>
          </a:prstGeom>
        </p:spPr>
        <p:txBody>
          <a:bodyPr wrap="square">
            <a:spAutoFit/>
          </a:bodyPr>
          <a:lstStyle/>
          <a:p>
            <a:pPr algn="ctr">
              <a:lnSpc>
                <a:spcPct val="150000"/>
              </a:lnSpc>
            </a:pPr>
            <a:r>
              <a:rPr lang="zh-CN" altLang="en-US" sz="1400" dirty="0">
                <a:solidFill>
                  <a:schemeClr val="tx2"/>
                </a:solidFill>
                <a:latin typeface="+mn-ea"/>
              </a:rPr>
              <a:t>点击此处添加标题添加标题点击此处添加标题点击此处添加标题点击此处添加标题点击此处添加标题添加标题点击此处添加标题点击此处添加标题添加标题点击此处添加标题点击此处添加标题点击此处添加标题点击此处添加标题添加标题点击此处添加标题</a:t>
            </a:r>
          </a:p>
        </p:txBody>
      </p:sp>
      <p:sp>
        <p:nvSpPr>
          <p:cNvPr id="14" name="TextBox 9"/>
          <p:cNvSpPr txBox="1"/>
          <p:nvPr/>
        </p:nvSpPr>
        <p:spPr>
          <a:xfrm>
            <a:off x="5285521" y="3737899"/>
            <a:ext cx="1620957" cy="523220"/>
          </a:xfrm>
          <a:prstGeom prst="rect">
            <a:avLst/>
          </a:prstGeom>
          <a:noFill/>
        </p:spPr>
        <p:txBody>
          <a:bodyPr wrap="none" rtlCol="0">
            <a:spAutoFit/>
          </a:bodyPr>
          <a:lstStyle/>
          <a:p>
            <a:pPr algn="ctr"/>
            <a:r>
              <a:rPr lang="zh-CN" altLang="en-US" sz="2800" b="1" dirty="0">
                <a:solidFill>
                  <a:schemeClr val="accent1"/>
                </a:solidFill>
                <a:latin typeface="+mj-ea"/>
                <a:ea typeface="+mj-ea"/>
              </a:rPr>
              <a:t>添加标题</a:t>
            </a:r>
            <a:endParaRPr lang="en-US" altLang="zh-CN" sz="2800" b="1" dirty="0">
              <a:solidFill>
                <a:schemeClr val="accent1"/>
              </a:solidFill>
              <a:latin typeface="+mj-ea"/>
              <a:ea typeface="+mj-ea"/>
            </a:endParaRPr>
          </a:p>
        </p:txBody>
      </p:sp>
      <p:cxnSp>
        <p:nvCxnSpPr>
          <p:cNvPr id="15" name="直接连接符 14"/>
          <p:cNvCxnSpPr/>
          <p:nvPr/>
        </p:nvCxnSpPr>
        <p:spPr>
          <a:xfrm>
            <a:off x="5922871" y="4241344"/>
            <a:ext cx="34625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圆角 15"/>
          <p:cNvSpPr/>
          <p:nvPr/>
        </p:nvSpPr>
        <p:spPr>
          <a:xfrm>
            <a:off x="5275683" y="5692886"/>
            <a:ext cx="1640635" cy="4611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kumimoji="0" lang="en-US" altLang="zh-CN" sz="1100" b="0" i="0" u="none" strike="noStrike" kern="1200" cap="none" spc="0" normalizeH="0" baseline="0" noProof="0" dirty="0">
                <a:ln>
                  <a:noFill/>
                </a:ln>
                <a:solidFill>
                  <a:srgbClr val="FFFFFF"/>
                </a:solidFill>
                <a:effectLst/>
                <a:uLnTx/>
                <a:uFillTx/>
                <a:latin typeface="+mn-ea"/>
                <a:cs typeface="+mn-cs"/>
              </a:rPr>
              <a:t> </a:t>
            </a:r>
            <a:r>
              <a:rPr lang="zh-CN" altLang="en-US" sz="1100" b="1" dirty="0">
                <a:solidFill>
                  <a:srgbClr val="FFFFFF"/>
                </a:solidFill>
                <a:latin typeface="+mn-ea"/>
              </a:rPr>
              <a:t>添加标题</a:t>
            </a:r>
            <a:endParaRPr lang="en-US" altLang="zh-CN" sz="1100" b="1" dirty="0">
              <a:solidFill>
                <a:srgbClr val="FFFFFF"/>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138" y="2109046"/>
            <a:ext cx="2800213" cy="2100160"/>
          </a:xfrm>
          <a:custGeom>
            <a:avLst/>
            <a:gdLst>
              <a:gd name="connsiteX0" fmla="*/ 0 w 3141162"/>
              <a:gd name="connsiteY0" fmla="*/ 0 h 2900163"/>
              <a:gd name="connsiteX1" fmla="*/ 3141162 w 3141162"/>
              <a:gd name="connsiteY1" fmla="*/ 0 h 2900163"/>
              <a:gd name="connsiteX2" fmla="*/ 3141162 w 3141162"/>
              <a:gd name="connsiteY2" fmla="*/ 2900163 h 2900163"/>
              <a:gd name="connsiteX3" fmla="*/ 0 w 3141162"/>
              <a:gd name="connsiteY3" fmla="*/ 2900163 h 2900163"/>
            </a:gdLst>
            <a:ahLst/>
            <a:cxnLst>
              <a:cxn ang="0">
                <a:pos x="connsiteX0" y="connsiteY0"/>
              </a:cxn>
              <a:cxn ang="0">
                <a:pos x="connsiteX1" y="connsiteY1"/>
              </a:cxn>
              <a:cxn ang="0">
                <a:pos x="connsiteX2" y="connsiteY2"/>
              </a:cxn>
              <a:cxn ang="0">
                <a:pos x="connsiteX3" y="connsiteY3"/>
              </a:cxn>
            </a:cxnLst>
            <a:rect l="l" t="t" r="r" b="b"/>
            <a:pathLst>
              <a:path w="3141162" h="2900163">
                <a:moveTo>
                  <a:pt x="0" y="0"/>
                </a:moveTo>
                <a:lnTo>
                  <a:pt x="3141162" y="0"/>
                </a:lnTo>
                <a:lnTo>
                  <a:pt x="3141162" y="2900163"/>
                </a:lnTo>
                <a:lnTo>
                  <a:pt x="0" y="2900163"/>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183687"/>
            <a:ext cx="3141162" cy="1950878"/>
          </a:xfrm>
          <a:custGeom>
            <a:avLst/>
            <a:gdLst>
              <a:gd name="connsiteX0" fmla="*/ 0 w 3141162"/>
              <a:gd name="connsiteY0" fmla="*/ 0 h 2900163"/>
              <a:gd name="connsiteX1" fmla="*/ 3141162 w 3141162"/>
              <a:gd name="connsiteY1" fmla="*/ 0 h 2900163"/>
              <a:gd name="connsiteX2" fmla="*/ 3141162 w 3141162"/>
              <a:gd name="connsiteY2" fmla="*/ 2900163 h 2900163"/>
              <a:gd name="connsiteX3" fmla="*/ 0 w 3141162"/>
              <a:gd name="connsiteY3" fmla="*/ 2900163 h 2900163"/>
            </a:gdLst>
            <a:ahLst/>
            <a:cxnLst>
              <a:cxn ang="0">
                <a:pos x="connsiteX0" y="connsiteY0"/>
              </a:cxn>
              <a:cxn ang="0">
                <a:pos x="connsiteX1" y="connsiteY1"/>
              </a:cxn>
              <a:cxn ang="0">
                <a:pos x="connsiteX2" y="connsiteY2"/>
              </a:cxn>
              <a:cxn ang="0">
                <a:pos x="connsiteX3" y="connsiteY3"/>
              </a:cxn>
            </a:cxnLst>
            <a:rect l="l" t="t" r="r" b="b"/>
            <a:pathLst>
              <a:path w="3141162" h="2900163">
                <a:moveTo>
                  <a:pt x="0" y="0"/>
                </a:moveTo>
                <a:lnTo>
                  <a:pt x="3141162" y="0"/>
                </a:lnTo>
                <a:lnTo>
                  <a:pt x="3141162" y="2900163"/>
                </a:lnTo>
                <a:lnTo>
                  <a:pt x="0" y="2900163"/>
                </a:lnTo>
                <a:close/>
              </a:path>
            </a:pathLst>
          </a:custGeom>
        </p:spPr>
      </p:pic>
      <p:sp>
        <p:nvSpPr>
          <p:cNvPr id="5" name="Shape 392"/>
          <p:cNvSpPr/>
          <p:nvPr/>
        </p:nvSpPr>
        <p:spPr>
          <a:xfrm>
            <a:off x="3835527" y="1449686"/>
            <a:ext cx="4402117" cy="3418879"/>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solidFill>
                <a:srgbClr val="FFFFFF"/>
              </a:solidFill>
            </a:endParaRPr>
          </a:p>
        </p:txBody>
      </p:sp>
      <p:pic>
        <p:nvPicPr>
          <p:cNvPr id="6" name="02_Shadow.png"/>
          <p:cNvPicPr/>
          <p:nvPr/>
        </p:nvPicPr>
        <p:blipFill>
          <a:blip r:embed="rId5" cstate="screen">
            <a:alphaModFix amt="50000"/>
          </a:blip>
          <a:stretch>
            <a:fillRect/>
          </a:stretch>
        </p:blipFill>
        <p:spPr>
          <a:xfrm>
            <a:off x="3505673" y="1716414"/>
            <a:ext cx="264139" cy="2900163"/>
          </a:xfrm>
          <a:prstGeom prst="rect">
            <a:avLst/>
          </a:prstGeom>
          <a:ln w="12700" cap="flat">
            <a:noFill/>
            <a:miter lim="400000"/>
            <a:headEnd/>
            <a:tailEnd/>
          </a:ln>
          <a:effectLst/>
        </p:spPr>
      </p:pic>
      <p:pic>
        <p:nvPicPr>
          <p:cNvPr id="7" name="02_Shadow.png"/>
          <p:cNvPicPr/>
          <p:nvPr/>
        </p:nvPicPr>
        <p:blipFill>
          <a:blip r:embed="rId5" cstate="screen">
            <a:alphaModFix amt="50000"/>
          </a:blip>
          <a:stretch>
            <a:fillRect/>
          </a:stretch>
        </p:blipFill>
        <p:spPr>
          <a:xfrm rot="10800000">
            <a:off x="8304665" y="1716414"/>
            <a:ext cx="264139" cy="2900163"/>
          </a:xfrm>
          <a:prstGeom prst="rect">
            <a:avLst/>
          </a:prstGeom>
          <a:ln w="12700" cap="flat">
            <a:noFill/>
            <a:miter lim="400000"/>
            <a:headEnd/>
            <a:tailEnd/>
          </a:ln>
          <a:effectLst/>
        </p:spPr>
      </p:pic>
      <p:grpSp>
        <p:nvGrpSpPr>
          <p:cNvPr id="8" name="Group 404"/>
          <p:cNvGrpSpPr/>
          <p:nvPr/>
        </p:nvGrpSpPr>
        <p:grpSpPr>
          <a:xfrm>
            <a:off x="5614963" y="1996333"/>
            <a:ext cx="850900" cy="850898"/>
            <a:chOff x="0" y="0"/>
            <a:chExt cx="1206500" cy="1206500"/>
          </a:xfrm>
        </p:grpSpPr>
        <p:sp>
          <p:nvSpPr>
            <p:cNvPr id="9"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10"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11" name="Shape 405"/>
          <p:cNvSpPr/>
          <p:nvPr/>
        </p:nvSpPr>
        <p:spPr>
          <a:xfrm>
            <a:off x="4422444" y="2965969"/>
            <a:ext cx="3228283" cy="1078180"/>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ctr">
              <a:lnSpc>
                <a:spcPct val="150000"/>
              </a:lnSpc>
            </a:pPr>
            <a:r>
              <a:rPr lang="zh-CN" altLang="en-US" sz="1200" dirty="0">
                <a:latin typeface="+mn-ea"/>
              </a:rPr>
              <a:t>点击此处添加标题添加标题点击此处添加标题点击此处添加标题添加标题添加标题添加标题点击此处添加标题添加标题点击此处添加标题点击此处添加标题添加标题添加标题添加标题</a:t>
            </a:r>
          </a:p>
        </p:txBody>
      </p:sp>
      <p:sp>
        <p:nvSpPr>
          <p:cNvPr id="12" name="添加标题"/>
          <p:cNvSpPr/>
          <p:nvPr/>
        </p:nvSpPr>
        <p:spPr>
          <a:xfrm>
            <a:off x="1217679" y="5278363"/>
            <a:ext cx="9756643"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添加标题添加标题点击此处添加标题添加标题点击此处添加标题点击此处添加标题添加标题添加标题添加标题点击此处添加标题添加标题点击此处添加标题点击此处添加标题添加标题添加标题添加标题点击此处添加标题添加标题点击此处添加标题点击此处添加标题添加标题添加标题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 y="0"/>
            <a:ext cx="1218485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任意多边形: 形状 3"/>
          <p:cNvSpPr/>
          <p:nvPr/>
        </p:nvSpPr>
        <p:spPr>
          <a:xfrm>
            <a:off x="0" y="0"/>
            <a:ext cx="7562850" cy="6000750"/>
          </a:xfrm>
          <a:custGeom>
            <a:avLst/>
            <a:gdLst>
              <a:gd name="connsiteX0" fmla="*/ 0 w 7562850"/>
              <a:gd name="connsiteY0" fmla="*/ 0 h 6000750"/>
              <a:gd name="connsiteX1" fmla="*/ 7368467 w 7562850"/>
              <a:gd name="connsiteY1" fmla="*/ 0 h 6000750"/>
              <a:gd name="connsiteX2" fmla="*/ 7415913 w 7562850"/>
              <a:gd name="connsiteY2" fmla="*/ 167082 h 6000750"/>
              <a:gd name="connsiteX3" fmla="*/ 7562850 w 7562850"/>
              <a:gd name="connsiteY3" fmla="*/ 1333500 h 6000750"/>
              <a:gd name="connsiteX4" fmla="*/ 2895600 w 7562850"/>
              <a:gd name="connsiteY4" fmla="*/ 6000750 h 6000750"/>
              <a:gd name="connsiteX5" fmla="*/ 103110 w 7562850"/>
              <a:gd name="connsiteY5" fmla="*/ 5073533 h 6000750"/>
              <a:gd name="connsiteX6" fmla="*/ 0 w 7562850"/>
              <a:gd name="connsiteY6" fmla="*/ 4992505 h 6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2850" h="6000750">
                <a:moveTo>
                  <a:pt x="0" y="0"/>
                </a:moveTo>
                <a:lnTo>
                  <a:pt x="7368467" y="0"/>
                </a:lnTo>
                <a:lnTo>
                  <a:pt x="7415913" y="167082"/>
                </a:lnTo>
                <a:cubicBezTo>
                  <a:pt x="7511835" y="539900"/>
                  <a:pt x="7562850" y="930742"/>
                  <a:pt x="7562850" y="1333500"/>
                </a:cubicBezTo>
                <a:cubicBezTo>
                  <a:pt x="7562850" y="3911151"/>
                  <a:pt x="5473251" y="6000750"/>
                  <a:pt x="2895600" y="6000750"/>
                </a:cubicBezTo>
                <a:cubicBezTo>
                  <a:pt x="1848430" y="6000750"/>
                  <a:pt x="881806" y="5655885"/>
                  <a:pt x="103110" y="5073533"/>
                </a:cubicBezTo>
                <a:lnTo>
                  <a:pt x="0" y="4992505"/>
                </a:ln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任意多边形: 形状 4"/>
          <p:cNvSpPr/>
          <p:nvPr/>
        </p:nvSpPr>
        <p:spPr>
          <a:xfrm>
            <a:off x="0" y="0"/>
            <a:ext cx="6838950" cy="5676900"/>
          </a:xfrm>
          <a:custGeom>
            <a:avLst/>
            <a:gdLst>
              <a:gd name="connsiteX0" fmla="*/ 0 w 6838950"/>
              <a:gd name="connsiteY0" fmla="*/ 0 h 5676900"/>
              <a:gd name="connsiteX1" fmla="*/ 6728195 w 6838950"/>
              <a:gd name="connsiteY1" fmla="*/ 0 h 5676900"/>
              <a:gd name="connsiteX2" fmla="*/ 6744128 w 6838950"/>
              <a:gd name="connsiteY2" fmla="*/ 69037 h 5676900"/>
              <a:gd name="connsiteX3" fmla="*/ 6838950 w 6838950"/>
              <a:gd name="connsiteY3" fmla="*/ 1009650 h 5676900"/>
              <a:gd name="connsiteX4" fmla="*/ 2171700 w 6838950"/>
              <a:gd name="connsiteY4" fmla="*/ 5676900 h 5676900"/>
              <a:gd name="connsiteX5" fmla="*/ 148254 w 6838950"/>
              <a:gd name="connsiteY5" fmla="*/ 5216659 h 5676900"/>
              <a:gd name="connsiteX6" fmla="*/ 0 w 6838950"/>
              <a:gd name="connsiteY6" fmla="*/ 5140728 h 567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5676900">
                <a:moveTo>
                  <a:pt x="0" y="0"/>
                </a:moveTo>
                <a:lnTo>
                  <a:pt x="6728195" y="0"/>
                </a:lnTo>
                <a:lnTo>
                  <a:pt x="6744128" y="69037"/>
                </a:lnTo>
                <a:cubicBezTo>
                  <a:pt x="6806300" y="372863"/>
                  <a:pt x="6838950" y="687444"/>
                  <a:pt x="6838950" y="1009650"/>
                </a:cubicBezTo>
                <a:cubicBezTo>
                  <a:pt x="6838950" y="3587301"/>
                  <a:pt x="4749351" y="5676900"/>
                  <a:pt x="2171700" y="5676900"/>
                </a:cubicBezTo>
                <a:cubicBezTo>
                  <a:pt x="1446736" y="5676900"/>
                  <a:pt x="760377" y="5511610"/>
                  <a:pt x="148254" y="5216659"/>
                </a:cubicBezTo>
                <a:lnTo>
                  <a:pt x="0" y="51407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 name="组合 5"/>
          <p:cNvGrpSpPr/>
          <p:nvPr/>
        </p:nvGrpSpPr>
        <p:grpSpPr>
          <a:xfrm>
            <a:off x="769713" y="2166752"/>
            <a:ext cx="4207325" cy="1890360"/>
            <a:chOff x="8026260" y="1756633"/>
            <a:chExt cx="4207325" cy="1890360"/>
          </a:xfrm>
        </p:grpSpPr>
        <p:sp>
          <p:nvSpPr>
            <p:cNvPr id="7" name="Rectangle 8"/>
            <p:cNvSpPr/>
            <p:nvPr/>
          </p:nvSpPr>
          <p:spPr>
            <a:xfrm>
              <a:off x="8026260" y="2295854"/>
              <a:ext cx="4207325" cy="1351139"/>
            </a:xfrm>
            <a:prstGeom prst="rect">
              <a:avLst/>
            </a:prstGeom>
          </p:spPr>
          <p:txBody>
            <a:bodyPr wrap="square">
              <a:spAutoFit/>
            </a:bodyPr>
            <a:lstStyle/>
            <a:p>
              <a:pPr algn="just">
                <a:lnSpc>
                  <a:spcPct val="150000"/>
                </a:lnSpc>
              </a:pPr>
              <a:r>
                <a:rPr lang="zh-CN" altLang="en-US" sz="14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8" name="TextBox 9"/>
            <p:cNvSpPr txBox="1"/>
            <p:nvPr/>
          </p:nvSpPr>
          <p:spPr>
            <a:xfrm>
              <a:off x="8026260" y="1756633"/>
              <a:ext cx="1210588" cy="400110"/>
            </a:xfrm>
            <a:prstGeom prst="rect">
              <a:avLst/>
            </a:prstGeom>
            <a:noFill/>
          </p:spPr>
          <p:txBody>
            <a:bodyPr wrap="none" rtlCol="0">
              <a:spAutoFit/>
            </a:bodyPr>
            <a:lstStyle/>
            <a:p>
              <a:r>
                <a:rPr lang="zh-CN" altLang="en-US" sz="2000" b="1" dirty="0">
                  <a:solidFill>
                    <a:srgbClr val="FFFFFF"/>
                  </a:solidFill>
                  <a:latin typeface="+mj-ea"/>
                  <a:ea typeface="+mj-ea"/>
                </a:rPr>
                <a:t>添加标题</a:t>
              </a:r>
              <a:endParaRPr lang="en-GB" sz="2000" b="1" dirty="0">
                <a:solidFill>
                  <a:srgbClr val="FFFFFF"/>
                </a:solidFill>
                <a:latin typeface="+mj-ea"/>
                <a:ea typeface="+mj-ea"/>
              </a:endParaRPr>
            </a:p>
          </p:txBody>
        </p:sp>
        <p:cxnSp>
          <p:nvCxnSpPr>
            <p:cNvPr id="9" name="直接连接符 8"/>
            <p:cNvCxnSpPr/>
            <p:nvPr/>
          </p:nvCxnSpPr>
          <p:spPr>
            <a:xfrm>
              <a:off x="8139742" y="2204409"/>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69713" y="966423"/>
            <a:ext cx="2159566" cy="1200329"/>
          </a:xfrm>
          <a:prstGeom prst="rect">
            <a:avLst/>
          </a:prstGeom>
          <a:noFill/>
        </p:spPr>
        <p:txBody>
          <a:bodyPr wrap="none" rtlCol="0">
            <a:spAutoFit/>
          </a:bodyPr>
          <a:lstStyle/>
          <a:p>
            <a:r>
              <a:rPr lang="en-US" altLang="zh-CN" sz="7200" b="1" dirty="0">
                <a:solidFill>
                  <a:srgbClr val="FFFFFF"/>
                </a:solidFill>
                <a:latin typeface="+mj-ea"/>
                <a:ea typeface="+mj-ea"/>
              </a:rPr>
              <a:t>83%</a:t>
            </a:r>
            <a:endParaRPr lang="en-GB" sz="7200" b="1" dirty="0">
              <a:solidFill>
                <a:srgbClr val="FFFFFF"/>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20" name="任意多边形: 形状 19"/>
          <p:cNvSpPr/>
          <p:nvPr/>
        </p:nvSpPr>
        <p:spPr>
          <a:xfrm>
            <a:off x="4982850" y="1544638"/>
            <a:ext cx="2789238" cy="2051050"/>
          </a:xfrm>
          <a:custGeom>
            <a:avLst/>
            <a:gdLst>
              <a:gd name="connsiteX0" fmla="*/ 969106 w 2789238"/>
              <a:gd name="connsiteY0" fmla="*/ 0 h 2051050"/>
              <a:gd name="connsiteX1" fmla="*/ 2789238 w 2789238"/>
              <a:gd name="connsiteY1" fmla="*/ 0 h 2051050"/>
              <a:gd name="connsiteX2" fmla="*/ 1820132 w 2789238"/>
              <a:gd name="connsiteY2" fmla="*/ 2051050 h 2051050"/>
              <a:gd name="connsiteX3" fmla="*/ 0 w 2789238"/>
              <a:gd name="connsiteY3" fmla="*/ 2051050 h 2051050"/>
            </a:gdLst>
            <a:ahLst/>
            <a:cxnLst>
              <a:cxn ang="0">
                <a:pos x="connsiteX0" y="connsiteY0"/>
              </a:cxn>
              <a:cxn ang="0">
                <a:pos x="connsiteX1" y="connsiteY1"/>
              </a:cxn>
              <a:cxn ang="0">
                <a:pos x="connsiteX2" y="connsiteY2"/>
              </a:cxn>
              <a:cxn ang="0">
                <a:pos x="connsiteX3" y="connsiteY3"/>
              </a:cxn>
            </a:cxnLst>
            <a:rect l="l" t="t" r="r" b="b"/>
            <a:pathLst>
              <a:path w="2789238" h="2051050">
                <a:moveTo>
                  <a:pt x="969106" y="0"/>
                </a:moveTo>
                <a:lnTo>
                  <a:pt x="2789238" y="0"/>
                </a:lnTo>
                <a:lnTo>
                  <a:pt x="1820132" y="2051050"/>
                </a:lnTo>
                <a:lnTo>
                  <a:pt x="0" y="20510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8391213" y="1544638"/>
            <a:ext cx="2789238" cy="2051050"/>
          </a:xfrm>
          <a:custGeom>
            <a:avLst/>
            <a:gdLst>
              <a:gd name="connsiteX0" fmla="*/ 969106 w 2789238"/>
              <a:gd name="connsiteY0" fmla="*/ 0 h 2051050"/>
              <a:gd name="connsiteX1" fmla="*/ 2789238 w 2789238"/>
              <a:gd name="connsiteY1" fmla="*/ 0 h 2051050"/>
              <a:gd name="connsiteX2" fmla="*/ 1820132 w 2789238"/>
              <a:gd name="connsiteY2" fmla="*/ 2051050 h 2051050"/>
              <a:gd name="connsiteX3" fmla="*/ 0 w 2789238"/>
              <a:gd name="connsiteY3" fmla="*/ 2051050 h 2051050"/>
            </a:gdLst>
            <a:ahLst/>
            <a:cxnLst>
              <a:cxn ang="0">
                <a:pos x="connsiteX0" y="connsiteY0"/>
              </a:cxn>
              <a:cxn ang="0">
                <a:pos x="connsiteX1" y="connsiteY1"/>
              </a:cxn>
              <a:cxn ang="0">
                <a:pos x="connsiteX2" y="connsiteY2"/>
              </a:cxn>
              <a:cxn ang="0">
                <a:pos x="connsiteX3" y="connsiteY3"/>
              </a:cxn>
            </a:cxnLst>
            <a:rect l="l" t="t" r="r" b="b"/>
            <a:pathLst>
              <a:path w="2789238" h="2051050">
                <a:moveTo>
                  <a:pt x="969106" y="0"/>
                </a:moveTo>
                <a:lnTo>
                  <a:pt x="2789238" y="0"/>
                </a:lnTo>
                <a:lnTo>
                  <a:pt x="1820132" y="2051050"/>
                </a:lnTo>
                <a:lnTo>
                  <a:pt x="0" y="20510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1574487" y="1544638"/>
            <a:ext cx="2789238" cy="2051050"/>
          </a:xfrm>
          <a:custGeom>
            <a:avLst/>
            <a:gdLst>
              <a:gd name="connsiteX0" fmla="*/ 969106 w 2789238"/>
              <a:gd name="connsiteY0" fmla="*/ 0 h 2051050"/>
              <a:gd name="connsiteX1" fmla="*/ 2789238 w 2789238"/>
              <a:gd name="connsiteY1" fmla="*/ 0 h 2051050"/>
              <a:gd name="connsiteX2" fmla="*/ 1820132 w 2789238"/>
              <a:gd name="connsiteY2" fmla="*/ 2051050 h 2051050"/>
              <a:gd name="connsiteX3" fmla="*/ 0 w 2789238"/>
              <a:gd name="connsiteY3" fmla="*/ 2051050 h 2051050"/>
            </a:gdLst>
            <a:ahLst/>
            <a:cxnLst>
              <a:cxn ang="0">
                <a:pos x="connsiteX0" y="connsiteY0"/>
              </a:cxn>
              <a:cxn ang="0">
                <a:pos x="connsiteX1" y="connsiteY1"/>
              </a:cxn>
              <a:cxn ang="0">
                <a:pos x="connsiteX2" y="connsiteY2"/>
              </a:cxn>
              <a:cxn ang="0">
                <a:pos x="connsiteX3" y="connsiteY3"/>
              </a:cxn>
            </a:cxnLst>
            <a:rect l="l" t="t" r="r" b="b"/>
            <a:pathLst>
              <a:path w="2789238" h="2051050">
                <a:moveTo>
                  <a:pt x="969106" y="0"/>
                </a:moveTo>
                <a:lnTo>
                  <a:pt x="2789238" y="0"/>
                </a:lnTo>
                <a:lnTo>
                  <a:pt x="1820132" y="2051050"/>
                </a:lnTo>
                <a:lnTo>
                  <a:pt x="0" y="20510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占位符 14"/>
          <p:cNvPicPr>
            <a:picLocks noChangeAspect="1"/>
          </p:cNvPicPr>
          <p:nvPr/>
        </p:nvPicPr>
        <p:blipFill>
          <a:blip r:embed="rId3" cstate="screen"/>
          <a:stretch>
            <a:fillRect/>
          </a:stretch>
        </p:blipFill>
        <p:spPr>
          <a:xfrm>
            <a:off x="1017275" y="1896763"/>
            <a:ext cx="2789238" cy="1842100"/>
          </a:xfrm>
          <a:custGeom>
            <a:avLst/>
            <a:gdLst>
              <a:gd name="connsiteX0" fmla="*/ 969584 w 2790614"/>
              <a:gd name="connsiteY0" fmla="*/ 0 h 2051335"/>
              <a:gd name="connsiteX1" fmla="*/ 2790614 w 2790614"/>
              <a:gd name="connsiteY1" fmla="*/ 0 h 2051335"/>
              <a:gd name="connsiteX2" fmla="*/ 1821030 w 2790614"/>
              <a:gd name="connsiteY2" fmla="*/ 2051335 h 2051335"/>
              <a:gd name="connsiteX3" fmla="*/ 0 w 2790614"/>
              <a:gd name="connsiteY3" fmla="*/ 2051335 h 2051335"/>
            </a:gdLst>
            <a:ahLst/>
            <a:cxnLst>
              <a:cxn ang="0">
                <a:pos x="connsiteX0" y="connsiteY0"/>
              </a:cxn>
              <a:cxn ang="0">
                <a:pos x="connsiteX1" y="connsiteY1"/>
              </a:cxn>
              <a:cxn ang="0">
                <a:pos x="connsiteX2" y="connsiteY2"/>
              </a:cxn>
              <a:cxn ang="0">
                <a:pos x="connsiteX3" y="connsiteY3"/>
              </a:cxn>
            </a:cxnLst>
            <a:rect l="l" t="t" r="r" b="b"/>
            <a:pathLst>
              <a:path w="2790614" h="2051335">
                <a:moveTo>
                  <a:pt x="969584" y="0"/>
                </a:moveTo>
                <a:lnTo>
                  <a:pt x="2790614" y="0"/>
                </a:lnTo>
                <a:lnTo>
                  <a:pt x="1821030" y="2051335"/>
                </a:lnTo>
                <a:lnTo>
                  <a:pt x="0" y="2051335"/>
                </a:lnTo>
                <a:close/>
              </a:path>
            </a:pathLst>
          </a:custGeom>
        </p:spPr>
      </p:pic>
      <p:pic>
        <p:nvPicPr>
          <p:cNvPr id="24" name="图片占位符 26"/>
          <p:cNvPicPr>
            <a:picLocks noChangeAspect="1"/>
          </p:cNvPicPr>
          <p:nvPr/>
        </p:nvPicPr>
        <p:blipFill>
          <a:blip r:embed="rId4" cstate="screen"/>
          <a:stretch>
            <a:fillRect/>
          </a:stretch>
        </p:blipFill>
        <p:spPr>
          <a:xfrm>
            <a:off x="4428573" y="1886811"/>
            <a:ext cx="2784955" cy="1862003"/>
          </a:xfrm>
          <a:custGeom>
            <a:avLst/>
            <a:gdLst>
              <a:gd name="connsiteX0" fmla="*/ 969584 w 2790614"/>
              <a:gd name="connsiteY0" fmla="*/ 0 h 2051335"/>
              <a:gd name="connsiteX1" fmla="*/ 2790614 w 2790614"/>
              <a:gd name="connsiteY1" fmla="*/ 0 h 2051335"/>
              <a:gd name="connsiteX2" fmla="*/ 1821030 w 2790614"/>
              <a:gd name="connsiteY2" fmla="*/ 2051335 h 2051335"/>
              <a:gd name="connsiteX3" fmla="*/ 0 w 2790614"/>
              <a:gd name="connsiteY3" fmla="*/ 2051335 h 2051335"/>
            </a:gdLst>
            <a:ahLst/>
            <a:cxnLst>
              <a:cxn ang="0">
                <a:pos x="connsiteX0" y="connsiteY0"/>
              </a:cxn>
              <a:cxn ang="0">
                <a:pos x="connsiteX1" y="connsiteY1"/>
              </a:cxn>
              <a:cxn ang="0">
                <a:pos x="connsiteX2" y="connsiteY2"/>
              </a:cxn>
              <a:cxn ang="0">
                <a:pos x="connsiteX3" y="connsiteY3"/>
              </a:cxn>
            </a:cxnLst>
            <a:rect l="l" t="t" r="r" b="b"/>
            <a:pathLst>
              <a:path w="2790614" h="2051335">
                <a:moveTo>
                  <a:pt x="969584" y="0"/>
                </a:moveTo>
                <a:lnTo>
                  <a:pt x="2790614" y="0"/>
                </a:lnTo>
                <a:lnTo>
                  <a:pt x="1821030" y="2051335"/>
                </a:lnTo>
                <a:lnTo>
                  <a:pt x="0" y="2051335"/>
                </a:lnTo>
                <a:close/>
              </a:path>
            </a:pathLst>
          </a:custGeom>
        </p:spPr>
      </p:pic>
      <p:pic>
        <p:nvPicPr>
          <p:cNvPr id="25" name="图片占位符 28"/>
          <p:cNvPicPr>
            <a:picLocks noChangeAspect="1"/>
          </p:cNvPicPr>
          <p:nvPr/>
        </p:nvPicPr>
        <p:blipFill>
          <a:blip r:embed="rId5" cstate="screen"/>
          <a:stretch>
            <a:fillRect/>
          </a:stretch>
        </p:blipFill>
        <p:spPr>
          <a:xfrm>
            <a:off x="7872246" y="1886811"/>
            <a:ext cx="2654008" cy="1782628"/>
          </a:xfrm>
          <a:custGeom>
            <a:avLst/>
            <a:gdLst>
              <a:gd name="connsiteX0" fmla="*/ 969584 w 2790614"/>
              <a:gd name="connsiteY0" fmla="*/ 0 h 2051335"/>
              <a:gd name="connsiteX1" fmla="*/ 2790614 w 2790614"/>
              <a:gd name="connsiteY1" fmla="*/ 0 h 2051335"/>
              <a:gd name="connsiteX2" fmla="*/ 1821030 w 2790614"/>
              <a:gd name="connsiteY2" fmla="*/ 2051335 h 2051335"/>
              <a:gd name="connsiteX3" fmla="*/ 0 w 2790614"/>
              <a:gd name="connsiteY3" fmla="*/ 2051335 h 2051335"/>
            </a:gdLst>
            <a:ahLst/>
            <a:cxnLst>
              <a:cxn ang="0">
                <a:pos x="connsiteX0" y="connsiteY0"/>
              </a:cxn>
              <a:cxn ang="0">
                <a:pos x="connsiteX1" y="connsiteY1"/>
              </a:cxn>
              <a:cxn ang="0">
                <a:pos x="connsiteX2" y="connsiteY2"/>
              </a:cxn>
              <a:cxn ang="0">
                <a:pos x="connsiteX3" y="connsiteY3"/>
              </a:cxn>
            </a:cxnLst>
            <a:rect l="l" t="t" r="r" b="b"/>
            <a:pathLst>
              <a:path w="2790614" h="2051335">
                <a:moveTo>
                  <a:pt x="969584" y="0"/>
                </a:moveTo>
                <a:lnTo>
                  <a:pt x="2790614" y="0"/>
                </a:lnTo>
                <a:lnTo>
                  <a:pt x="1821030" y="2051335"/>
                </a:lnTo>
                <a:lnTo>
                  <a:pt x="0" y="2051335"/>
                </a:lnTo>
                <a:close/>
              </a:path>
            </a:pathLst>
          </a:custGeom>
        </p:spPr>
      </p:pic>
      <p:grpSp>
        <p:nvGrpSpPr>
          <p:cNvPr id="26" name="组合 25"/>
          <p:cNvGrpSpPr/>
          <p:nvPr/>
        </p:nvGrpSpPr>
        <p:grpSpPr>
          <a:xfrm>
            <a:off x="1011550" y="4252497"/>
            <a:ext cx="2426055" cy="1641419"/>
            <a:chOff x="836334" y="4477922"/>
            <a:chExt cx="2426055" cy="1641419"/>
          </a:xfrm>
        </p:grpSpPr>
        <p:grpSp>
          <p:nvGrpSpPr>
            <p:cNvPr id="27" name="组合 26"/>
            <p:cNvGrpSpPr/>
            <p:nvPr/>
          </p:nvGrpSpPr>
          <p:grpSpPr>
            <a:xfrm>
              <a:off x="836334" y="5837378"/>
              <a:ext cx="1060708" cy="281963"/>
              <a:chOff x="1814629" y="1417778"/>
              <a:chExt cx="1060708" cy="281963"/>
            </a:xfrm>
          </p:grpSpPr>
          <p:grpSp>
            <p:nvGrpSpPr>
              <p:cNvPr id="32" name="组合 31"/>
              <p:cNvGrpSpPr/>
              <p:nvPr/>
            </p:nvGrpSpPr>
            <p:grpSpPr>
              <a:xfrm>
                <a:off x="1814629" y="1417778"/>
                <a:ext cx="281964" cy="281963"/>
                <a:chOff x="1814629" y="1417778"/>
                <a:chExt cx="281964" cy="281963"/>
              </a:xfrm>
            </p:grpSpPr>
            <p:sp>
              <p:nvSpPr>
                <p:cNvPr id="39" name="矩形: 圆角 38"/>
                <p:cNvSpPr/>
                <p:nvPr/>
              </p:nvSpPr>
              <p:spPr>
                <a:xfrm>
                  <a:off x="1814629" y="1417778"/>
                  <a:ext cx="281964" cy="281963"/>
                </a:xfrm>
                <a:prstGeom prst="roundRect">
                  <a:avLst>
                    <a:gd name="adj" fmla="val 6771"/>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3" name="组合 32"/>
              <p:cNvGrpSpPr/>
              <p:nvPr/>
            </p:nvGrpSpPr>
            <p:grpSpPr>
              <a:xfrm>
                <a:off x="2204001" y="1417778"/>
                <a:ext cx="281964" cy="281963"/>
                <a:chOff x="2204001" y="1417778"/>
                <a:chExt cx="281964" cy="281963"/>
              </a:xfrm>
            </p:grpSpPr>
            <p:sp>
              <p:nvSpPr>
                <p:cNvPr id="37" name="矩形: 圆角 36"/>
                <p:cNvSpPr/>
                <p:nvPr/>
              </p:nvSpPr>
              <p:spPr>
                <a:xfrm>
                  <a:off x="2204001" y="1417778"/>
                  <a:ext cx="281964" cy="281963"/>
                </a:xfrm>
                <a:prstGeom prst="roundRect">
                  <a:avLst>
                    <a:gd name="adj" fmla="val 6771"/>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4" name="组合 33"/>
              <p:cNvGrpSpPr/>
              <p:nvPr/>
            </p:nvGrpSpPr>
            <p:grpSpPr>
              <a:xfrm>
                <a:off x="2593373" y="1417778"/>
                <a:ext cx="281964" cy="281963"/>
                <a:chOff x="2593373" y="1417778"/>
                <a:chExt cx="281964" cy="281963"/>
              </a:xfrm>
            </p:grpSpPr>
            <p:sp>
              <p:nvSpPr>
                <p:cNvPr id="35" name="矩形: 圆角 34"/>
                <p:cNvSpPr/>
                <p:nvPr/>
              </p:nvSpPr>
              <p:spPr>
                <a:xfrm>
                  <a:off x="2593373" y="1417778"/>
                  <a:ext cx="281964" cy="281963"/>
                </a:xfrm>
                <a:prstGeom prst="roundRect">
                  <a:avLst>
                    <a:gd name="adj" fmla="val 6771"/>
                  </a:avLst>
                </a:prstGeom>
                <a:solidFill>
                  <a:srgbClr val="FFFFFF"/>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8" name="组合 27"/>
            <p:cNvGrpSpPr/>
            <p:nvPr/>
          </p:nvGrpSpPr>
          <p:grpSpPr>
            <a:xfrm>
              <a:off x="836334" y="4477922"/>
              <a:ext cx="2426055" cy="1085530"/>
              <a:chOff x="466339" y="4682505"/>
              <a:chExt cx="2426055" cy="1085530"/>
            </a:xfrm>
          </p:grpSpPr>
          <p:sp>
            <p:nvSpPr>
              <p:cNvPr id="29" name="TextBox 7"/>
              <p:cNvSpPr txBox="1"/>
              <p:nvPr/>
            </p:nvSpPr>
            <p:spPr>
              <a:xfrm>
                <a:off x="466339" y="5286813"/>
                <a:ext cx="2426055" cy="481222"/>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点击此处添加标题点击此处添加标题添加标题添加标题点击此处添加标题</a:t>
                </a:r>
              </a:p>
            </p:txBody>
          </p:sp>
          <p:cxnSp>
            <p:nvCxnSpPr>
              <p:cNvPr id="30" name="Straight Connector 8"/>
              <p:cNvCxnSpPr/>
              <p:nvPr/>
            </p:nvCxnSpPr>
            <p:spPr>
              <a:xfrm>
                <a:off x="485390" y="5153899"/>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1" name="TextBox 9"/>
              <p:cNvSpPr txBox="1"/>
              <p:nvPr/>
            </p:nvSpPr>
            <p:spPr>
              <a:xfrm>
                <a:off x="466340" y="4682505"/>
                <a:ext cx="2185584" cy="307777"/>
              </a:xfrm>
              <a:prstGeom prst="rect">
                <a:avLst/>
              </a:prstGeom>
              <a:noFill/>
            </p:spPr>
            <p:txBody>
              <a:bodyPr wrap="square" lIns="0" tIns="0" rIns="0" bIns="0" rtlCol="0">
                <a:spAutoFit/>
              </a:bodyPr>
              <a:lstStyle/>
              <a:p>
                <a:r>
                  <a:rPr lang="zh-CN" altLang="en-US" sz="2000" b="1" dirty="0">
                    <a:solidFill>
                      <a:schemeClr val="accent1"/>
                    </a:solidFill>
                    <a:latin typeface="+mj-ea"/>
                    <a:ea typeface="+mj-ea"/>
                  </a:rPr>
                  <a:t>添加标题</a:t>
                </a:r>
                <a:endParaRPr lang="en-US" sz="2000" b="1" dirty="0">
                  <a:solidFill>
                    <a:schemeClr val="accent1"/>
                  </a:solidFill>
                  <a:latin typeface="+mj-ea"/>
                  <a:ea typeface="+mj-ea"/>
                </a:endParaRPr>
              </a:p>
            </p:txBody>
          </p:sp>
        </p:grpSp>
      </p:grpSp>
      <p:grpSp>
        <p:nvGrpSpPr>
          <p:cNvPr id="41" name="组合 40"/>
          <p:cNvGrpSpPr/>
          <p:nvPr/>
        </p:nvGrpSpPr>
        <p:grpSpPr>
          <a:xfrm>
            <a:off x="4430277" y="4252497"/>
            <a:ext cx="2786185" cy="1641419"/>
            <a:chOff x="836334" y="4477922"/>
            <a:chExt cx="2786185" cy="1641419"/>
          </a:xfrm>
        </p:grpSpPr>
        <p:grpSp>
          <p:nvGrpSpPr>
            <p:cNvPr id="42" name="组合 41"/>
            <p:cNvGrpSpPr/>
            <p:nvPr/>
          </p:nvGrpSpPr>
          <p:grpSpPr>
            <a:xfrm>
              <a:off x="836334" y="5837378"/>
              <a:ext cx="1060708" cy="281963"/>
              <a:chOff x="1814629" y="1417778"/>
              <a:chExt cx="1060708" cy="281963"/>
            </a:xfrm>
          </p:grpSpPr>
          <p:grpSp>
            <p:nvGrpSpPr>
              <p:cNvPr id="47" name="组合 46"/>
              <p:cNvGrpSpPr/>
              <p:nvPr/>
            </p:nvGrpSpPr>
            <p:grpSpPr>
              <a:xfrm>
                <a:off x="1814629" y="1417778"/>
                <a:ext cx="281964" cy="281963"/>
                <a:chOff x="1814629" y="1417778"/>
                <a:chExt cx="281964" cy="281963"/>
              </a:xfrm>
            </p:grpSpPr>
            <p:sp>
              <p:nvSpPr>
                <p:cNvPr id="54" name="矩形: 圆角 53"/>
                <p:cNvSpPr/>
                <p:nvPr/>
              </p:nvSpPr>
              <p:spPr>
                <a:xfrm>
                  <a:off x="1814629" y="1417778"/>
                  <a:ext cx="281964" cy="281963"/>
                </a:xfrm>
                <a:prstGeom prst="roundRect">
                  <a:avLst>
                    <a:gd name="adj" fmla="val 6771"/>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48" name="组合 47"/>
              <p:cNvGrpSpPr/>
              <p:nvPr/>
            </p:nvGrpSpPr>
            <p:grpSpPr>
              <a:xfrm>
                <a:off x="2204001" y="1417778"/>
                <a:ext cx="281964" cy="281963"/>
                <a:chOff x="2204001" y="1417778"/>
                <a:chExt cx="281964" cy="281963"/>
              </a:xfrm>
            </p:grpSpPr>
            <p:sp>
              <p:nvSpPr>
                <p:cNvPr id="52" name="矩形: 圆角 51"/>
                <p:cNvSpPr/>
                <p:nvPr/>
              </p:nvSpPr>
              <p:spPr>
                <a:xfrm>
                  <a:off x="2204001" y="1417778"/>
                  <a:ext cx="281964" cy="281963"/>
                </a:xfrm>
                <a:prstGeom prst="roundRect">
                  <a:avLst>
                    <a:gd name="adj" fmla="val 6771"/>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49" name="组合 48"/>
              <p:cNvGrpSpPr/>
              <p:nvPr/>
            </p:nvGrpSpPr>
            <p:grpSpPr>
              <a:xfrm>
                <a:off x="2593373" y="1417778"/>
                <a:ext cx="281964" cy="281963"/>
                <a:chOff x="2593373" y="1417778"/>
                <a:chExt cx="281964" cy="281963"/>
              </a:xfrm>
            </p:grpSpPr>
            <p:sp>
              <p:nvSpPr>
                <p:cNvPr id="50" name="矩形: 圆角 49"/>
                <p:cNvSpPr/>
                <p:nvPr/>
              </p:nvSpPr>
              <p:spPr>
                <a:xfrm>
                  <a:off x="2593373" y="1417778"/>
                  <a:ext cx="281964" cy="281963"/>
                </a:xfrm>
                <a:prstGeom prst="roundRect">
                  <a:avLst>
                    <a:gd name="adj" fmla="val 6771"/>
                  </a:avLst>
                </a:prstGeom>
                <a:solidFill>
                  <a:srgbClr val="FFFFFF"/>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3" name="组合 42"/>
            <p:cNvGrpSpPr/>
            <p:nvPr/>
          </p:nvGrpSpPr>
          <p:grpSpPr>
            <a:xfrm>
              <a:off x="836334" y="4477922"/>
              <a:ext cx="2786185" cy="1085530"/>
              <a:chOff x="466339" y="4682505"/>
              <a:chExt cx="2786185" cy="1085530"/>
            </a:xfrm>
          </p:grpSpPr>
          <p:sp>
            <p:nvSpPr>
              <p:cNvPr id="44" name="TextBox 7"/>
              <p:cNvSpPr txBox="1"/>
              <p:nvPr/>
            </p:nvSpPr>
            <p:spPr>
              <a:xfrm>
                <a:off x="466339" y="5286813"/>
                <a:ext cx="2426055" cy="481222"/>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点击此处添加标题点击此处添加标题添加标题添加标题点击此处添加标题</a:t>
                </a:r>
              </a:p>
            </p:txBody>
          </p:sp>
          <p:cxnSp>
            <p:nvCxnSpPr>
              <p:cNvPr id="45" name="Straight Connector 8"/>
              <p:cNvCxnSpPr/>
              <p:nvPr/>
            </p:nvCxnSpPr>
            <p:spPr>
              <a:xfrm>
                <a:off x="485390" y="5153899"/>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9"/>
              <p:cNvSpPr txBox="1"/>
              <p:nvPr/>
            </p:nvSpPr>
            <p:spPr>
              <a:xfrm>
                <a:off x="466339" y="4682505"/>
                <a:ext cx="2786185" cy="307777"/>
              </a:xfrm>
              <a:prstGeom prst="rect">
                <a:avLst/>
              </a:prstGeom>
              <a:noFill/>
            </p:spPr>
            <p:txBody>
              <a:bodyPr wrap="square" lIns="0" tIns="0" rIns="0" bIns="0" rtlCol="0">
                <a:spAutoFit/>
              </a:bodyPr>
              <a:lstStyle/>
              <a:p>
                <a:r>
                  <a:rPr lang="zh-CN" altLang="en-US" sz="2000" b="1" dirty="0">
                    <a:solidFill>
                      <a:schemeClr val="accent2"/>
                    </a:solidFill>
                    <a:latin typeface="+mj-ea"/>
                    <a:ea typeface="+mj-ea"/>
                  </a:rPr>
                  <a:t>添加标题</a:t>
                </a:r>
                <a:endParaRPr lang="en-US" sz="2000" b="1" dirty="0">
                  <a:solidFill>
                    <a:schemeClr val="accent2"/>
                  </a:solidFill>
                  <a:latin typeface="+mj-ea"/>
                  <a:ea typeface="+mj-ea"/>
                </a:endParaRPr>
              </a:p>
            </p:txBody>
          </p:sp>
        </p:grpSp>
      </p:grpSp>
      <p:grpSp>
        <p:nvGrpSpPr>
          <p:cNvPr id="56" name="组合 55"/>
          <p:cNvGrpSpPr/>
          <p:nvPr/>
        </p:nvGrpSpPr>
        <p:grpSpPr>
          <a:xfrm>
            <a:off x="7803838" y="4252497"/>
            <a:ext cx="2426055" cy="1641419"/>
            <a:chOff x="836334" y="4477922"/>
            <a:chExt cx="2426055" cy="1641419"/>
          </a:xfrm>
        </p:grpSpPr>
        <p:grpSp>
          <p:nvGrpSpPr>
            <p:cNvPr id="57" name="组合 56"/>
            <p:cNvGrpSpPr/>
            <p:nvPr/>
          </p:nvGrpSpPr>
          <p:grpSpPr>
            <a:xfrm>
              <a:off x="836334" y="5837378"/>
              <a:ext cx="1060708" cy="281963"/>
              <a:chOff x="1814629" y="1417778"/>
              <a:chExt cx="1060708" cy="281963"/>
            </a:xfrm>
          </p:grpSpPr>
          <p:grpSp>
            <p:nvGrpSpPr>
              <p:cNvPr id="62" name="组合 61"/>
              <p:cNvGrpSpPr/>
              <p:nvPr/>
            </p:nvGrpSpPr>
            <p:grpSpPr>
              <a:xfrm>
                <a:off x="1814629" y="1417778"/>
                <a:ext cx="281964" cy="281963"/>
                <a:chOff x="1814629" y="1417778"/>
                <a:chExt cx="281964" cy="281963"/>
              </a:xfrm>
            </p:grpSpPr>
            <p:sp>
              <p:nvSpPr>
                <p:cNvPr id="69" name="矩形: 圆角 68"/>
                <p:cNvSpPr/>
                <p:nvPr/>
              </p:nvSpPr>
              <p:spPr>
                <a:xfrm>
                  <a:off x="1814629" y="1417778"/>
                  <a:ext cx="281964" cy="281963"/>
                </a:xfrm>
                <a:prstGeom prst="roundRect">
                  <a:avLst>
                    <a:gd name="adj" fmla="val 6771"/>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3" name="组合 62"/>
              <p:cNvGrpSpPr/>
              <p:nvPr/>
            </p:nvGrpSpPr>
            <p:grpSpPr>
              <a:xfrm>
                <a:off x="2204001" y="1417778"/>
                <a:ext cx="281964" cy="281963"/>
                <a:chOff x="2204001" y="1417778"/>
                <a:chExt cx="281964" cy="281963"/>
              </a:xfrm>
            </p:grpSpPr>
            <p:sp>
              <p:nvSpPr>
                <p:cNvPr id="67" name="矩形: 圆角 66"/>
                <p:cNvSpPr/>
                <p:nvPr/>
              </p:nvSpPr>
              <p:spPr>
                <a:xfrm>
                  <a:off x="2204001" y="1417778"/>
                  <a:ext cx="281964" cy="281963"/>
                </a:xfrm>
                <a:prstGeom prst="roundRect">
                  <a:avLst>
                    <a:gd name="adj" fmla="val 6771"/>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4" name="组合 63"/>
              <p:cNvGrpSpPr/>
              <p:nvPr/>
            </p:nvGrpSpPr>
            <p:grpSpPr>
              <a:xfrm>
                <a:off x="2593373" y="1417778"/>
                <a:ext cx="281964" cy="281963"/>
                <a:chOff x="2593373" y="1417778"/>
                <a:chExt cx="281964" cy="281963"/>
              </a:xfrm>
            </p:grpSpPr>
            <p:sp>
              <p:nvSpPr>
                <p:cNvPr id="65" name="矩形: 圆角 64"/>
                <p:cNvSpPr/>
                <p:nvPr/>
              </p:nvSpPr>
              <p:spPr>
                <a:xfrm>
                  <a:off x="2593373" y="1417778"/>
                  <a:ext cx="281964" cy="281963"/>
                </a:xfrm>
                <a:prstGeom prst="roundRect">
                  <a:avLst>
                    <a:gd name="adj" fmla="val 6771"/>
                  </a:avLst>
                </a:prstGeom>
                <a:solidFill>
                  <a:srgbClr val="FFFFFF"/>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8" name="组合 57"/>
            <p:cNvGrpSpPr/>
            <p:nvPr/>
          </p:nvGrpSpPr>
          <p:grpSpPr>
            <a:xfrm>
              <a:off x="836334" y="4477922"/>
              <a:ext cx="2426055" cy="1085530"/>
              <a:chOff x="466339" y="4682505"/>
              <a:chExt cx="2426055" cy="1085530"/>
            </a:xfrm>
          </p:grpSpPr>
          <p:sp>
            <p:nvSpPr>
              <p:cNvPr id="59" name="TextBox 7"/>
              <p:cNvSpPr txBox="1"/>
              <p:nvPr/>
            </p:nvSpPr>
            <p:spPr>
              <a:xfrm>
                <a:off x="466339" y="5286813"/>
                <a:ext cx="2426055" cy="481222"/>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点击此处添加标题点击此处添加标题添加标题添加标题点击此处添加标题</a:t>
                </a:r>
              </a:p>
            </p:txBody>
          </p:sp>
          <p:cxnSp>
            <p:nvCxnSpPr>
              <p:cNvPr id="60" name="Straight Connector 8"/>
              <p:cNvCxnSpPr/>
              <p:nvPr/>
            </p:nvCxnSpPr>
            <p:spPr>
              <a:xfrm>
                <a:off x="485390" y="5153899"/>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9"/>
              <p:cNvSpPr txBox="1"/>
              <p:nvPr/>
            </p:nvSpPr>
            <p:spPr>
              <a:xfrm>
                <a:off x="466339" y="4682505"/>
                <a:ext cx="2326989" cy="307777"/>
              </a:xfrm>
              <a:prstGeom prst="rect">
                <a:avLst/>
              </a:prstGeom>
              <a:noFill/>
            </p:spPr>
            <p:txBody>
              <a:bodyPr wrap="square" lIns="0" tIns="0" rIns="0" bIns="0" rtlCol="0">
                <a:spAutoFit/>
              </a:bodyPr>
              <a:lstStyle/>
              <a:p>
                <a:r>
                  <a:rPr lang="zh-CN" altLang="en-US" sz="2000" b="1" dirty="0">
                    <a:solidFill>
                      <a:schemeClr val="accent3"/>
                    </a:solidFill>
                    <a:latin typeface="+mj-ea"/>
                    <a:ea typeface="+mj-ea"/>
                  </a:rPr>
                  <a:t>添加标题</a:t>
                </a:r>
                <a:endParaRPr lang="en-US" sz="2000" b="1" dirty="0">
                  <a:solidFill>
                    <a:schemeClr val="accent3"/>
                  </a:solidFill>
                  <a:latin typeface="+mj-ea"/>
                  <a:ea typeface="+mj-ea"/>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组合 2"/>
          <p:cNvGrpSpPr/>
          <p:nvPr/>
        </p:nvGrpSpPr>
        <p:grpSpPr>
          <a:xfrm>
            <a:off x="6229557" y="1869523"/>
            <a:ext cx="1707935" cy="3180828"/>
            <a:chOff x="6245216" y="2397432"/>
            <a:chExt cx="1908179" cy="3553761"/>
          </a:xfrm>
        </p:grpSpPr>
        <p:grpSp>
          <p:nvGrpSpPr>
            <p:cNvPr id="4" name="Group 25"/>
            <p:cNvGrpSpPr/>
            <p:nvPr/>
          </p:nvGrpSpPr>
          <p:grpSpPr>
            <a:xfrm>
              <a:off x="6245216" y="2397432"/>
              <a:ext cx="1908179" cy="3553761"/>
              <a:chOff x="6140449" y="1116114"/>
              <a:chExt cx="1927226" cy="3589236"/>
            </a:xfrm>
            <a:solidFill>
              <a:srgbClr val="DDDDDD"/>
            </a:solidFill>
            <a:effectLst/>
          </p:grpSpPr>
          <p:sp>
            <p:nvSpPr>
              <p:cNvPr id="6" name="Rectangle 19"/>
              <p:cNvSpPr/>
              <p:nvPr userDrawn="1"/>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ln>
            </p:spPr>
            <p:txBody>
              <a:bodyPr vert="horz" wrap="square" lIns="91440" tIns="45720" rIns="91440" bIns="45720" numCol="1" anchor="t" anchorCtr="0" compatLnSpc="1"/>
              <a:lstStyle/>
              <a:p>
                <a:pPr rtl="0"/>
                <a:endParaRPr lang="en-US" sz="3200" dirty="0"/>
              </a:p>
            </p:txBody>
          </p:sp>
        </p:grpSp>
        <p:pic>
          <p:nvPicPr>
            <p:cNvPr id="5" name="图片占位符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772" y="2847529"/>
              <a:ext cx="1715070" cy="2486076"/>
            </a:xfrm>
            <a:prstGeom prst="rect">
              <a:avLst/>
            </a:prstGeom>
          </p:spPr>
        </p:pic>
      </p:grpSp>
      <p:grpSp>
        <p:nvGrpSpPr>
          <p:cNvPr id="8" name="组合 7"/>
          <p:cNvGrpSpPr/>
          <p:nvPr/>
        </p:nvGrpSpPr>
        <p:grpSpPr>
          <a:xfrm>
            <a:off x="4254508" y="1869523"/>
            <a:ext cx="1707935" cy="3180828"/>
            <a:chOff x="4038605" y="2397432"/>
            <a:chExt cx="1908179" cy="3553761"/>
          </a:xfrm>
        </p:grpSpPr>
        <p:sp>
          <p:nvSpPr>
            <p:cNvPr id="9" name="Freeform 5"/>
            <p:cNvSpPr>
              <a:spLocks noEditPoints="1"/>
            </p:cNvSpPr>
            <p:nvPr/>
          </p:nvSpPr>
          <p:spPr bwMode="auto">
            <a:xfrm>
              <a:off x="4038605" y="2397432"/>
              <a:ext cx="1908179" cy="355376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DDDDDD"/>
            </a:solidFill>
            <a:ln w="9525">
              <a:noFill/>
              <a:round/>
            </a:ln>
          </p:spPr>
          <p:txBody>
            <a:bodyPr vert="horz" wrap="square" lIns="121920" tIns="60960" rIns="121920" bIns="60960" numCol="1" anchor="t" anchorCtr="0" compatLnSpc="1"/>
            <a:lstStyle/>
            <a:p>
              <a:pPr rtl="0"/>
              <a:endParaRPr lang="en-US" sz="3200" dirty="0"/>
            </a:p>
          </p:txBody>
        </p:sp>
        <p:pic>
          <p:nvPicPr>
            <p:cNvPr id="10" name="图片占位符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349" y="2949696"/>
              <a:ext cx="1708692" cy="2383909"/>
            </a:xfrm>
            <a:prstGeom prst="rect">
              <a:avLst/>
            </a:prstGeom>
          </p:spPr>
        </p:pic>
      </p:grpSp>
      <p:grpSp>
        <p:nvGrpSpPr>
          <p:cNvPr id="11" name="组合 10"/>
          <p:cNvGrpSpPr/>
          <p:nvPr/>
        </p:nvGrpSpPr>
        <p:grpSpPr>
          <a:xfrm>
            <a:off x="580060" y="2169094"/>
            <a:ext cx="745331" cy="744538"/>
            <a:chOff x="853282" y="1896269"/>
            <a:chExt cx="745331" cy="744538"/>
          </a:xfrm>
        </p:grpSpPr>
        <p:sp>
          <p:nvSpPr>
            <p:cNvPr id="12" name="Oval 70"/>
            <p:cNvSpPr/>
            <p:nvPr/>
          </p:nvSpPr>
          <p:spPr>
            <a:xfrm>
              <a:off x="853282" y="1896269"/>
              <a:ext cx="745331" cy="744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 name="Group 79"/>
            <p:cNvGrpSpPr/>
            <p:nvPr/>
          </p:nvGrpSpPr>
          <p:grpSpPr>
            <a:xfrm>
              <a:off x="1004141" y="2169053"/>
              <a:ext cx="435759" cy="220173"/>
              <a:chOff x="-1097909" y="3829137"/>
              <a:chExt cx="380233" cy="192118"/>
            </a:xfrm>
            <a:solidFill>
              <a:schemeClr val="bg1"/>
            </a:solidFill>
          </p:grpSpPr>
          <p:sp>
            <p:nvSpPr>
              <p:cNvPr id="14" name="Freeform 22"/>
              <p:cNvSpPr/>
              <p:nvPr/>
            </p:nvSpPr>
            <p:spPr bwMode="auto">
              <a:xfrm>
                <a:off x="-1041875" y="3829137"/>
                <a:ext cx="240148" cy="192118"/>
              </a:xfrm>
              <a:custGeom>
                <a:avLst/>
                <a:gdLst>
                  <a:gd name="T0" fmla="*/ 0 w 120"/>
                  <a:gd name="T1" fmla="*/ 62 h 96"/>
                  <a:gd name="T2" fmla="*/ 18 w 120"/>
                  <a:gd name="T3" fmla="*/ 64 h 96"/>
                  <a:gd name="T4" fmla="*/ 60 w 120"/>
                  <a:gd name="T5" fmla="*/ 94 h 96"/>
                  <a:gd name="T6" fmla="*/ 66 w 120"/>
                  <a:gd name="T7" fmla="*/ 96 h 96"/>
                  <a:gd name="T8" fmla="*/ 70 w 120"/>
                  <a:gd name="T9" fmla="*/ 94 h 96"/>
                  <a:gd name="T10" fmla="*/ 70 w 120"/>
                  <a:gd name="T11" fmla="*/ 92 h 96"/>
                  <a:gd name="T12" fmla="*/ 72 w 120"/>
                  <a:gd name="T13" fmla="*/ 88 h 96"/>
                  <a:gd name="T14" fmla="*/ 72 w 120"/>
                  <a:gd name="T15" fmla="*/ 88 h 96"/>
                  <a:gd name="T16" fmla="*/ 82 w 120"/>
                  <a:gd name="T17" fmla="*/ 92 h 96"/>
                  <a:gd name="T18" fmla="*/ 84 w 120"/>
                  <a:gd name="T19" fmla="*/ 92 h 96"/>
                  <a:gd name="T20" fmla="*/ 84 w 120"/>
                  <a:gd name="T21" fmla="*/ 92 h 96"/>
                  <a:gd name="T22" fmla="*/ 88 w 120"/>
                  <a:gd name="T23" fmla="*/ 90 h 96"/>
                  <a:gd name="T24" fmla="*/ 88 w 120"/>
                  <a:gd name="T25" fmla="*/ 86 h 96"/>
                  <a:gd name="T26" fmla="*/ 90 w 120"/>
                  <a:gd name="T27" fmla="*/ 84 h 96"/>
                  <a:gd name="T28" fmla="*/ 94 w 120"/>
                  <a:gd name="T29" fmla="*/ 86 h 96"/>
                  <a:gd name="T30" fmla="*/ 96 w 120"/>
                  <a:gd name="T31" fmla="*/ 88 h 96"/>
                  <a:gd name="T32" fmla="*/ 100 w 120"/>
                  <a:gd name="T33" fmla="*/ 88 h 96"/>
                  <a:gd name="T34" fmla="*/ 104 w 120"/>
                  <a:gd name="T35" fmla="*/ 84 h 96"/>
                  <a:gd name="T36" fmla="*/ 104 w 120"/>
                  <a:gd name="T37" fmla="*/ 82 h 96"/>
                  <a:gd name="T38" fmla="*/ 106 w 120"/>
                  <a:gd name="T39" fmla="*/ 80 h 96"/>
                  <a:gd name="T40" fmla="*/ 110 w 120"/>
                  <a:gd name="T41" fmla="*/ 82 h 96"/>
                  <a:gd name="T42" fmla="*/ 116 w 120"/>
                  <a:gd name="T43" fmla="*/ 82 h 96"/>
                  <a:gd name="T44" fmla="*/ 116 w 120"/>
                  <a:gd name="T45" fmla="*/ 82 h 96"/>
                  <a:gd name="T46" fmla="*/ 120 w 120"/>
                  <a:gd name="T47" fmla="*/ 80 h 96"/>
                  <a:gd name="T48" fmla="*/ 118 w 120"/>
                  <a:gd name="T49" fmla="*/ 68 h 96"/>
                  <a:gd name="T50" fmla="*/ 102 w 120"/>
                  <a:gd name="T51" fmla="*/ 46 h 96"/>
                  <a:gd name="T52" fmla="*/ 88 w 120"/>
                  <a:gd name="T53" fmla="*/ 30 h 96"/>
                  <a:gd name="T54" fmla="*/ 70 w 120"/>
                  <a:gd name="T55" fmla="*/ 22 h 96"/>
                  <a:gd name="T56" fmla="*/ 44 w 120"/>
                  <a:gd name="T57" fmla="*/ 26 h 96"/>
                  <a:gd name="T58" fmla="*/ 34 w 120"/>
                  <a:gd name="T59" fmla="*/ 28 h 96"/>
                  <a:gd name="T60" fmla="*/ 28 w 120"/>
                  <a:gd name="T61" fmla="*/ 22 h 96"/>
                  <a:gd name="T62" fmla="*/ 52 w 120"/>
                  <a:gd name="T63" fmla="*/ 0 h 96"/>
                  <a:gd name="T64" fmla="*/ 46 w 120"/>
                  <a:gd name="T65" fmla="*/ 0 h 96"/>
                  <a:gd name="T66" fmla="*/ 30 w 120"/>
                  <a:gd name="T67" fmla="*/ 8 h 96"/>
                  <a:gd name="T68" fmla="*/ 10 w 120"/>
                  <a:gd name="T69" fmla="*/ 16 h 96"/>
                  <a:gd name="T70" fmla="*/ 0 w 120"/>
                  <a:gd name="T71"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96">
                    <a:moveTo>
                      <a:pt x="0" y="56"/>
                    </a:moveTo>
                    <a:lnTo>
                      <a:pt x="0" y="62"/>
                    </a:lnTo>
                    <a:lnTo>
                      <a:pt x="18" y="64"/>
                    </a:lnTo>
                    <a:lnTo>
                      <a:pt x="18" y="64"/>
                    </a:lnTo>
                    <a:lnTo>
                      <a:pt x="18" y="64"/>
                    </a:lnTo>
                    <a:lnTo>
                      <a:pt x="60" y="94"/>
                    </a:lnTo>
                    <a:lnTo>
                      <a:pt x="60" y="94"/>
                    </a:lnTo>
                    <a:lnTo>
                      <a:pt x="66" y="96"/>
                    </a:lnTo>
                    <a:lnTo>
                      <a:pt x="66" y="96"/>
                    </a:lnTo>
                    <a:lnTo>
                      <a:pt x="70" y="94"/>
                    </a:lnTo>
                    <a:lnTo>
                      <a:pt x="70" y="94"/>
                    </a:lnTo>
                    <a:lnTo>
                      <a:pt x="70" y="92"/>
                    </a:lnTo>
                    <a:lnTo>
                      <a:pt x="58" y="66"/>
                    </a:lnTo>
                    <a:lnTo>
                      <a:pt x="72" y="88"/>
                    </a:lnTo>
                    <a:lnTo>
                      <a:pt x="72" y="88"/>
                    </a:lnTo>
                    <a:lnTo>
                      <a:pt x="72" y="88"/>
                    </a:lnTo>
                    <a:lnTo>
                      <a:pt x="76" y="90"/>
                    </a:lnTo>
                    <a:lnTo>
                      <a:pt x="82" y="92"/>
                    </a:lnTo>
                    <a:lnTo>
                      <a:pt x="82" y="92"/>
                    </a:lnTo>
                    <a:lnTo>
                      <a:pt x="84" y="92"/>
                    </a:lnTo>
                    <a:lnTo>
                      <a:pt x="84" y="92"/>
                    </a:lnTo>
                    <a:lnTo>
                      <a:pt x="84" y="92"/>
                    </a:lnTo>
                    <a:lnTo>
                      <a:pt x="88" y="90"/>
                    </a:lnTo>
                    <a:lnTo>
                      <a:pt x="88" y="90"/>
                    </a:lnTo>
                    <a:lnTo>
                      <a:pt x="88" y="86"/>
                    </a:lnTo>
                    <a:lnTo>
                      <a:pt x="88" y="86"/>
                    </a:lnTo>
                    <a:lnTo>
                      <a:pt x="76" y="62"/>
                    </a:lnTo>
                    <a:lnTo>
                      <a:pt x="90" y="84"/>
                    </a:lnTo>
                    <a:lnTo>
                      <a:pt x="90" y="84"/>
                    </a:lnTo>
                    <a:lnTo>
                      <a:pt x="94" y="86"/>
                    </a:lnTo>
                    <a:lnTo>
                      <a:pt x="96" y="88"/>
                    </a:lnTo>
                    <a:lnTo>
                      <a:pt x="96" y="88"/>
                    </a:lnTo>
                    <a:lnTo>
                      <a:pt x="100" y="88"/>
                    </a:lnTo>
                    <a:lnTo>
                      <a:pt x="100" y="88"/>
                    </a:lnTo>
                    <a:lnTo>
                      <a:pt x="104" y="84"/>
                    </a:lnTo>
                    <a:lnTo>
                      <a:pt x="104" y="84"/>
                    </a:lnTo>
                    <a:lnTo>
                      <a:pt x="104" y="82"/>
                    </a:lnTo>
                    <a:lnTo>
                      <a:pt x="104" y="82"/>
                    </a:lnTo>
                    <a:lnTo>
                      <a:pt x="92" y="56"/>
                    </a:lnTo>
                    <a:lnTo>
                      <a:pt x="106" y="80"/>
                    </a:lnTo>
                    <a:lnTo>
                      <a:pt x="110" y="82"/>
                    </a:lnTo>
                    <a:lnTo>
                      <a:pt x="110" y="82"/>
                    </a:lnTo>
                    <a:lnTo>
                      <a:pt x="116" y="82"/>
                    </a:lnTo>
                    <a:lnTo>
                      <a:pt x="116" y="82"/>
                    </a:lnTo>
                    <a:lnTo>
                      <a:pt x="116" y="82"/>
                    </a:lnTo>
                    <a:lnTo>
                      <a:pt x="116" y="82"/>
                    </a:lnTo>
                    <a:lnTo>
                      <a:pt x="120" y="80"/>
                    </a:lnTo>
                    <a:lnTo>
                      <a:pt x="120" y="80"/>
                    </a:lnTo>
                    <a:lnTo>
                      <a:pt x="120" y="72"/>
                    </a:lnTo>
                    <a:lnTo>
                      <a:pt x="118" y="68"/>
                    </a:lnTo>
                    <a:lnTo>
                      <a:pt x="118" y="68"/>
                    </a:lnTo>
                    <a:lnTo>
                      <a:pt x="102" y="46"/>
                    </a:lnTo>
                    <a:lnTo>
                      <a:pt x="96" y="36"/>
                    </a:lnTo>
                    <a:lnTo>
                      <a:pt x="88" y="30"/>
                    </a:lnTo>
                    <a:lnTo>
                      <a:pt x="80" y="24"/>
                    </a:lnTo>
                    <a:lnTo>
                      <a:pt x="70" y="22"/>
                    </a:lnTo>
                    <a:lnTo>
                      <a:pt x="58" y="22"/>
                    </a:lnTo>
                    <a:lnTo>
                      <a:pt x="44" y="26"/>
                    </a:lnTo>
                    <a:lnTo>
                      <a:pt x="44" y="26"/>
                    </a:lnTo>
                    <a:lnTo>
                      <a:pt x="34" y="28"/>
                    </a:lnTo>
                    <a:lnTo>
                      <a:pt x="30" y="26"/>
                    </a:lnTo>
                    <a:lnTo>
                      <a:pt x="28" y="22"/>
                    </a:lnTo>
                    <a:lnTo>
                      <a:pt x="28" y="20"/>
                    </a:lnTo>
                    <a:lnTo>
                      <a:pt x="52" y="0"/>
                    </a:lnTo>
                    <a:lnTo>
                      <a:pt x="52" y="0"/>
                    </a:lnTo>
                    <a:lnTo>
                      <a:pt x="46" y="0"/>
                    </a:lnTo>
                    <a:lnTo>
                      <a:pt x="40" y="2"/>
                    </a:lnTo>
                    <a:lnTo>
                      <a:pt x="30" y="8"/>
                    </a:lnTo>
                    <a:lnTo>
                      <a:pt x="18" y="14"/>
                    </a:lnTo>
                    <a:lnTo>
                      <a:pt x="10" y="16"/>
                    </a:lnTo>
                    <a:lnTo>
                      <a:pt x="0" y="16"/>
                    </a:lnTo>
                    <a:lnTo>
                      <a:pt x="0" y="5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5" name="Freeform 23"/>
              <p:cNvSpPr/>
              <p:nvPr/>
            </p:nvSpPr>
            <p:spPr bwMode="auto">
              <a:xfrm>
                <a:off x="-977836" y="3829137"/>
                <a:ext cx="204125" cy="140086"/>
              </a:xfrm>
              <a:custGeom>
                <a:avLst/>
                <a:gdLst>
                  <a:gd name="T0" fmla="*/ 2 w 102"/>
                  <a:gd name="T1" fmla="*/ 24 h 70"/>
                  <a:gd name="T2" fmla="*/ 2 w 102"/>
                  <a:gd name="T3" fmla="*/ 24 h 70"/>
                  <a:gd name="T4" fmla="*/ 6 w 102"/>
                  <a:gd name="T5" fmla="*/ 24 h 70"/>
                  <a:gd name="T6" fmla="*/ 12 w 102"/>
                  <a:gd name="T7" fmla="*/ 24 h 70"/>
                  <a:gd name="T8" fmla="*/ 28 w 102"/>
                  <a:gd name="T9" fmla="*/ 18 h 70"/>
                  <a:gd name="T10" fmla="*/ 36 w 102"/>
                  <a:gd name="T11" fmla="*/ 18 h 70"/>
                  <a:gd name="T12" fmla="*/ 44 w 102"/>
                  <a:gd name="T13" fmla="*/ 18 h 70"/>
                  <a:gd name="T14" fmla="*/ 54 w 102"/>
                  <a:gd name="T15" fmla="*/ 22 h 70"/>
                  <a:gd name="T16" fmla="*/ 64 w 102"/>
                  <a:gd name="T17" fmla="*/ 30 h 70"/>
                  <a:gd name="T18" fmla="*/ 64 w 102"/>
                  <a:gd name="T19" fmla="*/ 30 h 70"/>
                  <a:gd name="T20" fmla="*/ 80 w 102"/>
                  <a:gd name="T21" fmla="*/ 54 h 70"/>
                  <a:gd name="T22" fmla="*/ 90 w 102"/>
                  <a:gd name="T23" fmla="*/ 70 h 70"/>
                  <a:gd name="T24" fmla="*/ 90 w 102"/>
                  <a:gd name="T25" fmla="*/ 70 h 70"/>
                  <a:gd name="T26" fmla="*/ 100 w 102"/>
                  <a:gd name="T27" fmla="*/ 64 h 70"/>
                  <a:gd name="T28" fmla="*/ 102 w 102"/>
                  <a:gd name="T29" fmla="*/ 18 h 70"/>
                  <a:gd name="T30" fmla="*/ 102 w 102"/>
                  <a:gd name="T31" fmla="*/ 18 h 70"/>
                  <a:gd name="T32" fmla="*/ 92 w 102"/>
                  <a:gd name="T33" fmla="*/ 16 h 70"/>
                  <a:gd name="T34" fmla="*/ 92 w 102"/>
                  <a:gd name="T35" fmla="*/ 16 h 70"/>
                  <a:gd name="T36" fmla="*/ 70 w 102"/>
                  <a:gd name="T37" fmla="*/ 10 h 70"/>
                  <a:gd name="T38" fmla="*/ 52 w 102"/>
                  <a:gd name="T39" fmla="*/ 4 h 70"/>
                  <a:gd name="T40" fmla="*/ 38 w 102"/>
                  <a:gd name="T41" fmla="*/ 2 h 70"/>
                  <a:gd name="T42" fmla="*/ 32 w 102"/>
                  <a:gd name="T43" fmla="*/ 0 h 70"/>
                  <a:gd name="T44" fmla="*/ 26 w 102"/>
                  <a:gd name="T45" fmla="*/ 2 h 70"/>
                  <a:gd name="T46" fmla="*/ 26 w 102"/>
                  <a:gd name="T47" fmla="*/ 2 h 70"/>
                  <a:gd name="T48" fmla="*/ 14 w 102"/>
                  <a:gd name="T49" fmla="*/ 8 h 70"/>
                  <a:gd name="T50" fmla="*/ 0 w 102"/>
                  <a:gd name="T51" fmla="*/ 22 h 70"/>
                  <a:gd name="T52" fmla="*/ 0 w 102"/>
                  <a:gd name="T53" fmla="*/ 22 h 70"/>
                  <a:gd name="T54" fmla="*/ 2 w 102"/>
                  <a:gd name="T55" fmla="*/ 24 h 70"/>
                  <a:gd name="T56" fmla="*/ 2 w 102"/>
                  <a:gd name="T5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70">
                    <a:moveTo>
                      <a:pt x="2" y="24"/>
                    </a:moveTo>
                    <a:lnTo>
                      <a:pt x="2" y="24"/>
                    </a:lnTo>
                    <a:lnTo>
                      <a:pt x="6" y="24"/>
                    </a:lnTo>
                    <a:lnTo>
                      <a:pt x="12" y="24"/>
                    </a:lnTo>
                    <a:lnTo>
                      <a:pt x="28" y="18"/>
                    </a:lnTo>
                    <a:lnTo>
                      <a:pt x="36" y="18"/>
                    </a:lnTo>
                    <a:lnTo>
                      <a:pt x="44" y="18"/>
                    </a:lnTo>
                    <a:lnTo>
                      <a:pt x="54" y="22"/>
                    </a:lnTo>
                    <a:lnTo>
                      <a:pt x="64" y="30"/>
                    </a:lnTo>
                    <a:lnTo>
                      <a:pt x="64" y="30"/>
                    </a:lnTo>
                    <a:lnTo>
                      <a:pt x="80" y="54"/>
                    </a:lnTo>
                    <a:lnTo>
                      <a:pt x="90" y="70"/>
                    </a:lnTo>
                    <a:lnTo>
                      <a:pt x="90" y="70"/>
                    </a:lnTo>
                    <a:lnTo>
                      <a:pt x="100" y="64"/>
                    </a:lnTo>
                    <a:lnTo>
                      <a:pt x="102" y="18"/>
                    </a:lnTo>
                    <a:lnTo>
                      <a:pt x="102" y="18"/>
                    </a:lnTo>
                    <a:lnTo>
                      <a:pt x="92" y="16"/>
                    </a:lnTo>
                    <a:lnTo>
                      <a:pt x="92" y="16"/>
                    </a:lnTo>
                    <a:lnTo>
                      <a:pt x="70" y="10"/>
                    </a:lnTo>
                    <a:lnTo>
                      <a:pt x="52" y="4"/>
                    </a:lnTo>
                    <a:lnTo>
                      <a:pt x="38" y="2"/>
                    </a:lnTo>
                    <a:lnTo>
                      <a:pt x="32" y="0"/>
                    </a:lnTo>
                    <a:lnTo>
                      <a:pt x="26" y="2"/>
                    </a:lnTo>
                    <a:lnTo>
                      <a:pt x="26" y="2"/>
                    </a:lnTo>
                    <a:lnTo>
                      <a:pt x="14" y="8"/>
                    </a:lnTo>
                    <a:lnTo>
                      <a:pt x="0" y="22"/>
                    </a:lnTo>
                    <a:lnTo>
                      <a:pt x="0" y="22"/>
                    </a:lnTo>
                    <a:lnTo>
                      <a:pt x="2" y="24"/>
                    </a:lnTo>
                    <a:lnTo>
                      <a:pt x="2" y="24"/>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6" name="Freeform 24"/>
              <p:cNvSpPr/>
              <p:nvPr/>
            </p:nvSpPr>
            <p:spPr bwMode="auto">
              <a:xfrm>
                <a:off x="-1029868" y="3961218"/>
                <a:ext cx="32020" cy="20012"/>
              </a:xfrm>
              <a:custGeom>
                <a:avLst/>
                <a:gdLst>
                  <a:gd name="T0" fmla="*/ 12 w 16"/>
                  <a:gd name="T1" fmla="*/ 0 h 10"/>
                  <a:gd name="T2" fmla="*/ 0 w 16"/>
                  <a:gd name="T3" fmla="*/ 0 h 10"/>
                  <a:gd name="T4" fmla="*/ 0 w 16"/>
                  <a:gd name="T5" fmla="*/ 0 h 10"/>
                  <a:gd name="T6" fmla="*/ 0 w 16"/>
                  <a:gd name="T7" fmla="*/ 2 h 10"/>
                  <a:gd name="T8" fmla="*/ 0 w 16"/>
                  <a:gd name="T9" fmla="*/ 6 h 10"/>
                  <a:gd name="T10" fmla="*/ 0 w 16"/>
                  <a:gd name="T11" fmla="*/ 6 h 10"/>
                  <a:gd name="T12" fmla="*/ 2 w 16"/>
                  <a:gd name="T13" fmla="*/ 10 h 10"/>
                  <a:gd name="T14" fmla="*/ 6 w 16"/>
                  <a:gd name="T15" fmla="*/ 10 h 10"/>
                  <a:gd name="T16" fmla="*/ 6 w 16"/>
                  <a:gd name="T17" fmla="*/ 10 h 10"/>
                  <a:gd name="T18" fmla="*/ 10 w 16"/>
                  <a:gd name="T19" fmla="*/ 8 h 10"/>
                  <a:gd name="T20" fmla="*/ 12 w 16"/>
                  <a:gd name="T21" fmla="*/ 6 h 10"/>
                  <a:gd name="T22" fmla="*/ 16 w 16"/>
                  <a:gd name="T23" fmla="*/ 4 h 10"/>
                  <a:gd name="T24" fmla="*/ 12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2" y="0"/>
                    </a:moveTo>
                    <a:lnTo>
                      <a:pt x="0" y="0"/>
                    </a:lnTo>
                    <a:lnTo>
                      <a:pt x="0" y="0"/>
                    </a:lnTo>
                    <a:lnTo>
                      <a:pt x="0" y="2"/>
                    </a:lnTo>
                    <a:lnTo>
                      <a:pt x="0" y="6"/>
                    </a:lnTo>
                    <a:lnTo>
                      <a:pt x="0" y="6"/>
                    </a:lnTo>
                    <a:lnTo>
                      <a:pt x="2" y="10"/>
                    </a:lnTo>
                    <a:lnTo>
                      <a:pt x="6" y="10"/>
                    </a:lnTo>
                    <a:lnTo>
                      <a:pt x="6" y="10"/>
                    </a:lnTo>
                    <a:lnTo>
                      <a:pt x="10" y="8"/>
                    </a:lnTo>
                    <a:lnTo>
                      <a:pt x="12" y="6"/>
                    </a:lnTo>
                    <a:lnTo>
                      <a:pt x="16" y="4"/>
                    </a:lnTo>
                    <a:lnTo>
                      <a:pt x="1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7" name="Freeform 25"/>
              <p:cNvSpPr/>
              <p:nvPr/>
            </p:nvSpPr>
            <p:spPr bwMode="auto">
              <a:xfrm>
                <a:off x="-1001850" y="3969223"/>
                <a:ext cx="56034" cy="44027"/>
              </a:xfrm>
              <a:custGeom>
                <a:avLst/>
                <a:gdLst>
                  <a:gd name="T0" fmla="*/ 2 w 28"/>
                  <a:gd name="T1" fmla="*/ 0 h 22"/>
                  <a:gd name="T2" fmla="*/ 2 w 28"/>
                  <a:gd name="T3" fmla="*/ 0 h 22"/>
                  <a:gd name="T4" fmla="*/ 0 w 28"/>
                  <a:gd name="T5" fmla="*/ 4 h 22"/>
                  <a:gd name="T6" fmla="*/ 0 w 28"/>
                  <a:gd name="T7" fmla="*/ 8 h 22"/>
                  <a:gd name="T8" fmla="*/ 0 w 28"/>
                  <a:gd name="T9" fmla="*/ 12 h 22"/>
                  <a:gd name="T10" fmla="*/ 2 w 28"/>
                  <a:gd name="T11" fmla="*/ 14 h 22"/>
                  <a:gd name="T12" fmla="*/ 6 w 28"/>
                  <a:gd name="T13" fmla="*/ 16 h 22"/>
                  <a:gd name="T14" fmla="*/ 8 w 28"/>
                  <a:gd name="T15" fmla="*/ 16 h 22"/>
                  <a:gd name="T16" fmla="*/ 12 w 28"/>
                  <a:gd name="T17" fmla="*/ 14 h 22"/>
                  <a:gd name="T18" fmla="*/ 16 w 28"/>
                  <a:gd name="T19" fmla="*/ 10 h 22"/>
                  <a:gd name="T20" fmla="*/ 16 w 28"/>
                  <a:gd name="T21" fmla="*/ 10 h 22"/>
                  <a:gd name="T22" fmla="*/ 16 w 28"/>
                  <a:gd name="T23" fmla="*/ 14 h 22"/>
                  <a:gd name="T24" fmla="*/ 16 w 28"/>
                  <a:gd name="T25" fmla="*/ 16 h 22"/>
                  <a:gd name="T26" fmla="*/ 16 w 28"/>
                  <a:gd name="T27" fmla="*/ 16 h 22"/>
                  <a:gd name="T28" fmla="*/ 18 w 28"/>
                  <a:gd name="T29" fmla="*/ 20 h 22"/>
                  <a:gd name="T30" fmla="*/ 22 w 28"/>
                  <a:gd name="T31" fmla="*/ 22 h 22"/>
                  <a:gd name="T32" fmla="*/ 26 w 28"/>
                  <a:gd name="T33" fmla="*/ 22 h 22"/>
                  <a:gd name="T34" fmla="*/ 28 w 28"/>
                  <a:gd name="T35" fmla="*/ 20 h 22"/>
                  <a:gd name="T36" fmla="*/ 2 w 2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2">
                    <a:moveTo>
                      <a:pt x="2" y="0"/>
                    </a:moveTo>
                    <a:lnTo>
                      <a:pt x="2" y="0"/>
                    </a:lnTo>
                    <a:lnTo>
                      <a:pt x="0" y="4"/>
                    </a:lnTo>
                    <a:lnTo>
                      <a:pt x="0" y="8"/>
                    </a:lnTo>
                    <a:lnTo>
                      <a:pt x="0" y="12"/>
                    </a:lnTo>
                    <a:lnTo>
                      <a:pt x="2" y="14"/>
                    </a:lnTo>
                    <a:lnTo>
                      <a:pt x="6" y="16"/>
                    </a:lnTo>
                    <a:lnTo>
                      <a:pt x="8" y="16"/>
                    </a:lnTo>
                    <a:lnTo>
                      <a:pt x="12" y="14"/>
                    </a:lnTo>
                    <a:lnTo>
                      <a:pt x="16" y="10"/>
                    </a:lnTo>
                    <a:lnTo>
                      <a:pt x="16" y="10"/>
                    </a:lnTo>
                    <a:lnTo>
                      <a:pt x="16" y="14"/>
                    </a:lnTo>
                    <a:lnTo>
                      <a:pt x="16" y="16"/>
                    </a:lnTo>
                    <a:lnTo>
                      <a:pt x="16" y="16"/>
                    </a:lnTo>
                    <a:lnTo>
                      <a:pt x="18" y="20"/>
                    </a:lnTo>
                    <a:lnTo>
                      <a:pt x="22" y="22"/>
                    </a:lnTo>
                    <a:lnTo>
                      <a:pt x="26" y="22"/>
                    </a:lnTo>
                    <a:lnTo>
                      <a:pt x="28" y="20"/>
                    </a:lnTo>
                    <a:lnTo>
                      <a:pt x="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8" name="Freeform 26"/>
              <p:cNvSpPr>
                <a:spLocks noEditPoints="1"/>
              </p:cNvSpPr>
              <p:nvPr/>
            </p:nvSpPr>
            <p:spPr bwMode="auto">
              <a:xfrm>
                <a:off x="-1097909" y="3857154"/>
                <a:ext cx="48030" cy="116071"/>
              </a:xfrm>
              <a:custGeom>
                <a:avLst/>
                <a:gdLst>
                  <a:gd name="T0" fmla="*/ 0 w 24"/>
                  <a:gd name="T1" fmla="*/ 0 h 58"/>
                  <a:gd name="T2" fmla="*/ 24 w 24"/>
                  <a:gd name="T3" fmla="*/ 0 h 58"/>
                  <a:gd name="T4" fmla="*/ 24 w 24"/>
                  <a:gd name="T5" fmla="*/ 58 h 58"/>
                  <a:gd name="T6" fmla="*/ 0 w 24"/>
                  <a:gd name="T7" fmla="*/ 58 h 58"/>
                  <a:gd name="T8" fmla="*/ 0 w 24"/>
                  <a:gd name="T9" fmla="*/ 0 h 58"/>
                  <a:gd name="T10" fmla="*/ 0 w 24"/>
                  <a:gd name="T11" fmla="*/ 0 h 58"/>
                  <a:gd name="T12" fmla="*/ 12 w 24"/>
                  <a:gd name="T13" fmla="*/ 44 h 58"/>
                  <a:gd name="T14" fmla="*/ 12 w 24"/>
                  <a:gd name="T15" fmla="*/ 44 h 58"/>
                  <a:gd name="T16" fmla="*/ 8 w 24"/>
                  <a:gd name="T17" fmla="*/ 46 h 58"/>
                  <a:gd name="T18" fmla="*/ 8 w 24"/>
                  <a:gd name="T19" fmla="*/ 48 h 58"/>
                  <a:gd name="T20" fmla="*/ 8 w 24"/>
                  <a:gd name="T21" fmla="*/ 48 h 58"/>
                  <a:gd name="T22" fmla="*/ 8 w 24"/>
                  <a:gd name="T23" fmla="*/ 52 h 58"/>
                  <a:gd name="T24" fmla="*/ 12 w 24"/>
                  <a:gd name="T25" fmla="*/ 52 h 58"/>
                  <a:gd name="T26" fmla="*/ 12 w 24"/>
                  <a:gd name="T27" fmla="*/ 52 h 58"/>
                  <a:gd name="T28" fmla="*/ 14 w 24"/>
                  <a:gd name="T29" fmla="*/ 52 h 58"/>
                  <a:gd name="T30" fmla="*/ 16 w 24"/>
                  <a:gd name="T31" fmla="*/ 48 h 58"/>
                  <a:gd name="T32" fmla="*/ 16 w 24"/>
                  <a:gd name="T33" fmla="*/ 48 h 58"/>
                  <a:gd name="T34" fmla="*/ 14 w 24"/>
                  <a:gd name="T35" fmla="*/ 46 h 58"/>
                  <a:gd name="T36" fmla="*/ 12 w 24"/>
                  <a:gd name="T37" fmla="*/ 44 h 58"/>
                  <a:gd name="T38" fmla="*/ 12 w 24"/>
                  <a:gd name="T3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8">
                    <a:moveTo>
                      <a:pt x="0" y="0"/>
                    </a:moveTo>
                    <a:lnTo>
                      <a:pt x="24" y="0"/>
                    </a:lnTo>
                    <a:lnTo>
                      <a:pt x="24" y="58"/>
                    </a:lnTo>
                    <a:lnTo>
                      <a:pt x="0" y="58"/>
                    </a:lnTo>
                    <a:lnTo>
                      <a:pt x="0" y="0"/>
                    </a:lnTo>
                    <a:lnTo>
                      <a:pt x="0" y="0"/>
                    </a:lnTo>
                    <a:close/>
                    <a:moveTo>
                      <a:pt x="12" y="44"/>
                    </a:moveTo>
                    <a:lnTo>
                      <a:pt x="12" y="44"/>
                    </a:lnTo>
                    <a:lnTo>
                      <a:pt x="8" y="46"/>
                    </a:lnTo>
                    <a:lnTo>
                      <a:pt x="8" y="48"/>
                    </a:lnTo>
                    <a:lnTo>
                      <a:pt x="8" y="48"/>
                    </a:lnTo>
                    <a:lnTo>
                      <a:pt x="8" y="52"/>
                    </a:lnTo>
                    <a:lnTo>
                      <a:pt x="12" y="52"/>
                    </a:lnTo>
                    <a:lnTo>
                      <a:pt x="12" y="52"/>
                    </a:lnTo>
                    <a:lnTo>
                      <a:pt x="14" y="52"/>
                    </a:lnTo>
                    <a:lnTo>
                      <a:pt x="16" y="48"/>
                    </a:lnTo>
                    <a:lnTo>
                      <a:pt x="16" y="48"/>
                    </a:lnTo>
                    <a:lnTo>
                      <a:pt x="14" y="46"/>
                    </a:lnTo>
                    <a:lnTo>
                      <a:pt x="12" y="44"/>
                    </a:lnTo>
                    <a:lnTo>
                      <a:pt x="12" y="44"/>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9" name="Freeform 27"/>
              <p:cNvSpPr>
                <a:spLocks noEditPoints="1"/>
              </p:cNvSpPr>
              <p:nvPr/>
            </p:nvSpPr>
            <p:spPr bwMode="auto">
              <a:xfrm>
                <a:off x="-769708" y="3857154"/>
                <a:ext cx="52032" cy="116071"/>
              </a:xfrm>
              <a:custGeom>
                <a:avLst/>
                <a:gdLst>
                  <a:gd name="T0" fmla="*/ 0 w 26"/>
                  <a:gd name="T1" fmla="*/ 0 h 58"/>
                  <a:gd name="T2" fmla="*/ 26 w 26"/>
                  <a:gd name="T3" fmla="*/ 0 h 58"/>
                  <a:gd name="T4" fmla="*/ 26 w 26"/>
                  <a:gd name="T5" fmla="*/ 58 h 58"/>
                  <a:gd name="T6" fmla="*/ 0 w 26"/>
                  <a:gd name="T7" fmla="*/ 58 h 58"/>
                  <a:gd name="T8" fmla="*/ 0 w 26"/>
                  <a:gd name="T9" fmla="*/ 0 h 58"/>
                  <a:gd name="T10" fmla="*/ 0 w 26"/>
                  <a:gd name="T11" fmla="*/ 0 h 58"/>
                  <a:gd name="T12" fmla="*/ 14 w 26"/>
                  <a:gd name="T13" fmla="*/ 44 h 58"/>
                  <a:gd name="T14" fmla="*/ 14 w 26"/>
                  <a:gd name="T15" fmla="*/ 44 h 58"/>
                  <a:gd name="T16" fmla="*/ 10 w 26"/>
                  <a:gd name="T17" fmla="*/ 46 h 58"/>
                  <a:gd name="T18" fmla="*/ 10 w 26"/>
                  <a:gd name="T19" fmla="*/ 48 h 58"/>
                  <a:gd name="T20" fmla="*/ 10 w 26"/>
                  <a:gd name="T21" fmla="*/ 48 h 58"/>
                  <a:gd name="T22" fmla="*/ 10 w 26"/>
                  <a:gd name="T23" fmla="*/ 52 h 58"/>
                  <a:gd name="T24" fmla="*/ 14 w 26"/>
                  <a:gd name="T25" fmla="*/ 54 h 58"/>
                  <a:gd name="T26" fmla="*/ 14 w 26"/>
                  <a:gd name="T27" fmla="*/ 54 h 58"/>
                  <a:gd name="T28" fmla="*/ 16 w 26"/>
                  <a:gd name="T29" fmla="*/ 52 h 58"/>
                  <a:gd name="T30" fmla="*/ 18 w 26"/>
                  <a:gd name="T31" fmla="*/ 48 h 58"/>
                  <a:gd name="T32" fmla="*/ 18 w 26"/>
                  <a:gd name="T33" fmla="*/ 48 h 58"/>
                  <a:gd name="T34" fmla="*/ 16 w 26"/>
                  <a:gd name="T35" fmla="*/ 46 h 58"/>
                  <a:gd name="T36" fmla="*/ 14 w 26"/>
                  <a:gd name="T37" fmla="*/ 44 h 58"/>
                  <a:gd name="T38" fmla="*/ 14 w 26"/>
                  <a:gd name="T3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8">
                    <a:moveTo>
                      <a:pt x="0" y="0"/>
                    </a:moveTo>
                    <a:lnTo>
                      <a:pt x="26" y="0"/>
                    </a:lnTo>
                    <a:lnTo>
                      <a:pt x="26" y="58"/>
                    </a:lnTo>
                    <a:lnTo>
                      <a:pt x="0" y="58"/>
                    </a:lnTo>
                    <a:lnTo>
                      <a:pt x="0" y="0"/>
                    </a:lnTo>
                    <a:lnTo>
                      <a:pt x="0" y="0"/>
                    </a:lnTo>
                    <a:close/>
                    <a:moveTo>
                      <a:pt x="14" y="44"/>
                    </a:moveTo>
                    <a:lnTo>
                      <a:pt x="14" y="44"/>
                    </a:lnTo>
                    <a:lnTo>
                      <a:pt x="10" y="46"/>
                    </a:lnTo>
                    <a:lnTo>
                      <a:pt x="10" y="48"/>
                    </a:lnTo>
                    <a:lnTo>
                      <a:pt x="10" y="48"/>
                    </a:lnTo>
                    <a:lnTo>
                      <a:pt x="10" y="52"/>
                    </a:lnTo>
                    <a:lnTo>
                      <a:pt x="14" y="54"/>
                    </a:lnTo>
                    <a:lnTo>
                      <a:pt x="14" y="54"/>
                    </a:lnTo>
                    <a:lnTo>
                      <a:pt x="16" y="52"/>
                    </a:lnTo>
                    <a:lnTo>
                      <a:pt x="18" y="48"/>
                    </a:lnTo>
                    <a:lnTo>
                      <a:pt x="18" y="48"/>
                    </a:lnTo>
                    <a:lnTo>
                      <a:pt x="16" y="46"/>
                    </a:lnTo>
                    <a:lnTo>
                      <a:pt x="14" y="44"/>
                    </a:lnTo>
                    <a:lnTo>
                      <a:pt x="14" y="44"/>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grpSp>
      <p:grpSp>
        <p:nvGrpSpPr>
          <p:cNvPr id="20" name="组合 19"/>
          <p:cNvGrpSpPr/>
          <p:nvPr/>
        </p:nvGrpSpPr>
        <p:grpSpPr>
          <a:xfrm>
            <a:off x="1456891" y="1824611"/>
            <a:ext cx="2368772" cy="1433505"/>
            <a:chOff x="1133459" y="1595965"/>
            <a:chExt cx="2368772" cy="1433505"/>
          </a:xfrm>
        </p:grpSpPr>
        <p:sp>
          <p:nvSpPr>
            <p:cNvPr id="21" name="Rectangle 8"/>
            <p:cNvSpPr/>
            <p:nvPr/>
          </p:nvSpPr>
          <p:spPr>
            <a:xfrm>
              <a:off x="1133460" y="2135186"/>
              <a:ext cx="2368771"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p>
          </p:txBody>
        </p:sp>
        <p:sp>
          <p:nvSpPr>
            <p:cNvPr id="22"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1"/>
                  </a:solidFill>
                  <a:latin typeface="+mj-ea"/>
                  <a:ea typeface="+mj-ea"/>
                </a:rPr>
                <a:t>添加标题</a:t>
              </a:r>
              <a:endParaRPr lang="en-GB" b="1" dirty="0">
                <a:solidFill>
                  <a:schemeClr val="accent1"/>
                </a:solidFill>
                <a:latin typeface="+mj-ea"/>
                <a:ea typeface="+mj-ea"/>
              </a:endParaRPr>
            </a:p>
          </p:txBody>
        </p:sp>
        <p:cxnSp>
          <p:nvCxnSpPr>
            <p:cNvPr id="23" name="直接连接符 22"/>
            <p:cNvCxnSpPr/>
            <p:nvPr/>
          </p:nvCxnSpPr>
          <p:spPr>
            <a:xfrm>
              <a:off x="1246941" y="2043741"/>
              <a:ext cx="2084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580060" y="4006241"/>
            <a:ext cx="745331" cy="744538"/>
            <a:chOff x="853282" y="3008313"/>
            <a:chExt cx="745331" cy="744538"/>
          </a:xfrm>
        </p:grpSpPr>
        <p:sp>
          <p:nvSpPr>
            <p:cNvPr id="25" name="Oval 72"/>
            <p:cNvSpPr/>
            <p:nvPr/>
          </p:nvSpPr>
          <p:spPr>
            <a:xfrm>
              <a:off x="853282" y="3008313"/>
              <a:ext cx="745331" cy="7445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Shape 392"/>
            <p:cNvSpPr/>
            <p:nvPr/>
          </p:nvSpPr>
          <p:spPr>
            <a:xfrm>
              <a:off x="980282" y="3221832"/>
              <a:ext cx="487363" cy="277813"/>
            </a:xfrm>
            <a:custGeom>
              <a:avLst/>
              <a:gdLst/>
              <a:ahLst/>
              <a:cxnLst>
                <a:cxn ang="0">
                  <a:pos x="wd2" y="hd2"/>
                </a:cxn>
                <a:cxn ang="5400000">
                  <a:pos x="wd2" y="hd2"/>
                </a:cxn>
                <a:cxn ang="10800000">
                  <a:pos x="wd2" y="hd2"/>
                </a:cxn>
                <a:cxn ang="16200000">
                  <a:pos x="wd2" y="hd2"/>
                </a:cxn>
              </a:cxnLst>
              <a:rect l="0" t="0" r="r" b="b"/>
              <a:pathLst>
                <a:path w="21600" h="21600" extrusionOk="0">
                  <a:moveTo>
                    <a:pt x="10867" y="0"/>
                  </a:moveTo>
                  <a:cubicBezTo>
                    <a:pt x="9332" y="0"/>
                    <a:pt x="8087" y="2188"/>
                    <a:pt x="8087" y="4885"/>
                  </a:cubicBezTo>
                  <a:cubicBezTo>
                    <a:pt x="8087" y="7580"/>
                    <a:pt x="10867" y="14648"/>
                    <a:pt x="10867" y="14648"/>
                  </a:cubicBezTo>
                  <a:cubicBezTo>
                    <a:pt x="10867" y="14648"/>
                    <a:pt x="13646" y="7580"/>
                    <a:pt x="13646" y="4885"/>
                  </a:cubicBezTo>
                  <a:cubicBezTo>
                    <a:pt x="13646" y="2188"/>
                    <a:pt x="12401" y="0"/>
                    <a:pt x="10867" y="0"/>
                  </a:cubicBezTo>
                  <a:close/>
                  <a:moveTo>
                    <a:pt x="10867" y="2439"/>
                  </a:moveTo>
                  <a:cubicBezTo>
                    <a:pt x="11634" y="2439"/>
                    <a:pt x="12254" y="3530"/>
                    <a:pt x="12254" y="4885"/>
                  </a:cubicBezTo>
                  <a:cubicBezTo>
                    <a:pt x="12254" y="6232"/>
                    <a:pt x="11634" y="7324"/>
                    <a:pt x="10867" y="7324"/>
                  </a:cubicBezTo>
                  <a:cubicBezTo>
                    <a:pt x="10099" y="7324"/>
                    <a:pt x="9474" y="6232"/>
                    <a:pt x="9474" y="4885"/>
                  </a:cubicBezTo>
                  <a:cubicBezTo>
                    <a:pt x="9474" y="3530"/>
                    <a:pt x="10099" y="2439"/>
                    <a:pt x="10867" y="2439"/>
                  </a:cubicBezTo>
                  <a:close/>
                  <a:moveTo>
                    <a:pt x="15907" y="7235"/>
                  </a:moveTo>
                  <a:cubicBezTo>
                    <a:pt x="15000" y="7235"/>
                    <a:pt x="14262" y="8522"/>
                    <a:pt x="14262" y="10118"/>
                  </a:cubicBezTo>
                  <a:cubicBezTo>
                    <a:pt x="14262" y="11711"/>
                    <a:pt x="15907" y="15883"/>
                    <a:pt x="15907" y="15883"/>
                  </a:cubicBezTo>
                  <a:cubicBezTo>
                    <a:pt x="15907" y="15883"/>
                    <a:pt x="17543" y="11705"/>
                    <a:pt x="17543" y="10118"/>
                  </a:cubicBezTo>
                  <a:cubicBezTo>
                    <a:pt x="17543" y="8522"/>
                    <a:pt x="16811" y="7235"/>
                    <a:pt x="15907" y="7235"/>
                  </a:cubicBezTo>
                  <a:close/>
                  <a:moveTo>
                    <a:pt x="15907" y="8672"/>
                  </a:moveTo>
                  <a:cubicBezTo>
                    <a:pt x="16359" y="8672"/>
                    <a:pt x="16725" y="9322"/>
                    <a:pt x="16725" y="10118"/>
                  </a:cubicBezTo>
                  <a:cubicBezTo>
                    <a:pt x="16725" y="10911"/>
                    <a:pt x="16359" y="11563"/>
                    <a:pt x="15907" y="11563"/>
                  </a:cubicBezTo>
                  <a:cubicBezTo>
                    <a:pt x="15455" y="11563"/>
                    <a:pt x="15085" y="10911"/>
                    <a:pt x="15085" y="10118"/>
                  </a:cubicBezTo>
                  <a:cubicBezTo>
                    <a:pt x="15085" y="9322"/>
                    <a:pt x="15455" y="8672"/>
                    <a:pt x="15907" y="8672"/>
                  </a:cubicBezTo>
                  <a:close/>
                  <a:moveTo>
                    <a:pt x="5482" y="9561"/>
                  </a:moveTo>
                  <a:lnTo>
                    <a:pt x="0" y="21600"/>
                  </a:lnTo>
                  <a:lnTo>
                    <a:pt x="21600" y="21600"/>
                  </a:lnTo>
                  <a:cubicBezTo>
                    <a:pt x="21600" y="21600"/>
                    <a:pt x="17580" y="12774"/>
                    <a:pt x="17580" y="12774"/>
                  </a:cubicBezTo>
                  <a:cubicBezTo>
                    <a:pt x="17420" y="13335"/>
                    <a:pt x="17245" y="13897"/>
                    <a:pt x="17070" y="14405"/>
                  </a:cubicBezTo>
                  <a:lnTo>
                    <a:pt x="19560" y="19872"/>
                  </a:lnTo>
                  <a:lnTo>
                    <a:pt x="6364" y="19872"/>
                  </a:lnTo>
                  <a:lnTo>
                    <a:pt x="6359" y="19888"/>
                  </a:lnTo>
                  <a:lnTo>
                    <a:pt x="6355" y="19872"/>
                  </a:lnTo>
                  <a:lnTo>
                    <a:pt x="2035" y="19872"/>
                  </a:lnTo>
                  <a:lnTo>
                    <a:pt x="4650" y="14147"/>
                  </a:lnTo>
                  <a:cubicBezTo>
                    <a:pt x="4647" y="14109"/>
                    <a:pt x="4636" y="14061"/>
                    <a:pt x="4636" y="14026"/>
                  </a:cubicBezTo>
                  <a:cubicBezTo>
                    <a:pt x="4636" y="12358"/>
                    <a:pt x="5410" y="10998"/>
                    <a:pt x="6359" y="10998"/>
                  </a:cubicBezTo>
                  <a:cubicBezTo>
                    <a:pt x="6613" y="10998"/>
                    <a:pt x="6855" y="11107"/>
                    <a:pt x="7071" y="11280"/>
                  </a:cubicBezTo>
                  <a:lnTo>
                    <a:pt x="8799" y="11280"/>
                  </a:lnTo>
                  <a:cubicBezTo>
                    <a:pt x="8614" y="10722"/>
                    <a:pt x="8435" y="10143"/>
                    <a:pt x="8266" y="9561"/>
                  </a:cubicBezTo>
                  <a:lnTo>
                    <a:pt x="5482" y="9561"/>
                  </a:lnTo>
                  <a:close/>
                  <a:moveTo>
                    <a:pt x="13325" y="9561"/>
                  </a:moveTo>
                  <a:cubicBezTo>
                    <a:pt x="13156" y="10143"/>
                    <a:pt x="12973" y="10722"/>
                    <a:pt x="12792" y="11280"/>
                  </a:cubicBezTo>
                  <a:lnTo>
                    <a:pt x="13826" y="11280"/>
                  </a:lnTo>
                  <a:cubicBezTo>
                    <a:pt x="13740" y="10833"/>
                    <a:pt x="13688" y="10417"/>
                    <a:pt x="13688" y="10077"/>
                  </a:cubicBezTo>
                  <a:cubicBezTo>
                    <a:pt x="13688" y="9902"/>
                    <a:pt x="13703" y="9734"/>
                    <a:pt x="13715" y="9561"/>
                  </a:cubicBezTo>
                  <a:cubicBezTo>
                    <a:pt x="13715" y="9561"/>
                    <a:pt x="13325" y="9561"/>
                    <a:pt x="13325" y="9561"/>
                  </a:cubicBezTo>
                  <a:close/>
                  <a:moveTo>
                    <a:pt x="6433" y="11886"/>
                  </a:moveTo>
                  <a:cubicBezTo>
                    <a:pt x="5723" y="11886"/>
                    <a:pt x="5146" y="12894"/>
                    <a:pt x="5146" y="14147"/>
                  </a:cubicBezTo>
                  <a:cubicBezTo>
                    <a:pt x="5146" y="15395"/>
                    <a:pt x="6433" y="18669"/>
                    <a:pt x="6433" y="18669"/>
                  </a:cubicBezTo>
                  <a:cubicBezTo>
                    <a:pt x="6433" y="18669"/>
                    <a:pt x="7719" y="15395"/>
                    <a:pt x="7719" y="14147"/>
                  </a:cubicBezTo>
                  <a:cubicBezTo>
                    <a:pt x="7719" y="12894"/>
                    <a:pt x="7143" y="11886"/>
                    <a:pt x="6433" y="11886"/>
                  </a:cubicBezTo>
                  <a:close/>
                  <a:moveTo>
                    <a:pt x="6433" y="13017"/>
                  </a:moveTo>
                  <a:cubicBezTo>
                    <a:pt x="6789" y="13017"/>
                    <a:pt x="7076" y="13522"/>
                    <a:pt x="7076" y="14147"/>
                  </a:cubicBezTo>
                  <a:cubicBezTo>
                    <a:pt x="7076" y="14770"/>
                    <a:pt x="6789" y="15277"/>
                    <a:pt x="6433" y="15277"/>
                  </a:cubicBezTo>
                  <a:cubicBezTo>
                    <a:pt x="6079" y="15277"/>
                    <a:pt x="5789" y="14770"/>
                    <a:pt x="5789" y="14147"/>
                  </a:cubicBezTo>
                  <a:cubicBezTo>
                    <a:pt x="5789" y="13522"/>
                    <a:pt x="6079" y="13017"/>
                    <a:pt x="6433" y="13017"/>
                  </a:cubicBezTo>
                  <a:close/>
                </a:path>
              </a:pathLst>
            </a:custGeom>
            <a:solidFill>
              <a:schemeClr val="bg1"/>
            </a:solidFill>
            <a:ln w="12700" cap="flat">
              <a:noFill/>
              <a:miter lim="400000"/>
            </a:ln>
            <a:effectLst/>
          </p:spPr>
          <p:txBody>
            <a:bodyPr lIns="19050" tIns="19050" rIns="19050" bIns="19050" anchor="ctr"/>
            <a:lstStyle/>
            <a:p>
              <a:pPr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7" name="组合 26"/>
          <p:cNvGrpSpPr/>
          <p:nvPr/>
        </p:nvGrpSpPr>
        <p:grpSpPr>
          <a:xfrm>
            <a:off x="1456891" y="3661758"/>
            <a:ext cx="2368772" cy="1433505"/>
            <a:chOff x="1133459" y="1595965"/>
            <a:chExt cx="2368772" cy="1433505"/>
          </a:xfrm>
        </p:grpSpPr>
        <p:sp>
          <p:nvSpPr>
            <p:cNvPr id="28" name="Rectangle 8"/>
            <p:cNvSpPr/>
            <p:nvPr/>
          </p:nvSpPr>
          <p:spPr>
            <a:xfrm>
              <a:off x="1133461" y="2135186"/>
              <a:ext cx="2368770"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p>
          </p:txBody>
        </p:sp>
        <p:sp>
          <p:nvSpPr>
            <p:cNvPr id="29"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2"/>
                  </a:solidFill>
                  <a:latin typeface="+mj-ea"/>
                  <a:ea typeface="+mj-ea"/>
                </a:rPr>
                <a:t>添加标题</a:t>
              </a:r>
              <a:endParaRPr lang="en-GB" b="1" dirty="0">
                <a:solidFill>
                  <a:schemeClr val="accent2"/>
                </a:solidFill>
                <a:latin typeface="+mj-ea"/>
                <a:ea typeface="+mj-ea"/>
              </a:endParaRPr>
            </a:p>
          </p:txBody>
        </p:sp>
        <p:cxnSp>
          <p:nvCxnSpPr>
            <p:cNvPr id="30" name="直接连接符 29"/>
            <p:cNvCxnSpPr/>
            <p:nvPr/>
          </p:nvCxnSpPr>
          <p:spPr>
            <a:xfrm>
              <a:off x="1246941" y="2043741"/>
              <a:ext cx="20847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8570413" y="2169094"/>
            <a:ext cx="745331" cy="744538"/>
            <a:chOff x="853282" y="4179094"/>
            <a:chExt cx="745331" cy="744538"/>
          </a:xfrm>
        </p:grpSpPr>
        <p:sp>
          <p:nvSpPr>
            <p:cNvPr id="32" name="Oval 74"/>
            <p:cNvSpPr/>
            <p:nvPr/>
          </p:nvSpPr>
          <p:spPr>
            <a:xfrm>
              <a:off x="853282" y="4179094"/>
              <a:ext cx="745331" cy="744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Shape 412"/>
            <p:cNvSpPr/>
            <p:nvPr/>
          </p:nvSpPr>
          <p:spPr>
            <a:xfrm>
              <a:off x="1066007" y="4355307"/>
              <a:ext cx="346075" cy="352425"/>
            </a:xfrm>
            <a:custGeom>
              <a:avLst/>
              <a:gdLst/>
              <a:ahLst/>
              <a:cxnLst>
                <a:cxn ang="0">
                  <a:pos x="wd2" y="hd2"/>
                </a:cxn>
                <a:cxn ang="5400000">
                  <a:pos x="wd2" y="hd2"/>
                </a:cxn>
                <a:cxn ang="10800000">
                  <a:pos x="wd2" y="hd2"/>
                </a:cxn>
                <a:cxn ang="16200000">
                  <a:pos x="wd2" y="hd2"/>
                </a:cxn>
              </a:cxnLst>
              <a:rect l="0" t="0" r="r" b="b"/>
              <a:pathLst>
                <a:path w="21540" h="21600" extrusionOk="0">
                  <a:moveTo>
                    <a:pt x="4896" y="0"/>
                  </a:moveTo>
                  <a:cubicBezTo>
                    <a:pt x="4786" y="0"/>
                    <a:pt x="4683" y="49"/>
                    <a:pt x="4612" y="128"/>
                  </a:cubicBezTo>
                  <a:cubicBezTo>
                    <a:pt x="4546" y="210"/>
                    <a:pt x="4519" y="319"/>
                    <a:pt x="4539" y="424"/>
                  </a:cubicBezTo>
                  <a:lnTo>
                    <a:pt x="4749" y="1474"/>
                  </a:lnTo>
                  <a:cubicBezTo>
                    <a:pt x="4749" y="1474"/>
                    <a:pt x="16027" y="1474"/>
                    <a:pt x="16027" y="1474"/>
                  </a:cubicBezTo>
                  <a:lnTo>
                    <a:pt x="16225" y="419"/>
                  </a:lnTo>
                  <a:cubicBezTo>
                    <a:pt x="16244" y="317"/>
                    <a:pt x="16216" y="207"/>
                    <a:pt x="16146" y="128"/>
                  </a:cubicBezTo>
                  <a:cubicBezTo>
                    <a:pt x="16079" y="46"/>
                    <a:pt x="15975" y="0"/>
                    <a:pt x="15868" y="0"/>
                  </a:cubicBezTo>
                  <a:lnTo>
                    <a:pt x="4896" y="0"/>
                  </a:lnTo>
                  <a:close/>
                  <a:moveTo>
                    <a:pt x="3445" y="2322"/>
                  </a:moveTo>
                  <a:cubicBezTo>
                    <a:pt x="3332" y="2322"/>
                    <a:pt x="3233" y="2373"/>
                    <a:pt x="3162" y="2462"/>
                  </a:cubicBezTo>
                  <a:cubicBezTo>
                    <a:pt x="3091" y="2548"/>
                    <a:pt x="3067" y="2660"/>
                    <a:pt x="3094" y="2769"/>
                  </a:cubicBezTo>
                  <a:lnTo>
                    <a:pt x="3349" y="3796"/>
                  </a:lnTo>
                  <a:cubicBezTo>
                    <a:pt x="3349" y="3796"/>
                    <a:pt x="17393" y="3796"/>
                    <a:pt x="17393" y="3796"/>
                  </a:cubicBezTo>
                  <a:lnTo>
                    <a:pt x="17636" y="2758"/>
                  </a:lnTo>
                  <a:cubicBezTo>
                    <a:pt x="17660" y="2653"/>
                    <a:pt x="17639" y="2542"/>
                    <a:pt x="17568" y="2456"/>
                  </a:cubicBezTo>
                  <a:cubicBezTo>
                    <a:pt x="17502" y="2374"/>
                    <a:pt x="17395" y="2322"/>
                    <a:pt x="17285" y="2322"/>
                  </a:cubicBezTo>
                  <a:lnTo>
                    <a:pt x="3445" y="2322"/>
                  </a:lnTo>
                  <a:close/>
                  <a:moveTo>
                    <a:pt x="3043" y="4824"/>
                  </a:moveTo>
                  <a:cubicBezTo>
                    <a:pt x="1465" y="4824"/>
                    <a:pt x="180" y="6083"/>
                    <a:pt x="180" y="7637"/>
                  </a:cubicBezTo>
                  <a:lnTo>
                    <a:pt x="1195" y="14303"/>
                  </a:lnTo>
                  <a:cubicBezTo>
                    <a:pt x="1195" y="14303"/>
                    <a:pt x="2550" y="14303"/>
                    <a:pt x="2550" y="14303"/>
                  </a:cubicBezTo>
                  <a:lnTo>
                    <a:pt x="1529" y="7637"/>
                  </a:lnTo>
                  <a:cubicBezTo>
                    <a:pt x="1529" y="6817"/>
                    <a:pt x="2210" y="6152"/>
                    <a:pt x="3043" y="6152"/>
                  </a:cubicBezTo>
                  <a:lnTo>
                    <a:pt x="18441" y="6152"/>
                  </a:lnTo>
                  <a:cubicBezTo>
                    <a:pt x="19277" y="6152"/>
                    <a:pt x="19949" y="6817"/>
                    <a:pt x="19949" y="7637"/>
                  </a:cubicBezTo>
                  <a:lnTo>
                    <a:pt x="19048" y="14231"/>
                  </a:lnTo>
                  <a:lnTo>
                    <a:pt x="20396" y="14231"/>
                  </a:lnTo>
                  <a:lnTo>
                    <a:pt x="21303" y="7637"/>
                  </a:lnTo>
                  <a:cubicBezTo>
                    <a:pt x="21303" y="6083"/>
                    <a:pt x="20022" y="4824"/>
                    <a:pt x="18441" y="4824"/>
                  </a:cubicBezTo>
                  <a:lnTo>
                    <a:pt x="3043" y="4824"/>
                  </a:lnTo>
                  <a:close/>
                  <a:moveTo>
                    <a:pt x="8211" y="8575"/>
                  </a:moveTo>
                  <a:cubicBezTo>
                    <a:pt x="6304" y="8575"/>
                    <a:pt x="6032" y="10338"/>
                    <a:pt x="6160" y="11651"/>
                  </a:cubicBezTo>
                  <a:cubicBezTo>
                    <a:pt x="6132" y="11648"/>
                    <a:pt x="6101" y="11646"/>
                    <a:pt x="6075" y="11646"/>
                  </a:cubicBezTo>
                  <a:cubicBezTo>
                    <a:pt x="5771" y="11646"/>
                    <a:pt x="5773" y="12023"/>
                    <a:pt x="5831" y="12478"/>
                  </a:cubicBezTo>
                  <a:cubicBezTo>
                    <a:pt x="5884" y="12924"/>
                    <a:pt x="6305" y="13561"/>
                    <a:pt x="6596" y="13561"/>
                  </a:cubicBezTo>
                  <a:cubicBezTo>
                    <a:pt x="6633" y="13561"/>
                    <a:pt x="6670" y="13549"/>
                    <a:pt x="6698" y="13533"/>
                  </a:cubicBezTo>
                  <a:cubicBezTo>
                    <a:pt x="6912" y="13915"/>
                    <a:pt x="7175" y="14253"/>
                    <a:pt x="7469" y="14521"/>
                  </a:cubicBezTo>
                  <a:lnTo>
                    <a:pt x="9668" y="14521"/>
                  </a:lnTo>
                  <a:cubicBezTo>
                    <a:pt x="9936" y="14251"/>
                    <a:pt x="10167" y="13903"/>
                    <a:pt x="10331" y="13516"/>
                  </a:cubicBezTo>
                  <a:cubicBezTo>
                    <a:pt x="10371" y="13543"/>
                    <a:pt x="10406" y="13561"/>
                    <a:pt x="10450" y="13561"/>
                  </a:cubicBezTo>
                  <a:cubicBezTo>
                    <a:pt x="10741" y="13561"/>
                    <a:pt x="11093" y="12924"/>
                    <a:pt x="11096" y="12478"/>
                  </a:cubicBezTo>
                  <a:cubicBezTo>
                    <a:pt x="11099" y="12023"/>
                    <a:pt x="11058" y="11646"/>
                    <a:pt x="10750" y="11646"/>
                  </a:cubicBezTo>
                  <a:cubicBezTo>
                    <a:pt x="10717" y="11646"/>
                    <a:pt x="10677" y="11653"/>
                    <a:pt x="10637" y="11663"/>
                  </a:cubicBezTo>
                  <a:cubicBezTo>
                    <a:pt x="10611" y="10346"/>
                    <a:pt x="10260" y="8575"/>
                    <a:pt x="8211" y="8575"/>
                  </a:cubicBezTo>
                  <a:close/>
                  <a:moveTo>
                    <a:pt x="10881" y="9647"/>
                  </a:moveTo>
                  <a:cubicBezTo>
                    <a:pt x="11058" y="10068"/>
                    <a:pt x="11184" y="10574"/>
                    <a:pt x="11226" y="11182"/>
                  </a:cubicBezTo>
                  <a:cubicBezTo>
                    <a:pt x="11354" y="11261"/>
                    <a:pt x="11444" y="11393"/>
                    <a:pt x="11521" y="11551"/>
                  </a:cubicBezTo>
                  <a:lnTo>
                    <a:pt x="16792" y="11551"/>
                  </a:lnTo>
                  <a:cubicBezTo>
                    <a:pt x="17066" y="11551"/>
                    <a:pt x="17323" y="11324"/>
                    <a:pt x="17370" y="11037"/>
                  </a:cubicBezTo>
                  <a:lnTo>
                    <a:pt x="17500" y="10194"/>
                  </a:lnTo>
                  <a:cubicBezTo>
                    <a:pt x="17547" y="9891"/>
                    <a:pt x="17354" y="9647"/>
                    <a:pt x="17070" y="9647"/>
                  </a:cubicBezTo>
                  <a:lnTo>
                    <a:pt x="10881" y="9647"/>
                  </a:lnTo>
                  <a:close/>
                  <a:moveTo>
                    <a:pt x="11481" y="13042"/>
                  </a:moveTo>
                  <a:cubicBezTo>
                    <a:pt x="11338" y="13539"/>
                    <a:pt x="11012" y="14050"/>
                    <a:pt x="10563" y="14180"/>
                  </a:cubicBezTo>
                  <a:cubicBezTo>
                    <a:pt x="10551" y="14205"/>
                    <a:pt x="10531" y="14226"/>
                    <a:pt x="10518" y="14247"/>
                  </a:cubicBezTo>
                  <a:lnTo>
                    <a:pt x="10524" y="14661"/>
                  </a:lnTo>
                  <a:cubicBezTo>
                    <a:pt x="10524" y="14661"/>
                    <a:pt x="16214" y="14661"/>
                    <a:pt x="16214" y="14661"/>
                  </a:cubicBezTo>
                  <a:cubicBezTo>
                    <a:pt x="16465" y="14661"/>
                    <a:pt x="16701" y="14469"/>
                    <a:pt x="16741" y="14225"/>
                  </a:cubicBezTo>
                  <a:lnTo>
                    <a:pt x="16854" y="13505"/>
                  </a:lnTo>
                  <a:cubicBezTo>
                    <a:pt x="16894" y="13250"/>
                    <a:pt x="16716" y="13042"/>
                    <a:pt x="16452" y="13042"/>
                  </a:cubicBezTo>
                  <a:lnTo>
                    <a:pt x="11481" y="13042"/>
                  </a:lnTo>
                  <a:close/>
                  <a:moveTo>
                    <a:pt x="963" y="15185"/>
                  </a:moveTo>
                  <a:cubicBezTo>
                    <a:pt x="686" y="15185"/>
                    <a:pt x="416" y="15307"/>
                    <a:pt x="232" y="15515"/>
                  </a:cubicBezTo>
                  <a:cubicBezTo>
                    <a:pt x="48" y="15722"/>
                    <a:pt x="-30" y="16000"/>
                    <a:pt x="10" y="16274"/>
                  </a:cubicBezTo>
                  <a:lnTo>
                    <a:pt x="798" y="21600"/>
                  </a:lnTo>
                  <a:lnTo>
                    <a:pt x="20742" y="21600"/>
                  </a:lnTo>
                  <a:lnTo>
                    <a:pt x="21530" y="16274"/>
                  </a:lnTo>
                  <a:cubicBezTo>
                    <a:pt x="21570" y="16000"/>
                    <a:pt x="21487" y="15722"/>
                    <a:pt x="21303" y="15515"/>
                  </a:cubicBezTo>
                  <a:cubicBezTo>
                    <a:pt x="21120" y="15304"/>
                    <a:pt x="20853" y="15185"/>
                    <a:pt x="20572" y="15185"/>
                  </a:cubicBezTo>
                  <a:cubicBezTo>
                    <a:pt x="20572" y="15185"/>
                    <a:pt x="963" y="15185"/>
                    <a:pt x="963" y="15185"/>
                  </a:cubicBezTo>
                  <a:close/>
                </a:path>
              </a:pathLst>
            </a:custGeom>
            <a:solidFill>
              <a:schemeClr val="bg1"/>
            </a:solidFill>
            <a:ln w="12700" cap="flat">
              <a:noFill/>
              <a:miter lim="400000"/>
            </a:ln>
            <a:effectLst/>
          </p:spPr>
          <p:txBody>
            <a:bodyPr lIns="19050" tIns="19050" rIns="19050" bIns="19050" anchor="ctr"/>
            <a:lstStyle/>
            <a:p>
              <a:pPr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34" name="组合 33"/>
          <p:cNvGrpSpPr/>
          <p:nvPr/>
        </p:nvGrpSpPr>
        <p:grpSpPr>
          <a:xfrm>
            <a:off x="9439541" y="1824611"/>
            <a:ext cx="2172399" cy="1433505"/>
            <a:chOff x="1133459" y="1595965"/>
            <a:chExt cx="2172399" cy="1433505"/>
          </a:xfrm>
        </p:grpSpPr>
        <p:sp>
          <p:nvSpPr>
            <p:cNvPr id="35" name="Rectangle 8"/>
            <p:cNvSpPr/>
            <p:nvPr/>
          </p:nvSpPr>
          <p:spPr>
            <a:xfrm>
              <a:off x="1133461" y="2135186"/>
              <a:ext cx="2172397"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a:t>
              </a:r>
            </a:p>
          </p:txBody>
        </p:sp>
        <p:sp>
          <p:nvSpPr>
            <p:cNvPr id="36"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3"/>
                  </a:solidFill>
                  <a:latin typeface="+mj-ea"/>
                  <a:ea typeface="+mj-ea"/>
                </a:rPr>
                <a:t>添加标题</a:t>
              </a:r>
              <a:endParaRPr lang="en-GB" b="1" dirty="0">
                <a:solidFill>
                  <a:schemeClr val="accent3"/>
                </a:solidFill>
                <a:latin typeface="+mj-ea"/>
                <a:ea typeface="+mj-ea"/>
              </a:endParaRPr>
            </a:p>
          </p:txBody>
        </p:sp>
        <p:cxnSp>
          <p:nvCxnSpPr>
            <p:cNvPr id="37" name="直接连接符 36"/>
            <p:cNvCxnSpPr/>
            <p:nvPr/>
          </p:nvCxnSpPr>
          <p:spPr>
            <a:xfrm>
              <a:off x="1246941" y="2043741"/>
              <a:ext cx="20847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8570413" y="4006241"/>
            <a:ext cx="745331" cy="744538"/>
            <a:chOff x="853282" y="5348288"/>
            <a:chExt cx="745331" cy="744538"/>
          </a:xfrm>
        </p:grpSpPr>
        <p:sp>
          <p:nvSpPr>
            <p:cNvPr id="39" name="Oval 76"/>
            <p:cNvSpPr/>
            <p:nvPr/>
          </p:nvSpPr>
          <p:spPr>
            <a:xfrm>
              <a:off x="853282" y="5348288"/>
              <a:ext cx="745331" cy="7445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Shape 1098"/>
            <p:cNvSpPr/>
            <p:nvPr/>
          </p:nvSpPr>
          <p:spPr>
            <a:xfrm>
              <a:off x="1046163" y="5527675"/>
              <a:ext cx="352425" cy="379413"/>
            </a:xfrm>
            <a:custGeom>
              <a:avLst/>
              <a:gdLst/>
              <a:ahLst/>
              <a:cxnLst>
                <a:cxn ang="0">
                  <a:pos x="wd2" y="hd2"/>
                </a:cxn>
                <a:cxn ang="5400000">
                  <a:pos x="wd2" y="hd2"/>
                </a:cxn>
                <a:cxn ang="10800000">
                  <a:pos x="wd2" y="hd2"/>
                </a:cxn>
                <a:cxn ang="16200000">
                  <a:pos x="wd2" y="hd2"/>
                </a:cxn>
              </a:cxnLst>
              <a:rect l="0" t="0" r="r" b="b"/>
              <a:pathLst>
                <a:path w="21600" h="21600" extrusionOk="0">
                  <a:moveTo>
                    <a:pt x="19938" y="11186"/>
                  </a:moveTo>
                  <a:lnTo>
                    <a:pt x="16200" y="11186"/>
                  </a:lnTo>
                  <a:lnTo>
                    <a:pt x="16200" y="7714"/>
                  </a:lnTo>
                  <a:lnTo>
                    <a:pt x="19938" y="7714"/>
                  </a:lnTo>
                  <a:cubicBezTo>
                    <a:pt x="19938" y="7714"/>
                    <a:pt x="19938" y="11186"/>
                    <a:pt x="19938" y="11186"/>
                  </a:cubicBezTo>
                  <a:close/>
                  <a:moveTo>
                    <a:pt x="19938" y="15814"/>
                  </a:moveTo>
                  <a:lnTo>
                    <a:pt x="16200" y="15814"/>
                  </a:lnTo>
                  <a:lnTo>
                    <a:pt x="16200" y="11958"/>
                  </a:lnTo>
                  <a:lnTo>
                    <a:pt x="19938" y="11958"/>
                  </a:lnTo>
                  <a:cubicBezTo>
                    <a:pt x="19938" y="11958"/>
                    <a:pt x="19938" y="15814"/>
                    <a:pt x="19938" y="15814"/>
                  </a:cubicBezTo>
                  <a:close/>
                  <a:moveTo>
                    <a:pt x="19938" y="20057"/>
                  </a:moveTo>
                  <a:lnTo>
                    <a:pt x="16200" y="20057"/>
                  </a:lnTo>
                  <a:lnTo>
                    <a:pt x="16200" y="16586"/>
                  </a:lnTo>
                  <a:lnTo>
                    <a:pt x="19938" y="16586"/>
                  </a:lnTo>
                  <a:cubicBezTo>
                    <a:pt x="19938" y="16586"/>
                    <a:pt x="19938" y="20057"/>
                    <a:pt x="19938" y="20057"/>
                  </a:cubicBezTo>
                  <a:close/>
                  <a:moveTo>
                    <a:pt x="15077" y="5672"/>
                  </a:moveTo>
                  <a:cubicBezTo>
                    <a:pt x="14995" y="5595"/>
                    <a:pt x="14955" y="5505"/>
                    <a:pt x="14955" y="5400"/>
                  </a:cubicBezTo>
                  <a:lnTo>
                    <a:pt x="14955" y="1929"/>
                  </a:lnTo>
                  <a:cubicBezTo>
                    <a:pt x="14955" y="1824"/>
                    <a:pt x="14995" y="1734"/>
                    <a:pt x="15077" y="1658"/>
                  </a:cubicBezTo>
                  <a:cubicBezTo>
                    <a:pt x="15159" y="1581"/>
                    <a:pt x="15256" y="1543"/>
                    <a:pt x="15369" y="1543"/>
                  </a:cubicBezTo>
                  <a:lnTo>
                    <a:pt x="16200" y="1543"/>
                  </a:lnTo>
                  <a:cubicBezTo>
                    <a:pt x="16313" y="1543"/>
                    <a:pt x="16410" y="1581"/>
                    <a:pt x="16492" y="1658"/>
                  </a:cubicBezTo>
                  <a:cubicBezTo>
                    <a:pt x="16574" y="1734"/>
                    <a:pt x="16615" y="1824"/>
                    <a:pt x="16615" y="1929"/>
                  </a:cubicBezTo>
                  <a:lnTo>
                    <a:pt x="16615" y="5400"/>
                  </a:lnTo>
                  <a:cubicBezTo>
                    <a:pt x="16615" y="5505"/>
                    <a:pt x="16574" y="5595"/>
                    <a:pt x="16492" y="5672"/>
                  </a:cubicBezTo>
                  <a:cubicBezTo>
                    <a:pt x="16410" y="5748"/>
                    <a:pt x="16313" y="5786"/>
                    <a:pt x="16200" y="5786"/>
                  </a:cubicBezTo>
                  <a:lnTo>
                    <a:pt x="15369" y="5786"/>
                  </a:lnTo>
                  <a:cubicBezTo>
                    <a:pt x="15256" y="5786"/>
                    <a:pt x="15159" y="5748"/>
                    <a:pt x="15077" y="5672"/>
                  </a:cubicBezTo>
                  <a:cubicBezTo>
                    <a:pt x="15077" y="5672"/>
                    <a:pt x="15077" y="5672"/>
                    <a:pt x="15077" y="5672"/>
                  </a:cubicBezTo>
                  <a:close/>
                  <a:moveTo>
                    <a:pt x="15369" y="11186"/>
                  </a:moveTo>
                  <a:lnTo>
                    <a:pt x="11216" y="11186"/>
                  </a:lnTo>
                  <a:lnTo>
                    <a:pt x="11216" y="7714"/>
                  </a:lnTo>
                  <a:lnTo>
                    <a:pt x="15369" y="7714"/>
                  </a:lnTo>
                  <a:cubicBezTo>
                    <a:pt x="15369" y="7714"/>
                    <a:pt x="15369" y="11186"/>
                    <a:pt x="15369" y="11186"/>
                  </a:cubicBezTo>
                  <a:close/>
                  <a:moveTo>
                    <a:pt x="15369" y="15814"/>
                  </a:moveTo>
                  <a:lnTo>
                    <a:pt x="11216" y="15814"/>
                  </a:lnTo>
                  <a:lnTo>
                    <a:pt x="11216" y="11958"/>
                  </a:lnTo>
                  <a:lnTo>
                    <a:pt x="15369" y="11958"/>
                  </a:lnTo>
                  <a:cubicBezTo>
                    <a:pt x="15369" y="11958"/>
                    <a:pt x="15369" y="15814"/>
                    <a:pt x="15369" y="15814"/>
                  </a:cubicBezTo>
                  <a:close/>
                  <a:moveTo>
                    <a:pt x="15369" y="20057"/>
                  </a:moveTo>
                  <a:lnTo>
                    <a:pt x="11216" y="20057"/>
                  </a:lnTo>
                  <a:lnTo>
                    <a:pt x="11216" y="16586"/>
                  </a:lnTo>
                  <a:lnTo>
                    <a:pt x="15369" y="16586"/>
                  </a:lnTo>
                  <a:cubicBezTo>
                    <a:pt x="15369" y="16586"/>
                    <a:pt x="15369" y="20057"/>
                    <a:pt x="15369" y="20057"/>
                  </a:cubicBezTo>
                  <a:close/>
                  <a:moveTo>
                    <a:pt x="10385" y="11186"/>
                  </a:moveTo>
                  <a:lnTo>
                    <a:pt x="6231" y="11186"/>
                  </a:lnTo>
                  <a:lnTo>
                    <a:pt x="6231" y="7714"/>
                  </a:lnTo>
                  <a:lnTo>
                    <a:pt x="10385" y="7714"/>
                  </a:lnTo>
                  <a:cubicBezTo>
                    <a:pt x="10385" y="7714"/>
                    <a:pt x="10385" y="11186"/>
                    <a:pt x="10385" y="11186"/>
                  </a:cubicBezTo>
                  <a:close/>
                  <a:moveTo>
                    <a:pt x="10385" y="15814"/>
                  </a:moveTo>
                  <a:lnTo>
                    <a:pt x="6231" y="15814"/>
                  </a:lnTo>
                  <a:lnTo>
                    <a:pt x="6231" y="11958"/>
                  </a:lnTo>
                  <a:lnTo>
                    <a:pt x="10385" y="11958"/>
                  </a:lnTo>
                  <a:cubicBezTo>
                    <a:pt x="10385" y="11958"/>
                    <a:pt x="10385" y="15814"/>
                    <a:pt x="10385" y="15814"/>
                  </a:cubicBezTo>
                  <a:close/>
                  <a:moveTo>
                    <a:pt x="10385" y="20057"/>
                  </a:moveTo>
                  <a:lnTo>
                    <a:pt x="6231" y="20057"/>
                  </a:lnTo>
                  <a:lnTo>
                    <a:pt x="6231" y="16586"/>
                  </a:lnTo>
                  <a:lnTo>
                    <a:pt x="10385" y="16586"/>
                  </a:lnTo>
                  <a:cubicBezTo>
                    <a:pt x="10385" y="16586"/>
                    <a:pt x="10385" y="20057"/>
                    <a:pt x="10385" y="20057"/>
                  </a:cubicBezTo>
                  <a:close/>
                  <a:moveTo>
                    <a:pt x="5108" y="5672"/>
                  </a:moveTo>
                  <a:cubicBezTo>
                    <a:pt x="5026" y="5595"/>
                    <a:pt x="4985" y="5505"/>
                    <a:pt x="4985" y="5400"/>
                  </a:cubicBezTo>
                  <a:lnTo>
                    <a:pt x="4985" y="1929"/>
                  </a:lnTo>
                  <a:cubicBezTo>
                    <a:pt x="4985" y="1824"/>
                    <a:pt x="5026" y="1734"/>
                    <a:pt x="5108" y="1658"/>
                  </a:cubicBezTo>
                  <a:cubicBezTo>
                    <a:pt x="5191" y="1581"/>
                    <a:pt x="5288" y="1543"/>
                    <a:pt x="5400" y="1543"/>
                  </a:cubicBezTo>
                  <a:lnTo>
                    <a:pt x="6231" y="1543"/>
                  </a:lnTo>
                  <a:cubicBezTo>
                    <a:pt x="6343" y="1543"/>
                    <a:pt x="6441" y="1581"/>
                    <a:pt x="6523" y="1658"/>
                  </a:cubicBezTo>
                  <a:cubicBezTo>
                    <a:pt x="6605" y="1734"/>
                    <a:pt x="6646" y="1824"/>
                    <a:pt x="6646" y="1929"/>
                  </a:cubicBezTo>
                  <a:lnTo>
                    <a:pt x="6646" y="5400"/>
                  </a:lnTo>
                  <a:cubicBezTo>
                    <a:pt x="6646" y="5505"/>
                    <a:pt x="6605" y="5595"/>
                    <a:pt x="6523" y="5672"/>
                  </a:cubicBezTo>
                  <a:cubicBezTo>
                    <a:pt x="6441" y="5748"/>
                    <a:pt x="6343" y="5786"/>
                    <a:pt x="6231" y="5786"/>
                  </a:cubicBezTo>
                  <a:lnTo>
                    <a:pt x="5400" y="5786"/>
                  </a:lnTo>
                  <a:cubicBezTo>
                    <a:pt x="5288" y="5786"/>
                    <a:pt x="5191" y="5748"/>
                    <a:pt x="5108" y="5672"/>
                  </a:cubicBezTo>
                  <a:cubicBezTo>
                    <a:pt x="5108" y="5672"/>
                    <a:pt x="5108" y="5672"/>
                    <a:pt x="5108" y="5672"/>
                  </a:cubicBezTo>
                  <a:close/>
                  <a:moveTo>
                    <a:pt x="5400" y="11186"/>
                  </a:moveTo>
                  <a:lnTo>
                    <a:pt x="1662" y="11186"/>
                  </a:lnTo>
                  <a:lnTo>
                    <a:pt x="1662" y="7714"/>
                  </a:lnTo>
                  <a:lnTo>
                    <a:pt x="5400" y="7714"/>
                  </a:lnTo>
                  <a:cubicBezTo>
                    <a:pt x="5400" y="7714"/>
                    <a:pt x="5400" y="11186"/>
                    <a:pt x="5400" y="11186"/>
                  </a:cubicBezTo>
                  <a:close/>
                  <a:moveTo>
                    <a:pt x="5400" y="15814"/>
                  </a:moveTo>
                  <a:lnTo>
                    <a:pt x="1662" y="15814"/>
                  </a:lnTo>
                  <a:lnTo>
                    <a:pt x="1662" y="11958"/>
                  </a:lnTo>
                  <a:lnTo>
                    <a:pt x="5400" y="11958"/>
                  </a:lnTo>
                  <a:cubicBezTo>
                    <a:pt x="5400" y="11958"/>
                    <a:pt x="5400" y="15814"/>
                    <a:pt x="5400" y="15814"/>
                  </a:cubicBezTo>
                  <a:close/>
                  <a:moveTo>
                    <a:pt x="5400" y="20057"/>
                  </a:moveTo>
                  <a:lnTo>
                    <a:pt x="1662" y="20057"/>
                  </a:lnTo>
                  <a:lnTo>
                    <a:pt x="1662" y="16586"/>
                  </a:lnTo>
                  <a:lnTo>
                    <a:pt x="5400" y="16586"/>
                  </a:lnTo>
                  <a:cubicBezTo>
                    <a:pt x="5400" y="16586"/>
                    <a:pt x="5400" y="20057"/>
                    <a:pt x="5400" y="20057"/>
                  </a:cubicBezTo>
                  <a:close/>
                  <a:moveTo>
                    <a:pt x="21107" y="3544"/>
                  </a:moveTo>
                  <a:cubicBezTo>
                    <a:pt x="20778" y="3239"/>
                    <a:pt x="20389" y="3086"/>
                    <a:pt x="19939" y="3086"/>
                  </a:cubicBezTo>
                  <a:lnTo>
                    <a:pt x="18277" y="3086"/>
                  </a:lnTo>
                  <a:lnTo>
                    <a:pt x="18277" y="1929"/>
                  </a:lnTo>
                  <a:cubicBezTo>
                    <a:pt x="18277" y="1399"/>
                    <a:pt x="18074" y="944"/>
                    <a:pt x="17667" y="567"/>
                  </a:cubicBezTo>
                  <a:cubicBezTo>
                    <a:pt x="17260" y="189"/>
                    <a:pt x="16771" y="0"/>
                    <a:pt x="16200" y="0"/>
                  </a:cubicBezTo>
                  <a:lnTo>
                    <a:pt x="15369" y="0"/>
                  </a:lnTo>
                  <a:cubicBezTo>
                    <a:pt x="14798" y="0"/>
                    <a:pt x="14310" y="189"/>
                    <a:pt x="13903" y="567"/>
                  </a:cubicBezTo>
                  <a:cubicBezTo>
                    <a:pt x="13496" y="944"/>
                    <a:pt x="13292" y="1399"/>
                    <a:pt x="13292" y="1929"/>
                  </a:cubicBezTo>
                  <a:lnTo>
                    <a:pt x="13292" y="3086"/>
                  </a:lnTo>
                  <a:lnTo>
                    <a:pt x="8308" y="3086"/>
                  </a:lnTo>
                  <a:lnTo>
                    <a:pt x="8308" y="1929"/>
                  </a:lnTo>
                  <a:cubicBezTo>
                    <a:pt x="8308" y="1399"/>
                    <a:pt x="8105" y="944"/>
                    <a:pt x="7698" y="567"/>
                  </a:cubicBezTo>
                  <a:cubicBezTo>
                    <a:pt x="7291" y="189"/>
                    <a:pt x="6802" y="0"/>
                    <a:pt x="6231" y="0"/>
                  </a:cubicBezTo>
                  <a:lnTo>
                    <a:pt x="5400" y="0"/>
                  </a:lnTo>
                  <a:cubicBezTo>
                    <a:pt x="4829" y="0"/>
                    <a:pt x="4340" y="189"/>
                    <a:pt x="3933" y="567"/>
                  </a:cubicBezTo>
                  <a:cubicBezTo>
                    <a:pt x="3526" y="944"/>
                    <a:pt x="3323" y="1399"/>
                    <a:pt x="3323" y="1929"/>
                  </a:cubicBezTo>
                  <a:lnTo>
                    <a:pt x="3323" y="3086"/>
                  </a:lnTo>
                  <a:lnTo>
                    <a:pt x="1662" y="3086"/>
                  </a:lnTo>
                  <a:cubicBezTo>
                    <a:pt x="1211" y="3086"/>
                    <a:pt x="822" y="3239"/>
                    <a:pt x="493" y="3544"/>
                  </a:cubicBezTo>
                  <a:cubicBezTo>
                    <a:pt x="164" y="3849"/>
                    <a:pt x="0" y="4211"/>
                    <a:pt x="0" y="4629"/>
                  </a:cubicBezTo>
                  <a:lnTo>
                    <a:pt x="0" y="20058"/>
                  </a:lnTo>
                  <a:cubicBezTo>
                    <a:pt x="0" y="20475"/>
                    <a:pt x="164" y="20836"/>
                    <a:pt x="493" y="21142"/>
                  </a:cubicBezTo>
                  <a:cubicBezTo>
                    <a:pt x="822" y="21448"/>
                    <a:pt x="1211" y="21600"/>
                    <a:pt x="1662" y="21600"/>
                  </a:cubicBezTo>
                  <a:lnTo>
                    <a:pt x="19938" y="21600"/>
                  </a:lnTo>
                  <a:cubicBezTo>
                    <a:pt x="20389" y="21600"/>
                    <a:pt x="20778" y="21448"/>
                    <a:pt x="21107" y="21142"/>
                  </a:cubicBezTo>
                  <a:cubicBezTo>
                    <a:pt x="21436" y="20836"/>
                    <a:pt x="21600" y="20475"/>
                    <a:pt x="21600" y="20058"/>
                  </a:cubicBezTo>
                  <a:lnTo>
                    <a:pt x="21600" y="4629"/>
                  </a:lnTo>
                  <a:cubicBezTo>
                    <a:pt x="21600" y="4211"/>
                    <a:pt x="21436" y="3849"/>
                    <a:pt x="21107" y="3544"/>
                  </a:cubicBezTo>
                  <a:cubicBezTo>
                    <a:pt x="21107" y="3544"/>
                    <a:pt x="21107" y="3544"/>
                    <a:pt x="21107" y="3544"/>
                  </a:cubicBezTo>
                  <a:close/>
                </a:path>
              </a:pathLst>
            </a:custGeom>
            <a:solidFill>
              <a:schemeClr val="bg1"/>
            </a:solidFill>
            <a:ln w="12700" cap="flat">
              <a:noFill/>
              <a:miter lim="400000"/>
            </a:ln>
            <a:effectLst/>
          </p:spPr>
          <p:txBody>
            <a:bodyPr lIns="19050" tIns="19050" rIns="19050" bIns="19050" anchor="ctr"/>
            <a:lstStyle/>
            <a:p>
              <a:pPr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41" name="组合 40"/>
          <p:cNvGrpSpPr/>
          <p:nvPr/>
        </p:nvGrpSpPr>
        <p:grpSpPr>
          <a:xfrm>
            <a:off x="9439541" y="3661758"/>
            <a:ext cx="2172398" cy="1433505"/>
            <a:chOff x="1133459" y="1595965"/>
            <a:chExt cx="2172398" cy="1433505"/>
          </a:xfrm>
        </p:grpSpPr>
        <p:sp>
          <p:nvSpPr>
            <p:cNvPr id="42" name="Rectangle 8"/>
            <p:cNvSpPr/>
            <p:nvPr/>
          </p:nvSpPr>
          <p:spPr>
            <a:xfrm>
              <a:off x="1133460" y="2135186"/>
              <a:ext cx="2172397"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a:t>
              </a:r>
            </a:p>
          </p:txBody>
        </p:sp>
        <p:sp>
          <p:nvSpPr>
            <p:cNvPr id="43"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4"/>
                  </a:solidFill>
                  <a:latin typeface="+mj-ea"/>
                  <a:ea typeface="+mj-ea"/>
                </a:rPr>
                <a:t>添加标题</a:t>
              </a:r>
              <a:endParaRPr lang="en-GB" b="1" dirty="0">
                <a:solidFill>
                  <a:schemeClr val="accent4"/>
                </a:solidFill>
                <a:latin typeface="+mj-ea"/>
                <a:ea typeface="+mj-ea"/>
              </a:endParaRPr>
            </a:p>
          </p:txBody>
        </p:sp>
        <p:cxnSp>
          <p:nvCxnSpPr>
            <p:cNvPr id="44" name="直接连接符 43"/>
            <p:cNvCxnSpPr/>
            <p:nvPr/>
          </p:nvCxnSpPr>
          <p:spPr>
            <a:xfrm>
              <a:off x="1246941" y="2043741"/>
              <a:ext cx="208479"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5" name="Shape 1878"/>
          <p:cNvSpPr/>
          <p:nvPr/>
        </p:nvSpPr>
        <p:spPr>
          <a:xfrm>
            <a:off x="722932" y="5827138"/>
            <a:ext cx="10746136" cy="612475"/>
          </a:xfrm>
          <a:prstGeom prst="rect">
            <a:avLst/>
          </a:prstGeom>
          <a:noFill/>
          <a:ln w="12700" cap="flat">
            <a:noFill/>
            <a:miter lim="400000"/>
          </a:ln>
          <a:effectLst/>
        </p:spPr>
        <p:txBody>
          <a:bodyPr wrap="square" lIns="0" tIns="0" rIns="0" bIns="0" numCol="1" anchor="t">
            <a:spAutoFit/>
          </a:bodyPr>
          <a:lstStyle>
            <a:lvl1pPr algn="l">
              <a:lnSpc>
                <a:spcPct val="120000"/>
              </a:lnSpc>
              <a:defRPr sz="2000">
                <a:solidFill>
                  <a:srgbClr val="88929B"/>
                </a:solidFill>
                <a:latin typeface="Lato Italic"/>
                <a:ea typeface="Lato Italic"/>
                <a:cs typeface="Lato Italic"/>
                <a:sym typeface="Lato Italic"/>
              </a:defRPr>
            </a:lvl1pPr>
          </a:lstStyle>
          <a:p>
            <a:pPr algn="ctr">
              <a:lnSpc>
                <a:spcPct val="150000"/>
              </a:lnSpc>
            </a:pPr>
            <a:r>
              <a:rPr lang="zh-CN" altLang="en-US" sz="1400" dirty="0">
                <a:solidFill>
                  <a:schemeClr val="tx2"/>
                </a:solidFill>
                <a:latin typeface="+mn-ea"/>
                <a:ea typeface="+mn-ea"/>
              </a:rPr>
              <a:t>点击此处添加标题添加标题点击此处添加标题添加标题添加标题点击此处添加标题添加标题点击此处添加标题添加标题添加标题点击此处添加标题添加标题点击此处添加标题添加标题添加标题点击此处添加标题添加标题添加标题添加标题</a:t>
            </a:r>
          </a:p>
        </p:txBody>
      </p:sp>
      <p:cxnSp>
        <p:nvCxnSpPr>
          <p:cNvPr id="46" name="直接连接符 45"/>
          <p:cNvCxnSpPr/>
          <p:nvPr/>
        </p:nvCxnSpPr>
        <p:spPr>
          <a:xfrm>
            <a:off x="1618766" y="5650518"/>
            <a:ext cx="8954468"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16" presetClass="entr" presetSubtype="37"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Vertical)">
                                      <p:cBhvr>
                                        <p:cTn id="55" dur="500"/>
                                        <p:tgtEl>
                                          <p:spTgt spid="46"/>
                                        </p:tgtEl>
                                      </p:cBhvr>
                                    </p:animEffect>
                                  </p:childTnLst>
                                </p:cTn>
                              </p:par>
                            </p:childTnLst>
                          </p:cTn>
                        </p:par>
                        <p:par>
                          <p:cTn id="56" fill="hold">
                            <p:stCondLst>
                              <p:cond delay="5500"/>
                            </p:stCondLst>
                            <p:childTnLst>
                              <p:par>
                                <p:cTn id="57" presetID="16" presetClass="entr" presetSubtype="37"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outVertical)">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796" y="1785385"/>
            <a:ext cx="3469533" cy="2154820"/>
          </a:xfrm>
          <a:custGeom>
            <a:avLst/>
            <a:gdLst>
              <a:gd name="connsiteX0" fmla="*/ 0 w 3469533"/>
              <a:gd name="connsiteY0" fmla="*/ 0 h 2351680"/>
              <a:gd name="connsiteX1" fmla="*/ 3469533 w 3469533"/>
              <a:gd name="connsiteY1" fmla="*/ 0 h 2351680"/>
              <a:gd name="connsiteX2" fmla="*/ 3469533 w 3469533"/>
              <a:gd name="connsiteY2" fmla="*/ 2248935 h 2351680"/>
              <a:gd name="connsiteX3" fmla="*/ 1892282 w 3469533"/>
              <a:gd name="connsiteY3" fmla="*/ 2248935 h 2351680"/>
              <a:gd name="connsiteX4" fmla="*/ 1734767 w 3469533"/>
              <a:gd name="connsiteY4" fmla="*/ 2351680 h 2351680"/>
              <a:gd name="connsiteX5" fmla="*/ 1577251 w 3469533"/>
              <a:gd name="connsiteY5" fmla="*/ 2248935 h 2351680"/>
              <a:gd name="connsiteX6" fmla="*/ 0 w 3469533"/>
              <a:gd name="connsiteY6" fmla="*/ 2248935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248935"/>
                </a:lnTo>
                <a:lnTo>
                  <a:pt x="1892282" y="2248935"/>
                </a:lnTo>
                <a:lnTo>
                  <a:pt x="1734767" y="2351680"/>
                </a:lnTo>
                <a:lnTo>
                  <a:pt x="1577251" y="2248935"/>
                </a:lnTo>
                <a:lnTo>
                  <a:pt x="0" y="2248935"/>
                </a:lnTo>
                <a:close/>
              </a:path>
            </a:pathLst>
          </a:cu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863" y="1726992"/>
            <a:ext cx="2992277" cy="2244208"/>
          </a:xfrm>
          <a:custGeom>
            <a:avLst/>
            <a:gdLst>
              <a:gd name="connsiteX0" fmla="*/ 0 w 3469533"/>
              <a:gd name="connsiteY0" fmla="*/ 0 h 2351680"/>
              <a:gd name="connsiteX1" fmla="*/ 3469533 w 3469533"/>
              <a:gd name="connsiteY1" fmla="*/ 0 h 2351680"/>
              <a:gd name="connsiteX2" fmla="*/ 3469533 w 3469533"/>
              <a:gd name="connsiteY2" fmla="*/ 2248935 h 2351680"/>
              <a:gd name="connsiteX3" fmla="*/ 1892282 w 3469533"/>
              <a:gd name="connsiteY3" fmla="*/ 2248935 h 2351680"/>
              <a:gd name="connsiteX4" fmla="*/ 1734767 w 3469533"/>
              <a:gd name="connsiteY4" fmla="*/ 2351680 h 2351680"/>
              <a:gd name="connsiteX5" fmla="*/ 1577251 w 3469533"/>
              <a:gd name="connsiteY5" fmla="*/ 2248935 h 2351680"/>
              <a:gd name="connsiteX6" fmla="*/ 0 w 3469533"/>
              <a:gd name="connsiteY6" fmla="*/ 2248935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248935"/>
                </a:lnTo>
                <a:lnTo>
                  <a:pt x="1892282" y="2248935"/>
                </a:lnTo>
                <a:lnTo>
                  <a:pt x="1734767" y="2351680"/>
                </a:lnTo>
                <a:lnTo>
                  <a:pt x="1577251" y="2248935"/>
                </a:lnTo>
                <a:lnTo>
                  <a:pt x="0" y="2248935"/>
                </a:lnTo>
                <a:close/>
              </a:path>
            </a:pathLst>
          </a:cu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94" y="1771685"/>
            <a:ext cx="3469533" cy="2154820"/>
          </a:xfrm>
          <a:custGeom>
            <a:avLst/>
            <a:gdLst>
              <a:gd name="connsiteX0" fmla="*/ 0 w 3469533"/>
              <a:gd name="connsiteY0" fmla="*/ 0 h 2351680"/>
              <a:gd name="connsiteX1" fmla="*/ 3469533 w 3469533"/>
              <a:gd name="connsiteY1" fmla="*/ 0 h 2351680"/>
              <a:gd name="connsiteX2" fmla="*/ 3469533 w 3469533"/>
              <a:gd name="connsiteY2" fmla="*/ 2248935 h 2351680"/>
              <a:gd name="connsiteX3" fmla="*/ 1892282 w 3469533"/>
              <a:gd name="connsiteY3" fmla="*/ 2248935 h 2351680"/>
              <a:gd name="connsiteX4" fmla="*/ 1734767 w 3469533"/>
              <a:gd name="connsiteY4" fmla="*/ 2351680 h 2351680"/>
              <a:gd name="connsiteX5" fmla="*/ 1577251 w 3469533"/>
              <a:gd name="connsiteY5" fmla="*/ 2248935 h 2351680"/>
              <a:gd name="connsiteX6" fmla="*/ 0 w 3469533"/>
              <a:gd name="connsiteY6" fmla="*/ 2248935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248935"/>
                </a:lnTo>
                <a:lnTo>
                  <a:pt x="1892282" y="2248935"/>
                </a:lnTo>
                <a:lnTo>
                  <a:pt x="1734767" y="2351680"/>
                </a:lnTo>
                <a:lnTo>
                  <a:pt x="1577251" y="2248935"/>
                </a:lnTo>
                <a:lnTo>
                  <a:pt x="0" y="2248935"/>
                </a:lnTo>
                <a:close/>
              </a:path>
            </a:pathLst>
          </a:custGeom>
        </p:spPr>
      </p:pic>
      <p:sp>
        <p:nvSpPr>
          <p:cNvPr id="6" name="Round Same Side Corner Rectangle 43"/>
          <p:cNvSpPr/>
          <p:nvPr/>
        </p:nvSpPr>
        <p:spPr>
          <a:xfrm rot="10800000">
            <a:off x="465733" y="4675696"/>
            <a:ext cx="3494303" cy="1597853"/>
          </a:xfrm>
          <a:prstGeom prst="round2SameRect">
            <a:avLst>
              <a:gd name="adj1" fmla="val 5522"/>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7" name="Group 41"/>
          <p:cNvGrpSpPr/>
          <p:nvPr/>
        </p:nvGrpSpPr>
        <p:grpSpPr>
          <a:xfrm>
            <a:off x="133422" y="4054347"/>
            <a:ext cx="3826615" cy="1049956"/>
            <a:chOff x="100066" y="1152123"/>
            <a:chExt cx="2869961" cy="787467"/>
          </a:xfrm>
        </p:grpSpPr>
        <p:sp>
          <p:nvSpPr>
            <p:cNvPr id="8" name="Rectangle 27"/>
            <p:cNvSpPr/>
            <p:nvPr/>
          </p:nvSpPr>
          <p:spPr>
            <a:xfrm>
              <a:off x="100066" y="1152123"/>
              <a:ext cx="2869961" cy="460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mj-ea"/>
                </a:rPr>
                <a:t>添加标题</a:t>
              </a:r>
              <a:endParaRPr lang="en-US" altLang="zh-CN" sz="2000" b="1" dirty="0">
                <a:solidFill>
                  <a:srgbClr val="FFFFFF"/>
                </a:solidFill>
                <a:latin typeface="+mj-ea"/>
              </a:endParaRPr>
            </a:p>
          </p:txBody>
        </p:sp>
        <p:sp>
          <p:nvSpPr>
            <p:cNvPr id="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grpSp>
      <p:grpSp>
        <p:nvGrpSpPr>
          <p:cNvPr id="10" name="Group 42"/>
          <p:cNvGrpSpPr/>
          <p:nvPr/>
        </p:nvGrpSpPr>
        <p:grpSpPr>
          <a:xfrm>
            <a:off x="8229095" y="4054347"/>
            <a:ext cx="3826615" cy="1049956"/>
            <a:chOff x="6171821" y="1152123"/>
            <a:chExt cx="2869961" cy="787467"/>
          </a:xfrm>
        </p:grpSpPr>
        <p:sp>
          <p:nvSpPr>
            <p:cNvPr id="11" name="Rectangle 31"/>
            <p:cNvSpPr/>
            <p:nvPr/>
          </p:nvSpPr>
          <p:spPr>
            <a:xfrm>
              <a:off x="6171821" y="1152123"/>
              <a:ext cx="2869961" cy="460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mj-ea"/>
                </a:rPr>
                <a:t>添加标题</a:t>
              </a:r>
              <a:endParaRPr lang="en-US" altLang="zh-CN" sz="2000" b="1" dirty="0">
                <a:solidFill>
                  <a:srgbClr val="FFFFFF"/>
                </a:solidFill>
                <a:latin typeface="+mj-ea"/>
              </a:endParaRPr>
            </a:p>
          </p:txBody>
        </p:sp>
        <p:sp>
          <p:nvSpPr>
            <p:cNvPr id="12"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grpSp>
      <p:grpSp>
        <p:nvGrpSpPr>
          <p:cNvPr id="13" name="Group 34"/>
          <p:cNvGrpSpPr/>
          <p:nvPr/>
        </p:nvGrpSpPr>
        <p:grpSpPr>
          <a:xfrm>
            <a:off x="4029075" y="4054347"/>
            <a:ext cx="4133852" cy="1049956"/>
            <a:chOff x="3027000" y="1208736"/>
            <a:chExt cx="3100389" cy="787467"/>
          </a:xfrm>
        </p:grpSpPr>
        <p:sp>
          <p:nvSpPr>
            <p:cNvPr id="14"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sp>
          <p:nvSpPr>
            <p:cNvPr id="15"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sp>
          <p:nvSpPr>
            <p:cNvPr id="16" name="Rectangle 29"/>
            <p:cNvSpPr/>
            <p:nvPr/>
          </p:nvSpPr>
          <p:spPr>
            <a:xfrm>
              <a:off x="3027000" y="1208736"/>
              <a:ext cx="3100389" cy="4608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mj-ea"/>
                </a:rPr>
                <a:t>添加标题</a:t>
              </a:r>
              <a:endParaRPr lang="en-US" altLang="zh-CN" sz="2000" b="1" dirty="0">
                <a:solidFill>
                  <a:srgbClr val="FFFFFF"/>
                </a:solidFill>
                <a:latin typeface="+mj-ea"/>
              </a:endParaRPr>
            </a:p>
          </p:txBody>
        </p:sp>
      </p:grpSp>
      <p:sp>
        <p:nvSpPr>
          <p:cNvPr id="17" name="Round Same Side Corner Rectangle 50"/>
          <p:cNvSpPr/>
          <p:nvPr/>
        </p:nvSpPr>
        <p:spPr>
          <a:xfrm rot="10800000">
            <a:off x="4344779" y="4668822"/>
            <a:ext cx="3494303" cy="1597853"/>
          </a:xfrm>
          <a:prstGeom prst="round2SameRect">
            <a:avLst>
              <a:gd name="adj1" fmla="val 5522"/>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8" name="Round Same Side Corner Rectangle 52"/>
          <p:cNvSpPr/>
          <p:nvPr/>
        </p:nvSpPr>
        <p:spPr>
          <a:xfrm rot="10800000">
            <a:off x="8229095" y="4675696"/>
            <a:ext cx="3494303" cy="1597853"/>
          </a:xfrm>
          <a:prstGeom prst="round2SameRect">
            <a:avLst>
              <a:gd name="adj1" fmla="val 5522"/>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9" name="矩形 18"/>
          <p:cNvSpPr/>
          <p:nvPr/>
        </p:nvSpPr>
        <p:spPr>
          <a:xfrm>
            <a:off x="784624" y="4893631"/>
            <a:ext cx="2856521" cy="1161985"/>
          </a:xfrm>
          <a:prstGeom prst="rect">
            <a:avLst/>
          </a:prstGeom>
        </p:spPr>
        <p:txBody>
          <a:bodyPr wrap="square">
            <a:spAutoFit/>
          </a:bodyPr>
          <a:lstStyle/>
          <a:p>
            <a:pPr algn="ctr">
              <a:lnSpc>
                <a:spcPct val="150000"/>
              </a:lnSpc>
            </a:pPr>
            <a:r>
              <a:rPr lang="zh-CN" altLang="en-US" sz="16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点击此处添加标题添加标题点击此处添加标题添加标题添加标题</a:t>
            </a:r>
          </a:p>
        </p:txBody>
      </p:sp>
      <p:sp>
        <p:nvSpPr>
          <p:cNvPr id="20" name="矩形 19"/>
          <p:cNvSpPr/>
          <p:nvPr/>
        </p:nvSpPr>
        <p:spPr>
          <a:xfrm>
            <a:off x="4663670" y="4886757"/>
            <a:ext cx="2856521" cy="1161985"/>
          </a:xfrm>
          <a:prstGeom prst="rect">
            <a:avLst/>
          </a:prstGeom>
        </p:spPr>
        <p:txBody>
          <a:bodyPr wrap="square">
            <a:spAutoFit/>
          </a:bodyPr>
          <a:lstStyle/>
          <a:p>
            <a:pPr algn="ctr">
              <a:lnSpc>
                <a:spcPct val="150000"/>
              </a:lnSpc>
            </a:pPr>
            <a:r>
              <a:rPr lang="zh-CN" altLang="en-US" sz="16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点击此处添加标题添加标题点击此处添加标题添加标题添加标题</a:t>
            </a:r>
          </a:p>
        </p:txBody>
      </p:sp>
      <p:sp>
        <p:nvSpPr>
          <p:cNvPr id="21" name="矩形 20"/>
          <p:cNvSpPr/>
          <p:nvPr/>
        </p:nvSpPr>
        <p:spPr>
          <a:xfrm>
            <a:off x="8547986" y="4893631"/>
            <a:ext cx="2856521" cy="1161985"/>
          </a:xfrm>
          <a:prstGeom prst="rect">
            <a:avLst/>
          </a:prstGeom>
        </p:spPr>
        <p:txBody>
          <a:bodyPr wrap="square">
            <a:spAutoFit/>
          </a:bodyPr>
          <a:lstStyle/>
          <a:p>
            <a:pPr algn="ctr">
              <a:lnSpc>
                <a:spcPct val="150000"/>
              </a:lnSpc>
            </a:pPr>
            <a:r>
              <a:rPr lang="zh-CN" altLang="en-US" sz="16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09058" y="2589902"/>
            <a:ext cx="2380877" cy="1678196"/>
            <a:chOff x="1637031" y="2589902"/>
            <a:chExt cx="2380877" cy="1678196"/>
          </a:xfrm>
        </p:grpSpPr>
        <p:sp>
          <p:nvSpPr>
            <p:cNvPr id="40" name="郑少PPT"/>
            <p:cNvSpPr/>
            <p:nvPr/>
          </p:nvSpPr>
          <p:spPr>
            <a:xfrm>
              <a:off x="1637031" y="2589902"/>
              <a:ext cx="2380877" cy="1323439"/>
            </a:xfrm>
            <a:prstGeom prst="rect">
              <a:avLst/>
            </a:prstGeom>
          </p:spPr>
          <p:txBody>
            <a:bodyPr wrap="square">
              <a:spAutoFit/>
            </a:bodyPr>
            <a:lstStyle/>
            <a:p>
              <a:pPr algn="ctr"/>
              <a:r>
                <a:rPr lang="zh-CN" altLang="en-US" sz="8000" b="1" dirty="0">
                  <a:latin typeface="+mj-ea"/>
                  <a:ea typeface="+mj-ea"/>
                  <a:cs typeface="Segoe UI Light" panose="020B0502040204020203" pitchFamily="34" charset="0"/>
                </a:rPr>
                <a:t>目录</a:t>
              </a:r>
              <a:endParaRPr lang="en-US" altLang="zh-CN" sz="8000" b="1" dirty="0">
                <a:latin typeface="+mj-ea"/>
                <a:ea typeface="+mj-ea"/>
                <a:cs typeface="Segoe UI Light" panose="020B0502040204020203" pitchFamily="34" charset="0"/>
              </a:endParaRPr>
            </a:p>
          </p:txBody>
        </p:sp>
        <p:sp>
          <p:nvSpPr>
            <p:cNvPr id="41" name="矩形 40"/>
            <p:cNvSpPr/>
            <p:nvPr/>
          </p:nvSpPr>
          <p:spPr>
            <a:xfrm>
              <a:off x="1874346" y="3929544"/>
              <a:ext cx="1906246" cy="338554"/>
            </a:xfrm>
            <a:prstGeom prst="rect">
              <a:avLst/>
            </a:prstGeom>
          </p:spPr>
          <p:txBody>
            <a:bodyPr wrap="square">
              <a:spAutoFit/>
            </a:bodyPr>
            <a:lstStyle/>
            <a:p>
              <a:pPr algn="dist"/>
              <a:r>
                <a:rPr lang="en-US" altLang="zh-CN" sz="1600" dirty="0">
                  <a:latin typeface="+mn-ea"/>
                  <a:cs typeface="Segoe UI Light" panose="020B0502040204020203" pitchFamily="34" charset="0"/>
                </a:rPr>
                <a:t>CONTENTS</a:t>
              </a:r>
              <a:endParaRPr lang="en-US" altLang="zh-CN" sz="4000" dirty="0">
                <a:latin typeface="+mn-ea"/>
                <a:cs typeface="Segoe UI Light" panose="020B0502040204020203" pitchFamily="34" charset="0"/>
              </a:endParaRPr>
            </a:p>
          </p:txBody>
        </p:sp>
      </p:grpSp>
      <p:sp>
        <p:nvSpPr>
          <p:cNvPr id="42" name="文本"/>
          <p:cNvSpPr txBox="1"/>
          <p:nvPr/>
        </p:nvSpPr>
        <p:spPr>
          <a:xfrm>
            <a:off x="7675394" y="733222"/>
            <a:ext cx="2908300" cy="1079270"/>
          </a:xfrm>
          <a:prstGeom prst="rect">
            <a:avLst/>
          </a:prstGeom>
          <a:noFill/>
        </p:spPr>
        <p:txBody>
          <a:bodyPr wrap="square" rtlCol="0">
            <a:spAutoFit/>
          </a:bodyPr>
          <a:lstStyle/>
          <a:p>
            <a:pPr>
              <a:lnSpc>
                <a:spcPct val="150000"/>
              </a:lnSpc>
              <a:defRPr/>
            </a:pPr>
            <a:r>
              <a:rPr lang="zh-CN" altLang="en-US" sz="2000" b="1" dirty="0">
                <a:solidFill>
                  <a:schemeClr val="accent1"/>
                </a:solidFill>
                <a:latin typeface="+mj-ea"/>
                <a:ea typeface="+mj-ea"/>
                <a:sym typeface="Helvetica Light"/>
              </a:rPr>
              <a:t>添加标题</a:t>
            </a:r>
            <a:endParaRPr lang="en-US" altLang="zh-CN" sz="2000" b="1" dirty="0">
              <a:solidFill>
                <a:schemeClr val="accent1"/>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
        <p:nvSpPr>
          <p:cNvPr id="43" name="文本"/>
          <p:cNvSpPr/>
          <p:nvPr/>
        </p:nvSpPr>
        <p:spPr>
          <a:xfrm>
            <a:off x="6319195" y="765026"/>
            <a:ext cx="1188245" cy="1015663"/>
          </a:xfrm>
          <a:prstGeom prst="rect">
            <a:avLst/>
          </a:prstGeom>
        </p:spPr>
        <p:txBody>
          <a:bodyPr wrap="square">
            <a:spAutoFit/>
          </a:bodyPr>
          <a:lstStyle/>
          <a:p>
            <a:pPr algn="ctr"/>
            <a:r>
              <a:rPr lang="en-US" altLang="zh-CN" sz="6000" b="1" dirty="0">
                <a:solidFill>
                  <a:schemeClr val="accent1"/>
                </a:solidFill>
                <a:latin typeface="+mj-ea"/>
                <a:ea typeface="+mj-ea"/>
                <a:cs typeface="Segoe UI Light" panose="020B0502040204020203" pitchFamily="34" charset="0"/>
              </a:rPr>
              <a:t>01</a:t>
            </a:r>
            <a:endParaRPr lang="en-US" sz="6000" dirty="0">
              <a:solidFill>
                <a:schemeClr val="accent1"/>
              </a:solidFill>
              <a:latin typeface="+mj-ea"/>
              <a:ea typeface="+mj-ea"/>
              <a:cs typeface="Segoe UI Light" panose="020B0502040204020203" pitchFamily="34" charset="0"/>
            </a:endParaRPr>
          </a:p>
        </p:txBody>
      </p:sp>
      <p:sp>
        <p:nvSpPr>
          <p:cNvPr id="44" name="文本"/>
          <p:cNvSpPr/>
          <p:nvPr/>
        </p:nvSpPr>
        <p:spPr>
          <a:xfrm>
            <a:off x="6319195" y="2162390"/>
            <a:ext cx="1188245" cy="1015663"/>
          </a:xfrm>
          <a:prstGeom prst="rect">
            <a:avLst/>
          </a:prstGeom>
        </p:spPr>
        <p:txBody>
          <a:bodyPr wrap="square">
            <a:spAutoFit/>
          </a:bodyPr>
          <a:lstStyle/>
          <a:p>
            <a:pPr algn="ctr"/>
            <a:r>
              <a:rPr lang="en-US" altLang="zh-CN" sz="6000" b="1" dirty="0">
                <a:solidFill>
                  <a:schemeClr val="accent2"/>
                </a:solidFill>
                <a:latin typeface="+mj-ea"/>
                <a:ea typeface="+mj-ea"/>
                <a:cs typeface="Segoe UI Light" panose="020B0502040204020203" pitchFamily="34" charset="0"/>
              </a:rPr>
              <a:t>02</a:t>
            </a:r>
            <a:endParaRPr lang="en-US" sz="6000" dirty="0">
              <a:solidFill>
                <a:schemeClr val="accent2"/>
              </a:solidFill>
              <a:latin typeface="+mj-ea"/>
              <a:ea typeface="+mj-ea"/>
              <a:cs typeface="Segoe UI Light" panose="020B0502040204020203" pitchFamily="34" charset="0"/>
            </a:endParaRPr>
          </a:p>
        </p:txBody>
      </p:sp>
      <p:sp>
        <p:nvSpPr>
          <p:cNvPr id="45" name="文本"/>
          <p:cNvSpPr txBox="1"/>
          <p:nvPr/>
        </p:nvSpPr>
        <p:spPr>
          <a:xfrm>
            <a:off x="7675394" y="2130586"/>
            <a:ext cx="2908300" cy="1079270"/>
          </a:xfrm>
          <a:prstGeom prst="rect">
            <a:avLst/>
          </a:prstGeom>
          <a:noFill/>
        </p:spPr>
        <p:txBody>
          <a:bodyPr wrap="square" rtlCol="0">
            <a:spAutoFit/>
          </a:bodyPr>
          <a:lstStyle/>
          <a:p>
            <a:pPr>
              <a:lnSpc>
                <a:spcPct val="150000"/>
              </a:lnSpc>
              <a:defRPr/>
            </a:pPr>
            <a:r>
              <a:rPr lang="zh-CN" altLang="en-US" sz="2000" b="1" dirty="0">
                <a:solidFill>
                  <a:schemeClr val="accent2"/>
                </a:solidFill>
                <a:latin typeface="+mj-ea"/>
                <a:ea typeface="+mj-ea"/>
                <a:sym typeface="Helvetica Light"/>
              </a:rPr>
              <a:t>添加标题</a:t>
            </a:r>
            <a:endParaRPr lang="en-US" altLang="zh-CN" sz="2000" b="1" dirty="0">
              <a:solidFill>
                <a:schemeClr val="accent2"/>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
        <p:nvSpPr>
          <p:cNvPr id="46" name="文本"/>
          <p:cNvSpPr/>
          <p:nvPr/>
        </p:nvSpPr>
        <p:spPr>
          <a:xfrm>
            <a:off x="6319195" y="3559754"/>
            <a:ext cx="1188245" cy="1015663"/>
          </a:xfrm>
          <a:prstGeom prst="rect">
            <a:avLst/>
          </a:prstGeom>
        </p:spPr>
        <p:txBody>
          <a:bodyPr wrap="square">
            <a:spAutoFit/>
          </a:bodyPr>
          <a:lstStyle/>
          <a:p>
            <a:pPr algn="ctr"/>
            <a:r>
              <a:rPr lang="en-US" altLang="zh-CN" sz="6000" b="1" dirty="0">
                <a:solidFill>
                  <a:schemeClr val="accent3"/>
                </a:solidFill>
                <a:latin typeface="+mj-ea"/>
                <a:ea typeface="+mj-ea"/>
                <a:cs typeface="Segoe UI Light" panose="020B0502040204020203" pitchFamily="34" charset="0"/>
              </a:rPr>
              <a:t>03</a:t>
            </a:r>
            <a:endParaRPr lang="en-US" sz="6000" dirty="0">
              <a:solidFill>
                <a:schemeClr val="accent3"/>
              </a:solidFill>
              <a:latin typeface="+mj-ea"/>
              <a:ea typeface="+mj-ea"/>
              <a:cs typeface="Segoe UI Light" panose="020B0502040204020203" pitchFamily="34" charset="0"/>
            </a:endParaRPr>
          </a:p>
        </p:txBody>
      </p:sp>
      <p:sp>
        <p:nvSpPr>
          <p:cNvPr id="47" name="文本"/>
          <p:cNvSpPr txBox="1"/>
          <p:nvPr/>
        </p:nvSpPr>
        <p:spPr>
          <a:xfrm>
            <a:off x="7675394" y="3527950"/>
            <a:ext cx="2908300" cy="1079270"/>
          </a:xfrm>
          <a:prstGeom prst="rect">
            <a:avLst/>
          </a:prstGeom>
          <a:noFill/>
        </p:spPr>
        <p:txBody>
          <a:bodyPr wrap="square" rtlCol="0">
            <a:spAutoFit/>
          </a:bodyPr>
          <a:lstStyle/>
          <a:p>
            <a:pPr>
              <a:lnSpc>
                <a:spcPct val="150000"/>
              </a:lnSpc>
              <a:defRPr/>
            </a:pPr>
            <a:r>
              <a:rPr lang="zh-CN" altLang="en-US" sz="2000" b="1" dirty="0">
                <a:solidFill>
                  <a:schemeClr val="accent3"/>
                </a:solidFill>
                <a:latin typeface="+mj-ea"/>
                <a:ea typeface="+mj-ea"/>
                <a:sym typeface="Helvetica Light"/>
              </a:rPr>
              <a:t>添加标题</a:t>
            </a:r>
            <a:endParaRPr lang="en-US" altLang="zh-CN" sz="2000" b="1" dirty="0">
              <a:solidFill>
                <a:schemeClr val="accent3"/>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
        <p:nvSpPr>
          <p:cNvPr id="48" name="文本"/>
          <p:cNvSpPr/>
          <p:nvPr/>
        </p:nvSpPr>
        <p:spPr>
          <a:xfrm>
            <a:off x="6319195" y="4957119"/>
            <a:ext cx="1188245" cy="1015663"/>
          </a:xfrm>
          <a:prstGeom prst="rect">
            <a:avLst/>
          </a:prstGeom>
        </p:spPr>
        <p:txBody>
          <a:bodyPr wrap="square">
            <a:spAutoFit/>
          </a:bodyPr>
          <a:lstStyle/>
          <a:p>
            <a:pPr algn="ctr"/>
            <a:r>
              <a:rPr lang="en-US" altLang="zh-CN" sz="6000" b="1" dirty="0">
                <a:solidFill>
                  <a:schemeClr val="accent4"/>
                </a:solidFill>
                <a:latin typeface="+mj-ea"/>
                <a:ea typeface="+mj-ea"/>
                <a:cs typeface="Segoe UI Light" panose="020B0502040204020203" pitchFamily="34" charset="0"/>
              </a:rPr>
              <a:t>04</a:t>
            </a:r>
            <a:endParaRPr lang="en-US" sz="6000" dirty="0">
              <a:solidFill>
                <a:schemeClr val="accent4"/>
              </a:solidFill>
              <a:latin typeface="+mj-ea"/>
              <a:ea typeface="+mj-ea"/>
              <a:cs typeface="Segoe UI Light" panose="020B0502040204020203" pitchFamily="34" charset="0"/>
            </a:endParaRPr>
          </a:p>
        </p:txBody>
      </p:sp>
      <p:sp>
        <p:nvSpPr>
          <p:cNvPr id="49" name="文本"/>
          <p:cNvSpPr txBox="1"/>
          <p:nvPr/>
        </p:nvSpPr>
        <p:spPr>
          <a:xfrm>
            <a:off x="7675394" y="4925315"/>
            <a:ext cx="2908300" cy="1079270"/>
          </a:xfrm>
          <a:prstGeom prst="rect">
            <a:avLst/>
          </a:prstGeom>
          <a:noFill/>
        </p:spPr>
        <p:txBody>
          <a:bodyPr wrap="square" rtlCol="0">
            <a:spAutoFit/>
          </a:bodyPr>
          <a:lstStyle/>
          <a:p>
            <a:pPr>
              <a:lnSpc>
                <a:spcPct val="150000"/>
              </a:lnSpc>
              <a:defRPr/>
            </a:pPr>
            <a:r>
              <a:rPr lang="zh-CN" altLang="en-US" sz="2000" b="1" dirty="0">
                <a:solidFill>
                  <a:schemeClr val="accent4"/>
                </a:solidFill>
                <a:latin typeface="+mj-ea"/>
                <a:ea typeface="+mj-ea"/>
                <a:sym typeface="Helvetica Light"/>
              </a:rPr>
              <a:t>添加标题</a:t>
            </a:r>
            <a:endParaRPr lang="en-US" altLang="zh-CN" sz="2000" b="1" dirty="0">
              <a:solidFill>
                <a:schemeClr val="accent4"/>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1+#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1+#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1+#ppt_w/2"/>
                                          </p:val>
                                        </p:tav>
                                        <p:tav tm="100000">
                                          <p:val>
                                            <p:strVal val="#ppt_x"/>
                                          </p:val>
                                        </p:tav>
                                      </p:tavLst>
                                    </p:anim>
                                    <p:anim calcmode="lin" valueType="num">
                                      <p:cBhvr additive="base">
                                        <p:cTn id="42" dur="500" fill="hold"/>
                                        <p:tgtEl>
                                          <p:spTgt spid="4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1+#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p:cNvSpPr txBox="1"/>
          <p:nvPr/>
        </p:nvSpPr>
        <p:spPr>
          <a:xfrm>
            <a:off x="5896999" y="2429047"/>
            <a:ext cx="4244787" cy="2002600"/>
          </a:xfrm>
          <a:prstGeom prst="rect">
            <a:avLst/>
          </a:prstGeom>
          <a:noFill/>
        </p:spPr>
        <p:txBody>
          <a:bodyPr wrap="square" rtlCol="0">
            <a:spAutoFit/>
          </a:bodyPr>
          <a:lstStyle/>
          <a:p>
            <a:pPr algn="just">
              <a:lnSpc>
                <a:spcPct val="150000"/>
              </a:lnSpc>
            </a:pPr>
            <a:r>
              <a:rPr lang="zh-CN" altLang="en-US" sz="3600" b="1" dirty="0">
                <a:solidFill>
                  <a:schemeClr val="accent4"/>
                </a:solidFill>
                <a:latin typeface="+mj-ea"/>
                <a:ea typeface="+mj-ea"/>
              </a:rPr>
              <a:t>添加标题</a:t>
            </a:r>
            <a:endParaRPr lang="en-US" altLang="zh-CN" sz="3600" b="1" dirty="0">
              <a:solidFill>
                <a:schemeClr val="accent4"/>
              </a:solidFill>
              <a:latin typeface="+mj-ea"/>
              <a:ea typeface="+mj-ea"/>
            </a:endParaRPr>
          </a:p>
          <a:p>
            <a:pPr algn="just">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0" name="文本框"/>
          <p:cNvSpPr txBox="1"/>
          <p:nvPr/>
        </p:nvSpPr>
        <p:spPr>
          <a:xfrm>
            <a:off x="2050214" y="2013228"/>
            <a:ext cx="2887558" cy="2831544"/>
          </a:xfrm>
          <a:prstGeom prst="rect">
            <a:avLst/>
          </a:prstGeom>
          <a:noFill/>
        </p:spPr>
        <p:txBody>
          <a:bodyPr wrap="square" rtlCol="0">
            <a:spAutoFit/>
          </a:bodyPr>
          <a:lstStyle/>
          <a:p>
            <a:pPr algn="ctr"/>
            <a:r>
              <a:rPr lang="en-US" altLang="zh-CN" sz="13800" b="1" dirty="0">
                <a:solidFill>
                  <a:schemeClr val="accent4"/>
                </a:solidFill>
                <a:latin typeface="+mj-ea"/>
                <a:ea typeface="+mj-ea"/>
              </a:rPr>
              <a:t>04</a:t>
            </a:r>
          </a:p>
          <a:p>
            <a:pPr algn="ctr"/>
            <a:r>
              <a:rPr lang="en-US" altLang="zh-CN" sz="4000" b="1" dirty="0">
                <a:solidFill>
                  <a:schemeClr val="tx2"/>
                </a:solidFill>
                <a:latin typeface="+mn-ea"/>
              </a:rPr>
              <a:t>Part four</a:t>
            </a:r>
            <a:endParaRPr lang="zh-CN" altLang="en-US" sz="4000" dirty="0">
              <a:solidFill>
                <a:schemeClr val="tx2"/>
              </a:solidFill>
              <a:latin typeface="+mn-ea"/>
            </a:endParaRPr>
          </a:p>
        </p:txBody>
      </p:sp>
      <p:cxnSp>
        <p:nvCxnSpPr>
          <p:cNvPr id="11" name="直接连接符 10"/>
          <p:cNvCxnSpPr/>
          <p:nvPr/>
        </p:nvCxnSpPr>
        <p:spPr>
          <a:xfrm>
            <a:off x="5286703" y="2316763"/>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组合 2"/>
          <p:cNvGrpSpPr/>
          <p:nvPr/>
        </p:nvGrpSpPr>
        <p:grpSpPr>
          <a:xfrm>
            <a:off x="4325134" y="2335316"/>
            <a:ext cx="3707292" cy="3678555"/>
            <a:chOff x="4461386" y="2472118"/>
            <a:chExt cx="3707292" cy="3678555"/>
          </a:xfrm>
        </p:grpSpPr>
        <p:grpSp>
          <p:nvGrpSpPr>
            <p:cNvPr id="4" name="Group 58"/>
            <p:cNvGrpSpPr/>
            <p:nvPr/>
          </p:nvGrpSpPr>
          <p:grpSpPr>
            <a:xfrm rot="2700000">
              <a:off x="4461386" y="2472119"/>
              <a:ext cx="1514077" cy="1514077"/>
              <a:chOff x="4748213" y="2079625"/>
              <a:chExt cx="2695576" cy="2695576"/>
            </a:xfrm>
          </p:grpSpPr>
          <p:sp>
            <p:nvSpPr>
              <p:cNvPr id="35"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59"/>
            <p:cNvGrpSpPr/>
            <p:nvPr/>
          </p:nvGrpSpPr>
          <p:grpSpPr>
            <a:xfrm rot="2700000">
              <a:off x="4475975" y="4208163"/>
              <a:ext cx="1514077" cy="1514077"/>
              <a:chOff x="4748213" y="2079625"/>
              <a:chExt cx="2695576" cy="2695576"/>
            </a:xfrm>
          </p:grpSpPr>
          <p:sp>
            <p:nvSpPr>
              <p:cNvPr id="27"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Group 60"/>
            <p:cNvGrpSpPr/>
            <p:nvPr/>
          </p:nvGrpSpPr>
          <p:grpSpPr>
            <a:xfrm rot="2700000">
              <a:off x="6213771" y="2472118"/>
              <a:ext cx="1514077" cy="1514077"/>
              <a:chOff x="4748213" y="2079625"/>
              <a:chExt cx="2695576" cy="2695576"/>
            </a:xfrm>
          </p:grpSpPr>
          <p:sp>
            <p:nvSpPr>
              <p:cNvPr id="19"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Freeform 5"/>
            <p:cNvSpPr/>
            <p:nvPr/>
          </p:nvSpPr>
          <p:spPr bwMode="auto">
            <a:xfrm rot="2700000">
              <a:off x="7260499" y="4636596"/>
              <a:ext cx="302281" cy="1514076"/>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2700000">
              <a:off x="6972669" y="5633759"/>
              <a:ext cx="302281" cy="95410"/>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2700000">
              <a:off x="5797731" y="5242494"/>
              <a:ext cx="1514076" cy="302281"/>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rot="2700000">
              <a:off x="6219235" y="4954664"/>
              <a:ext cx="95410" cy="302281"/>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2700000">
              <a:off x="6403630" y="3779726"/>
              <a:ext cx="302281" cy="1514076"/>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2700000">
              <a:off x="6691459" y="4201230"/>
              <a:ext cx="302281" cy="95410"/>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13" name="Freeform 11"/>
            <p:cNvSpPr/>
            <p:nvPr/>
          </p:nvSpPr>
          <p:spPr bwMode="auto">
            <a:xfrm rot="2700000">
              <a:off x="6698869" y="4278752"/>
              <a:ext cx="1211796" cy="302281"/>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2700000">
              <a:off x="7651764" y="4673454"/>
              <a:ext cx="95410" cy="302281"/>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TextBox 54"/>
            <p:cNvSpPr txBox="1"/>
            <p:nvPr/>
          </p:nvSpPr>
          <p:spPr>
            <a:xfrm>
              <a:off x="4961734" y="3050628"/>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01</a:t>
              </a:r>
              <a:endParaRPr lang="vi-VN" sz="1500" dirty="0">
                <a:solidFill>
                  <a:schemeClr val="bg1">
                    <a:lumMod val="95000"/>
                  </a:schemeClr>
                </a:solidFill>
                <a:latin typeface="+mj-lt"/>
              </a:endParaRPr>
            </a:p>
          </p:txBody>
        </p:sp>
        <p:sp>
          <p:nvSpPr>
            <p:cNvPr id="16" name="TextBox 55"/>
            <p:cNvSpPr txBox="1"/>
            <p:nvPr/>
          </p:nvSpPr>
          <p:spPr>
            <a:xfrm>
              <a:off x="6673743" y="3050628"/>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02</a:t>
              </a:r>
              <a:endParaRPr lang="vi-VN" sz="1500" dirty="0">
                <a:solidFill>
                  <a:schemeClr val="bg1">
                    <a:lumMod val="95000"/>
                  </a:schemeClr>
                </a:solidFill>
                <a:latin typeface="+mj-lt"/>
              </a:endParaRPr>
            </a:p>
          </p:txBody>
        </p:sp>
        <p:sp>
          <p:nvSpPr>
            <p:cNvPr id="17" name="TextBox 56"/>
            <p:cNvSpPr txBox="1"/>
            <p:nvPr/>
          </p:nvSpPr>
          <p:spPr>
            <a:xfrm>
              <a:off x="6698477" y="4802756"/>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04</a:t>
              </a:r>
              <a:endParaRPr lang="vi-VN" sz="1500" dirty="0">
                <a:solidFill>
                  <a:schemeClr val="bg1">
                    <a:lumMod val="95000"/>
                  </a:schemeClr>
                </a:solidFill>
                <a:latin typeface="+mj-lt"/>
              </a:endParaRPr>
            </a:p>
          </p:txBody>
        </p:sp>
        <p:sp>
          <p:nvSpPr>
            <p:cNvPr id="18" name="TextBox 57"/>
            <p:cNvSpPr txBox="1"/>
            <p:nvPr/>
          </p:nvSpPr>
          <p:spPr>
            <a:xfrm>
              <a:off x="4974511" y="4802756"/>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03</a:t>
              </a:r>
              <a:endParaRPr lang="vi-VN" sz="1500" dirty="0">
                <a:solidFill>
                  <a:schemeClr val="bg1">
                    <a:lumMod val="95000"/>
                  </a:schemeClr>
                </a:solidFill>
                <a:latin typeface="+mj-lt"/>
              </a:endParaRPr>
            </a:p>
          </p:txBody>
        </p:sp>
      </p:grpSp>
      <p:sp>
        <p:nvSpPr>
          <p:cNvPr id="43" name="TextBox 52"/>
          <p:cNvSpPr txBox="1"/>
          <p:nvPr/>
        </p:nvSpPr>
        <p:spPr>
          <a:xfrm>
            <a:off x="8542357" y="2805148"/>
            <a:ext cx="3060000" cy="1171283"/>
          </a:xfrm>
          <a:prstGeom prst="rect">
            <a:avLst/>
          </a:prstGeom>
          <a:noFill/>
        </p:spPr>
        <p:txBody>
          <a:bodyPr wrap="square" rtlCol="0">
            <a:spAutoFit/>
          </a:bodyPr>
          <a:lstStyle/>
          <a:p>
            <a:pP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4" name="Rectangle 49"/>
          <p:cNvSpPr/>
          <p:nvPr/>
        </p:nvSpPr>
        <p:spPr>
          <a:xfrm>
            <a:off x="3042031" y="2240890"/>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latin typeface="Calibri" panose="020F0502020204030204" charset="0"/>
              </a:rPr>
              <a:t>01</a:t>
            </a:r>
            <a:endParaRPr lang="en-US" dirty="0">
              <a:solidFill>
                <a:srgbClr val="FFFFFF"/>
              </a:solidFill>
              <a:latin typeface="Exo 2.0" panose="00000500000000000000" pitchFamily="50" charset="0"/>
            </a:endParaRPr>
          </a:p>
        </p:txBody>
      </p:sp>
      <p:sp>
        <p:nvSpPr>
          <p:cNvPr id="45" name="TextBox 50"/>
          <p:cNvSpPr txBox="1"/>
          <p:nvPr/>
        </p:nvSpPr>
        <p:spPr>
          <a:xfrm>
            <a:off x="589643" y="2805148"/>
            <a:ext cx="3060000" cy="1171283"/>
          </a:xfrm>
          <a:prstGeom prst="rect">
            <a:avLst/>
          </a:prstGeom>
          <a:noFill/>
        </p:spPr>
        <p:txBody>
          <a:bodyPr wrap="square" rtlCol="0">
            <a:spAutoFit/>
          </a:bodyPr>
          <a:lstStyle/>
          <a:p>
            <a:pPr algn="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6" name="TextBox 48"/>
          <p:cNvSpPr txBox="1"/>
          <p:nvPr/>
        </p:nvSpPr>
        <p:spPr>
          <a:xfrm>
            <a:off x="589643" y="4937014"/>
            <a:ext cx="3060000" cy="1171283"/>
          </a:xfrm>
          <a:prstGeom prst="rect">
            <a:avLst/>
          </a:prstGeom>
          <a:noFill/>
        </p:spPr>
        <p:txBody>
          <a:bodyPr wrap="square" rtlCol="0">
            <a:spAutoFit/>
          </a:bodyPr>
          <a:lstStyle/>
          <a:p>
            <a:pPr algn="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7" name="TextBox 46"/>
          <p:cNvSpPr txBox="1"/>
          <p:nvPr/>
        </p:nvSpPr>
        <p:spPr>
          <a:xfrm>
            <a:off x="8542357" y="4937014"/>
            <a:ext cx="3060000" cy="1171283"/>
          </a:xfrm>
          <a:prstGeom prst="rect">
            <a:avLst/>
          </a:prstGeom>
          <a:noFill/>
        </p:spPr>
        <p:txBody>
          <a:bodyPr wrap="square" rtlCol="0">
            <a:spAutoFit/>
          </a:bodyPr>
          <a:lstStyle/>
          <a:p>
            <a:pP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8" name="Rectangle 74"/>
          <p:cNvSpPr/>
          <p:nvPr/>
        </p:nvSpPr>
        <p:spPr>
          <a:xfrm>
            <a:off x="8542357" y="2240890"/>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latin typeface="Calibri" panose="020F0502020204030204" charset="0"/>
              </a:rPr>
              <a:t>0</a:t>
            </a:r>
            <a:r>
              <a:rPr lang="en-US" dirty="0">
                <a:solidFill>
                  <a:srgbClr val="FFFFFF"/>
                </a:solidFill>
                <a:latin typeface="Calibri" panose="020F0502020204030204" charset="0"/>
              </a:rPr>
              <a:t>2</a:t>
            </a:r>
            <a:endParaRPr lang="en-US" dirty="0">
              <a:solidFill>
                <a:srgbClr val="FFFFFF"/>
              </a:solidFill>
              <a:latin typeface="Exo 2.0" panose="00000500000000000000" pitchFamily="50" charset="0"/>
            </a:endParaRPr>
          </a:p>
        </p:txBody>
      </p:sp>
      <p:sp>
        <p:nvSpPr>
          <p:cNvPr id="49" name="Rectangle 75"/>
          <p:cNvSpPr/>
          <p:nvPr/>
        </p:nvSpPr>
        <p:spPr>
          <a:xfrm>
            <a:off x="8542357" y="4382892"/>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Calibri" panose="020F0502020204030204" charset="0"/>
              </a:rPr>
              <a:t>03</a:t>
            </a:r>
            <a:endParaRPr lang="en-US" dirty="0">
              <a:solidFill>
                <a:srgbClr val="FFFFFF"/>
              </a:solidFill>
              <a:latin typeface="Exo 2.0" panose="00000500000000000000" pitchFamily="50" charset="0"/>
            </a:endParaRPr>
          </a:p>
        </p:txBody>
      </p:sp>
      <p:sp>
        <p:nvSpPr>
          <p:cNvPr id="50" name="Rectangle 76"/>
          <p:cNvSpPr/>
          <p:nvPr/>
        </p:nvSpPr>
        <p:spPr>
          <a:xfrm>
            <a:off x="3042031" y="4382892"/>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latin typeface="Calibri" panose="020F0502020204030204" charset="0"/>
              </a:rPr>
              <a:t>0</a:t>
            </a:r>
            <a:r>
              <a:rPr lang="en-US" dirty="0">
                <a:solidFill>
                  <a:srgbClr val="FFFFFF"/>
                </a:solidFill>
                <a:latin typeface="Calibri" panose="020F0502020204030204" charset="0"/>
              </a:rPr>
              <a:t>4</a:t>
            </a:r>
            <a:endParaRPr lang="en-US" dirty="0">
              <a:solidFill>
                <a:srgbClr val="FFFFFF"/>
              </a:solidFill>
              <a:latin typeface="Exo 2.0"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right)">
                                      <p:cBhvr>
                                        <p:cTn id="33" dur="500"/>
                                        <p:tgtEl>
                                          <p:spTgt spid="45"/>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p:bldP spid="46" grpId="0"/>
      <p:bldP spid="47" grpId="0"/>
      <p:bldP spid="48"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66050" y="2990714"/>
            <a:ext cx="994310" cy="993775"/>
            <a:chOff x="4666050" y="2990714"/>
            <a:chExt cx="994310" cy="993775"/>
          </a:xfrm>
        </p:grpSpPr>
        <p:sp>
          <p:nvSpPr>
            <p:cNvPr id="4" name="AutoShape 29"/>
            <p:cNvSpPr/>
            <p:nvPr/>
          </p:nvSpPr>
          <p:spPr bwMode="auto">
            <a:xfrm rot="18900000">
              <a:off x="4666050" y="2990714"/>
              <a:ext cx="994310"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 name="Freeform 11"/>
            <p:cNvSpPr>
              <a:spLocks noEditPoints="1"/>
            </p:cNvSpPr>
            <p:nvPr/>
          </p:nvSpPr>
          <p:spPr bwMode="auto">
            <a:xfrm>
              <a:off x="4933694" y="3237498"/>
              <a:ext cx="467661" cy="535516"/>
            </a:xfrm>
            <a:custGeom>
              <a:avLst/>
              <a:gdLst>
                <a:gd name="T0" fmla="*/ 101 w 108"/>
                <a:gd name="T1" fmla="*/ 19 h 123"/>
                <a:gd name="T2" fmla="*/ 96 w 108"/>
                <a:gd name="T3" fmla="*/ 5 h 123"/>
                <a:gd name="T4" fmla="*/ 89 w 108"/>
                <a:gd name="T5" fmla="*/ 0 h 123"/>
                <a:gd name="T6" fmla="*/ 20 w 108"/>
                <a:gd name="T7" fmla="*/ 0 h 123"/>
                <a:gd name="T8" fmla="*/ 12 w 108"/>
                <a:gd name="T9" fmla="*/ 5 h 123"/>
                <a:gd name="T10" fmla="*/ 8 w 108"/>
                <a:gd name="T11" fmla="*/ 19 h 123"/>
                <a:gd name="T12" fmla="*/ 0 w 108"/>
                <a:gd name="T13" fmla="*/ 27 h 123"/>
                <a:gd name="T14" fmla="*/ 0 w 108"/>
                <a:gd name="T15" fmla="*/ 39 h 123"/>
                <a:gd name="T16" fmla="*/ 8 w 108"/>
                <a:gd name="T17" fmla="*/ 46 h 123"/>
                <a:gd name="T18" fmla="*/ 12 w 108"/>
                <a:gd name="T19" fmla="*/ 46 h 123"/>
                <a:gd name="T20" fmla="*/ 12 w 108"/>
                <a:gd name="T21" fmla="*/ 47 h 123"/>
                <a:gd name="T22" fmla="*/ 20 w 108"/>
                <a:gd name="T23" fmla="*/ 116 h 123"/>
                <a:gd name="T24" fmla="*/ 27 w 108"/>
                <a:gd name="T25" fmla="*/ 123 h 123"/>
                <a:gd name="T26" fmla="*/ 81 w 108"/>
                <a:gd name="T27" fmla="*/ 123 h 123"/>
                <a:gd name="T28" fmla="*/ 89 w 108"/>
                <a:gd name="T29" fmla="*/ 116 h 123"/>
                <a:gd name="T30" fmla="*/ 96 w 108"/>
                <a:gd name="T31" fmla="*/ 47 h 123"/>
                <a:gd name="T32" fmla="*/ 96 w 108"/>
                <a:gd name="T33" fmla="*/ 46 h 123"/>
                <a:gd name="T34" fmla="*/ 100 w 108"/>
                <a:gd name="T35" fmla="*/ 46 h 123"/>
                <a:gd name="T36" fmla="*/ 108 w 108"/>
                <a:gd name="T37" fmla="*/ 39 h 123"/>
                <a:gd name="T38" fmla="*/ 108 w 108"/>
                <a:gd name="T39" fmla="*/ 27 h 123"/>
                <a:gd name="T40" fmla="*/ 101 w 108"/>
                <a:gd name="T41" fmla="*/ 19 h 123"/>
                <a:gd name="T42" fmla="*/ 20 w 108"/>
                <a:gd name="T43" fmla="*/ 8 h 123"/>
                <a:gd name="T44" fmla="*/ 89 w 108"/>
                <a:gd name="T45" fmla="*/ 8 h 123"/>
                <a:gd name="T46" fmla="*/ 92 w 108"/>
                <a:gd name="T47" fmla="*/ 19 h 123"/>
                <a:gd name="T48" fmla="*/ 16 w 108"/>
                <a:gd name="T49" fmla="*/ 19 h 123"/>
                <a:gd name="T50" fmla="*/ 20 w 108"/>
                <a:gd name="T51" fmla="*/ 8 h 123"/>
                <a:gd name="T52" fmla="*/ 81 w 108"/>
                <a:gd name="T53" fmla="*/ 115 h 123"/>
                <a:gd name="T54" fmla="*/ 27 w 108"/>
                <a:gd name="T55" fmla="*/ 115 h 123"/>
                <a:gd name="T56" fmla="*/ 26 w 108"/>
                <a:gd name="T57" fmla="*/ 104 h 123"/>
                <a:gd name="T58" fmla="*/ 82 w 108"/>
                <a:gd name="T59" fmla="*/ 104 h 123"/>
                <a:gd name="T60" fmla="*/ 81 w 108"/>
                <a:gd name="T61" fmla="*/ 115 h 123"/>
                <a:gd name="T62" fmla="*/ 83 w 108"/>
                <a:gd name="T63" fmla="*/ 100 h 123"/>
                <a:gd name="T64" fmla="*/ 26 w 108"/>
                <a:gd name="T65" fmla="*/ 100 h 123"/>
                <a:gd name="T66" fmla="*/ 21 w 108"/>
                <a:gd name="T67" fmla="*/ 62 h 123"/>
                <a:gd name="T68" fmla="*/ 87 w 108"/>
                <a:gd name="T69" fmla="*/ 62 h 123"/>
                <a:gd name="T70" fmla="*/ 83 w 108"/>
                <a:gd name="T71" fmla="*/ 100 h 123"/>
                <a:gd name="T72" fmla="*/ 87 w 108"/>
                <a:gd name="T73" fmla="*/ 58 h 123"/>
                <a:gd name="T74" fmla="*/ 21 w 108"/>
                <a:gd name="T75" fmla="*/ 58 h 123"/>
                <a:gd name="T76" fmla="*/ 20 w 108"/>
                <a:gd name="T77" fmla="*/ 46 h 123"/>
                <a:gd name="T78" fmla="*/ 89 w 108"/>
                <a:gd name="T79" fmla="*/ 46 h 123"/>
                <a:gd name="T80" fmla="*/ 87 w 108"/>
                <a:gd name="T81" fmla="*/ 58 h 123"/>
                <a:gd name="T82" fmla="*/ 100 w 108"/>
                <a:gd name="T83" fmla="*/ 39 h 123"/>
                <a:gd name="T84" fmla="*/ 8 w 108"/>
                <a:gd name="T85" fmla="*/ 39 h 123"/>
                <a:gd name="T86" fmla="*/ 8 w 108"/>
                <a:gd name="T87" fmla="*/ 27 h 123"/>
                <a:gd name="T88" fmla="*/ 100 w 108"/>
                <a:gd name="T89" fmla="*/ 27 h 123"/>
                <a:gd name="T90" fmla="*/ 100 w 108"/>
                <a:gd name="T91" fmla="*/ 39 h 123"/>
                <a:gd name="T92" fmla="*/ 100 w 108"/>
                <a:gd name="T93" fmla="*/ 39 h 123"/>
                <a:gd name="T94" fmla="*/ 100 w 108"/>
                <a:gd name="T95" fmla="*/ 39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8" h="123">
                  <a:moveTo>
                    <a:pt x="101" y="19"/>
                  </a:moveTo>
                  <a:cubicBezTo>
                    <a:pt x="96" y="5"/>
                    <a:pt x="96" y="5"/>
                    <a:pt x="96" y="5"/>
                  </a:cubicBezTo>
                  <a:cubicBezTo>
                    <a:pt x="95" y="2"/>
                    <a:pt x="92" y="0"/>
                    <a:pt x="89" y="0"/>
                  </a:cubicBezTo>
                  <a:cubicBezTo>
                    <a:pt x="20" y="0"/>
                    <a:pt x="20" y="0"/>
                    <a:pt x="20" y="0"/>
                  </a:cubicBezTo>
                  <a:cubicBezTo>
                    <a:pt x="16" y="0"/>
                    <a:pt x="13" y="2"/>
                    <a:pt x="12" y="5"/>
                  </a:cubicBezTo>
                  <a:cubicBezTo>
                    <a:pt x="8" y="19"/>
                    <a:pt x="8" y="19"/>
                    <a:pt x="8" y="19"/>
                  </a:cubicBezTo>
                  <a:cubicBezTo>
                    <a:pt x="4" y="20"/>
                    <a:pt x="0" y="23"/>
                    <a:pt x="0" y="27"/>
                  </a:cubicBezTo>
                  <a:cubicBezTo>
                    <a:pt x="0" y="39"/>
                    <a:pt x="0" y="39"/>
                    <a:pt x="0" y="39"/>
                  </a:cubicBezTo>
                  <a:cubicBezTo>
                    <a:pt x="0" y="43"/>
                    <a:pt x="4" y="46"/>
                    <a:pt x="8" y="46"/>
                  </a:cubicBezTo>
                  <a:cubicBezTo>
                    <a:pt x="12" y="46"/>
                    <a:pt x="12" y="46"/>
                    <a:pt x="12" y="46"/>
                  </a:cubicBezTo>
                  <a:cubicBezTo>
                    <a:pt x="12" y="47"/>
                    <a:pt x="12" y="47"/>
                    <a:pt x="12" y="47"/>
                  </a:cubicBezTo>
                  <a:cubicBezTo>
                    <a:pt x="20" y="116"/>
                    <a:pt x="20" y="116"/>
                    <a:pt x="20" y="116"/>
                  </a:cubicBezTo>
                  <a:cubicBezTo>
                    <a:pt x="20" y="120"/>
                    <a:pt x="23" y="123"/>
                    <a:pt x="27" y="123"/>
                  </a:cubicBezTo>
                  <a:cubicBezTo>
                    <a:pt x="81" y="123"/>
                    <a:pt x="81" y="123"/>
                    <a:pt x="81" y="123"/>
                  </a:cubicBezTo>
                  <a:cubicBezTo>
                    <a:pt x="85" y="123"/>
                    <a:pt x="88" y="120"/>
                    <a:pt x="89" y="116"/>
                  </a:cubicBezTo>
                  <a:cubicBezTo>
                    <a:pt x="96" y="47"/>
                    <a:pt x="96" y="47"/>
                    <a:pt x="96" y="47"/>
                  </a:cubicBezTo>
                  <a:cubicBezTo>
                    <a:pt x="96" y="46"/>
                    <a:pt x="96" y="46"/>
                    <a:pt x="96" y="46"/>
                  </a:cubicBezTo>
                  <a:cubicBezTo>
                    <a:pt x="100" y="46"/>
                    <a:pt x="100" y="46"/>
                    <a:pt x="100" y="46"/>
                  </a:cubicBezTo>
                  <a:cubicBezTo>
                    <a:pt x="104" y="46"/>
                    <a:pt x="108" y="43"/>
                    <a:pt x="108" y="39"/>
                  </a:cubicBezTo>
                  <a:cubicBezTo>
                    <a:pt x="108" y="27"/>
                    <a:pt x="108" y="27"/>
                    <a:pt x="108" y="27"/>
                  </a:cubicBezTo>
                  <a:cubicBezTo>
                    <a:pt x="108" y="23"/>
                    <a:pt x="105" y="20"/>
                    <a:pt x="101" y="19"/>
                  </a:cubicBezTo>
                  <a:close/>
                  <a:moveTo>
                    <a:pt x="20" y="8"/>
                  </a:moveTo>
                  <a:cubicBezTo>
                    <a:pt x="89" y="8"/>
                    <a:pt x="89" y="8"/>
                    <a:pt x="89" y="8"/>
                  </a:cubicBezTo>
                  <a:cubicBezTo>
                    <a:pt x="92" y="19"/>
                    <a:pt x="92" y="19"/>
                    <a:pt x="92" y="19"/>
                  </a:cubicBezTo>
                  <a:cubicBezTo>
                    <a:pt x="16" y="19"/>
                    <a:pt x="16" y="19"/>
                    <a:pt x="16" y="19"/>
                  </a:cubicBezTo>
                  <a:lnTo>
                    <a:pt x="20" y="8"/>
                  </a:lnTo>
                  <a:close/>
                  <a:moveTo>
                    <a:pt x="81" y="115"/>
                  </a:moveTo>
                  <a:cubicBezTo>
                    <a:pt x="27" y="115"/>
                    <a:pt x="27" y="115"/>
                    <a:pt x="27" y="115"/>
                  </a:cubicBezTo>
                  <a:cubicBezTo>
                    <a:pt x="26" y="104"/>
                    <a:pt x="26" y="104"/>
                    <a:pt x="26" y="104"/>
                  </a:cubicBezTo>
                  <a:cubicBezTo>
                    <a:pt x="82" y="104"/>
                    <a:pt x="82" y="104"/>
                    <a:pt x="82" y="104"/>
                  </a:cubicBezTo>
                  <a:lnTo>
                    <a:pt x="81" y="115"/>
                  </a:lnTo>
                  <a:close/>
                  <a:moveTo>
                    <a:pt x="83" y="100"/>
                  </a:moveTo>
                  <a:cubicBezTo>
                    <a:pt x="26" y="100"/>
                    <a:pt x="26" y="100"/>
                    <a:pt x="26" y="100"/>
                  </a:cubicBezTo>
                  <a:cubicBezTo>
                    <a:pt x="21" y="62"/>
                    <a:pt x="21" y="62"/>
                    <a:pt x="21" y="62"/>
                  </a:cubicBezTo>
                  <a:cubicBezTo>
                    <a:pt x="87" y="62"/>
                    <a:pt x="87" y="62"/>
                    <a:pt x="87" y="62"/>
                  </a:cubicBezTo>
                  <a:lnTo>
                    <a:pt x="83" y="100"/>
                  </a:lnTo>
                  <a:close/>
                  <a:moveTo>
                    <a:pt x="87" y="58"/>
                  </a:moveTo>
                  <a:cubicBezTo>
                    <a:pt x="21" y="58"/>
                    <a:pt x="21" y="58"/>
                    <a:pt x="21" y="58"/>
                  </a:cubicBezTo>
                  <a:cubicBezTo>
                    <a:pt x="20" y="46"/>
                    <a:pt x="20" y="46"/>
                    <a:pt x="20" y="46"/>
                  </a:cubicBezTo>
                  <a:cubicBezTo>
                    <a:pt x="89" y="46"/>
                    <a:pt x="89" y="46"/>
                    <a:pt x="89" y="46"/>
                  </a:cubicBezTo>
                  <a:lnTo>
                    <a:pt x="87" y="58"/>
                  </a:lnTo>
                  <a:close/>
                  <a:moveTo>
                    <a:pt x="100" y="39"/>
                  </a:moveTo>
                  <a:cubicBezTo>
                    <a:pt x="8" y="39"/>
                    <a:pt x="8" y="39"/>
                    <a:pt x="8" y="39"/>
                  </a:cubicBezTo>
                  <a:cubicBezTo>
                    <a:pt x="8" y="27"/>
                    <a:pt x="8" y="27"/>
                    <a:pt x="8" y="27"/>
                  </a:cubicBezTo>
                  <a:cubicBezTo>
                    <a:pt x="100" y="27"/>
                    <a:pt x="100" y="27"/>
                    <a:pt x="100" y="27"/>
                  </a:cubicBezTo>
                  <a:lnTo>
                    <a:pt x="100" y="39"/>
                  </a:lnTo>
                  <a:close/>
                  <a:moveTo>
                    <a:pt x="100" y="39"/>
                  </a:moveTo>
                  <a:cubicBezTo>
                    <a:pt x="100" y="39"/>
                    <a:pt x="100" y="39"/>
                    <a:pt x="100" y="39"/>
                  </a:cubicBezTo>
                </a:path>
              </a:pathLst>
            </a:custGeom>
            <a:solidFill>
              <a:schemeClr val="bg1"/>
            </a:solidFill>
            <a:ln>
              <a:noFill/>
            </a:ln>
          </p:spPr>
          <p:txBody>
            <a:bodyPr lIns="121899" tIns="60950" rIns="121899" bIns="60950"/>
            <a:lstStyle/>
            <a:p>
              <a:endParaRPr lang="en-US" sz="900"/>
            </a:p>
          </p:txBody>
        </p:sp>
      </p:grpSp>
      <p:grpSp>
        <p:nvGrpSpPr>
          <p:cNvPr id="6" name="组合 5"/>
          <p:cNvGrpSpPr/>
          <p:nvPr/>
        </p:nvGrpSpPr>
        <p:grpSpPr>
          <a:xfrm>
            <a:off x="2773450" y="2990714"/>
            <a:ext cx="994310" cy="993775"/>
            <a:chOff x="2773450" y="2990714"/>
            <a:chExt cx="994310" cy="993775"/>
          </a:xfrm>
        </p:grpSpPr>
        <p:sp>
          <p:nvSpPr>
            <p:cNvPr id="7" name="AutoShape 26"/>
            <p:cNvSpPr/>
            <p:nvPr/>
          </p:nvSpPr>
          <p:spPr bwMode="auto">
            <a:xfrm rot="18900000">
              <a:off x="2773450" y="2990714"/>
              <a:ext cx="994310"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grpSp>
          <p:nvGrpSpPr>
            <p:cNvPr id="9" name="Group 32"/>
            <p:cNvGrpSpPr/>
            <p:nvPr/>
          </p:nvGrpSpPr>
          <p:grpSpPr>
            <a:xfrm>
              <a:off x="3093641" y="3181912"/>
              <a:ext cx="381911" cy="535288"/>
              <a:chOff x="1597025" y="1208088"/>
              <a:chExt cx="257175" cy="360363"/>
            </a:xfrm>
            <a:solidFill>
              <a:schemeClr val="bg1"/>
            </a:solidFill>
          </p:grpSpPr>
          <p:sp>
            <p:nvSpPr>
              <p:cNvPr id="10" name="Freeform 12"/>
              <p:cNvSpPr>
                <a:spLocks noEditPoints="1"/>
              </p:cNvSpPr>
              <p:nvPr/>
            </p:nvSpPr>
            <p:spPr bwMode="auto">
              <a:xfrm>
                <a:off x="1597025" y="1208088"/>
                <a:ext cx="257175" cy="360363"/>
              </a:xfrm>
              <a:custGeom>
                <a:avLst/>
                <a:gdLst/>
                <a:ahLst/>
                <a:cxnLst>
                  <a:cxn ang="0">
                    <a:pos x="65" y="35"/>
                  </a:cxn>
                  <a:cxn ang="0">
                    <a:pos x="57" y="54"/>
                  </a:cxn>
                  <a:cxn ang="0">
                    <a:pos x="42" y="19"/>
                  </a:cxn>
                  <a:cxn ang="0">
                    <a:pos x="34" y="42"/>
                  </a:cxn>
                  <a:cxn ang="0">
                    <a:pos x="4" y="0"/>
                  </a:cxn>
                  <a:cxn ang="0">
                    <a:pos x="0" y="88"/>
                  </a:cxn>
                  <a:cxn ang="0">
                    <a:pos x="38" y="123"/>
                  </a:cxn>
                  <a:cxn ang="0">
                    <a:pos x="83" y="96"/>
                  </a:cxn>
                  <a:cxn ang="0">
                    <a:pos x="65" y="35"/>
                  </a:cxn>
                  <a:cxn ang="0">
                    <a:pos x="75" y="94"/>
                  </a:cxn>
                  <a:cxn ang="0">
                    <a:pos x="38" y="115"/>
                  </a:cxn>
                  <a:cxn ang="0">
                    <a:pos x="7" y="88"/>
                  </a:cxn>
                  <a:cxn ang="0">
                    <a:pos x="11" y="60"/>
                  </a:cxn>
                  <a:cxn ang="0">
                    <a:pos x="15" y="22"/>
                  </a:cxn>
                  <a:cxn ang="0">
                    <a:pos x="31" y="60"/>
                  </a:cxn>
                  <a:cxn ang="0">
                    <a:pos x="45" y="38"/>
                  </a:cxn>
                  <a:cxn ang="0">
                    <a:pos x="50" y="73"/>
                  </a:cxn>
                  <a:cxn ang="0">
                    <a:pos x="67" y="52"/>
                  </a:cxn>
                  <a:cxn ang="0">
                    <a:pos x="75" y="94"/>
                  </a:cxn>
                  <a:cxn ang="0">
                    <a:pos x="75" y="94"/>
                  </a:cxn>
                  <a:cxn ang="0">
                    <a:pos x="75" y="94"/>
                  </a:cxn>
                </a:cxnLst>
                <a:rect l="0" t="0" r="r" b="b"/>
                <a:pathLst>
                  <a:path w="88" h="123">
                    <a:moveTo>
                      <a:pt x="65" y="35"/>
                    </a:moveTo>
                    <a:cubicBezTo>
                      <a:pt x="65" y="45"/>
                      <a:pt x="57" y="54"/>
                      <a:pt x="57" y="54"/>
                    </a:cubicBezTo>
                    <a:cubicBezTo>
                      <a:pt x="57" y="35"/>
                      <a:pt x="42" y="19"/>
                      <a:pt x="42" y="19"/>
                    </a:cubicBezTo>
                    <a:cubicBezTo>
                      <a:pt x="42" y="19"/>
                      <a:pt x="42" y="31"/>
                      <a:pt x="34" y="42"/>
                    </a:cubicBezTo>
                    <a:cubicBezTo>
                      <a:pt x="27" y="15"/>
                      <a:pt x="4" y="0"/>
                      <a:pt x="4" y="0"/>
                    </a:cubicBezTo>
                    <a:cubicBezTo>
                      <a:pt x="15" y="42"/>
                      <a:pt x="0" y="57"/>
                      <a:pt x="0" y="88"/>
                    </a:cubicBezTo>
                    <a:cubicBezTo>
                      <a:pt x="0" y="106"/>
                      <a:pt x="15" y="123"/>
                      <a:pt x="38" y="123"/>
                    </a:cubicBezTo>
                    <a:cubicBezTo>
                      <a:pt x="73" y="123"/>
                      <a:pt x="79" y="110"/>
                      <a:pt x="83" y="96"/>
                    </a:cubicBezTo>
                    <a:cubicBezTo>
                      <a:pt x="88" y="77"/>
                      <a:pt x="80" y="54"/>
                      <a:pt x="65" y="35"/>
                    </a:cubicBezTo>
                    <a:close/>
                    <a:moveTo>
                      <a:pt x="75" y="94"/>
                    </a:moveTo>
                    <a:cubicBezTo>
                      <a:pt x="73" y="104"/>
                      <a:pt x="70" y="115"/>
                      <a:pt x="38" y="115"/>
                    </a:cubicBezTo>
                    <a:cubicBezTo>
                      <a:pt x="19" y="115"/>
                      <a:pt x="7" y="101"/>
                      <a:pt x="7" y="88"/>
                    </a:cubicBezTo>
                    <a:cubicBezTo>
                      <a:pt x="7" y="78"/>
                      <a:pt x="9" y="69"/>
                      <a:pt x="11" y="60"/>
                    </a:cubicBezTo>
                    <a:cubicBezTo>
                      <a:pt x="14" y="49"/>
                      <a:pt x="16" y="37"/>
                      <a:pt x="15" y="22"/>
                    </a:cubicBezTo>
                    <a:cubicBezTo>
                      <a:pt x="27" y="39"/>
                      <a:pt x="31" y="60"/>
                      <a:pt x="31" y="60"/>
                    </a:cubicBezTo>
                    <a:cubicBezTo>
                      <a:pt x="31" y="60"/>
                      <a:pt x="42" y="45"/>
                      <a:pt x="45" y="38"/>
                    </a:cubicBezTo>
                    <a:cubicBezTo>
                      <a:pt x="48" y="42"/>
                      <a:pt x="50" y="58"/>
                      <a:pt x="50" y="73"/>
                    </a:cubicBezTo>
                    <a:cubicBezTo>
                      <a:pt x="50" y="73"/>
                      <a:pt x="60" y="65"/>
                      <a:pt x="67" y="52"/>
                    </a:cubicBezTo>
                    <a:cubicBezTo>
                      <a:pt x="76" y="66"/>
                      <a:pt x="78" y="82"/>
                      <a:pt x="75" y="94"/>
                    </a:cubicBezTo>
                    <a:close/>
                    <a:moveTo>
                      <a:pt x="75" y="94"/>
                    </a:moveTo>
                    <a:cubicBezTo>
                      <a:pt x="75" y="94"/>
                      <a:pt x="75" y="94"/>
                      <a:pt x="75" y="94"/>
                    </a:cubicBezTo>
                  </a:path>
                </a:pathLst>
              </a:custGeom>
              <a:grpFill/>
              <a:ln w="9525">
                <a:noFill/>
                <a:round/>
              </a:ln>
            </p:spPr>
            <p:txBody>
              <a:bodyPr/>
              <a:lstStyle/>
              <a:p>
                <a:pPr>
                  <a:defRPr/>
                </a:pPr>
                <a:endParaRPr lang="en-US" sz="900"/>
              </a:p>
            </p:txBody>
          </p:sp>
          <p:sp>
            <p:nvSpPr>
              <p:cNvPr id="11" name="Freeform 13"/>
              <p:cNvSpPr>
                <a:spLocks noEditPoints="1"/>
              </p:cNvSpPr>
              <p:nvPr/>
            </p:nvSpPr>
            <p:spPr bwMode="auto">
              <a:xfrm>
                <a:off x="1638300" y="1363663"/>
                <a:ext cx="160338" cy="128588"/>
              </a:xfrm>
              <a:custGeom>
                <a:avLst/>
                <a:gdLst/>
                <a:ahLst/>
                <a:cxnLst>
                  <a:cxn ang="0">
                    <a:pos x="53" y="12"/>
                  </a:cxn>
                  <a:cxn ang="0">
                    <a:pos x="49" y="15"/>
                  </a:cxn>
                  <a:cxn ang="0">
                    <a:pos x="31" y="30"/>
                  </a:cxn>
                  <a:cxn ang="0">
                    <a:pos x="29" y="13"/>
                  </a:cxn>
                  <a:cxn ang="0">
                    <a:pos x="29" y="7"/>
                  </a:cxn>
                  <a:cxn ang="0">
                    <a:pos x="23" y="16"/>
                  </a:cxn>
                  <a:cxn ang="0">
                    <a:pos x="17" y="25"/>
                  </a:cxn>
                  <a:cxn ang="0">
                    <a:pos x="8" y="5"/>
                  </a:cxn>
                  <a:cxn ang="0">
                    <a:pos x="7" y="0"/>
                  </a:cxn>
                  <a:cxn ang="0">
                    <a:pos x="5" y="5"/>
                  </a:cxn>
                  <a:cxn ang="0">
                    <a:pos x="0" y="38"/>
                  </a:cxn>
                  <a:cxn ang="0">
                    <a:pos x="2" y="40"/>
                  </a:cxn>
                  <a:cxn ang="0">
                    <a:pos x="4" y="38"/>
                  </a:cxn>
                  <a:cxn ang="0">
                    <a:pos x="7" y="11"/>
                  </a:cxn>
                  <a:cxn ang="0">
                    <a:pos x="15" y="29"/>
                  </a:cxn>
                  <a:cxn ang="0">
                    <a:pos x="16" y="32"/>
                  </a:cxn>
                  <a:cxn ang="0">
                    <a:pos x="18" y="30"/>
                  </a:cxn>
                  <a:cxn ang="0">
                    <a:pos x="25" y="19"/>
                  </a:cxn>
                  <a:cxn ang="0">
                    <a:pos x="28" y="33"/>
                  </a:cxn>
                  <a:cxn ang="0">
                    <a:pos x="29" y="35"/>
                  </a:cxn>
                  <a:cxn ang="0">
                    <a:pos x="31" y="34"/>
                  </a:cxn>
                  <a:cxn ang="0">
                    <a:pos x="50" y="20"/>
                  </a:cxn>
                  <a:cxn ang="0">
                    <a:pos x="48" y="41"/>
                  </a:cxn>
                  <a:cxn ang="0">
                    <a:pos x="49" y="43"/>
                  </a:cxn>
                  <a:cxn ang="0">
                    <a:pos x="49" y="44"/>
                  </a:cxn>
                  <a:cxn ang="0">
                    <a:pos x="51" y="42"/>
                  </a:cxn>
                  <a:cxn ang="0">
                    <a:pos x="53" y="16"/>
                  </a:cxn>
                  <a:cxn ang="0">
                    <a:pos x="53" y="12"/>
                  </a:cxn>
                  <a:cxn ang="0">
                    <a:pos x="53" y="12"/>
                  </a:cxn>
                  <a:cxn ang="0">
                    <a:pos x="53" y="12"/>
                  </a:cxn>
                </a:cxnLst>
                <a:rect l="0" t="0" r="r" b="b"/>
                <a:pathLst>
                  <a:path w="55" h="44">
                    <a:moveTo>
                      <a:pt x="53" y="12"/>
                    </a:moveTo>
                    <a:cubicBezTo>
                      <a:pt x="49" y="15"/>
                      <a:pt x="49" y="15"/>
                      <a:pt x="49" y="15"/>
                    </a:cubicBezTo>
                    <a:cubicBezTo>
                      <a:pt x="45" y="20"/>
                      <a:pt x="42" y="25"/>
                      <a:pt x="31" y="30"/>
                    </a:cubicBezTo>
                    <a:cubicBezTo>
                      <a:pt x="30" y="25"/>
                      <a:pt x="29" y="20"/>
                      <a:pt x="29" y="13"/>
                    </a:cubicBezTo>
                    <a:cubicBezTo>
                      <a:pt x="29" y="7"/>
                      <a:pt x="29" y="7"/>
                      <a:pt x="29" y="7"/>
                    </a:cubicBezTo>
                    <a:cubicBezTo>
                      <a:pt x="23" y="16"/>
                      <a:pt x="23" y="16"/>
                      <a:pt x="23" y="16"/>
                    </a:cubicBezTo>
                    <a:cubicBezTo>
                      <a:pt x="21" y="19"/>
                      <a:pt x="19" y="21"/>
                      <a:pt x="17" y="25"/>
                    </a:cubicBezTo>
                    <a:cubicBezTo>
                      <a:pt x="13" y="16"/>
                      <a:pt x="10" y="10"/>
                      <a:pt x="8" y="5"/>
                    </a:cubicBezTo>
                    <a:cubicBezTo>
                      <a:pt x="7" y="0"/>
                      <a:pt x="7" y="0"/>
                      <a:pt x="7" y="0"/>
                    </a:cubicBezTo>
                    <a:cubicBezTo>
                      <a:pt x="5" y="5"/>
                      <a:pt x="5" y="5"/>
                      <a:pt x="5" y="5"/>
                    </a:cubicBezTo>
                    <a:cubicBezTo>
                      <a:pt x="2" y="13"/>
                      <a:pt x="0" y="20"/>
                      <a:pt x="0" y="38"/>
                    </a:cubicBezTo>
                    <a:cubicBezTo>
                      <a:pt x="0" y="39"/>
                      <a:pt x="1" y="40"/>
                      <a:pt x="2" y="40"/>
                    </a:cubicBezTo>
                    <a:cubicBezTo>
                      <a:pt x="3" y="40"/>
                      <a:pt x="4" y="39"/>
                      <a:pt x="4" y="38"/>
                    </a:cubicBezTo>
                    <a:cubicBezTo>
                      <a:pt x="4" y="24"/>
                      <a:pt x="5" y="17"/>
                      <a:pt x="7" y="11"/>
                    </a:cubicBezTo>
                    <a:cubicBezTo>
                      <a:pt x="9" y="16"/>
                      <a:pt x="11" y="22"/>
                      <a:pt x="15" y="29"/>
                    </a:cubicBezTo>
                    <a:cubicBezTo>
                      <a:pt x="16" y="32"/>
                      <a:pt x="16" y="32"/>
                      <a:pt x="16" y="32"/>
                    </a:cubicBezTo>
                    <a:cubicBezTo>
                      <a:pt x="18" y="30"/>
                      <a:pt x="18" y="30"/>
                      <a:pt x="18" y="30"/>
                    </a:cubicBezTo>
                    <a:cubicBezTo>
                      <a:pt x="21" y="25"/>
                      <a:pt x="23" y="22"/>
                      <a:pt x="25" y="19"/>
                    </a:cubicBezTo>
                    <a:cubicBezTo>
                      <a:pt x="26" y="25"/>
                      <a:pt x="27" y="29"/>
                      <a:pt x="28" y="33"/>
                    </a:cubicBezTo>
                    <a:cubicBezTo>
                      <a:pt x="29" y="35"/>
                      <a:pt x="29" y="35"/>
                      <a:pt x="29" y="35"/>
                    </a:cubicBezTo>
                    <a:cubicBezTo>
                      <a:pt x="31" y="34"/>
                      <a:pt x="31" y="34"/>
                      <a:pt x="31" y="34"/>
                    </a:cubicBezTo>
                    <a:cubicBezTo>
                      <a:pt x="41" y="29"/>
                      <a:pt x="46" y="25"/>
                      <a:pt x="50" y="20"/>
                    </a:cubicBezTo>
                    <a:cubicBezTo>
                      <a:pt x="51" y="28"/>
                      <a:pt x="50" y="35"/>
                      <a:pt x="48" y="41"/>
                    </a:cubicBezTo>
                    <a:cubicBezTo>
                      <a:pt x="47" y="42"/>
                      <a:pt x="48" y="43"/>
                      <a:pt x="49" y="43"/>
                    </a:cubicBezTo>
                    <a:cubicBezTo>
                      <a:pt x="49" y="43"/>
                      <a:pt x="49" y="44"/>
                      <a:pt x="49" y="44"/>
                    </a:cubicBezTo>
                    <a:cubicBezTo>
                      <a:pt x="50" y="44"/>
                      <a:pt x="51" y="43"/>
                      <a:pt x="51" y="42"/>
                    </a:cubicBezTo>
                    <a:cubicBezTo>
                      <a:pt x="54" y="35"/>
                      <a:pt x="55" y="24"/>
                      <a:pt x="53" y="16"/>
                    </a:cubicBezTo>
                    <a:lnTo>
                      <a:pt x="53" y="12"/>
                    </a:lnTo>
                    <a:close/>
                    <a:moveTo>
                      <a:pt x="53" y="12"/>
                    </a:moveTo>
                    <a:cubicBezTo>
                      <a:pt x="53" y="12"/>
                      <a:pt x="53" y="12"/>
                      <a:pt x="53" y="12"/>
                    </a:cubicBezTo>
                  </a:path>
                </a:pathLst>
              </a:custGeom>
              <a:grpFill/>
              <a:ln w="9525">
                <a:noFill/>
                <a:round/>
              </a:ln>
            </p:spPr>
            <p:txBody>
              <a:bodyPr/>
              <a:lstStyle/>
              <a:p>
                <a:pPr>
                  <a:defRPr/>
                </a:pPr>
                <a:endParaRPr lang="en-US" sz="900"/>
              </a:p>
            </p:txBody>
          </p:sp>
        </p:grpSp>
      </p:grpSp>
      <p:grpSp>
        <p:nvGrpSpPr>
          <p:cNvPr id="12" name="组合 11"/>
          <p:cNvGrpSpPr/>
          <p:nvPr/>
        </p:nvGrpSpPr>
        <p:grpSpPr>
          <a:xfrm>
            <a:off x="6557857" y="2990714"/>
            <a:ext cx="994310" cy="993775"/>
            <a:chOff x="6557857" y="2990714"/>
            <a:chExt cx="994310" cy="993775"/>
          </a:xfrm>
        </p:grpSpPr>
        <p:sp>
          <p:nvSpPr>
            <p:cNvPr id="13" name="AutoShape 32"/>
            <p:cNvSpPr/>
            <p:nvPr/>
          </p:nvSpPr>
          <p:spPr bwMode="auto">
            <a:xfrm rot="18900000">
              <a:off x="6557857" y="2990714"/>
              <a:ext cx="994310"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3"/>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grpSp>
          <p:nvGrpSpPr>
            <p:cNvPr id="14" name="Group 35"/>
            <p:cNvGrpSpPr/>
            <p:nvPr/>
          </p:nvGrpSpPr>
          <p:grpSpPr>
            <a:xfrm>
              <a:off x="6882451" y="3193166"/>
              <a:ext cx="363052" cy="535288"/>
              <a:chOff x="4914900" y="1211263"/>
              <a:chExt cx="244475" cy="360363"/>
            </a:xfrm>
            <a:solidFill>
              <a:schemeClr val="bg1"/>
            </a:solidFill>
          </p:grpSpPr>
          <p:sp>
            <p:nvSpPr>
              <p:cNvPr id="15" name="Freeform 38"/>
              <p:cNvSpPr>
                <a:spLocks noEditPoints="1"/>
              </p:cNvSpPr>
              <p:nvPr/>
            </p:nvSpPr>
            <p:spPr bwMode="auto">
              <a:xfrm>
                <a:off x="5013325" y="1314451"/>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lstStyle/>
              <a:p>
                <a:pPr>
                  <a:defRPr/>
                </a:pPr>
                <a:endParaRPr lang="en-US" sz="900"/>
              </a:p>
            </p:txBody>
          </p:sp>
          <p:sp>
            <p:nvSpPr>
              <p:cNvPr id="16" name="Freeform 39"/>
              <p:cNvSpPr>
                <a:spLocks noEditPoints="1"/>
              </p:cNvSpPr>
              <p:nvPr/>
            </p:nvSpPr>
            <p:spPr bwMode="auto">
              <a:xfrm>
                <a:off x="5013325" y="1449388"/>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lstStyle/>
              <a:p>
                <a:pPr>
                  <a:defRPr/>
                </a:pPr>
                <a:endParaRPr lang="en-US" sz="900"/>
              </a:p>
            </p:txBody>
          </p:sp>
          <p:sp>
            <p:nvSpPr>
              <p:cNvPr id="17" name="Freeform 40"/>
              <p:cNvSpPr>
                <a:spLocks noEditPoints="1"/>
              </p:cNvSpPr>
              <p:nvPr/>
            </p:nvSpPr>
            <p:spPr bwMode="auto">
              <a:xfrm>
                <a:off x="4946650" y="1381126"/>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lstStyle/>
              <a:p>
                <a:pPr>
                  <a:defRPr/>
                </a:pPr>
                <a:endParaRPr lang="en-US" sz="900"/>
              </a:p>
            </p:txBody>
          </p:sp>
          <p:sp>
            <p:nvSpPr>
              <p:cNvPr id="18" name="Freeform 41"/>
              <p:cNvSpPr>
                <a:spLocks noEditPoints="1"/>
              </p:cNvSpPr>
              <p:nvPr/>
            </p:nvSpPr>
            <p:spPr bwMode="auto">
              <a:xfrm>
                <a:off x="5081588" y="1381126"/>
                <a:ext cx="22225"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lstStyle/>
              <a:p>
                <a:pPr>
                  <a:defRPr/>
                </a:pPr>
                <a:endParaRPr lang="en-US" sz="900"/>
              </a:p>
            </p:txBody>
          </p:sp>
          <p:sp>
            <p:nvSpPr>
              <p:cNvPr id="19" name="Freeform 42"/>
              <p:cNvSpPr>
                <a:spLocks noEditPoints="1"/>
              </p:cNvSpPr>
              <p:nvPr/>
            </p:nvSpPr>
            <p:spPr bwMode="auto">
              <a:xfrm>
                <a:off x="4967288" y="1428751"/>
                <a:ext cx="20638" cy="22225"/>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lstStyle/>
              <a:p>
                <a:pPr>
                  <a:defRPr/>
                </a:pPr>
                <a:endParaRPr lang="en-US" sz="900"/>
              </a:p>
            </p:txBody>
          </p:sp>
          <p:sp>
            <p:nvSpPr>
              <p:cNvPr id="20" name="Freeform 43"/>
              <p:cNvSpPr>
                <a:spLocks noEditPoints="1"/>
              </p:cNvSpPr>
              <p:nvPr/>
            </p:nvSpPr>
            <p:spPr bwMode="auto">
              <a:xfrm>
                <a:off x="4967288" y="1331913"/>
                <a:ext cx="20638" cy="23813"/>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lstStyle/>
              <a:p>
                <a:pPr>
                  <a:defRPr/>
                </a:pPr>
                <a:endParaRPr lang="en-US" sz="900"/>
              </a:p>
            </p:txBody>
          </p:sp>
          <p:sp>
            <p:nvSpPr>
              <p:cNvPr id="21" name="Freeform 44"/>
              <p:cNvSpPr>
                <a:spLocks noEditPoints="1"/>
              </p:cNvSpPr>
              <p:nvPr/>
            </p:nvSpPr>
            <p:spPr bwMode="auto">
              <a:xfrm>
                <a:off x="5060950" y="1428751"/>
                <a:ext cx="22225" cy="22225"/>
              </a:xfrm>
              <a:custGeom>
                <a:avLst/>
                <a:gdLst/>
                <a:ahLst/>
                <a:cxnLst>
                  <a:cxn ang="0">
                    <a:pos x="8" y="4"/>
                  </a:cxn>
                  <a:cxn ang="0">
                    <a:pos x="4" y="8"/>
                  </a:cxn>
                  <a:cxn ang="0">
                    <a:pos x="0" y="4"/>
                  </a:cxn>
                  <a:cxn ang="0">
                    <a:pos x="4" y="0"/>
                  </a:cxn>
                  <a:cxn ang="0">
                    <a:pos x="8" y="4"/>
                  </a:cxn>
                  <a:cxn ang="0">
                    <a:pos x="8" y="4"/>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2"/>
                      <a:pt x="8" y="4"/>
                    </a:cubicBezTo>
                    <a:close/>
                    <a:moveTo>
                      <a:pt x="8" y="4"/>
                    </a:moveTo>
                    <a:cubicBezTo>
                      <a:pt x="8" y="4"/>
                      <a:pt x="8" y="4"/>
                      <a:pt x="8" y="4"/>
                    </a:cubicBezTo>
                  </a:path>
                </a:pathLst>
              </a:custGeom>
              <a:grpFill/>
              <a:ln w="9525">
                <a:noFill/>
                <a:round/>
              </a:ln>
            </p:spPr>
            <p:txBody>
              <a:bodyPr/>
              <a:lstStyle/>
              <a:p>
                <a:pPr>
                  <a:defRPr/>
                </a:pPr>
                <a:endParaRPr lang="en-US" sz="900"/>
              </a:p>
            </p:txBody>
          </p:sp>
          <p:sp>
            <p:nvSpPr>
              <p:cNvPr id="22" name="Freeform 45"/>
              <p:cNvSpPr>
                <a:spLocks noEditPoints="1"/>
              </p:cNvSpPr>
              <p:nvPr/>
            </p:nvSpPr>
            <p:spPr bwMode="auto">
              <a:xfrm>
                <a:off x="4914900" y="1211263"/>
                <a:ext cx="244475" cy="360363"/>
              </a:xfrm>
              <a:custGeom>
                <a:avLst/>
                <a:gdLst/>
                <a:ahLst/>
                <a:cxnLst>
                  <a:cxn ang="0">
                    <a:pos x="76" y="54"/>
                  </a:cxn>
                  <a:cxn ang="0">
                    <a:pos x="76" y="54"/>
                  </a:cxn>
                  <a:cxn ang="0">
                    <a:pos x="67" y="36"/>
                  </a:cxn>
                  <a:cxn ang="0">
                    <a:pos x="61" y="6"/>
                  </a:cxn>
                  <a:cxn ang="0">
                    <a:pos x="54" y="0"/>
                  </a:cxn>
                  <a:cxn ang="0">
                    <a:pos x="23" y="0"/>
                  </a:cxn>
                  <a:cxn ang="0">
                    <a:pos x="15" y="6"/>
                  </a:cxn>
                  <a:cxn ang="0">
                    <a:pos x="10" y="35"/>
                  </a:cxn>
                  <a:cxn ang="0">
                    <a:pos x="0" y="61"/>
                  </a:cxn>
                  <a:cxn ang="0">
                    <a:pos x="10" y="87"/>
                  </a:cxn>
                  <a:cxn ang="0">
                    <a:pos x="15" y="117"/>
                  </a:cxn>
                  <a:cxn ang="0">
                    <a:pos x="23" y="123"/>
                  </a:cxn>
                  <a:cxn ang="0">
                    <a:pos x="53" y="123"/>
                  </a:cxn>
                  <a:cxn ang="0">
                    <a:pos x="61" y="117"/>
                  </a:cxn>
                  <a:cxn ang="0">
                    <a:pos x="66" y="87"/>
                  </a:cxn>
                  <a:cxn ang="0">
                    <a:pos x="76" y="69"/>
                  </a:cxn>
                  <a:cxn ang="0">
                    <a:pos x="76" y="69"/>
                  </a:cxn>
                  <a:cxn ang="0">
                    <a:pos x="84" y="61"/>
                  </a:cxn>
                  <a:cxn ang="0">
                    <a:pos x="76" y="54"/>
                  </a:cxn>
                  <a:cxn ang="0">
                    <a:pos x="23" y="8"/>
                  </a:cxn>
                  <a:cxn ang="0">
                    <a:pos x="54" y="8"/>
                  </a:cxn>
                  <a:cxn ang="0">
                    <a:pos x="58" y="28"/>
                  </a:cxn>
                  <a:cxn ang="0">
                    <a:pos x="38" y="23"/>
                  </a:cxn>
                  <a:cxn ang="0">
                    <a:pos x="19" y="28"/>
                  </a:cxn>
                  <a:cxn ang="0">
                    <a:pos x="23" y="8"/>
                  </a:cxn>
                  <a:cxn ang="0">
                    <a:pos x="53" y="115"/>
                  </a:cxn>
                  <a:cxn ang="0">
                    <a:pos x="23" y="115"/>
                  </a:cxn>
                  <a:cxn ang="0">
                    <a:pos x="19" y="95"/>
                  </a:cxn>
                  <a:cxn ang="0">
                    <a:pos x="38" y="100"/>
                  </a:cxn>
                  <a:cxn ang="0">
                    <a:pos x="57" y="95"/>
                  </a:cxn>
                  <a:cxn ang="0">
                    <a:pos x="53" y="115"/>
                  </a:cxn>
                  <a:cxn ang="0">
                    <a:pos x="38" y="92"/>
                  </a:cxn>
                  <a:cxn ang="0">
                    <a:pos x="7" y="61"/>
                  </a:cxn>
                  <a:cxn ang="0">
                    <a:pos x="38" y="31"/>
                  </a:cxn>
                  <a:cxn ang="0">
                    <a:pos x="69" y="61"/>
                  </a:cxn>
                  <a:cxn ang="0">
                    <a:pos x="38" y="92"/>
                  </a:cxn>
                  <a:cxn ang="0">
                    <a:pos x="38" y="92"/>
                  </a:cxn>
                  <a:cxn ang="0">
                    <a:pos x="38" y="92"/>
                  </a:cxn>
                </a:cxnLst>
                <a:rect l="0" t="0" r="r" b="b"/>
                <a:pathLst>
                  <a:path w="84" h="123">
                    <a:moveTo>
                      <a:pt x="76" y="54"/>
                    </a:moveTo>
                    <a:cubicBezTo>
                      <a:pt x="76" y="54"/>
                      <a:pt x="76" y="54"/>
                      <a:pt x="76" y="54"/>
                    </a:cubicBezTo>
                    <a:cubicBezTo>
                      <a:pt x="74" y="47"/>
                      <a:pt x="71" y="41"/>
                      <a:pt x="67" y="36"/>
                    </a:cubicBezTo>
                    <a:cubicBezTo>
                      <a:pt x="61" y="6"/>
                      <a:pt x="61" y="6"/>
                      <a:pt x="61" y="6"/>
                    </a:cubicBezTo>
                    <a:cubicBezTo>
                      <a:pt x="61" y="3"/>
                      <a:pt x="57" y="0"/>
                      <a:pt x="54" y="0"/>
                    </a:cubicBezTo>
                    <a:cubicBezTo>
                      <a:pt x="23" y="0"/>
                      <a:pt x="23" y="0"/>
                      <a:pt x="23" y="0"/>
                    </a:cubicBezTo>
                    <a:cubicBezTo>
                      <a:pt x="19" y="0"/>
                      <a:pt x="16" y="3"/>
                      <a:pt x="15" y="6"/>
                    </a:cubicBezTo>
                    <a:cubicBezTo>
                      <a:pt x="10" y="35"/>
                      <a:pt x="10" y="35"/>
                      <a:pt x="10" y="35"/>
                    </a:cubicBezTo>
                    <a:cubicBezTo>
                      <a:pt x="4" y="42"/>
                      <a:pt x="0" y="51"/>
                      <a:pt x="0" y="61"/>
                    </a:cubicBezTo>
                    <a:cubicBezTo>
                      <a:pt x="0" y="71"/>
                      <a:pt x="3" y="80"/>
                      <a:pt x="10" y="87"/>
                    </a:cubicBezTo>
                    <a:cubicBezTo>
                      <a:pt x="15" y="117"/>
                      <a:pt x="15" y="117"/>
                      <a:pt x="15" y="117"/>
                    </a:cubicBezTo>
                    <a:cubicBezTo>
                      <a:pt x="16" y="120"/>
                      <a:pt x="19" y="123"/>
                      <a:pt x="23" y="123"/>
                    </a:cubicBezTo>
                    <a:cubicBezTo>
                      <a:pt x="53" y="123"/>
                      <a:pt x="53" y="123"/>
                      <a:pt x="53" y="123"/>
                    </a:cubicBezTo>
                    <a:cubicBezTo>
                      <a:pt x="57" y="123"/>
                      <a:pt x="60" y="120"/>
                      <a:pt x="61" y="117"/>
                    </a:cubicBezTo>
                    <a:cubicBezTo>
                      <a:pt x="66" y="87"/>
                      <a:pt x="66" y="87"/>
                      <a:pt x="66" y="87"/>
                    </a:cubicBezTo>
                    <a:cubicBezTo>
                      <a:pt x="71" y="82"/>
                      <a:pt x="74" y="76"/>
                      <a:pt x="76" y="69"/>
                    </a:cubicBezTo>
                    <a:cubicBezTo>
                      <a:pt x="76" y="69"/>
                      <a:pt x="76" y="69"/>
                      <a:pt x="76" y="69"/>
                    </a:cubicBezTo>
                    <a:cubicBezTo>
                      <a:pt x="81" y="69"/>
                      <a:pt x="84" y="66"/>
                      <a:pt x="84" y="61"/>
                    </a:cubicBezTo>
                    <a:cubicBezTo>
                      <a:pt x="84" y="57"/>
                      <a:pt x="81" y="54"/>
                      <a:pt x="76" y="54"/>
                    </a:cubicBezTo>
                    <a:close/>
                    <a:moveTo>
                      <a:pt x="23" y="8"/>
                    </a:moveTo>
                    <a:cubicBezTo>
                      <a:pt x="54" y="8"/>
                      <a:pt x="54" y="8"/>
                      <a:pt x="54" y="8"/>
                    </a:cubicBezTo>
                    <a:cubicBezTo>
                      <a:pt x="58" y="28"/>
                      <a:pt x="58" y="28"/>
                      <a:pt x="58" y="28"/>
                    </a:cubicBezTo>
                    <a:cubicBezTo>
                      <a:pt x="52" y="25"/>
                      <a:pt x="45" y="23"/>
                      <a:pt x="38" y="23"/>
                    </a:cubicBezTo>
                    <a:cubicBezTo>
                      <a:pt x="31" y="23"/>
                      <a:pt x="25" y="25"/>
                      <a:pt x="19" y="28"/>
                    </a:cubicBezTo>
                    <a:lnTo>
                      <a:pt x="23" y="8"/>
                    </a:lnTo>
                    <a:close/>
                    <a:moveTo>
                      <a:pt x="53" y="115"/>
                    </a:moveTo>
                    <a:cubicBezTo>
                      <a:pt x="23" y="115"/>
                      <a:pt x="23" y="115"/>
                      <a:pt x="23" y="115"/>
                    </a:cubicBezTo>
                    <a:cubicBezTo>
                      <a:pt x="19" y="95"/>
                      <a:pt x="19" y="95"/>
                      <a:pt x="19" y="95"/>
                    </a:cubicBezTo>
                    <a:cubicBezTo>
                      <a:pt x="24" y="98"/>
                      <a:pt x="31" y="100"/>
                      <a:pt x="38" y="100"/>
                    </a:cubicBezTo>
                    <a:cubicBezTo>
                      <a:pt x="45" y="100"/>
                      <a:pt x="51" y="98"/>
                      <a:pt x="57" y="95"/>
                    </a:cubicBezTo>
                    <a:lnTo>
                      <a:pt x="53" y="115"/>
                    </a:lnTo>
                    <a:close/>
                    <a:moveTo>
                      <a:pt x="38" y="92"/>
                    </a:moveTo>
                    <a:cubicBezTo>
                      <a:pt x="21" y="92"/>
                      <a:pt x="7" y="78"/>
                      <a:pt x="7" y="61"/>
                    </a:cubicBezTo>
                    <a:cubicBezTo>
                      <a:pt x="7" y="45"/>
                      <a:pt x="21" y="31"/>
                      <a:pt x="38" y="31"/>
                    </a:cubicBezTo>
                    <a:cubicBezTo>
                      <a:pt x="55" y="31"/>
                      <a:pt x="69" y="45"/>
                      <a:pt x="69" y="61"/>
                    </a:cubicBezTo>
                    <a:cubicBezTo>
                      <a:pt x="69" y="78"/>
                      <a:pt x="55" y="92"/>
                      <a:pt x="38" y="92"/>
                    </a:cubicBezTo>
                    <a:close/>
                    <a:moveTo>
                      <a:pt x="38" y="92"/>
                    </a:moveTo>
                    <a:cubicBezTo>
                      <a:pt x="38" y="92"/>
                      <a:pt x="38" y="92"/>
                      <a:pt x="38" y="92"/>
                    </a:cubicBezTo>
                  </a:path>
                </a:pathLst>
              </a:custGeom>
              <a:grpFill/>
              <a:ln w="9525">
                <a:noFill/>
                <a:round/>
              </a:ln>
            </p:spPr>
            <p:txBody>
              <a:bodyPr/>
              <a:lstStyle/>
              <a:p>
                <a:pPr>
                  <a:defRPr/>
                </a:pPr>
                <a:endParaRPr lang="en-US" sz="900"/>
              </a:p>
            </p:txBody>
          </p:sp>
          <p:sp>
            <p:nvSpPr>
              <p:cNvPr id="23" name="Freeform 46"/>
              <p:cNvSpPr>
                <a:spLocks noEditPoints="1"/>
              </p:cNvSpPr>
              <p:nvPr/>
            </p:nvSpPr>
            <p:spPr bwMode="auto">
              <a:xfrm>
                <a:off x="5013325" y="1335088"/>
                <a:ext cx="68263" cy="66675"/>
              </a:xfrm>
              <a:custGeom>
                <a:avLst/>
                <a:gdLst/>
                <a:ahLst/>
                <a:cxnLst>
                  <a:cxn ang="0">
                    <a:pos x="23" y="0"/>
                  </a:cxn>
                  <a:cxn ang="0">
                    <a:pos x="21" y="0"/>
                  </a:cxn>
                  <a:cxn ang="0">
                    <a:pos x="1" y="17"/>
                  </a:cxn>
                  <a:cxn ang="0">
                    <a:pos x="0" y="20"/>
                  </a:cxn>
                  <a:cxn ang="0">
                    <a:pos x="1" y="22"/>
                  </a:cxn>
                  <a:cxn ang="0">
                    <a:pos x="4" y="23"/>
                  </a:cxn>
                  <a:cxn ang="0">
                    <a:pos x="7" y="22"/>
                  </a:cxn>
                  <a:cxn ang="0">
                    <a:pos x="14" y="14"/>
                  </a:cxn>
                  <a:cxn ang="0">
                    <a:pos x="23" y="2"/>
                  </a:cxn>
                  <a:cxn ang="0">
                    <a:pos x="23" y="0"/>
                  </a:cxn>
                  <a:cxn ang="0">
                    <a:pos x="23" y="0"/>
                  </a:cxn>
                  <a:cxn ang="0">
                    <a:pos x="23" y="0"/>
                  </a:cxn>
                </a:cxnLst>
                <a:rect l="0" t="0" r="r" b="b"/>
                <a:pathLst>
                  <a:path w="23" h="23">
                    <a:moveTo>
                      <a:pt x="23" y="0"/>
                    </a:moveTo>
                    <a:cubicBezTo>
                      <a:pt x="22" y="0"/>
                      <a:pt x="22" y="0"/>
                      <a:pt x="21" y="0"/>
                    </a:cubicBezTo>
                    <a:cubicBezTo>
                      <a:pt x="1" y="17"/>
                      <a:pt x="1" y="17"/>
                      <a:pt x="1" y="17"/>
                    </a:cubicBezTo>
                    <a:cubicBezTo>
                      <a:pt x="1" y="18"/>
                      <a:pt x="0" y="18"/>
                      <a:pt x="0" y="20"/>
                    </a:cubicBezTo>
                    <a:cubicBezTo>
                      <a:pt x="0" y="21"/>
                      <a:pt x="0" y="21"/>
                      <a:pt x="1" y="22"/>
                    </a:cubicBezTo>
                    <a:cubicBezTo>
                      <a:pt x="2" y="23"/>
                      <a:pt x="3" y="23"/>
                      <a:pt x="4" y="23"/>
                    </a:cubicBezTo>
                    <a:cubicBezTo>
                      <a:pt x="5" y="23"/>
                      <a:pt x="6" y="23"/>
                      <a:pt x="7" y="22"/>
                    </a:cubicBezTo>
                    <a:cubicBezTo>
                      <a:pt x="14" y="14"/>
                      <a:pt x="14" y="14"/>
                      <a:pt x="14" y="14"/>
                    </a:cubicBezTo>
                    <a:cubicBezTo>
                      <a:pt x="23" y="2"/>
                      <a:pt x="23" y="2"/>
                      <a:pt x="23" y="2"/>
                    </a:cubicBezTo>
                    <a:cubicBezTo>
                      <a:pt x="23" y="2"/>
                      <a:pt x="23" y="1"/>
                      <a:pt x="23" y="0"/>
                    </a:cubicBezTo>
                    <a:close/>
                    <a:moveTo>
                      <a:pt x="23" y="0"/>
                    </a:moveTo>
                    <a:cubicBezTo>
                      <a:pt x="23" y="0"/>
                      <a:pt x="23" y="0"/>
                      <a:pt x="23" y="0"/>
                    </a:cubicBezTo>
                  </a:path>
                </a:pathLst>
              </a:custGeom>
              <a:grpFill/>
              <a:ln w="9525">
                <a:noFill/>
                <a:round/>
              </a:ln>
            </p:spPr>
            <p:txBody>
              <a:bodyPr/>
              <a:lstStyle/>
              <a:p>
                <a:pPr>
                  <a:defRPr/>
                </a:pPr>
                <a:endParaRPr lang="en-US" sz="900"/>
              </a:p>
            </p:txBody>
          </p:sp>
        </p:grpSp>
      </p:grpSp>
      <p:grpSp>
        <p:nvGrpSpPr>
          <p:cNvPr id="24" name="组合 23"/>
          <p:cNvGrpSpPr/>
          <p:nvPr/>
        </p:nvGrpSpPr>
        <p:grpSpPr>
          <a:xfrm>
            <a:off x="8450458" y="2990714"/>
            <a:ext cx="993516" cy="993775"/>
            <a:chOff x="8450458" y="2990714"/>
            <a:chExt cx="993516" cy="993775"/>
          </a:xfrm>
        </p:grpSpPr>
        <p:sp>
          <p:nvSpPr>
            <p:cNvPr id="25" name="AutoShape 35"/>
            <p:cNvSpPr/>
            <p:nvPr/>
          </p:nvSpPr>
          <p:spPr bwMode="auto">
            <a:xfrm rot="18900000">
              <a:off x="8450458" y="2990714"/>
              <a:ext cx="993516"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26" name="Freeform 92"/>
            <p:cNvSpPr>
              <a:spLocks noEditPoints="1"/>
            </p:cNvSpPr>
            <p:nvPr/>
          </p:nvSpPr>
          <p:spPr bwMode="auto">
            <a:xfrm>
              <a:off x="8687597" y="3297658"/>
              <a:ext cx="533261" cy="402167"/>
            </a:xfrm>
            <a:custGeom>
              <a:avLst/>
              <a:gdLst>
                <a:gd name="T0" fmla="*/ 101 w 123"/>
                <a:gd name="T1" fmla="*/ 2 h 92"/>
                <a:gd name="T2" fmla="*/ 27 w 123"/>
                <a:gd name="T3" fmla="*/ 0 h 92"/>
                <a:gd name="T4" fmla="*/ 2 w 123"/>
                <a:gd name="T5" fmla="*/ 22 h 92"/>
                <a:gd name="T6" fmla="*/ 2 w 123"/>
                <a:gd name="T7" fmla="*/ 32 h 92"/>
                <a:gd name="T8" fmla="*/ 61 w 123"/>
                <a:gd name="T9" fmla="*/ 92 h 92"/>
                <a:gd name="T10" fmla="*/ 121 w 123"/>
                <a:gd name="T11" fmla="*/ 32 h 92"/>
                <a:gd name="T12" fmla="*/ 120 w 123"/>
                <a:gd name="T13" fmla="*/ 22 h 92"/>
                <a:gd name="T14" fmla="*/ 86 w 123"/>
                <a:gd name="T15" fmla="*/ 14 h 92"/>
                <a:gd name="T16" fmla="*/ 93 w 123"/>
                <a:gd name="T17" fmla="*/ 8 h 92"/>
                <a:gd name="T18" fmla="*/ 76 w 123"/>
                <a:gd name="T19" fmla="*/ 27 h 92"/>
                <a:gd name="T20" fmla="*/ 93 w 123"/>
                <a:gd name="T21" fmla="*/ 27 h 92"/>
                <a:gd name="T22" fmla="*/ 73 w 123"/>
                <a:gd name="T23" fmla="*/ 25 h 92"/>
                <a:gd name="T24" fmla="*/ 75 w 123"/>
                <a:gd name="T25" fmla="*/ 9 h 92"/>
                <a:gd name="T26" fmla="*/ 70 w 123"/>
                <a:gd name="T27" fmla="*/ 27 h 92"/>
                <a:gd name="T28" fmla="*/ 61 w 123"/>
                <a:gd name="T29" fmla="*/ 20 h 92"/>
                <a:gd name="T30" fmla="*/ 70 w 123"/>
                <a:gd name="T31" fmla="*/ 8 h 92"/>
                <a:gd name="T32" fmla="*/ 53 w 123"/>
                <a:gd name="T33" fmla="*/ 8 h 92"/>
                <a:gd name="T34" fmla="*/ 58 w 123"/>
                <a:gd name="T35" fmla="*/ 17 h 92"/>
                <a:gd name="T36" fmla="*/ 40 w 123"/>
                <a:gd name="T37" fmla="*/ 16 h 92"/>
                <a:gd name="T38" fmla="*/ 58 w 123"/>
                <a:gd name="T39" fmla="*/ 17 h 92"/>
                <a:gd name="T40" fmla="*/ 30 w 123"/>
                <a:gd name="T41" fmla="*/ 27 h 92"/>
                <a:gd name="T42" fmla="*/ 47 w 123"/>
                <a:gd name="T43" fmla="*/ 27 h 92"/>
                <a:gd name="T44" fmla="*/ 37 w 123"/>
                <a:gd name="T45" fmla="*/ 14 h 92"/>
                <a:gd name="T46" fmla="*/ 43 w 123"/>
                <a:gd name="T47" fmla="*/ 8 h 92"/>
                <a:gd name="T48" fmla="*/ 34 w 123"/>
                <a:gd name="T49" fmla="*/ 17 h 92"/>
                <a:gd name="T50" fmla="*/ 8 w 123"/>
                <a:gd name="T51" fmla="*/ 27 h 92"/>
                <a:gd name="T52" fmla="*/ 11 w 123"/>
                <a:gd name="T53" fmla="*/ 31 h 92"/>
                <a:gd name="T54" fmla="*/ 49 w 123"/>
                <a:gd name="T55" fmla="*/ 71 h 92"/>
                <a:gd name="T56" fmla="*/ 29 w 123"/>
                <a:gd name="T57" fmla="*/ 31 h 92"/>
                <a:gd name="T58" fmla="*/ 57 w 123"/>
                <a:gd name="T59" fmla="*/ 78 h 92"/>
                <a:gd name="T60" fmla="*/ 52 w 123"/>
                <a:gd name="T61" fmla="*/ 31 h 92"/>
                <a:gd name="T62" fmla="*/ 61 w 123"/>
                <a:gd name="T63" fmla="*/ 79 h 92"/>
                <a:gd name="T64" fmla="*/ 65 w 123"/>
                <a:gd name="T65" fmla="*/ 78 h 92"/>
                <a:gd name="T66" fmla="*/ 94 w 123"/>
                <a:gd name="T67" fmla="*/ 31 h 92"/>
                <a:gd name="T68" fmla="*/ 74 w 123"/>
                <a:gd name="T69" fmla="*/ 71 h 92"/>
                <a:gd name="T70" fmla="*/ 112 w 123"/>
                <a:gd name="T71" fmla="*/ 31 h 92"/>
                <a:gd name="T72" fmla="*/ 99 w 123"/>
                <a:gd name="T73" fmla="*/ 27 h 92"/>
                <a:gd name="T74" fmla="*/ 97 w 123"/>
                <a:gd name="T75" fmla="*/ 9 h 92"/>
                <a:gd name="T76" fmla="*/ 99 w 123"/>
                <a:gd name="T77" fmla="*/ 27 h 92"/>
                <a:gd name="T78" fmla="*/ 99 w 123"/>
                <a:gd name="T79" fmla="*/ 27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a:noFill/>
            </a:ln>
          </p:spPr>
          <p:txBody>
            <a:bodyPr lIns="121899" tIns="60950" rIns="121899" bIns="60950"/>
            <a:lstStyle/>
            <a:p>
              <a:endParaRPr lang="en-US" sz="900"/>
            </a:p>
          </p:txBody>
        </p:sp>
      </p:grpSp>
      <p:pic>
        <p:nvPicPr>
          <p:cNvPr id="27" name="图片占位符 18"/>
          <p:cNvPicPr>
            <a:picLocks noChangeAspect="1"/>
          </p:cNvPicPr>
          <p:nvPr/>
        </p:nvPicPr>
        <p:blipFill>
          <a:blip r:embed="rId3" cstate="screen"/>
          <a:stretch>
            <a:fillRect/>
          </a:stretch>
        </p:blipFill>
        <p:spPr>
          <a:xfrm>
            <a:off x="8932127" y="1803943"/>
            <a:ext cx="1890836" cy="1626448"/>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pic>
        <p:nvPicPr>
          <p:cNvPr id="28" name="图片占位符 15"/>
          <p:cNvPicPr>
            <a:picLocks noChangeAspect="1"/>
          </p:cNvPicPr>
          <p:nvPr/>
        </p:nvPicPr>
        <p:blipFill>
          <a:blip r:embed="rId4" cstate="screen"/>
          <a:stretch>
            <a:fillRect/>
          </a:stretch>
        </p:blipFill>
        <p:spPr>
          <a:xfrm>
            <a:off x="7041290" y="1812563"/>
            <a:ext cx="1890836" cy="1609208"/>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pic>
        <p:nvPicPr>
          <p:cNvPr id="29" name="图片占位符 12"/>
          <p:cNvPicPr>
            <a:picLocks noChangeAspect="1"/>
          </p:cNvPicPr>
          <p:nvPr/>
        </p:nvPicPr>
        <p:blipFill>
          <a:blip r:embed="rId5" cstate="screen"/>
          <a:stretch>
            <a:fillRect/>
          </a:stretch>
        </p:blipFill>
        <p:spPr>
          <a:xfrm>
            <a:off x="3259874" y="1785495"/>
            <a:ext cx="1890836" cy="1663344"/>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pic>
        <p:nvPicPr>
          <p:cNvPr id="30" name="图片占位符 2"/>
          <p:cNvPicPr>
            <a:picLocks noChangeAspect="1"/>
          </p:cNvPicPr>
          <p:nvPr/>
        </p:nvPicPr>
        <p:blipFill>
          <a:blip r:embed="rId6" cstate="screen"/>
          <a:stretch>
            <a:fillRect/>
          </a:stretch>
        </p:blipFill>
        <p:spPr>
          <a:xfrm>
            <a:off x="1369038" y="1795648"/>
            <a:ext cx="1890836" cy="1643038"/>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grpSp>
        <p:nvGrpSpPr>
          <p:cNvPr id="31" name="组合 30"/>
          <p:cNvGrpSpPr/>
          <p:nvPr/>
        </p:nvGrpSpPr>
        <p:grpSpPr>
          <a:xfrm>
            <a:off x="1447448" y="4519343"/>
            <a:ext cx="2210151" cy="1725571"/>
            <a:chOff x="750663" y="4303443"/>
            <a:chExt cx="2210151" cy="1725571"/>
          </a:xfrm>
        </p:grpSpPr>
        <p:sp>
          <p:nvSpPr>
            <p:cNvPr id="32" name="TextBox 7"/>
            <p:cNvSpPr txBox="1"/>
            <p:nvPr/>
          </p:nvSpPr>
          <p:spPr>
            <a:xfrm>
              <a:off x="750664"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33" name="Straight Connector 8"/>
            <p:cNvCxnSpPr/>
            <p:nvPr/>
          </p:nvCxnSpPr>
          <p:spPr>
            <a:xfrm>
              <a:off x="769714" y="4774837"/>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4" name="TextBox 9"/>
            <p:cNvSpPr txBox="1"/>
            <p:nvPr/>
          </p:nvSpPr>
          <p:spPr>
            <a:xfrm>
              <a:off x="750663" y="4303443"/>
              <a:ext cx="2210151" cy="276999"/>
            </a:xfrm>
            <a:prstGeom prst="rect">
              <a:avLst/>
            </a:prstGeom>
            <a:noFill/>
          </p:spPr>
          <p:txBody>
            <a:bodyPr wrap="square" lIns="0" tIns="0" rIns="0" bIns="0" rtlCol="0">
              <a:spAutoFit/>
            </a:bodyPr>
            <a:lstStyle/>
            <a:p>
              <a:r>
                <a:rPr lang="zh-CN" altLang="en-US" b="1" dirty="0">
                  <a:solidFill>
                    <a:schemeClr val="accent1"/>
                  </a:solidFill>
                  <a:latin typeface="+mj-ea"/>
                  <a:ea typeface="+mj-ea"/>
                </a:rPr>
                <a:t>添加标题</a:t>
              </a:r>
              <a:endParaRPr lang="en-US" b="1" dirty="0">
                <a:solidFill>
                  <a:schemeClr val="accent1"/>
                </a:solidFill>
                <a:latin typeface="+mj-ea"/>
                <a:ea typeface="+mj-ea"/>
              </a:endParaRPr>
            </a:p>
          </p:txBody>
        </p:sp>
        <p:grpSp>
          <p:nvGrpSpPr>
            <p:cNvPr id="35" name="组合 34"/>
            <p:cNvGrpSpPr/>
            <p:nvPr/>
          </p:nvGrpSpPr>
          <p:grpSpPr>
            <a:xfrm>
              <a:off x="750664" y="5837294"/>
              <a:ext cx="985978" cy="191720"/>
              <a:chOff x="1814629" y="1417778"/>
              <a:chExt cx="1450079" cy="281963"/>
            </a:xfrm>
          </p:grpSpPr>
          <p:grpSp>
            <p:nvGrpSpPr>
              <p:cNvPr id="36" name="组合 35"/>
              <p:cNvGrpSpPr/>
              <p:nvPr/>
            </p:nvGrpSpPr>
            <p:grpSpPr>
              <a:xfrm>
                <a:off x="1814629" y="1417778"/>
                <a:ext cx="281964" cy="281963"/>
                <a:chOff x="1814629" y="1417778"/>
                <a:chExt cx="281964" cy="281963"/>
              </a:xfrm>
            </p:grpSpPr>
            <p:sp>
              <p:nvSpPr>
                <p:cNvPr id="46" name="矩形: 圆角 45"/>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7" name="组合 36"/>
              <p:cNvGrpSpPr/>
              <p:nvPr/>
            </p:nvGrpSpPr>
            <p:grpSpPr>
              <a:xfrm>
                <a:off x="2204001" y="1417778"/>
                <a:ext cx="281964" cy="281963"/>
                <a:chOff x="2204001" y="1417778"/>
                <a:chExt cx="281964" cy="281963"/>
              </a:xfrm>
            </p:grpSpPr>
            <p:sp>
              <p:nvSpPr>
                <p:cNvPr id="44" name="矩形: 圆角 43"/>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8" name="组合 37"/>
              <p:cNvGrpSpPr/>
              <p:nvPr/>
            </p:nvGrpSpPr>
            <p:grpSpPr>
              <a:xfrm>
                <a:off x="2982744" y="1417778"/>
                <a:ext cx="281964" cy="281963"/>
                <a:chOff x="2982744" y="1417778"/>
                <a:chExt cx="281964" cy="281963"/>
              </a:xfrm>
            </p:grpSpPr>
            <p:sp>
              <p:nvSpPr>
                <p:cNvPr id="42" name="矩形: 圆角 41"/>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9" name="组合 38"/>
              <p:cNvGrpSpPr/>
              <p:nvPr/>
            </p:nvGrpSpPr>
            <p:grpSpPr>
              <a:xfrm>
                <a:off x="2593373" y="1417778"/>
                <a:ext cx="281964" cy="281963"/>
                <a:chOff x="2593373" y="1417778"/>
                <a:chExt cx="281964" cy="281963"/>
              </a:xfrm>
            </p:grpSpPr>
            <p:sp>
              <p:nvSpPr>
                <p:cNvPr id="40" name="矩形: 圆角 39"/>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48" name="组合 47"/>
          <p:cNvGrpSpPr/>
          <p:nvPr/>
        </p:nvGrpSpPr>
        <p:grpSpPr>
          <a:xfrm>
            <a:off x="3947667" y="4519343"/>
            <a:ext cx="2086513" cy="1725571"/>
            <a:chOff x="3505536" y="4303443"/>
            <a:chExt cx="2086513" cy="1725571"/>
          </a:xfrm>
        </p:grpSpPr>
        <p:sp>
          <p:nvSpPr>
            <p:cNvPr id="49" name="TextBox 7"/>
            <p:cNvSpPr txBox="1"/>
            <p:nvPr/>
          </p:nvSpPr>
          <p:spPr>
            <a:xfrm>
              <a:off x="3505537"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50" name="Straight Connector 8"/>
            <p:cNvCxnSpPr/>
            <p:nvPr/>
          </p:nvCxnSpPr>
          <p:spPr>
            <a:xfrm>
              <a:off x="3524587" y="4774837"/>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Box 9"/>
            <p:cNvSpPr txBox="1"/>
            <p:nvPr/>
          </p:nvSpPr>
          <p:spPr>
            <a:xfrm>
              <a:off x="3505536" y="4303443"/>
              <a:ext cx="2086513" cy="276999"/>
            </a:xfrm>
            <a:prstGeom prst="rect">
              <a:avLst/>
            </a:prstGeom>
            <a:noFill/>
          </p:spPr>
          <p:txBody>
            <a:bodyPr wrap="square" lIns="0" tIns="0" rIns="0" bIns="0" rtlCol="0">
              <a:spAutoFit/>
            </a:bodyPr>
            <a:lstStyle/>
            <a:p>
              <a:r>
                <a:rPr lang="zh-CN" altLang="en-US" b="1" dirty="0">
                  <a:solidFill>
                    <a:schemeClr val="accent2"/>
                  </a:solidFill>
                  <a:latin typeface="+mj-ea"/>
                  <a:ea typeface="+mj-ea"/>
                </a:rPr>
                <a:t>添加标题</a:t>
              </a:r>
              <a:endParaRPr lang="en-US" b="1" dirty="0">
                <a:solidFill>
                  <a:schemeClr val="accent2"/>
                </a:solidFill>
                <a:latin typeface="+mj-ea"/>
                <a:ea typeface="+mj-ea"/>
              </a:endParaRPr>
            </a:p>
          </p:txBody>
        </p:sp>
        <p:grpSp>
          <p:nvGrpSpPr>
            <p:cNvPr id="52" name="组合 51"/>
            <p:cNvGrpSpPr/>
            <p:nvPr/>
          </p:nvGrpSpPr>
          <p:grpSpPr>
            <a:xfrm>
              <a:off x="3505537" y="5837294"/>
              <a:ext cx="985978" cy="191720"/>
              <a:chOff x="1814629" y="1417778"/>
              <a:chExt cx="1450079" cy="281963"/>
            </a:xfrm>
          </p:grpSpPr>
          <p:grpSp>
            <p:nvGrpSpPr>
              <p:cNvPr id="53" name="组合 52"/>
              <p:cNvGrpSpPr/>
              <p:nvPr/>
            </p:nvGrpSpPr>
            <p:grpSpPr>
              <a:xfrm>
                <a:off x="1814629" y="1417778"/>
                <a:ext cx="281964" cy="281963"/>
                <a:chOff x="1814629" y="1417778"/>
                <a:chExt cx="281964" cy="281963"/>
              </a:xfrm>
            </p:grpSpPr>
            <p:sp>
              <p:nvSpPr>
                <p:cNvPr id="63" name="矩形: 圆角 62"/>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4" name="组合 53"/>
              <p:cNvGrpSpPr/>
              <p:nvPr/>
            </p:nvGrpSpPr>
            <p:grpSpPr>
              <a:xfrm>
                <a:off x="2204001" y="1417778"/>
                <a:ext cx="281964" cy="281963"/>
                <a:chOff x="2204001" y="1417778"/>
                <a:chExt cx="281964" cy="281963"/>
              </a:xfrm>
            </p:grpSpPr>
            <p:sp>
              <p:nvSpPr>
                <p:cNvPr id="61" name="矩形: 圆角 60"/>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组合 54"/>
              <p:cNvGrpSpPr/>
              <p:nvPr/>
            </p:nvGrpSpPr>
            <p:grpSpPr>
              <a:xfrm>
                <a:off x="2982744" y="1417778"/>
                <a:ext cx="281964" cy="281963"/>
                <a:chOff x="2982744" y="1417778"/>
                <a:chExt cx="281964" cy="281963"/>
              </a:xfrm>
            </p:grpSpPr>
            <p:sp>
              <p:nvSpPr>
                <p:cNvPr id="59" name="矩形: 圆角 58"/>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组合 55"/>
              <p:cNvGrpSpPr/>
              <p:nvPr/>
            </p:nvGrpSpPr>
            <p:grpSpPr>
              <a:xfrm>
                <a:off x="2593373" y="1417778"/>
                <a:ext cx="281964" cy="281963"/>
                <a:chOff x="2593373" y="1417778"/>
                <a:chExt cx="281964" cy="281963"/>
              </a:xfrm>
            </p:grpSpPr>
            <p:sp>
              <p:nvSpPr>
                <p:cNvPr id="57" name="矩形: 圆角 56"/>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65" name="组合 64"/>
          <p:cNvGrpSpPr/>
          <p:nvPr/>
        </p:nvGrpSpPr>
        <p:grpSpPr>
          <a:xfrm>
            <a:off x="6447887" y="4519343"/>
            <a:ext cx="2086512" cy="1725571"/>
            <a:chOff x="6260410" y="4303443"/>
            <a:chExt cx="2086512" cy="1725571"/>
          </a:xfrm>
        </p:grpSpPr>
        <p:sp>
          <p:nvSpPr>
            <p:cNvPr id="66" name="TextBox 7"/>
            <p:cNvSpPr txBox="1"/>
            <p:nvPr/>
          </p:nvSpPr>
          <p:spPr>
            <a:xfrm>
              <a:off x="6260410"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67" name="Straight Connector 8"/>
            <p:cNvCxnSpPr/>
            <p:nvPr/>
          </p:nvCxnSpPr>
          <p:spPr>
            <a:xfrm>
              <a:off x="6279460" y="4774837"/>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TextBox 9"/>
            <p:cNvSpPr txBox="1"/>
            <p:nvPr/>
          </p:nvSpPr>
          <p:spPr>
            <a:xfrm>
              <a:off x="6260410" y="4303443"/>
              <a:ext cx="2086512" cy="276999"/>
            </a:xfrm>
            <a:prstGeom prst="rect">
              <a:avLst/>
            </a:prstGeom>
            <a:noFill/>
          </p:spPr>
          <p:txBody>
            <a:bodyPr wrap="square" lIns="0" tIns="0" rIns="0" bIns="0" rtlCol="0">
              <a:spAutoFit/>
            </a:bodyPr>
            <a:lstStyle/>
            <a:p>
              <a:r>
                <a:rPr lang="zh-CN" altLang="en-US" b="1" dirty="0">
                  <a:solidFill>
                    <a:schemeClr val="accent3"/>
                  </a:solidFill>
                  <a:latin typeface="+mj-ea"/>
                  <a:ea typeface="+mj-ea"/>
                </a:rPr>
                <a:t>添加标题</a:t>
              </a:r>
              <a:endParaRPr lang="en-US" b="1" dirty="0">
                <a:solidFill>
                  <a:schemeClr val="accent3"/>
                </a:solidFill>
                <a:latin typeface="+mj-ea"/>
                <a:ea typeface="+mj-ea"/>
              </a:endParaRPr>
            </a:p>
          </p:txBody>
        </p:sp>
        <p:grpSp>
          <p:nvGrpSpPr>
            <p:cNvPr id="69" name="组合 68"/>
            <p:cNvGrpSpPr/>
            <p:nvPr/>
          </p:nvGrpSpPr>
          <p:grpSpPr>
            <a:xfrm>
              <a:off x="6260410" y="5837294"/>
              <a:ext cx="985978" cy="191720"/>
              <a:chOff x="1814629" y="1417778"/>
              <a:chExt cx="1450079" cy="281963"/>
            </a:xfrm>
          </p:grpSpPr>
          <p:grpSp>
            <p:nvGrpSpPr>
              <p:cNvPr id="70" name="组合 69"/>
              <p:cNvGrpSpPr/>
              <p:nvPr/>
            </p:nvGrpSpPr>
            <p:grpSpPr>
              <a:xfrm>
                <a:off x="1814629" y="1417778"/>
                <a:ext cx="281964" cy="281963"/>
                <a:chOff x="1814629" y="1417778"/>
                <a:chExt cx="281964" cy="281963"/>
              </a:xfrm>
            </p:grpSpPr>
            <p:sp>
              <p:nvSpPr>
                <p:cNvPr id="80" name="矩形: 圆角 79"/>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1" name="组合 70"/>
              <p:cNvGrpSpPr/>
              <p:nvPr/>
            </p:nvGrpSpPr>
            <p:grpSpPr>
              <a:xfrm>
                <a:off x="2204001" y="1417778"/>
                <a:ext cx="281964" cy="281963"/>
                <a:chOff x="2204001" y="1417778"/>
                <a:chExt cx="281964" cy="281963"/>
              </a:xfrm>
            </p:grpSpPr>
            <p:sp>
              <p:nvSpPr>
                <p:cNvPr id="78" name="矩形: 圆角 77"/>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2" name="组合 71"/>
              <p:cNvGrpSpPr/>
              <p:nvPr/>
            </p:nvGrpSpPr>
            <p:grpSpPr>
              <a:xfrm>
                <a:off x="2982744" y="1417778"/>
                <a:ext cx="281964" cy="281963"/>
                <a:chOff x="2982744" y="1417778"/>
                <a:chExt cx="281964" cy="281963"/>
              </a:xfrm>
            </p:grpSpPr>
            <p:sp>
              <p:nvSpPr>
                <p:cNvPr id="76" name="矩形: 圆角 75"/>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3" name="组合 72"/>
              <p:cNvGrpSpPr/>
              <p:nvPr/>
            </p:nvGrpSpPr>
            <p:grpSpPr>
              <a:xfrm>
                <a:off x="2593373" y="1417778"/>
                <a:ext cx="281964" cy="281963"/>
                <a:chOff x="2593373" y="1417778"/>
                <a:chExt cx="281964" cy="281963"/>
              </a:xfrm>
            </p:grpSpPr>
            <p:sp>
              <p:nvSpPr>
                <p:cNvPr id="74" name="矩形: 圆角 73"/>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82" name="组合 81"/>
          <p:cNvGrpSpPr/>
          <p:nvPr/>
        </p:nvGrpSpPr>
        <p:grpSpPr>
          <a:xfrm>
            <a:off x="8948107" y="4519343"/>
            <a:ext cx="2086512" cy="1725571"/>
            <a:chOff x="9015283" y="4303443"/>
            <a:chExt cx="2086512" cy="1725571"/>
          </a:xfrm>
        </p:grpSpPr>
        <p:sp>
          <p:nvSpPr>
            <p:cNvPr id="83" name="TextBox 7"/>
            <p:cNvSpPr txBox="1"/>
            <p:nvPr/>
          </p:nvSpPr>
          <p:spPr>
            <a:xfrm>
              <a:off x="9015283"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84" name="Straight Connector 8"/>
            <p:cNvCxnSpPr/>
            <p:nvPr/>
          </p:nvCxnSpPr>
          <p:spPr>
            <a:xfrm>
              <a:off x="9034333" y="4774837"/>
              <a:ext cx="415627"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TextBox 9"/>
            <p:cNvSpPr txBox="1"/>
            <p:nvPr/>
          </p:nvSpPr>
          <p:spPr>
            <a:xfrm>
              <a:off x="9015283" y="4303443"/>
              <a:ext cx="2086512" cy="276999"/>
            </a:xfrm>
            <a:prstGeom prst="rect">
              <a:avLst/>
            </a:prstGeom>
            <a:noFill/>
          </p:spPr>
          <p:txBody>
            <a:bodyPr wrap="square" lIns="0" tIns="0" rIns="0" bIns="0" rtlCol="0">
              <a:spAutoFit/>
            </a:bodyPr>
            <a:lstStyle/>
            <a:p>
              <a:r>
                <a:rPr lang="zh-CN" altLang="en-US" b="1" dirty="0">
                  <a:solidFill>
                    <a:schemeClr val="accent4"/>
                  </a:solidFill>
                  <a:latin typeface="+mj-ea"/>
                  <a:ea typeface="+mj-ea"/>
                </a:rPr>
                <a:t>添加标题</a:t>
              </a:r>
              <a:endParaRPr lang="en-US" b="1" dirty="0">
                <a:solidFill>
                  <a:schemeClr val="accent4"/>
                </a:solidFill>
                <a:latin typeface="+mj-ea"/>
                <a:ea typeface="+mj-ea"/>
              </a:endParaRPr>
            </a:p>
          </p:txBody>
        </p:sp>
        <p:grpSp>
          <p:nvGrpSpPr>
            <p:cNvPr id="86" name="组合 85"/>
            <p:cNvGrpSpPr/>
            <p:nvPr/>
          </p:nvGrpSpPr>
          <p:grpSpPr>
            <a:xfrm>
              <a:off x="9015283" y="5837294"/>
              <a:ext cx="985978" cy="191720"/>
              <a:chOff x="1814629" y="1417778"/>
              <a:chExt cx="1450079" cy="281963"/>
            </a:xfrm>
          </p:grpSpPr>
          <p:grpSp>
            <p:nvGrpSpPr>
              <p:cNvPr id="87" name="组合 86"/>
              <p:cNvGrpSpPr/>
              <p:nvPr/>
            </p:nvGrpSpPr>
            <p:grpSpPr>
              <a:xfrm>
                <a:off x="1814629" y="1417778"/>
                <a:ext cx="281964" cy="281963"/>
                <a:chOff x="1814629" y="1417778"/>
                <a:chExt cx="281964" cy="281963"/>
              </a:xfrm>
            </p:grpSpPr>
            <p:sp>
              <p:nvSpPr>
                <p:cNvPr id="97" name="矩形: 圆角 96"/>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8" name="组合 87"/>
              <p:cNvGrpSpPr/>
              <p:nvPr/>
            </p:nvGrpSpPr>
            <p:grpSpPr>
              <a:xfrm>
                <a:off x="2204001" y="1417778"/>
                <a:ext cx="281964" cy="281963"/>
                <a:chOff x="2204001" y="1417778"/>
                <a:chExt cx="281964" cy="281963"/>
              </a:xfrm>
            </p:grpSpPr>
            <p:sp>
              <p:nvSpPr>
                <p:cNvPr id="95" name="矩形: 圆角 94"/>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9" name="组合 88"/>
              <p:cNvGrpSpPr/>
              <p:nvPr/>
            </p:nvGrpSpPr>
            <p:grpSpPr>
              <a:xfrm>
                <a:off x="2982744" y="1417778"/>
                <a:ext cx="281964" cy="281963"/>
                <a:chOff x="2982744" y="1417778"/>
                <a:chExt cx="281964" cy="281963"/>
              </a:xfrm>
            </p:grpSpPr>
            <p:sp>
              <p:nvSpPr>
                <p:cNvPr id="93" name="矩形: 圆角 92"/>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0" name="组合 89"/>
              <p:cNvGrpSpPr/>
              <p:nvPr/>
            </p:nvGrpSpPr>
            <p:grpSpPr>
              <a:xfrm>
                <a:off x="2593373" y="1417778"/>
                <a:ext cx="281964" cy="281963"/>
                <a:chOff x="2593373" y="1417778"/>
                <a:chExt cx="281964" cy="281963"/>
              </a:xfrm>
            </p:grpSpPr>
            <p:sp>
              <p:nvSpPr>
                <p:cNvPr id="91" name="矩形: 圆角 90"/>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343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0" y="0"/>
            <a:ext cx="11176000" cy="4343400"/>
          </a:xfrm>
          <a:prstGeom prst="rect">
            <a:avLst/>
          </a:prstGeom>
          <a:gradFill>
            <a:gsLst>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8"/>
          <p:cNvSpPr/>
          <p:nvPr/>
        </p:nvSpPr>
        <p:spPr>
          <a:xfrm>
            <a:off x="689112" y="1855669"/>
            <a:ext cx="3965715" cy="1171283"/>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6" name="TextBox 9"/>
          <p:cNvSpPr txBox="1"/>
          <p:nvPr/>
        </p:nvSpPr>
        <p:spPr>
          <a:xfrm>
            <a:off x="689112" y="1316448"/>
            <a:ext cx="1107996" cy="369332"/>
          </a:xfrm>
          <a:prstGeom prst="rect">
            <a:avLst/>
          </a:prstGeom>
          <a:noFill/>
        </p:spPr>
        <p:txBody>
          <a:bodyPr wrap="none" rtlCol="0">
            <a:spAutoFit/>
          </a:bodyPr>
          <a:lstStyle/>
          <a:p>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7" name="直接连接符 6"/>
          <p:cNvCxnSpPr/>
          <p:nvPr/>
        </p:nvCxnSpPr>
        <p:spPr>
          <a:xfrm>
            <a:off x="802594" y="1764224"/>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00842" y="4984264"/>
            <a:ext cx="914400" cy="914400"/>
            <a:chOff x="6449079" y="4984264"/>
            <a:chExt cx="914400" cy="914400"/>
          </a:xfrm>
        </p:grpSpPr>
        <p:sp>
          <p:nvSpPr>
            <p:cNvPr id="9" name="椭圆 8"/>
            <p:cNvSpPr/>
            <p:nvPr/>
          </p:nvSpPr>
          <p:spPr>
            <a:xfrm>
              <a:off x="6449079" y="498426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AutoShape 59"/>
            <p:cNvSpPr/>
            <p:nvPr/>
          </p:nvSpPr>
          <p:spPr bwMode="auto">
            <a:xfrm>
              <a:off x="6673710" y="5209292"/>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 name="组合 10"/>
          <p:cNvGrpSpPr/>
          <p:nvPr/>
        </p:nvGrpSpPr>
        <p:grpSpPr>
          <a:xfrm>
            <a:off x="723195" y="4984264"/>
            <a:ext cx="914400" cy="914400"/>
            <a:chOff x="671432" y="4984264"/>
            <a:chExt cx="914400" cy="914400"/>
          </a:xfrm>
        </p:grpSpPr>
        <p:sp>
          <p:nvSpPr>
            <p:cNvPr id="12" name="椭圆 11"/>
            <p:cNvSpPr/>
            <p:nvPr/>
          </p:nvSpPr>
          <p:spPr>
            <a:xfrm>
              <a:off x="671432" y="498426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3" name="Group 10"/>
            <p:cNvGrpSpPr/>
            <p:nvPr/>
          </p:nvGrpSpPr>
          <p:grpSpPr>
            <a:xfrm>
              <a:off x="896460" y="5209292"/>
              <a:ext cx="464344" cy="464344"/>
              <a:chOff x="4439444" y="1652588"/>
              <a:chExt cx="464344" cy="464344"/>
            </a:xfrm>
            <a:solidFill>
              <a:srgbClr val="FFFFFF"/>
            </a:solidFill>
          </p:grpSpPr>
          <p:sp>
            <p:nvSpPr>
              <p:cNvPr id="1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7" name="添加标题"/>
          <p:cNvSpPr txBox="1"/>
          <p:nvPr/>
        </p:nvSpPr>
        <p:spPr>
          <a:xfrm>
            <a:off x="1787156" y="4925073"/>
            <a:ext cx="3874575" cy="1032783"/>
          </a:xfrm>
          <a:prstGeom prst="rect">
            <a:avLst/>
          </a:prstGeom>
          <a:noFill/>
        </p:spPr>
        <p:txBody>
          <a:bodyPr wrap="square" rtlCol="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18" name="添加标题"/>
          <p:cNvSpPr txBox="1"/>
          <p:nvPr/>
        </p:nvSpPr>
        <p:spPr>
          <a:xfrm>
            <a:off x="7594231" y="4925073"/>
            <a:ext cx="3874575" cy="1032783"/>
          </a:xfrm>
          <a:prstGeom prst="rect">
            <a:avLst/>
          </a:prstGeom>
          <a:noFill/>
        </p:spPr>
        <p:txBody>
          <a:bodyPr wrap="square" rtlCol="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a:stretch>
            <a:fillRect/>
          </a:stretch>
        </p:blipFill>
        <p:spPr>
          <a:xfrm>
            <a:off x="886451" y="1179044"/>
            <a:ext cx="3606800" cy="4499912"/>
          </a:xfrm>
          <a:prstGeom prst="rect">
            <a:avLst/>
          </a:prstGeom>
        </p:spPr>
      </p:pic>
      <p:sp>
        <p:nvSpPr>
          <p:cNvPr id="14" name="文本"/>
          <p:cNvSpPr/>
          <p:nvPr/>
        </p:nvSpPr>
        <p:spPr>
          <a:xfrm>
            <a:off x="4965875" y="1531823"/>
            <a:ext cx="5425281" cy="1862048"/>
          </a:xfrm>
          <a:prstGeom prst="rect">
            <a:avLst/>
          </a:prstGeom>
        </p:spPr>
        <p:txBody>
          <a:bodyPr wrap="square">
            <a:spAutoFit/>
          </a:bodyPr>
          <a:lstStyle/>
          <a:p>
            <a:r>
              <a:rPr lang="en-US" altLang="zh-CN" sz="11500" dirty="0" smtClean="0">
                <a:latin typeface="Agency FB" panose="020B0503020202020204" pitchFamily="34" charset="0"/>
                <a:ea typeface="+mj-ea"/>
                <a:cs typeface="Segoe UI Light" panose="020B0502040204020203" pitchFamily="34" charset="0"/>
              </a:rPr>
              <a:t>2030</a:t>
            </a:r>
            <a:endParaRPr lang="en-US" sz="11500" dirty="0">
              <a:latin typeface="Agency FB" panose="020B0503020202020204" pitchFamily="34" charset="0"/>
              <a:ea typeface="+mj-ea"/>
              <a:cs typeface="Segoe UI Light" panose="020B0502040204020203" pitchFamily="34" charset="0"/>
            </a:endParaRPr>
          </a:p>
        </p:txBody>
      </p:sp>
      <p:sp>
        <p:nvSpPr>
          <p:cNvPr id="25" name="文本"/>
          <p:cNvSpPr/>
          <p:nvPr/>
        </p:nvSpPr>
        <p:spPr>
          <a:xfrm>
            <a:off x="4952802" y="3350013"/>
            <a:ext cx="3877543" cy="923330"/>
          </a:xfrm>
          <a:prstGeom prst="rect">
            <a:avLst/>
          </a:prstGeom>
        </p:spPr>
        <p:txBody>
          <a:bodyPr wrap="square">
            <a:spAutoFit/>
          </a:bodyPr>
          <a:lstStyle/>
          <a:p>
            <a:r>
              <a:rPr lang="zh-CN" altLang="en-US" sz="5400" b="1" dirty="0">
                <a:latin typeface="+mj-ea"/>
                <a:ea typeface="+mj-ea"/>
                <a:cs typeface="Segoe UI Light" panose="020B0502040204020203" pitchFamily="34" charset="0"/>
              </a:rPr>
              <a:t>谢谢观看！</a:t>
            </a:r>
          </a:p>
        </p:txBody>
      </p:sp>
      <p:sp>
        <p:nvSpPr>
          <p:cNvPr id="26" name="文本"/>
          <p:cNvSpPr/>
          <p:nvPr/>
        </p:nvSpPr>
        <p:spPr>
          <a:xfrm>
            <a:off x="5016676" y="4277293"/>
            <a:ext cx="4705617" cy="307777"/>
          </a:xfrm>
          <a:prstGeom prst="rect">
            <a:avLst/>
          </a:prstGeom>
        </p:spPr>
        <p:txBody>
          <a:bodyPr wrap="square">
            <a:spAutoFit/>
          </a:bodyPr>
          <a:lstStyle/>
          <a:p>
            <a:pPr algn="dist"/>
            <a:r>
              <a:rPr lang="en-US" altLang="zh-CN" sz="1400" dirty="0">
                <a:solidFill>
                  <a:schemeClr val="tx2"/>
                </a:solidFill>
                <a:latin typeface="+mn-ea"/>
                <a:cs typeface="Segoe UI Light" panose="020B0502040204020203" pitchFamily="34" charset="0"/>
              </a:rPr>
              <a:t>THANKS FOR WATCHING!</a:t>
            </a:r>
          </a:p>
        </p:txBody>
      </p:sp>
      <p:grpSp>
        <p:nvGrpSpPr>
          <p:cNvPr id="27" name="组合 26"/>
          <p:cNvGrpSpPr/>
          <p:nvPr/>
        </p:nvGrpSpPr>
        <p:grpSpPr>
          <a:xfrm>
            <a:off x="4982809" y="4946388"/>
            <a:ext cx="2369742" cy="405225"/>
            <a:chOff x="3861792" y="4946388"/>
            <a:chExt cx="2369742" cy="405225"/>
          </a:xfrm>
        </p:grpSpPr>
        <p:sp>
          <p:nvSpPr>
            <p:cNvPr id="28" name="矩形: 圆角 27"/>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mn-ea"/>
              </a:endParaRPr>
            </a:p>
          </p:txBody>
        </p:sp>
        <p:sp>
          <p:nvSpPr>
            <p:cNvPr id="29" name="文本"/>
            <p:cNvSpPr/>
            <p:nvPr/>
          </p:nvSpPr>
          <p:spPr>
            <a:xfrm>
              <a:off x="3861792"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汇报人</a:t>
              </a:r>
              <a:r>
                <a:rPr lang="zh-CN" altLang="en-US" dirty="0" smtClean="0">
                  <a:solidFill>
                    <a:srgbClr val="FFFFFF"/>
                  </a:solidFill>
                  <a:latin typeface="+mn-ea"/>
                  <a:cs typeface="Segoe UI Light" panose="020B0502040204020203" pitchFamily="34" charset="0"/>
                </a:rPr>
                <a:t>：第一</a:t>
              </a:r>
              <a:r>
                <a:rPr lang="en-US" altLang="zh-CN" dirty="0" smtClean="0">
                  <a:solidFill>
                    <a:srgbClr val="FFFFFF"/>
                  </a:solidFill>
                  <a:latin typeface="+mn-ea"/>
                  <a:cs typeface="Segoe UI Light" panose="020B0502040204020203" pitchFamily="34" charset="0"/>
                </a:rPr>
                <a:t>PPT</a:t>
              </a:r>
              <a:endParaRPr lang="en-US" dirty="0">
                <a:solidFill>
                  <a:srgbClr val="FFFFFF"/>
                </a:solidFill>
                <a:latin typeface="+mn-ea"/>
                <a:cs typeface="Segoe UI Light" panose="020B0502040204020203" pitchFamily="34" charset="0"/>
              </a:endParaRPr>
            </a:p>
          </p:txBody>
        </p:sp>
      </p:grpSp>
      <p:grpSp>
        <p:nvGrpSpPr>
          <p:cNvPr id="30" name="组合 29"/>
          <p:cNvGrpSpPr/>
          <p:nvPr/>
        </p:nvGrpSpPr>
        <p:grpSpPr>
          <a:xfrm>
            <a:off x="7352551" y="4946388"/>
            <a:ext cx="2369742" cy="405225"/>
            <a:chOff x="5971205" y="4946388"/>
            <a:chExt cx="2369742" cy="405225"/>
          </a:xfrm>
        </p:grpSpPr>
        <p:sp>
          <p:nvSpPr>
            <p:cNvPr id="31" name="矩形: 圆角 30"/>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2"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部门：策划部</a:t>
              </a:r>
              <a:endParaRPr lang="en-US" dirty="0">
                <a:solidFill>
                  <a:srgbClr val="FFFFFF"/>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p:cNvSpPr txBox="1"/>
          <p:nvPr/>
        </p:nvSpPr>
        <p:spPr>
          <a:xfrm>
            <a:off x="5896999" y="2429047"/>
            <a:ext cx="4244787" cy="2002600"/>
          </a:xfrm>
          <a:prstGeom prst="rect">
            <a:avLst/>
          </a:prstGeom>
          <a:noFill/>
        </p:spPr>
        <p:txBody>
          <a:bodyPr wrap="square" rtlCol="0">
            <a:spAutoFit/>
          </a:bodyPr>
          <a:lstStyle/>
          <a:p>
            <a:pPr algn="just">
              <a:lnSpc>
                <a:spcPct val="150000"/>
              </a:lnSpc>
            </a:pPr>
            <a:r>
              <a:rPr lang="zh-CN" altLang="en-US" sz="3600" b="1" dirty="0">
                <a:solidFill>
                  <a:schemeClr val="accent2"/>
                </a:solidFill>
                <a:latin typeface="+mj-ea"/>
                <a:ea typeface="+mj-ea"/>
              </a:rPr>
              <a:t>添加标题</a:t>
            </a:r>
            <a:endParaRPr lang="en-US" altLang="zh-CN" sz="3600" b="1" dirty="0">
              <a:solidFill>
                <a:schemeClr val="accent2"/>
              </a:solidFill>
              <a:latin typeface="+mj-ea"/>
              <a:ea typeface="+mj-ea"/>
            </a:endParaRPr>
          </a:p>
          <a:p>
            <a:pPr algn="just">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0" name="文本框"/>
          <p:cNvSpPr txBox="1"/>
          <p:nvPr/>
        </p:nvSpPr>
        <p:spPr>
          <a:xfrm>
            <a:off x="2050214" y="2013228"/>
            <a:ext cx="2887558" cy="2831544"/>
          </a:xfrm>
          <a:prstGeom prst="rect">
            <a:avLst/>
          </a:prstGeom>
          <a:noFill/>
        </p:spPr>
        <p:txBody>
          <a:bodyPr wrap="square" rtlCol="0">
            <a:spAutoFit/>
          </a:bodyPr>
          <a:lstStyle/>
          <a:p>
            <a:pPr algn="ctr"/>
            <a:r>
              <a:rPr lang="en-US" altLang="zh-CN" sz="13800" b="1" dirty="0">
                <a:solidFill>
                  <a:schemeClr val="accent2"/>
                </a:solidFill>
                <a:latin typeface="+mj-ea"/>
                <a:ea typeface="+mj-ea"/>
              </a:rPr>
              <a:t>02</a:t>
            </a:r>
          </a:p>
          <a:p>
            <a:pPr algn="ctr"/>
            <a:r>
              <a:rPr lang="en-US" altLang="zh-CN" sz="4000" b="1" dirty="0">
                <a:solidFill>
                  <a:schemeClr val="tx2"/>
                </a:solidFill>
                <a:latin typeface="+mn-ea"/>
              </a:rPr>
              <a:t>Part two</a:t>
            </a:r>
            <a:endParaRPr lang="zh-CN" altLang="en-US" sz="4000" dirty="0">
              <a:solidFill>
                <a:schemeClr val="tx2"/>
              </a:solidFill>
              <a:latin typeface="+mn-ea"/>
            </a:endParaRPr>
          </a:p>
        </p:txBody>
      </p:sp>
      <p:cxnSp>
        <p:nvCxnSpPr>
          <p:cNvPr id="11" name="直接连接符 10"/>
          <p:cNvCxnSpPr/>
          <p:nvPr/>
        </p:nvCxnSpPr>
        <p:spPr>
          <a:xfrm>
            <a:off x="5286703" y="2316763"/>
            <a:ext cx="0" cy="22244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350"/>
            <a:ext cx="6411516" cy="4500869"/>
          </a:xfrm>
          <a:custGeom>
            <a:avLst/>
            <a:gdLst>
              <a:gd name="connsiteX0" fmla="*/ 0 w 6351553"/>
              <a:gd name="connsiteY0" fmla="*/ 0 h 5318754"/>
              <a:gd name="connsiteX1" fmla="*/ 6351553 w 6351553"/>
              <a:gd name="connsiteY1" fmla="*/ 0 h 5318754"/>
              <a:gd name="connsiteX2" fmla="*/ 6351553 w 6351553"/>
              <a:gd name="connsiteY2" fmla="*/ 5318754 h 5318754"/>
              <a:gd name="connsiteX3" fmla="*/ 0 w 6351553"/>
              <a:gd name="connsiteY3" fmla="*/ 5318754 h 5318754"/>
            </a:gdLst>
            <a:ahLst/>
            <a:cxnLst>
              <a:cxn ang="0">
                <a:pos x="connsiteX0" y="connsiteY0"/>
              </a:cxn>
              <a:cxn ang="0">
                <a:pos x="connsiteX1" y="connsiteY1"/>
              </a:cxn>
              <a:cxn ang="0">
                <a:pos x="connsiteX2" y="connsiteY2"/>
              </a:cxn>
              <a:cxn ang="0">
                <a:pos x="connsiteX3" y="connsiteY3"/>
              </a:cxn>
            </a:cxnLst>
            <a:rect l="l" t="t" r="r" b="b"/>
            <a:pathLst>
              <a:path w="6351553" h="5318754">
                <a:moveTo>
                  <a:pt x="0" y="0"/>
                </a:moveTo>
                <a:lnTo>
                  <a:pt x="6351553" y="0"/>
                </a:lnTo>
                <a:lnTo>
                  <a:pt x="6351553" y="5318754"/>
                </a:lnTo>
                <a:lnTo>
                  <a:pt x="0" y="5318754"/>
                </a:lnTo>
                <a:close/>
              </a:path>
            </a:pathLst>
          </a:custGeom>
        </p:spPr>
      </p:pic>
      <p:sp>
        <p:nvSpPr>
          <p:cNvPr id="30" name="矩形 29"/>
          <p:cNvSpPr/>
          <p:nvPr/>
        </p:nvSpPr>
        <p:spPr>
          <a:xfrm>
            <a:off x="5575300" y="1909694"/>
            <a:ext cx="6616700" cy="1901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1" name="组合 30"/>
          <p:cNvGrpSpPr/>
          <p:nvPr/>
        </p:nvGrpSpPr>
        <p:grpSpPr>
          <a:xfrm>
            <a:off x="6096000" y="2255102"/>
            <a:ext cx="5118771" cy="1211110"/>
            <a:chOff x="6832600" y="1664541"/>
            <a:chExt cx="5118771" cy="1211110"/>
          </a:xfrm>
        </p:grpSpPr>
        <p:sp>
          <p:nvSpPr>
            <p:cNvPr id="32" name="Rectangle 8"/>
            <p:cNvSpPr/>
            <p:nvPr/>
          </p:nvSpPr>
          <p:spPr>
            <a:xfrm>
              <a:off x="6845007" y="2258366"/>
              <a:ext cx="5106364" cy="617285"/>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点击此处添加标题添加标题点击此处添加标题点击此处添加标题点击此处添加标题点击此处添加标题添加标题点击此处添加标题</a:t>
              </a:r>
            </a:p>
          </p:txBody>
        </p:sp>
        <p:sp>
          <p:nvSpPr>
            <p:cNvPr id="33" name="TextBox 9"/>
            <p:cNvSpPr txBox="1"/>
            <p:nvPr/>
          </p:nvSpPr>
          <p:spPr>
            <a:xfrm>
              <a:off x="6832600" y="1664541"/>
              <a:ext cx="1415772" cy="461665"/>
            </a:xfrm>
            <a:prstGeom prst="rect">
              <a:avLst/>
            </a:prstGeom>
            <a:noFill/>
          </p:spPr>
          <p:txBody>
            <a:bodyPr wrap="none" rtlCol="0">
              <a:spAutoFit/>
            </a:bodyPr>
            <a:lstStyle/>
            <a:p>
              <a:pPr algn="just"/>
              <a:r>
                <a:rPr lang="zh-CN" altLang="en-US" sz="2400" b="1" dirty="0">
                  <a:solidFill>
                    <a:srgbClr val="FFFFFF"/>
                  </a:solidFill>
                  <a:latin typeface="+mj-ea"/>
                  <a:ea typeface="+mj-ea"/>
                </a:rPr>
                <a:t>添加标题</a:t>
              </a:r>
              <a:endParaRPr lang="en-US" altLang="zh-CN" sz="2400" b="1" dirty="0">
                <a:solidFill>
                  <a:srgbClr val="FFFFFF"/>
                </a:solidFill>
                <a:latin typeface="+mj-ea"/>
                <a:ea typeface="+mj-ea"/>
              </a:endParaRPr>
            </a:p>
          </p:txBody>
        </p:sp>
        <p:cxnSp>
          <p:nvCxnSpPr>
            <p:cNvPr id="34" name="直接连接符 33"/>
            <p:cNvCxnSpPr/>
            <p:nvPr/>
          </p:nvCxnSpPr>
          <p:spPr>
            <a:xfrm>
              <a:off x="6942592" y="2155711"/>
              <a:ext cx="293165"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5" name="Rectangle 8"/>
          <p:cNvSpPr/>
          <p:nvPr/>
        </p:nvSpPr>
        <p:spPr>
          <a:xfrm>
            <a:off x="7162507" y="4075756"/>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36" name="Rectangle 8"/>
          <p:cNvSpPr/>
          <p:nvPr/>
        </p:nvSpPr>
        <p:spPr>
          <a:xfrm>
            <a:off x="7162507" y="4901091"/>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37" name="Rectangle 8"/>
          <p:cNvSpPr/>
          <p:nvPr/>
        </p:nvSpPr>
        <p:spPr>
          <a:xfrm>
            <a:off x="7162507" y="5726425"/>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Group 81"/>
          <p:cNvGrpSpPr/>
          <p:nvPr/>
        </p:nvGrpSpPr>
        <p:grpSpPr>
          <a:xfrm>
            <a:off x="4152107" y="1571539"/>
            <a:ext cx="3887786" cy="3217188"/>
            <a:chOff x="5092178" y="1788796"/>
            <a:chExt cx="3393454" cy="2808124"/>
          </a:xfrm>
        </p:grpSpPr>
        <p:grpSp>
          <p:nvGrpSpPr>
            <p:cNvPr id="4" name="Group 82"/>
            <p:cNvGrpSpPr/>
            <p:nvPr/>
          </p:nvGrpSpPr>
          <p:grpSpPr>
            <a:xfrm>
              <a:off x="5092178" y="2545336"/>
              <a:ext cx="3393454" cy="2051584"/>
              <a:chOff x="5092178" y="2545336"/>
              <a:chExt cx="3393454" cy="2051584"/>
            </a:xfrm>
          </p:grpSpPr>
          <p:sp>
            <p:nvSpPr>
              <p:cNvPr id="20" name="Freeform 5"/>
              <p:cNvSpPr/>
              <p:nvPr/>
            </p:nvSpPr>
            <p:spPr bwMode="auto">
              <a:xfrm>
                <a:off x="5092178" y="2545336"/>
                <a:ext cx="3393454" cy="1616977"/>
              </a:xfrm>
              <a:custGeom>
                <a:avLst/>
                <a:gdLst>
                  <a:gd name="T0" fmla="*/ 1160 w 2319"/>
                  <a:gd name="T1" fmla="*/ 0 h 1105"/>
                  <a:gd name="T2" fmla="*/ 2319 w 2319"/>
                  <a:gd name="T3" fmla="*/ 552 h 1105"/>
                  <a:gd name="T4" fmla="*/ 1160 w 2319"/>
                  <a:gd name="T5" fmla="*/ 1105 h 1105"/>
                  <a:gd name="T6" fmla="*/ 0 w 2319"/>
                  <a:gd name="T7" fmla="*/ 552 h 1105"/>
                  <a:gd name="T8" fmla="*/ 1160 w 2319"/>
                  <a:gd name="T9" fmla="*/ 0 h 1105"/>
                </a:gdLst>
                <a:ahLst/>
                <a:cxnLst>
                  <a:cxn ang="0">
                    <a:pos x="T0" y="T1"/>
                  </a:cxn>
                  <a:cxn ang="0">
                    <a:pos x="T2" y="T3"/>
                  </a:cxn>
                  <a:cxn ang="0">
                    <a:pos x="T4" y="T5"/>
                  </a:cxn>
                  <a:cxn ang="0">
                    <a:pos x="T6" y="T7"/>
                  </a:cxn>
                  <a:cxn ang="0">
                    <a:pos x="T8" y="T9"/>
                  </a:cxn>
                </a:cxnLst>
                <a:rect l="0" t="0" r="r" b="b"/>
                <a:pathLst>
                  <a:path w="2319" h="1105">
                    <a:moveTo>
                      <a:pt x="1160" y="0"/>
                    </a:moveTo>
                    <a:lnTo>
                      <a:pt x="2319" y="552"/>
                    </a:lnTo>
                    <a:lnTo>
                      <a:pt x="1160" y="1105"/>
                    </a:lnTo>
                    <a:lnTo>
                      <a:pt x="0" y="552"/>
                    </a:lnTo>
                    <a:lnTo>
                      <a:pt x="1160" y="0"/>
                    </a:lnTo>
                    <a:close/>
                  </a:path>
                </a:pathLst>
              </a:custGeom>
              <a:solidFill>
                <a:schemeClr val="accent1">
                  <a:alpha val="80000"/>
                </a:schemeClr>
              </a:solidFill>
              <a:ln>
                <a:noFill/>
              </a:ln>
            </p:spPr>
            <p:txBody>
              <a:bodyPr vert="horz" wrap="square" lIns="91440" tIns="45720" rIns="91440" bIns="45720" numCol="1" anchor="t" anchorCtr="0" compatLnSpc="1"/>
              <a:lstStyle/>
              <a:p>
                <a:endParaRPr lang="en-ID"/>
              </a:p>
            </p:txBody>
          </p:sp>
          <p:sp>
            <p:nvSpPr>
              <p:cNvPr id="21" name="Freeform 6"/>
              <p:cNvSpPr/>
              <p:nvPr/>
            </p:nvSpPr>
            <p:spPr bwMode="auto">
              <a:xfrm>
                <a:off x="6789636" y="3353092"/>
                <a:ext cx="1695995" cy="1243828"/>
              </a:xfrm>
              <a:custGeom>
                <a:avLst/>
                <a:gdLst>
                  <a:gd name="T0" fmla="*/ 0 w 1159"/>
                  <a:gd name="T1" fmla="*/ 850 h 850"/>
                  <a:gd name="T2" fmla="*/ 1159 w 1159"/>
                  <a:gd name="T3" fmla="*/ 297 h 850"/>
                  <a:gd name="T4" fmla="*/ 1159 w 1159"/>
                  <a:gd name="T5" fmla="*/ 0 h 850"/>
                  <a:gd name="T6" fmla="*/ 0 w 1159"/>
                  <a:gd name="T7" fmla="*/ 554 h 850"/>
                  <a:gd name="T8" fmla="*/ 0 w 1159"/>
                  <a:gd name="T9" fmla="*/ 850 h 850"/>
                </a:gdLst>
                <a:ahLst/>
                <a:cxnLst>
                  <a:cxn ang="0">
                    <a:pos x="T0" y="T1"/>
                  </a:cxn>
                  <a:cxn ang="0">
                    <a:pos x="T2" y="T3"/>
                  </a:cxn>
                  <a:cxn ang="0">
                    <a:pos x="T4" y="T5"/>
                  </a:cxn>
                  <a:cxn ang="0">
                    <a:pos x="T6" y="T7"/>
                  </a:cxn>
                  <a:cxn ang="0">
                    <a:pos x="T8" y="T9"/>
                  </a:cxn>
                </a:cxnLst>
                <a:rect l="0" t="0" r="r" b="b"/>
                <a:pathLst>
                  <a:path w="1159" h="850">
                    <a:moveTo>
                      <a:pt x="0" y="850"/>
                    </a:moveTo>
                    <a:lnTo>
                      <a:pt x="1159" y="297"/>
                    </a:lnTo>
                    <a:lnTo>
                      <a:pt x="1159" y="0"/>
                    </a:lnTo>
                    <a:lnTo>
                      <a:pt x="0" y="554"/>
                    </a:lnTo>
                    <a:lnTo>
                      <a:pt x="0" y="850"/>
                    </a:lnTo>
                    <a:close/>
                  </a:path>
                </a:pathLst>
              </a:custGeom>
              <a:solidFill>
                <a:schemeClr val="accent1"/>
              </a:solidFill>
              <a:ln>
                <a:noFill/>
              </a:ln>
            </p:spPr>
            <p:txBody>
              <a:bodyPr vert="horz" wrap="square" lIns="91440" tIns="45720" rIns="91440" bIns="45720" numCol="1" anchor="t" anchorCtr="0" compatLnSpc="1"/>
              <a:lstStyle/>
              <a:p>
                <a:endParaRPr lang="en-ID"/>
              </a:p>
            </p:txBody>
          </p:sp>
          <p:sp>
            <p:nvSpPr>
              <p:cNvPr id="22" name="Freeform 7"/>
              <p:cNvSpPr/>
              <p:nvPr/>
            </p:nvSpPr>
            <p:spPr bwMode="auto">
              <a:xfrm>
                <a:off x="5092178" y="3353092"/>
                <a:ext cx="1697459" cy="1243828"/>
              </a:xfrm>
              <a:custGeom>
                <a:avLst/>
                <a:gdLst>
                  <a:gd name="T0" fmla="*/ 1160 w 1160"/>
                  <a:gd name="T1" fmla="*/ 850 h 850"/>
                  <a:gd name="T2" fmla="*/ 0 w 1160"/>
                  <a:gd name="T3" fmla="*/ 297 h 850"/>
                  <a:gd name="T4" fmla="*/ 0 w 1160"/>
                  <a:gd name="T5" fmla="*/ 0 h 850"/>
                  <a:gd name="T6" fmla="*/ 1160 w 1160"/>
                  <a:gd name="T7" fmla="*/ 554 h 850"/>
                  <a:gd name="T8" fmla="*/ 1160 w 1160"/>
                  <a:gd name="T9" fmla="*/ 850 h 850"/>
                </a:gdLst>
                <a:ahLst/>
                <a:cxnLst>
                  <a:cxn ang="0">
                    <a:pos x="T0" y="T1"/>
                  </a:cxn>
                  <a:cxn ang="0">
                    <a:pos x="T2" y="T3"/>
                  </a:cxn>
                  <a:cxn ang="0">
                    <a:pos x="T4" y="T5"/>
                  </a:cxn>
                  <a:cxn ang="0">
                    <a:pos x="T6" y="T7"/>
                  </a:cxn>
                  <a:cxn ang="0">
                    <a:pos x="T8" y="T9"/>
                  </a:cxn>
                </a:cxnLst>
                <a:rect l="0" t="0" r="r" b="b"/>
                <a:pathLst>
                  <a:path w="1160" h="850">
                    <a:moveTo>
                      <a:pt x="1160" y="850"/>
                    </a:moveTo>
                    <a:lnTo>
                      <a:pt x="0" y="297"/>
                    </a:lnTo>
                    <a:lnTo>
                      <a:pt x="0" y="0"/>
                    </a:lnTo>
                    <a:lnTo>
                      <a:pt x="1160" y="554"/>
                    </a:lnTo>
                    <a:lnTo>
                      <a:pt x="1160" y="85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grpSp>
        <p:grpSp>
          <p:nvGrpSpPr>
            <p:cNvPr id="5" name="Group 83"/>
            <p:cNvGrpSpPr/>
            <p:nvPr/>
          </p:nvGrpSpPr>
          <p:grpSpPr>
            <a:xfrm>
              <a:off x="5418499" y="2312667"/>
              <a:ext cx="2742274" cy="1738433"/>
              <a:chOff x="5418499" y="2312667"/>
              <a:chExt cx="2742274" cy="1738433"/>
            </a:xfrm>
          </p:grpSpPr>
          <p:sp>
            <p:nvSpPr>
              <p:cNvPr id="17" name="Freeform 8"/>
              <p:cNvSpPr/>
              <p:nvPr/>
            </p:nvSpPr>
            <p:spPr bwMode="auto">
              <a:xfrm>
                <a:off x="5418499" y="2312667"/>
                <a:ext cx="2742274" cy="1308214"/>
              </a:xfrm>
              <a:custGeom>
                <a:avLst/>
                <a:gdLst>
                  <a:gd name="T0" fmla="*/ 937 w 1874"/>
                  <a:gd name="T1" fmla="*/ 0 h 894"/>
                  <a:gd name="T2" fmla="*/ 1874 w 1874"/>
                  <a:gd name="T3" fmla="*/ 446 h 894"/>
                  <a:gd name="T4" fmla="*/ 937 w 1874"/>
                  <a:gd name="T5" fmla="*/ 894 h 894"/>
                  <a:gd name="T6" fmla="*/ 0 w 1874"/>
                  <a:gd name="T7" fmla="*/ 446 h 894"/>
                  <a:gd name="T8" fmla="*/ 937 w 1874"/>
                  <a:gd name="T9" fmla="*/ 0 h 894"/>
                </a:gdLst>
                <a:ahLst/>
                <a:cxnLst>
                  <a:cxn ang="0">
                    <a:pos x="T0" y="T1"/>
                  </a:cxn>
                  <a:cxn ang="0">
                    <a:pos x="T2" y="T3"/>
                  </a:cxn>
                  <a:cxn ang="0">
                    <a:pos x="T4" y="T5"/>
                  </a:cxn>
                  <a:cxn ang="0">
                    <a:pos x="T6" y="T7"/>
                  </a:cxn>
                  <a:cxn ang="0">
                    <a:pos x="T8" y="T9"/>
                  </a:cxn>
                </a:cxnLst>
                <a:rect l="0" t="0" r="r" b="b"/>
                <a:pathLst>
                  <a:path w="1874" h="894">
                    <a:moveTo>
                      <a:pt x="937" y="0"/>
                    </a:moveTo>
                    <a:lnTo>
                      <a:pt x="1874" y="446"/>
                    </a:lnTo>
                    <a:lnTo>
                      <a:pt x="937" y="894"/>
                    </a:lnTo>
                    <a:lnTo>
                      <a:pt x="0" y="446"/>
                    </a:lnTo>
                    <a:lnTo>
                      <a:pt x="937"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ID"/>
              </a:p>
            </p:txBody>
          </p:sp>
          <p:sp>
            <p:nvSpPr>
              <p:cNvPr id="18" name="Freeform 9"/>
              <p:cNvSpPr/>
              <p:nvPr/>
            </p:nvSpPr>
            <p:spPr bwMode="auto">
              <a:xfrm>
                <a:off x="6789636" y="2965311"/>
                <a:ext cx="1371137" cy="1085789"/>
              </a:xfrm>
              <a:custGeom>
                <a:avLst/>
                <a:gdLst>
                  <a:gd name="T0" fmla="*/ 0 w 937"/>
                  <a:gd name="T1" fmla="*/ 742 h 742"/>
                  <a:gd name="T2" fmla="*/ 937 w 937"/>
                  <a:gd name="T3" fmla="*/ 294 h 742"/>
                  <a:gd name="T4" fmla="*/ 937 w 937"/>
                  <a:gd name="T5" fmla="*/ 0 h 742"/>
                  <a:gd name="T6" fmla="*/ 0 w 937"/>
                  <a:gd name="T7" fmla="*/ 448 h 742"/>
                  <a:gd name="T8" fmla="*/ 0 w 937"/>
                  <a:gd name="T9" fmla="*/ 742 h 742"/>
                </a:gdLst>
                <a:ahLst/>
                <a:cxnLst>
                  <a:cxn ang="0">
                    <a:pos x="T0" y="T1"/>
                  </a:cxn>
                  <a:cxn ang="0">
                    <a:pos x="T2" y="T3"/>
                  </a:cxn>
                  <a:cxn ang="0">
                    <a:pos x="T4" y="T5"/>
                  </a:cxn>
                  <a:cxn ang="0">
                    <a:pos x="T6" y="T7"/>
                  </a:cxn>
                  <a:cxn ang="0">
                    <a:pos x="T8" y="T9"/>
                  </a:cxn>
                </a:cxnLst>
                <a:rect l="0" t="0" r="r" b="b"/>
                <a:pathLst>
                  <a:path w="937" h="742">
                    <a:moveTo>
                      <a:pt x="0" y="742"/>
                    </a:moveTo>
                    <a:lnTo>
                      <a:pt x="937" y="294"/>
                    </a:lnTo>
                    <a:lnTo>
                      <a:pt x="937" y="0"/>
                    </a:lnTo>
                    <a:lnTo>
                      <a:pt x="0" y="448"/>
                    </a:lnTo>
                    <a:lnTo>
                      <a:pt x="0" y="742"/>
                    </a:lnTo>
                    <a:close/>
                  </a:path>
                </a:pathLst>
              </a:custGeom>
              <a:solidFill>
                <a:schemeClr val="accent2"/>
              </a:solidFill>
              <a:ln>
                <a:noFill/>
              </a:ln>
            </p:spPr>
            <p:txBody>
              <a:bodyPr vert="horz" wrap="square" lIns="91440" tIns="45720" rIns="91440" bIns="45720" numCol="1" anchor="t" anchorCtr="0" compatLnSpc="1"/>
              <a:lstStyle/>
              <a:p>
                <a:endParaRPr lang="en-ID"/>
              </a:p>
            </p:txBody>
          </p:sp>
          <p:sp>
            <p:nvSpPr>
              <p:cNvPr id="19" name="Freeform 10"/>
              <p:cNvSpPr/>
              <p:nvPr/>
            </p:nvSpPr>
            <p:spPr bwMode="auto">
              <a:xfrm>
                <a:off x="5418499" y="2965311"/>
                <a:ext cx="1371137" cy="1085789"/>
              </a:xfrm>
              <a:custGeom>
                <a:avLst/>
                <a:gdLst>
                  <a:gd name="T0" fmla="*/ 937 w 937"/>
                  <a:gd name="T1" fmla="*/ 742 h 742"/>
                  <a:gd name="T2" fmla="*/ 0 w 937"/>
                  <a:gd name="T3" fmla="*/ 294 h 742"/>
                  <a:gd name="T4" fmla="*/ 0 w 937"/>
                  <a:gd name="T5" fmla="*/ 0 h 742"/>
                  <a:gd name="T6" fmla="*/ 937 w 937"/>
                  <a:gd name="T7" fmla="*/ 448 h 742"/>
                  <a:gd name="T8" fmla="*/ 937 w 937"/>
                  <a:gd name="T9" fmla="*/ 742 h 742"/>
                </a:gdLst>
                <a:ahLst/>
                <a:cxnLst>
                  <a:cxn ang="0">
                    <a:pos x="T0" y="T1"/>
                  </a:cxn>
                  <a:cxn ang="0">
                    <a:pos x="T2" y="T3"/>
                  </a:cxn>
                  <a:cxn ang="0">
                    <a:pos x="T4" y="T5"/>
                  </a:cxn>
                  <a:cxn ang="0">
                    <a:pos x="T6" y="T7"/>
                  </a:cxn>
                  <a:cxn ang="0">
                    <a:pos x="T8" y="T9"/>
                  </a:cxn>
                </a:cxnLst>
                <a:rect l="0" t="0" r="r" b="b"/>
                <a:pathLst>
                  <a:path w="937" h="742">
                    <a:moveTo>
                      <a:pt x="937" y="742"/>
                    </a:moveTo>
                    <a:lnTo>
                      <a:pt x="0" y="294"/>
                    </a:lnTo>
                    <a:lnTo>
                      <a:pt x="0" y="0"/>
                    </a:lnTo>
                    <a:lnTo>
                      <a:pt x="937" y="448"/>
                    </a:lnTo>
                    <a:lnTo>
                      <a:pt x="937" y="742"/>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ID"/>
              </a:p>
            </p:txBody>
          </p:sp>
        </p:grpSp>
        <p:grpSp>
          <p:nvGrpSpPr>
            <p:cNvPr id="6" name="Group 84"/>
            <p:cNvGrpSpPr/>
            <p:nvPr/>
          </p:nvGrpSpPr>
          <p:grpSpPr>
            <a:xfrm>
              <a:off x="5819451" y="2207308"/>
              <a:ext cx="1940371" cy="1299434"/>
              <a:chOff x="5819451" y="2207308"/>
              <a:chExt cx="1940371" cy="1299434"/>
            </a:xfrm>
          </p:grpSpPr>
          <p:sp>
            <p:nvSpPr>
              <p:cNvPr id="14" name="Freeform 11"/>
              <p:cNvSpPr/>
              <p:nvPr/>
            </p:nvSpPr>
            <p:spPr bwMode="auto">
              <a:xfrm>
                <a:off x="5819451" y="2207308"/>
                <a:ext cx="1940371" cy="924823"/>
              </a:xfrm>
              <a:custGeom>
                <a:avLst/>
                <a:gdLst>
                  <a:gd name="T0" fmla="*/ 663 w 1326"/>
                  <a:gd name="T1" fmla="*/ 0 h 632"/>
                  <a:gd name="T2" fmla="*/ 1326 w 1326"/>
                  <a:gd name="T3" fmla="*/ 316 h 632"/>
                  <a:gd name="T4" fmla="*/ 663 w 1326"/>
                  <a:gd name="T5" fmla="*/ 632 h 632"/>
                  <a:gd name="T6" fmla="*/ 0 w 1326"/>
                  <a:gd name="T7" fmla="*/ 316 h 632"/>
                  <a:gd name="T8" fmla="*/ 663 w 1326"/>
                  <a:gd name="T9" fmla="*/ 0 h 632"/>
                </a:gdLst>
                <a:ahLst/>
                <a:cxnLst>
                  <a:cxn ang="0">
                    <a:pos x="T0" y="T1"/>
                  </a:cxn>
                  <a:cxn ang="0">
                    <a:pos x="T2" y="T3"/>
                  </a:cxn>
                  <a:cxn ang="0">
                    <a:pos x="T4" y="T5"/>
                  </a:cxn>
                  <a:cxn ang="0">
                    <a:pos x="T6" y="T7"/>
                  </a:cxn>
                  <a:cxn ang="0">
                    <a:pos x="T8" y="T9"/>
                  </a:cxn>
                </a:cxnLst>
                <a:rect l="0" t="0" r="r" b="b"/>
                <a:pathLst>
                  <a:path w="1326" h="632">
                    <a:moveTo>
                      <a:pt x="663" y="0"/>
                    </a:moveTo>
                    <a:lnTo>
                      <a:pt x="1326" y="316"/>
                    </a:lnTo>
                    <a:lnTo>
                      <a:pt x="663" y="632"/>
                    </a:lnTo>
                    <a:lnTo>
                      <a:pt x="0" y="316"/>
                    </a:lnTo>
                    <a:lnTo>
                      <a:pt x="663"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ID"/>
              </a:p>
            </p:txBody>
          </p:sp>
          <p:sp>
            <p:nvSpPr>
              <p:cNvPr id="15" name="Freeform 12"/>
              <p:cNvSpPr/>
              <p:nvPr/>
            </p:nvSpPr>
            <p:spPr bwMode="auto">
              <a:xfrm>
                <a:off x="6789636" y="2669719"/>
                <a:ext cx="970185" cy="837023"/>
              </a:xfrm>
              <a:custGeom>
                <a:avLst/>
                <a:gdLst>
                  <a:gd name="T0" fmla="*/ 0 w 663"/>
                  <a:gd name="T1" fmla="*/ 572 h 572"/>
                  <a:gd name="T2" fmla="*/ 663 w 663"/>
                  <a:gd name="T3" fmla="*/ 256 h 572"/>
                  <a:gd name="T4" fmla="*/ 663 w 663"/>
                  <a:gd name="T5" fmla="*/ 0 h 572"/>
                  <a:gd name="T6" fmla="*/ 0 w 663"/>
                  <a:gd name="T7" fmla="*/ 317 h 572"/>
                  <a:gd name="T8" fmla="*/ 0 w 663"/>
                  <a:gd name="T9" fmla="*/ 572 h 572"/>
                </a:gdLst>
                <a:ahLst/>
                <a:cxnLst>
                  <a:cxn ang="0">
                    <a:pos x="T0" y="T1"/>
                  </a:cxn>
                  <a:cxn ang="0">
                    <a:pos x="T2" y="T3"/>
                  </a:cxn>
                  <a:cxn ang="0">
                    <a:pos x="T4" y="T5"/>
                  </a:cxn>
                  <a:cxn ang="0">
                    <a:pos x="T6" y="T7"/>
                  </a:cxn>
                  <a:cxn ang="0">
                    <a:pos x="T8" y="T9"/>
                  </a:cxn>
                </a:cxnLst>
                <a:rect l="0" t="0" r="r" b="b"/>
                <a:pathLst>
                  <a:path w="663" h="572">
                    <a:moveTo>
                      <a:pt x="0" y="572"/>
                    </a:moveTo>
                    <a:lnTo>
                      <a:pt x="663" y="256"/>
                    </a:lnTo>
                    <a:lnTo>
                      <a:pt x="663" y="0"/>
                    </a:lnTo>
                    <a:lnTo>
                      <a:pt x="0" y="317"/>
                    </a:lnTo>
                    <a:lnTo>
                      <a:pt x="0" y="572"/>
                    </a:lnTo>
                    <a:close/>
                  </a:path>
                </a:pathLst>
              </a:custGeom>
              <a:solidFill>
                <a:schemeClr val="accent3"/>
              </a:solidFill>
              <a:ln>
                <a:noFill/>
              </a:ln>
            </p:spPr>
            <p:txBody>
              <a:bodyPr vert="horz" wrap="square" lIns="91440" tIns="45720" rIns="91440" bIns="45720" numCol="1" anchor="t" anchorCtr="0" compatLnSpc="1"/>
              <a:lstStyle/>
              <a:p>
                <a:endParaRPr lang="en-ID"/>
              </a:p>
            </p:txBody>
          </p:sp>
          <p:sp>
            <p:nvSpPr>
              <p:cNvPr id="16" name="Freeform 13"/>
              <p:cNvSpPr/>
              <p:nvPr/>
            </p:nvSpPr>
            <p:spPr bwMode="auto">
              <a:xfrm>
                <a:off x="5819451" y="2669719"/>
                <a:ext cx="970185" cy="837023"/>
              </a:xfrm>
              <a:custGeom>
                <a:avLst/>
                <a:gdLst>
                  <a:gd name="T0" fmla="*/ 663 w 663"/>
                  <a:gd name="T1" fmla="*/ 572 h 572"/>
                  <a:gd name="T2" fmla="*/ 0 w 663"/>
                  <a:gd name="T3" fmla="*/ 256 h 572"/>
                  <a:gd name="T4" fmla="*/ 0 w 663"/>
                  <a:gd name="T5" fmla="*/ 0 h 572"/>
                  <a:gd name="T6" fmla="*/ 663 w 663"/>
                  <a:gd name="T7" fmla="*/ 317 h 572"/>
                  <a:gd name="T8" fmla="*/ 663 w 663"/>
                  <a:gd name="T9" fmla="*/ 572 h 572"/>
                </a:gdLst>
                <a:ahLst/>
                <a:cxnLst>
                  <a:cxn ang="0">
                    <a:pos x="T0" y="T1"/>
                  </a:cxn>
                  <a:cxn ang="0">
                    <a:pos x="T2" y="T3"/>
                  </a:cxn>
                  <a:cxn ang="0">
                    <a:pos x="T4" y="T5"/>
                  </a:cxn>
                  <a:cxn ang="0">
                    <a:pos x="T6" y="T7"/>
                  </a:cxn>
                  <a:cxn ang="0">
                    <a:pos x="T8" y="T9"/>
                  </a:cxn>
                </a:cxnLst>
                <a:rect l="0" t="0" r="r" b="b"/>
                <a:pathLst>
                  <a:path w="663" h="572">
                    <a:moveTo>
                      <a:pt x="663" y="572"/>
                    </a:moveTo>
                    <a:lnTo>
                      <a:pt x="0" y="256"/>
                    </a:lnTo>
                    <a:lnTo>
                      <a:pt x="0" y="0"/>
                    </a:lnTo>
                    <a:lnTo>
                      <a:pt x="663" y="317"/>
                    </a:lnTo>
                    <a:lnTo>
                      <a:pt x="663" y="572"/>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ID"/>
              </a:p>
            </p:txBody>
          </p:sp>
        </p:grpSp>
        <p:grpSp>
          <p:nvGrpSpPr>
            <p:cNvPr id="7" name="Group 85"/>
            <p:cNvGrpSpPr/>
            <p:nvPr/>
          </p:nvGrpSpPr>
          <p:grpSpPr>
            <a:xfrm>
              <a:off x="6104799" y="1996588"/>
              <a:ext cx="1368210" cy="1009696"/>
              <a:chOff x="6104799" y="1996588"/>
              <a:chExt cx="1368210" cy="1009696"/>
            </a:xfrm>
          </p:grpSpPr>
          <p:sp>
            <p:nvSpPr>
              <p:cNvPr id="11" name="Freeform 14"/>
              <p:cNvSpPr/>
              <p:nvPr/>
            </p:nvSpPr>
            <p:spPr bwMode="auto">
              <a:xfrm>
                <a:off x="6104799" y="1996588"/>
                <a:ext cx="1368210" cy="651181"/>
              </a:xfrm>
              <a:custGeom>
                <a:avLst/>
                <a:gdLst>
                  <a:gd name="T0" fmla="*/ 468 w 935"/>
                  <a:gd name="T1" fmla="*/ 0 h 445"/>
                  <a:gd name="T2" fmla="*/ 935 w 935"/>
                  <a:gd name="T3" fmla="*/ 223 h 445"/>
                  <a:gd name="T4" fmla="*/ 468 w 935"/>
                  <a:gd name="T5" fmla="*/ 445 h 445"/>
                  <a:gd name="T6" fmla="*/ 0 w 935"/>
                  <a:gd name="T7" fmla="*/ 223 h 445"/>
                  <a:gd name="T8" fmla="*/ 468 w 935"/>
                  <a:gd name="T9" fmla="*/ 0 h 445"/>
                </a:gdLst>
                <a:ahLst/>
                <a:cxnLst>
                  <a:cxn ang="0">
                    <a:pos x="T0" y="T1"/>
                  </a:cxn>
                  <a:cxn ang="0">
                    <a:pos x="T2" y="T3"/>
                  </a:cxn>
                  <a:cxn ang="0">
                    <a:pos x="T4" y="T5"/>
                  </a:cxn>
                  <a:cxn ang="0">
                    <a:pos x="T6" y="T7"/>
                  </a:cxn>
                  <a:cxn ang="0">
                    <a:pos x="T8" y="T9"/>
                  </a:cxn>
                </a:cxnLst>
                <a:rect l="0" t="0" r="r" b="b"/>
                <a:pathLst>
                  <a:path w="935" h="445">
                    <a:moveTo>
                      <a:pt x="468" y="0"/>
                    </a:moveTo>
                    <a:lnTo>
                      <a:pt x="935" y="223"/>
                    </a:lnTo>
                    <a:lnTo>
                      <a:pt x="468" y="445"/>
                    </a:lnTo>
                    <a:lnTo>
                      <a:pt x="0" y="223"/>
                    </a:lnTo>
                    <a:lnTo>
                      <a:pt x="468"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ID"/>
              </a:p>
            </p:txBody>
          </p:sp>
          <p:sp>
            <p:nvSpPr>
              <p:cNvPr id="12" name="Freeform 15"/>
              <p:cNvSpPr/>
              <p:nvPr/>
            </p:nvSpPr>
            <p:spPr bwMode="auto">
              <a:xfrm>
                <a:off x="6789636" y="2322910"/>
                <a:ext cx="683373" cy="683374"/>
              </a:xfrm>
              <a:custGeom>
                <a:avLst/>
                <a:gdLst>
                  <a:gd name="T0" fmla="*/ 0 w 467"/>
                  <a:gd name="T1" fmla="*/ 467 h 467"/>
                  <a:gd name="T2" fmla="*/ 467 w 467"/>
                  <a:gd name="T3" fmla="*/ 244 h 467"/>
                  <a:gd name="T4" fmla="*/ 467 w 467"/>
                  <a:gd name="T5" fmla="*/ 0 h 467"/>
                  <a:gd name="T6" fmla="*/ 0 w 467"/>
                  <a:gd name="T7" fmla="*/ 223 h 467"/>
                  <a:gd name="T8" fmla="*/ 0 w 467"/>
                  <a:gd name="T9" fmla="*/ 467 h 467"/>
                </a:gdLst>
                <a:ahLst/>
                <a:cxnLst>
                  <a:cxn ang="0">
                    <a:pos x="T0" y="T1"/>
                  </a:cxn>
                  <a:cxn ang="0">
                    <a:pos x="T2" y="T3"/>
                  </a:cxn>
                  <a:cxn ang="0">
                    <a:pos x="T4" y="T5"/>
                  </a:cxn>
                  <a:cxn ang="0">
                    <a:pos x="T6" y="T7"/>
                  </a:cxn>
                  <a:cxn ang="0">
                    <a:pos x="T8" y="T9"/>
                  </a:cxn>
                </a:cxnLst>
                <a:rect l="0" t="0" r="r" b="b"/>
                <a:pathLst>
                  <a:path w="467" h="467">
                    <a:moveTo>
                      <a:pt x="0" y="467"/>
                    </a:moveTo>
                    <a:lnTo>
                      <a:pt x="467" y="244"/>
                    </a:lnTo>
                    <a:lnTo>
                      <a:pt x="467" y="0"/>
                    </a:lnTo>
                    <a:lnTo>
                      <a:pt x="0" y="223"/>
                    </a:lnTo>
                    <a:lnTo>
                      <a:pt x="0" y="467"/>
                    </a:lnTo>
                    <a:close/>
                  </a:path>
                </a:pathLst>
              </a:custGeom>
              <a:solidFill>
                <a:schemeClr val="accent4"/>
              </a:solidFill>
              <a:ln>
                <a:noFill/>
              </a:ln>
            </p:spPr>
            <p:txBody>
              <a:bodyPr vert="horz" wrap="square" lIns="91440" tIns="45720" rIns="91440" bIns="45720" numCol="1" anchor="t" anchorCtr="0" compatLnSpc="1"/>
              <a:lstStyle/>
              <a:p>
                <a:endParaRPr lang="en-ID"/>
              </a:p>
            </p:txBody>
          </p:sp>
          <p:sp>
            <p:nvSpPr>
              <p:cNvPr id="13" name="Freeform 16"/>
              <p:cNvSpPr/>
              <p:nvPr/>
            </p:nvSpPr>
            <p:spPr bwMode="auto">
              <a:xfrm>
                <a:off x="6104799" y="2322910"/>
                <a:ext cx="684837" cy="683374"/>
              </a:xfrm>
              <a:custGeom>
                <a:avLst/>
                <a:gdLst>
                  <a:gd name="T0" fmla="*/ 468 w 468"/>
                  <a:gd name="T1" fmla="*/ 467 h 467"/>
                  <a:gd name="T2" fmla="*/ 0 w 468"/>
                  <a:gd name="T3" fmla="*/ 244 h 467"/>
                  <a:gd name="T4" fmla="*/ 0 w 468"/>
                  <a:gd name="T5" fmla="*/ 0 h 467"/>
                  <a:gd name="T6" fmla="*/ 468 w 468"/>
                  <a:gd name="T7" fmla="*/ 223 h 467"/>
                  <a:gd name="T8" fmla="*/ 468 w 468"/>
                  <a:gd name="T9" fmla="*/ 467 h 467"/>
                </a:gdLst>
                <a:ahLst/>
                <a:cxnLst>
                  <a:cxn ang="0">
                    <a:pos x="T0" y="T1"/>
                  </a:cxn>
                  <a:cxn ang="0">
                    <a:pos x="T2" y="T3"/>
                  </a:cxn>
                  <a:cxn ang="0">
                    <a:pos x="T4" y="T5"/>
                  </a:cxn>
                  <a:cxn ang="0">
                    <a:pos x="T6" y="T7"/>
                  </a:cxn>
                  <a:cxn ang="0">
                    <a:pos x="T8" y="T9"/>
                  </a:cxn>
                </a:cxnLst>
                <a:rect l="0" t="0" r="r" b="b"/>
                <a:pathLst>
                  <a:path w="468" h="467">
                    <a:moveTo>
                      <a:pt x="468" y="467"/>
                    </a:moveTo>
                    <a:lnTo>
                      <a:pt x="0" y="244"/>
                    </a:lnTo>
                    <a:lnTo>
                      <a:pt x="0" y="0"/>
                    </a:lnTo>
                    <a:lnTo>
                      <a:pt x="468" y="223"/>
                    </a:lnTo>
                    <a:lnTo>
                      <a:pt x="468" y="467"/>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ID"/>
              </a:p>
            </p:txBody>
          </p:sp>
        </p:grpSp>
        <p:grpSp>
          <p:nvGrpSpPr>
            <p:cNvPr id="8" name="Group 86"/>
            <p:cNvGrpSpPr/>
            <p:nvPr/>
          </p:nvGrpSpPr>
          <p:grpSpPr>
            <a:xfrm>
              <a:off x="6239425" y="1788796"/>
              <a:ext cx="1100422" cy="762394"/>
              <a:chOff x="6239425" y="1788796"/>
              <a:chExt cx="1100422" cy="762394"/>
            </a:xfrm>
          </p:grpSpPr>
          <p:sp>
            <p:nvSpPr>
              <p:cNvPr id="9" name="Freeform 17"/>
              <p:cNvSpPr/>
              <p:nvPr/>
            </p:nvSpPr>
            <p:spPr bwMode="auto">
              <a:xfrm>
                <a:off x="6239425" y="1788796"/>
                <a:ext cx="1100422" cy="762394"/>
              </a:xfrm>
              <a:custGeom>
                <a:avLst/>
                <a:gdLst>
                  <a:gd name="T0" fmla="*/ 376 w 752"/>
                  <a:gd name="T1" fmla="*/ 0 h 521"/>
                  <a:gd name="T2" fmla="*/ 752 w 752"/>
                  <a:gd name="T3" fmla="*/ 342 h 521"/>
                  <a:gd name="T4" fmla="*/ 376 w 752"/>
                  <a:gd name="T5" fmla="*/ 521 h 521"/>
                  <a:gd name="T6" fmla="*/ 0 w 752"/>
                  <a:gd name="T7" fmla="*/ 342 h 521"/>
                  <a:gd name="T8" fmla="*/ 376 w 752"/>
                  <a:gd name="T9" fmla="*/ 0 h 521"/>
                </a:gdLst>
                <a:ahLst/>
                <a:cxnLst>
                  <a:cxn ang="0">
                    <a:pos x="T0" y="T1"/>
                  </a:cxn>
                  <a:cxn ang="0">
                    <a:pos x="T2" y="T3"/>
                  </a:cxn>
                  <a:cxn ang="0">
                    <a:pos x="T4" y="T5"/>
                  </a:cxn>
                  <a:cxn ang="0">
                    <a:pos x="T6" y="T7"/>
                  </a:cxn>
                  <a:cxn ang="0">
                    <a:pos x="T8" y="T9"/>
                  </a:cxn>
                </a:cxnLst>
                <a:rect l="0" t="0" r="r" b="b"/>
                <a:pathLst>
                  <a:path w="752" h="521">
                    <a:moveTo>
                      <a:pt x="376" y="0"/>
                    </a:moveTo>
                    <a:lnTo>
                      <a:pt x="752" y="342"/>
                    </a:lnTo>
                    <a:lnTo>
                      <a:pt x="376" y="521"/>
                    </a:lnTo>
                    <a:lnTo>
                      <a:pt x="0" y="342"/>
                    </a:lnTo>
                    <a:lnTo>
                      <a:pt x="376" y="0"/>
                    </a:lnTo>
                    <a:close/>
                  </a:path>
                </a:pathLst>
              </a:custGeom>
              <a:solidFill>
                <a:srgbClr val="EAEAEA"/>
              </a:solidFill>
              <a:ln>
                <a:noFill/>
              </a:ln>
            </p:spPr>
            <p:txBody>
              <a:bodyPr vert="horz" wrap="square" lIns="91440" tIns="45720" rIns="91440" bIns="45720" numCol="1" anchor="t" anchorCtr="0" compatLnSpc="1"/>
              <a:lstStyle/>
              <a:p>
                <a:endParaRPr lang="en-ID"/>
              </a:p>
            </p:txBody>
          </p:sp>
          <p:sp>
            <p:nvSpPr>
              <p:cNvPr id="10" name="Freeform 18"/>
              <p:cNvSpPr/>
              <p:nvPr/>
            </p:nvSpPr>
            <p:spPr bwMode="auto">
              <a:xfrm>
                <a:off x="6239425" y="1788796"/>
                <a:ext cx="550211" cy="762394"/>
              </a:xfrm>
              <a:custGeom>
                <a:avLst/>
                <a:gdLst>
                  <a:gd name="T0" fmla="*/ 376 w 376"/>
                  <a:gd name="T1" fmla="*/ 0 h 521"/>
                  <a:gd name="T2" fmla="*/ 376 w 376"/>
                  <a:gd name="T3" fmla="*/ 521 h 521"/>
                  <a:gd name="T4" fmla="*/ 0 w 376"/>
                  <a:gd name="T5" fmla="*/ 342 h 521"/>
                  <a:gd name="T6" fmla="*/ 376 w 376"/>
                  <a:gd name="T7" fmla="*/ 0 h 521"/>
                </a:gdLst>
                <a:ahLst/>
                <a:cxnLst>
                  <a:cxn ang="0">
                    <a:pos x="T0" y="T1"/>
                  </a:cxn>
                  <a:cxn ang="0">
                    <a:pos x="T2" y="T3"/>
                  </a:cxn>
                  <a:cxn ang="0">
                    <a:pos x="T4" y="T5"/>
                  </a:cxn>
                  <a:cxn ang="0">
                    <a:pos x="T6" y="T7"/>
                  </a:cxn>
                </a:cxnLst>
                <a:rect l="0" t="0" r="r" b="b"/>
                <a:pathLst>
                  <a:path w="376" h="521">
                    <a:moveTo>
                      <a:pt x="376" y="0"/>
                    </a:moveTo>
                    <a:lnTo>
                      <a:pt x="376" y="521"/>
                    </a:lnTo>
                    <a:lnTo>
                      <a:pt x="0" y="342"/>
                    </a:lnTo>
                    <a:lnTo>
                      <a:pt x="376" y="0"/>
                    </a:lnTo>
                    <a:close/>
                  </a:path>
                </a:pathLst>
              </a:custGeom>
              <a:solidFill>
                <a:srgbClr val="969696"/>
              </a:solidFill>
              <a:ln>
                <a:noFill/>
              </a:ln>
            </p:spPr>
            <p:txBody>
              <a:bodyPr vert="horz" wrap="square" lIns="91440" tIns="45720" rIns="91440" bIns="45720" numCol="1" anchor="t" anchorCtr="0" compatLnSpc="1"/>
              <a:lstStyle/>
              <a:p>
                <a:endParaRPr lang="en-ID"/>
              </a:p>
            </p:txBody>
          </p:sp>
        </p:grpSp>
      </p:grpSp>
      <p:grpSp>
        <p:nvGrpSpPr>
          <p:cNvPr id="23" name="组合 22"/>
          <p:cNvGrpSpPr/>
          <p:nvPr/>
        </p:nvGrpSpPr>
        <p:grpSpPr>
          <a:xfrm>
            <a:off x="570558" y="1904656"/>
            <a:ext cx="3186154" cy="1102298"/>
            <a:chOff x="570558" y="1904656"/>
            <a:chExt cx="3186154" cy="1102298"/>
          </a:xfrm>
        </p:grpSpPr>
        <p:grpSp>
          <p:nvGrpSpPr>
            <p:cNvPr id="24" name="组合 23"/>
            <p:cNvGrpSpPr/>
            <p:nvPr/>
          </p:nvGrpSpPr>
          <p:grpSpPr>
            <a:xfrm>
              <a:off x="2859873" y="2109766"/>
              <a:ext cx="896839" cy="897188"/>
              <a:chOff x="2151757" y="1214995"/>
              <a:chExt cx="896839" cy="897188"/>
            </a:xfrm>
          </p:grpSpPr>
          <p:sp>
            <p:nvSpPr>
              <p:cNvPr id="26" name="Shape 117"/>
              <p:cNvSpPr/>
              <p:nvPr/>
            </p:nvSpPr>
            <p:spPr>
              <a:xfrm>
                <a:off x="2151757" y="1214995"/>
                <a:ext cx="896839" cy="897188"/>
              </a:xfrm>
              <a:prstGeom prst="ellipse">
                <a:avLst/>
              </a:prstGeom>
              <a:solidFill>
                <a:schemeClr val="accent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27"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25" name="郑少PPT"/>
            <p:cNvSpPr txBox="1"/>
            <p:nvPr/>
          </p:nvSpPr>
          <p:spPr>
            <a:xfrm>
              <a:off x="570558" y="1904656"/>
              <a:ext cx="2091708"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a:t>
              </a:r>
            </a:p>
          </p:txBody>
        </p:sp>
      </p:grpSp>
      <p:grpSp>
        <p:nvGrpSpPr>
          <p:cNvPr id="28" name="组合 27"/>
          <p:cNvGrpSpPr/>
          <p:nvPr/>
        </p:nvGrpSpPr>
        <p:grpSpPr>
          <a:xfrm>
            <a:off x="8447911" y="1904656"/>
            <a:ext cx="3173531" cy="1102298"/>
            <a:chOff x="8447911" y="1904656"/>
            <a:chExt cx="3173531" cy="1102298"/>
          </a:xfrm>
        </p:grpSpPr>
        <p:grpSp>
          <p:nvGrpSpPr>
            <p:cNvPr id="29" name="组合 28"/>
            <p:cNvGrpSpPr/>
            <p:nvPr/>
          </p:nvGrpSpPr>
          <p:grpSpPr>
            <a:xfrm>
              <a:off x="8447911" y="2109766"/>
              <a:ext cx="896839" cy="897188"/>
              <a:chOff x="2151757" y="3576749"/>
              <a:chExt cx="896839" cy="897188"/>
            </a:xfrm>
          </p:grpSpPr>
          <p:sp>
            <p:nvSpPr>
              <p:cNvPr id="31" name="Shape 111"/>
              <p:cNvSpPr/>
              <p:nvPr/>
            </p:nvSpPr>
            <p:spPr>
              <a:xfrm>
                <a:off x="2151757" y="3576749"/>
                <a:ext cx="896839" cy="897188"/>
              </a:xfrm>
              <a:prstGeom prst="ellipse">
                <a:avLst/>
              </a:prstGeom>
              <a:solidFill>
                <a:schemeClr val="accent2"/>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32"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30" name="郑少PPT"/>
            <p:cNvSpPr txBox="1"/>
            <p:nvPr/>
          </p:nvSpPr>
          <p:spPr>
            <a:xfrm>
              <a:off x="9542357" y="1904656"/>
              <a:ext cx="207908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grpSp>
      <p:grpSp>
        <p:nvGrpSpPr>
          <p:cNvPr id="33" name="组合 32"/>
          <p:cNvGrpSpPr/>
          <p:nvPr/>
        </p:nvGrpSpPr>
        <p:grpSpPr>
          <a:xfrm>
            <a:off x="570558" y="3492266"/>
            <a:ext cx="3186154" cy="1102298"/>
            <a:chOff x="570558" y="3492266"/>
            <a:chExt cx="3186154" cy="1102298"/>
          </a:xfrm>
        </p:grpSpPr>
        <p:grpSp>
          <p:nvGrpSpPr>
            <p:cNvPr id="34" name="组合 33"/>
            <p:cNvGrpSpPr/>
            <p:nvPr/>
          </p:nvGrpSpPr>
          <p:grpSpPr>
            <a:xfrm>
              <a:off x="2859873" y="3697376"/>
              <a:ext cx="896839" cy="897188"/>
              <a:chOff x="2151757" y="2395872"/>
              <a:chExt cx="896839" cy="897188"/>
            </a:xfrm>
          </p:grpSpPr>
          <p:sp>
            <p:nvSpPr>
              <p:cNvPr id="36" name="Shape 108"/>
              <p:cNvSpPr/>
              <p:nvPr/>
            </p:nvSpPr>
            <p:spPr>
              <a:xfrm>
                <a:off x="2151757" y="2395872"/>
                <a:ext cx="896839" cy="897188"/>
              </a:xfrm>
              <a:prstGeom prst="ellipse">
                <a:avLst/>
              </a:prstGeom>
              <a:solidFill>
                <a:schemeClr val="accent3"/>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37" name="Shape 123"/>
              <p:cNvSpPr/>
              <p:nvPr/>
            </p:nvSpPr>
            <p:spPr>
              <a:xfrm>
                <a:off x="2384211" y="2600427"/>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35" name="郑少PPT"/>
            <p:cNvSpPr txBox="1"/>
            <p:nvPr/>
          </p:nvSpPr>
          <p:spPr>
            <a:xfrm>
              <a:off x="570558" y="3492266"/>
              <a:ext cx="2091708"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a:t>
              </a:r>
            </a:p>
          </p:txBody>
        </p:sp>
      </p:grpSp>
      <p:grpSp>
        <p:nvGrpSpPr>
          <p:cNvPr id="38" name="组合 37"/>
          <p:cNvGrpSpPr/>
          <p:nvPr/>
        </p:nvGrpSpPr>
        <p:grpSpPr>
          <a:xfrm>
            <a:off x="8447911" y="3492266"/>
            <a:ext cx="3173531" cy="1102298"/>
            <a:chOff x="8447911" y="3492266"/>
            <a:chExt cx="3173531" cy="1102298"/>
          </a:xfrm>
        </p:grpSpPr>
        <p:grpSp>
          <p:nvGrpSpPr>
            <p:cNvPr id="39" name="组合 38"/>
            <p:cNvGrpSpPr/>
            <p:nvPr/>
          </p:nvGrpSpPr>
          <p:grpSpPr>
            <a:xfrm>
              <a:off x="8447911" y="3697376"/>
              <a:ext cx="896839" cy="897188"/>
              <a:chOff x="2151757" y="4745817"/>
              <a:chExt cx="896839" cy="897188"/>
            </a:xfrm>
          </p:grpSpPr>
          <p:sp>
            <p:nvSpPr>
              <p:cNvPr id="41" name="Shape 114"/>
              <p:cNvSpPr/>
              <p:nvPr/>
            </p:nvSpPr>
            <p:spPr>
              <a:xfrm>
                <a:off x="2151757" y="4745817"/>
                <a:ext cx="896839" cy="897188"/>
              </a:xfrm>
              <a:prstGeom prst="ellipse">
                <a:avLst/>
              </a:prstGeom>
              <a:solidFill>
                <a:schemeClr val="accent4"/>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42" name="Shape 121"/>
              <p:cNvSpPr/>
              <p:nvPr/>
            </p:nvSpPr>
            <p:spPr>
              <a:xfrm>
                <a:off x="2380221" y="5028603"/>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40" name="郑少PPT"/>
            <p:cNvSpPr txBox="1"/>
            <p:nvPr/>
          </p:nvSpPr>
          <p:spPr>
            <a:xfrm>
              <a:off x="9542357" y="3492266"/>
              <a:ext cx="207908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grpSp>
      <p:sp>
        <p:nvSpPr>
          <p:cNvPr id="43" name="添加标题"/>
          <p:cNvSpPr txBox="1"/>
          <p:nvPr/>
        </p:nvSpPr>
        <p:spPr>
          <a:xfrm>
            <a:off x="1973686" y="5400163"/>
            <a:ext cx="8244628" cy="1032783"/>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点击此处添加标题点击此处添加标题点击此处添加标题点击此处添加标题点击此处添加标题点击此处添加标题点击此处添加标题点击此处添加标题点击此处添加标题点击此处添加标题点击此处添加标题</a:t>
            </a:r>
            <a:endParaRPr lang="en-US" altLang="zh-CN" sz="1200" dirty="0">
              <a:solidFill>
                <a:schemeClr val="tx2"/>
              </a:solidFill>
              <a:latin typeface="+mn-ea"/>
            </a:endParaRPr>
          </a:p>
        </p:txBody>
      </p:sp>
      <p:cxnSp>
        <p:nvCxnSpPr>
          <p:cNvPr id="44" name="直接连接符 43"/>
          <p:cNvCxnSpPr/>
          <p:nvPr/>
        </p:nvCxnSpPr>
        <p:spPr>
          <a:xfrm>
            <a:off x="1231900" y="5375275"/>
            <a:ext cx="972820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925" y="2045941"/>
            <a:ext cx="7071722" cy="4077454"/>
          </a:xfrm>
          <a:custGeom>
            <a:avLst/>
            <a:gdLst>
              <a:gd name="connsiteX0" fmla="*/ 0 w 6575922"/>
              <a:gd name="connsiteY0" fmla="*/ 0 h 6858000"/>
              <a:gd name="connsiteX1" fmla="*/ 6575922 w 6575922"/>
              <a:gd name="connsiteY1" fmla="*/ 0 h 6858000"/>
              <a:gd name="connsiteX2" fmla="*/ 6575922 w 6575922"/>
              <a:gd name="connsiteY2" fmla="*/ 6858000 h 6858000"/>
              <a:gd name="connsiteX3" fmla="*/ 0 w 65759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5922" h="6858000">
                <a:moveTo>
                  <a:pt x="0" y="0"/>
                </a:moveTo>
                <a:lnTo>
                  <a:pt x="6575922" y="0"/>
                </a:lnTo>
                <a:lnTo>
                  <a:pt x="6575922" y="6858000"/>
                </a:lnTo>
                <a:lnTo>
                  <a:pt x="0" y="6858000"/>
                </a:lnTo>
                <a:close/>
              </a:path>
            </a:pathLst>
          </a:custGeom>
        </p:spPr>
      </p:pic>
      <p:sp>
        <p:nvSpPr>
          <p:cNvPr id="4" name="Shape 4938"/>
          <p:cNvSpPr/>
          <p:nvPr/>
        </p:nvSpPr>
        <p:spPr>
          <a:xfrm>
            <a:off x="5616077" y="2551726"/>
            <a:ext cx="3270746" cy="3065884"/>
          </a:xfrm>
          <a:prstGeom prst="rect">
            <a:avLst/>
          </a:prstGeom>
          <a:solidFill>
            <a:srgbClr val="FFFFFF">
              <a:alpha val="9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nvGrpSpPr>
          <p:cNvPr id="5" name="Group 4942"/>
          <p:cNvGrpSpPr/>
          <p:nvPr/>
        </p:nvGrpSpPr>
        <p:grpSpPr>
          <a:xfrm>
            <a:off x="5616077" y="2551726"/>
            <a:ext cx="3270746" cy="63501"/>
            <a:chOff x="0" y="0"/>
            <a:chExt cx="4185315" cy="127000"/>
          </a:xfrm>
        </p:grpSpPr>
        <p:sp>
          <p:nvSpPr>
            <p:cNvPr id="6" name="Shape 4939"/>
            <p:cNvSpPr/>
            <p:nvPr/>
          </p:nvSpPr>
          <p:spPr>
            <a:xfrm>
              <a:off x="0" y="0"/>
              <a:ext cx="1391316" cy="127001"/>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7" name="Shape 4940"/>
            <p:cNvSpPr/>
            <p:nvPr/>
          </p:nvSpPr>
          <p:spPr>
            <a:xfrm>
              <a:off x="1397000" y="0"/>
              <a:ext cx="1391316" cy="127000"/>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8" name="Shape 4941"/>
            <p:cNvSpPr/>
            <p:nvPr/>
          </p:nvSpPr>
          <p:spPr>
            <a:xfrm>
              <a:off x="2794000" y="0"/>
              <a:ext cx="1391316" cy="127000"/>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grpSp>
        <p:nvGrpSpPr>
          <p:cNvPr id="9" name="Group 4948"/>
          <p:cNvGrpSpPr/>
          <p:nvPr/>
        </p:nvGrpSpPr>
        <p:grpSpPr>
          <a:xfrm>
            <a:off x="5616077" y="5554109"/>
            <a:ext cx="3270746" cy="63501"/>
            <a:chOff x="0" y="0"/>
            <a:chExt cx="4185315" cy="127000"/>
          </a:xfrm>
        </p:grpSpPr>
        <p:sp>
          <p:nvSpPr>
            <p:cNvPr id="10" name="Shape 4945"/>
            <p:cNvSpPr/>
            <p:nvPr/>
          </p:nvSpPr>
          <p:spPr>
            <a:xfrm>
              <a:off x="0" y="0"/>
              <a:ext cx="1391316" cy="127001"/>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11" name="Shape 4946"/>
            <p:cNvSpPr/>
            <p:nvPr/>
          </p:nvSpPr>
          <p:spPr>
            <a:xfrm>
              <a:off x="1397000" y="0"/>
              <a:ext cx="1391316" cy="127000"/>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12" name="Shape 4947"/>
            <p:cNvSpPr/>
            <p:nvPr/>
          </p:nvSpPr>
          <p:spPr>
            <a:xfrm>
              <a:off x="2794000" y="0"/>
              <a:ext cx="1391316" cy="127000"/>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sp>
        <p:nvSpPr>
          <p:cNvPr id="13" name="Shape 4944"/>
          <p:cNvSpPr/>
          <p:nvPr/>
        </p:nvSpPr>
        <p:spPr>
          <a:xfrm>
            <a:off x="7045795" y="3066567"/>
            <a:ext cx="411310" cy="348017"/>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468"/>
          <p:cNvSpPr/>
          <p:nvPr/>
        </p:nvSpPr>
        <p:spPr>
          <a:xfrm>
            <a:off x="5733156" y="3654343"/>
            <a:ext cx="3036588" cy="1397627"/>
          </a:xfrm>
          <a:prstGeom prst="rect">
            <a:avLst/>
          </a:prstGeom>
          <a:noFill/>
          <a:ln w="12700" cap="flat">
            <a:noFill/>
            <a:miter lim="400000"/>
          </a:ln>
          <a:effectLst/>
        </p:spPr>
        <p:txBody>
          <a:bodyPr wrap="square" lIns="0" tIns="0" rIns="0" bIns="0" numCol="1" anchor="ctr" anchorCtr="0">
            <a:spAutoFit/>
          </a:bodyPr>
          <a:lstStyle/>
          <a:p>
            <a:pPr algn="ctr">
              <a:lnSpc>
                <a:spcPct val="150000"/>
              </a:lnSpc>
            </a:pPr>
            <a:r>
              <a:rPr lang="zh-CN" altLang="en-US" sz="2000" b="1" dirty="0">
                <a:solidFill>
                  <a:schemeClr val="accent1"/>
                </a:solidFill>
                <a:latin typeface="Source Han Sans Heavy" panose="020B0A00000000000000" pitchFamily="34" charset="-122"/>
                <a:ea typeface="Source Han Sans Heavy" panose="020B0A00000000000000" pitchFamily="34" charset="-122"/>
              </a:rPr>
              <a:t>添加标题</a:t>
            </a:r>
            <a:endParaRPr lang="en-US" altLang="zh-CN" sz="2000" b="1" dirty="0">
              <a:solidFill>
                <a:schemeClr val="accent1"/>
              </a:solidFill>
              <a:latin typeface="Source Han Sans Heavy" panose="020B0A00000000000000" pitchFamily="34" charset="-122"/>
              <a:ea typeface="Source Han Sans Heavy" panose="020B0A00000000000000" pitchFamily="34" charset="-122"/>
            </a:endParaRPr>
          </a:p>
          <a:p>
            <a:pPr algn="ctr">
              <a:lnSpc>
                <a:spcPct val="150000"/>
              </a:lnSpc>
            </a:pPr>
            <a:r>
              <a:rPr lang="zh-CN" altLang="en-US" sz="14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点击此处添加标题添加标题点击此处添加标题点击此处添加标题添加标题添加标题添加标题</a:t>
            </a:r>
          </a:p>
        </p:txBody>
      </p:sp>
      <p:sp>
        <p:nvSpPr>
          <p:cNvPr id="15" name="Shape 4913"/>
          <p:cNvSpPr/>
          <p:nvPr/>
        </p:nvSpPr>
        <p:spPr>
          <a:xfrm flipV="1">
            <a:off x="1054100" y="4832643"/>
            <a:ext cx="1" cy="749638"/>
          </a:xfrm>
          <a:prstGeom prst="line">
            <a:avLst/>
          </a:prstGeom>
          <a:ln w="25400" cap="rnd">
            <a:solidFill>
              <a:schemeClr val="accent3"/>
            </a:solidFill>
            <a:custDash>
              <a:ds d="100000" sp="200000"/>
            </a:custDash>
            <a:round/>
          </a:ln>
        </p:spPr>
        <p:txBody>
          <a:bodyPr lIns="0" tIns="0" rIns="0" bIns="0" anchor="ctr"/>
          <a:lstStyle/>
          <a:p>
            <a:pPr lvl="0">
              <a:defRPr sz="3200"/>
            </a:pPr>
            <a:endParaRPr sz="1600"/>
          </a:p>
        </p:txBody>
      </p:sp>
      <p:sp>
        <p:nvSpPr>
          <p:cNvPr id="16" name="Shape 4914"/>
          <p:cNvSpPr/>
          <p:nvPr/>
        </p:nvSpPr>
        <p:spPr>
          <a:xfrm flipV="1">
            <a:off x="1054100" y="3614860"/>
            <a:ext cx="1" cy="749637"/>
          </a:xfrm>
          <a:prstGeom prst="line">
            <a:avLst/>
          </a:prstGeom>
          <a:ln w="25400" cap="rnd">
            <a:solidFill>
              <a:schemeClr val="accent2"/>
            </a:solidFill>
            <a:custDash>
              <a:ds d="100000" sp="200000"/>
            </a:custDash>
            <a:round/>
          </a:ln>
        </p:spPr>
        <p:txBody>
          <a:bodyPr lIns="0" tIns="0" rIns="0" bIns="0" anchor="ctr"/>
          <a:lstStyle/>
          <a:p>
            <a:pPr lvl="0">
              <a:defRPr sz="3200"/>
            </a:pPr>
            <a:endParaRPr sz="1600"/>
          </a:p>
        </p:txBody>
      </p:sp>
      <p:sp>
        <p:nvSpPr>
          <p:cNvPr id="17" name="Shape 4915"/>
          <p:cNvSpPr/>
          <p:nvPr/>
        </p:nvSpPr>
        <p:spPr>
          <a:xfrm flipV="1">
            <a:off x="1054100" y="2403426"/>
            <a:ext cx="1" cy="749638"/>
          </a:xfrm>
          <a:prstGeom prst="line">
            <a:avLst/>
          </a:prstGeom>
          <a:ln w="25400" cap="rnd">
            <a:solidFill>
              <a:schemeClr val="accent1"/>
            </a:solidFill>
            <a:custDash>
              <a:ds d="100000" sp="200000"/>
            </a:custDash>
            <a:round/>
          </a:ln>
        </p:spPr>
        <p:txBody>
          <a:bodyPr lIns="0" tIns="0" rIns="0" bIns="0" anchor="ctr"/>
          <a:lstStyle/>
          <a:p>
            <a:pPr lvl="0">
              <a:defRPr sz="3200"/>
            </a:pPr>
            <a:endParaRPr sz="1600"/>
          </a:p>
        </p:txBody>
      </p:sp>
      <p:grpSp>
        <p:nvGrpSpPr>
          <p:cNvPr id="18" name="Group 4928"/>
          <p:cNvGrpSpPr/>
          <p:nvPr/>
        </p:nvGrpSpPr>
        <p:grpSpPr>
          <a:xfrm>
            <a:off x="731453" y="1850931"/>
            <a:ext cx="644122" cy="651645"/>
            <a:chOff x="0" y="0"/>
            <a:chExt cx="1288242" cy="1303287"/>
          </a:xfrm>
        </p:grpSpPr>
        <p:sp>
          <p:nvSpPr>
            <p:cNvPr id="19" name="Shape 4926"/>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0" name="Shape 4927"/>
            <p:cNvSpPr/>
            <p:nvPr/>
          </p:nvSpPr>
          <p:spPr>
            <a:xfrm>
              <a:off x="352838" y="217121"/>
              <a:ext cx="575754" cy="863601"/>
            </a:xfrm>
            <a:custGeom>
              <a:avLst/>
              <a:gdLst/>
              <a:ahLst/>
              <a:cxnLst>
                <a:cxn ang="0">
                  <a:pos x="wd2" y="hd2"/>
                </a:cxn>
                <a:cxn ang="5400000">
                  <a:pos x="wd2" y="hd2"/>
                </a:cxn>
                <a:cxn ang="10800000">
                  <a:pos x="wd2" y="hd2"/>
                </a:cxn>
                <a:cxn ang="16200000">
                  <a:pos x="wd2" y="hd2"/>
                </a:cxn>
              </a:cxnLst>
              <a:rect l="0" t="0" r="r" b="b"/>
              <a:pathLst>
                <a:path w="21600" h="21600" extrusionOk="0">
                  <a:moveTo>
                    <a:pt x="14849" y="6749"/>
                  </a:moveTo>
                  <a:cubicBezTo>
                    <a:pt x="14492" y="6749"/>
                    <a:pt x="14174" y="6540"/>
                    <a:pt x="14174" y="6298"/>
                  </a:cubicBezTo>
                  <a:cubicBezTo>
                    <a:pt x="14174" y="5330"/>
                    <a:pt x="11918" y="4949"/>
                    <a:pt x="10800" y="4949"/>
                  </a:cubicBezTo>
                  <a:cubicBezTo>
                    <a:pt x="10442" y="4949"/>
                    <a:pt x="10126" y="4740"/>
                    <a:pt x="10126" y="4498"/>
                  </a:cubicBezTo>
                  <a:cubicBezTo>
                    <a:pt x="10126" y="4261"/>
                    <a:pt x="10442" y="4051"/>
                    <a:pt x="10800" y="4051"/>
                  </a:cubicBezTo>
                  <a:cubicBezTo>
                    <a:pt x="12762" y="4051"/>
                    <a:pt x="15526" y="4740"/>
                    <a:pt x="15526" y="6298"/>
                  </a:cubicBezTo>
                  <a:cubicBezTo>
                    <a:pt x="15526" y="6540"/>
                    <a:pt x="15207" y="6749"/>
                    <a:pt x="14849" y="6749"/>
                  </a:cubicBezTo>
                  <a:close/>
                  <a:moveTo>
                    <a:pt x="10800" y="1800"/>
                  </a:moveTo>
                  <a:cubicBezTo>
                    <a:pt x="6982" y="1800"/>
                    <a:pt x="2701" y="3485"/>
                    <a:pt x="2701" y="6298"/>
                  </a:cubicBezTo>
                  <a:cubicBezTo>
                    <a:pt x="2701" y="7201"/>
                    <a:pt x="3249" y="8143"/>
                    <a:pt x="4134" y="8832"/>
                  </a:cubicBezTo>
                  <a:cubicBezTo>
                    <a:pt x="4536" y="9139"/>
                    <a:pt x="4999" y="9435"/>
                    <a:pt x="5422" y="9759"/>
                  </a:cubicBezTo>
                  <a:cubicBezTo>
                    <a:pt x="6920" y="10952"/>
                    <a:pt x="8185" y="12359"/>
                    <a:pt x="8395" y="13949"/>
                  </a:cubicBezTo>
                  <a:lnTo>
                    <a:pt x="13205" y="13949"/>
                  </a:lnTo>
                  <a:cubicBezTo>
                    <a:pt x="13417" y="12359"/>
                    <a:pt x="14681" y="10952"/>
                    <a:pt x="16179" y="9759"/>
                  </a:cubicBezTo>
                  <a:cubicBezTo>
                    <a:pt x="16602" y="9435"/>
                    <a:pt x="17065" y="9139"/>
                    <a:pt x="17465" y="8832"/>
                  </a:cubicBezTo>
                  <a:cubicBezTo>
                    <a:pt x="18351" y="8143"/>
                    <a:pt x="18899" y="7201"/>
                    <a:pt x="18899" y="6298"/>
                  </a:cubicBezTo>
                  <a:cubicBezTo>
                    <a:pt x="18899" y="3485"/>
                    <a:pt x="14618" y="1800"/>
                    <a:pt x="10800" y="1800"/>
                  </a:cubicBezTo>
                  <a:close/>
                  <a:moveTo>
                    <a:pt x="19428" y="10067"/>
                  </a:moveTo>
                  <a:cubicBezTo>
                    <a:pt x="17972" y="11136"/>
                    <a:pt x="16052" y="12641"/>
                    <a:pt x="15882" y="14145"/>
                  </a:cubicBezTo>
                  <a:cubicBezTo>
                    <a:pt x="16496" y="14384"/>
                    <a:pt x="16875" y="14835"/>
                    <a:pt x="16875" y="15298"/>
                  </a:cubicBezTo>
                  <a:cubicBezTo>
                    <a:pt x="16875" y="15638"/>
                    <a:pt x="16685" y="15959"/>
                    <a:pt x="16347" y="16200"/>
                  </a:cubicBezTo>
                  <a:cubicBezTo>
                    <a:pt x="16685" y="16438"/>
                    <a:pt x="16875" y="16761"/>
                    <a:pt x="16875" y="17098"/>
                  </a:cubicBezTo>
                  <a:cubicBezTo>
                    <a:pt x="16875" y="17561"/>
                    <a:pt x="16517" y="17984"/>
                    <a:pt x="15926" y="18237"/>
                  </a:cubicBezTo>
                  <a:cubicBezTo>
                    <a:pt x="16096" y="18435"/>
                    <a:pt x="16201" y="18673"/>
                    <a:pt x="16201" y="18898"/>
                  </a:cubicBezTo>
                  <a:cubicBezTo>
                    <a:pt x="16201" y="19813"/>
                    <a:pt x="15124" y="20251"/>
                    <a:pt x="13901" y="20251"/>
                  </a:cubicBezTo>
                  <a:cubicBezTo>
                    <a:pt x="13354" y="21063"/>
                    <a:pt x="12129" y="21600"/>
                    <a:pt x="10800" y="21600"/>
                  </a:cubicBezTo>
                  <a:cubicBezTo>
                    <a:pt x="9472" y="21600"/>
                    <a:pt x="8248" y="21063"/>
                    <a:pt x="7699" y="20251"/>
                  </a:cubicBezTo>
                  <a:cubicBezTo>
                    <a:pt x="6477" y="20251"/>
                    <a:pt x="5400" y="19813"/>
                    <a:pt x="5400" y="18898"/>
                  </a:cubicBezTo>
                  <a:cubicBezTo>
                    <a:pt x="5400" y="18673"/>
                    <a:pt x="5507" y="18435"/>
                    <a:pt x="5674" y="18237"/>
                  </a:cubicBezTo>
                  <a:cubicBezTo>
                    <a:pt x="5083" y="17984"/>
                    <a:pt x="4725" y="17561"/>
                    <a:pt x="4725" y="17098"/>
                  </a:cubicBezTo>
                  <a:cubicBezTo>
                    <a:pt x="4725" y="16761"/>
                    <a:pt x="4915" y="16438"/>
                    <a:pt x="5253" y="16200"/>
                  </a:cubicBezTo>
                  <a:cubicBezTo>
                    <a:pt x="4915" y="15959"/>
                    <a:pt x="4725" y="15638"/>
                    <a:pt x="4725" y="15298"/>
                  </a:cubicBezTo>
                  <a:cubicBezTo>
                    <a:pt x="4725" y="14835"/>
                    <a:pt x="5106" y="14384"/>
                    <a:pt x="5717" y="14145"/>
                  </a:cubicBezTo>
                  <a:cubicBezTo>
                    <a:pt x="5548" y="12641"/>
                    <a:pt x="3628" y="11136"/>
                    <a:pt x="2172" y="10067"/>
                  </a:cubicBezTo>
                  <a:cubicBezTo>
                    <a:pt x="717" y="9000"/>
                    <a:pt x="0" y="7749"/>
                    <a:pt x="0" y="6298"/>
                  </a:cubicBezTo>
                  <a:cubicBezTo>
                    <a:pt x="0" y="2472"/>
                    <a:pt x="5463" y="0"/>
                    <a:pt x="10800" y="0"/>
                  </a:cubicBezTo>
                  <a:cubicBezTo>
                    <a:pt x="16137" y="0"/>
                    <a:pt x="21600" y="2472"/>
                    <a:pt x="21600" y="6298"/>
                  </a:cubicBezTo>
                  <a:cubicBezTo>
                    <a:pt x="21600" y="7749"/>
                    <a:pt x="20884" y="9000"/>
                    <a:pt x="19428" y="10067"/>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1" name="Group 4931"/>
          <p:cNvGrpSpPr/>
          <p:nvPr/>
        </p:nvGrpSpPr>
        <p:grpSpPr>
          <a:xfrm>
            <a:off x="731453" y="3082831"/>
            <a:ext cx="644122" cy="651645"/>
            <a:chOff x="0" y="0"/>
            <a:chExt cx="1288242" cy="1303287"/>
          </a:xfrm>
        </p:grpSpPr>
        <p:sp>
          <p:nvSpPr>
            <p:cNvPr id="22" name="Shape 4929"/>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3" name="Shape 4930"/>
            <p:cNvSpPr/>
            <p:nvPr/>
          </p:nvSpPr>
          <p:spPr>
            <a:xfrm>
              <a:off x="320761" y="312842"/>
              <a:ext cx="655019" cy="655037"/>
            </a:xfrm>
            <a:custGeom>
              <a:avLst/>
              <a:gdLst/>
              <a:ahLst/>
              <a:cxnLst>
                <a:cxn ang="0">
                  <a:pos x="wd2" y="hd2"/>
                </a:cxn>
                <a:cxn ang="5400000">
                  <a:pos x="wd2" y="hd2"/>
                </a:cxn>
                <a:cxn ang="10800000">
                  <a:pos x="wd2" y="hd2"/>
                </a:cxn>
                <a:cxn ang="16200000">
                  <a:pos x="wd2" y="hd2"/>
                </a:cxn>
              </a:cxnLst>
              <a:rect l="0" t="0" r="r" b="b"/>
              <a:pathLst>
                <a:path w="21600" h="21600" extrusionOk="0">
                  <a:moveTo>
                    <a:pt x="10800" y="7201"/>
                  </a:moveTo>
                  <a:cubicBezTo>
                    <a:pt x="8817" y="7201"/>
                    <a:pt x="7200" y="8816"/>
                    <a:pt x="7200" y="10800"/>
                  </a:cubicBezTo>
                  <a:cubicBezTo>
                    <a:pt x="7200" y="12781"/>
                    <a:pt x="8817" y="14400"/>
                    <a:pt x="10800" y="14400"/>
                  </a:cubicBezTo>
                  <a:cubicBezTo>
                    <a:pt x="12783" y="14400"/>
                    <a:pt x="14400" y="12781"/>
                    <a:pt x="14400" y="10800"/>
                  </a:cubicBezTo>
                  <a:cubicBezTo>
                    <a:pt x="14400" y="8816"/>
                    <a:pt x="12783" y="7201"/>
                    <a:pt x="10800" y="7201"/>
                  </a:cubicBezTo>
                  <a:close/>
                  <a:moveTo>
                    <a:pt x="21600" y="12387"/>
                  </a:moveTo>
                  <a:cubicBezTo>
                    <a:pt x="21600" y="12600"/>
                    <a:pt x="21431" y="12851"/>
                    <a:pt x="21206" y="12896"/>
                  </a:cubicBezTo>
                  <a:lnTo>
                    <a:pt x="18605" y="13290"/>
                  </a:lnTo>
                  <a:cubicBezTo>
                    <a:pt x="18450" y="13740"/>
                    <a:pt x="18280" y="14159"/>
                    <a:pt x="18056" y="14568"/>
                  </a:cubicBezTo>
                  <a:cubicBezTo>
                    <a:pt x="18534" y="15258"/>
                    <a:pt x="19041" y="15876"/>
                    <a:pt x="19561" y="16508"/>
                  </a:cubicBezTo>
                  <a:cubicBezTo>
                    <a:pt x="19646" y="16606"/>
                    <a:pt x="19702" y="16734"/>
                    <a:pt x="19702" y="16861"/>
                  </a:cubicBezTo>
                  <a:cubicBezTo>
                    <a:pt x="19702" y="16988"/>
                    <a:pt x="19660" y="17086"/>
                    <a:pt x="19575" y="17184"/>
                  </a:cubicBezTo>
                  <a:cubicBezTo>
                    <a:pt x="19238" y="17636"/>
                    <a:pt x="17338" y="19702"/>
                    <a:pt x="16862" y="19702"/>
                  </a:cubicBezTo>
                  <a:cubicBezTo>
                    <a:pt x="16734" y="19702"/>
                    <a:pt x="16608" y="19644"/>
                    <a:pt x="16495" y="19575"/>
                  </a:cubicBezTo>
                  <a:lnTo>
                    <a:pt x="14555" y="18054"/>
                  </a:lnTo>
                  <a:cubicBezTo>
                    <a:pt x="14147" y="18267"/>
                    <a:pt x="13712" y="18452"/>
                    <a:pt x="13275" y="18591"/>
                  </a:cubicBezTo>
                  <a:cubicBezTo>
                    <a:pt x="13177" y="19448"/>
                    <a:pt x="13092" y="20362"/>
                    <a:pt x="12868" y="21207"/>
                  </a:cubicBezTo>
                  <a:cubicBezTo>
                    <a:pt x="12812" y="21433"/>
                    <a:pt x="12614" y="21600"/>
                    <a:pt x="12361" y="21600"/>
                  </a:cubicBezTo>
                  <a:lnTo>
                    <a:pt x="9239" y="21600"/>
                  </a:lnTo>
                  <a:cubicBezTo>
                    <a:pt x="8986" y="21600"/>
                    <a:pt x="8761" y="21416"/>
                    <a:pt x="8732" y="21179"/>
                  </a:cubicBezTo>
                  <a:lnTo>
                    <a:pt x="8338" y="18591"/>
                  </a:lnTo>
                  <a:cubicBezTo>
                    <a:pt x="7903" y="18452"/>
                    <a:pt x="7480" y="18280"/>
                    <a:pt x="7073" y="18070"/>
                  </a:cubicBezTo>
                  <a:lnTo>
                    <a:pt x="5090" y="19575"/>
                  </a:lnTo>
                  <a:cubicBezTo>
                    <a:pt x="4992" y="19657"/>
                    <a:pt x="4865" y="19702"/>
                    <a:pt x="4738" y="19702"/>
                  </a:cubicBezTo>
                  <a:cubicBezTo>
                    <a:pt x="4613" y="19702"/>
                    <a:pt x="4486" y="19644"/>
                    <a:pt x="4388" y="19546"/>
                  </a:cubicBezTo>
                  <a:cubicBezTo>
                    <a:pt x="3642" y="18870"/>
                    <a:pt x="2657" y="18000"/>
                    <a:pt x="2067" y="17184"/>
                  </a:cubicBezTo>
                  <a:cubicBezTo>
                    <a:pt x="1996" y="17086"/>
                    <a:pt x="1969" y="16972"/>
                    <a:pt x="1969" y="16861"/>
                  </a:cubicBezTo>
                  <a:cubicBezTo>
                    <a:pt x="1969" y="16734"/>
                    <a:pt x="2011" y="16636"/>
                    <a:pt x="2080" y="16537"/>
                  </a:cubicBezTo>
                  <a:cubicBezTo>
                    <a:pt x="2559" y="15890"/>
                    <a:pt x="3079" y="15270"/>
                    <a:pt x="3558" y="14610"/>
                  </a:cubicBezTo>
                  <a:cubicBezTo>
                    <a:pt x="3319" y="14159"/>
                    <a:pt x="3122" y="13695"/>
                    <a:pt x="2981" y="13220"/>
                  </a:cubicBezTo>
                  <a:lnTo>
                    <a:pt x="408" y="12838"/>
                  </a:lnTo>
                  <a:cubicBezTo>
                    <a:pt x="169" y="12798"/>
                    <a:pt x="0" y="12572"/>
                    <a:pt x="0" y="12334"/>
                  </a:cubicBezTo>
                  <a:lnTo>
                    <a:pt x="0" y="9210"/>
                  </a:lnTo>
                  <a:cubicBezTo>
                    <a:pt x="0" y="9000"/>
                    <a:pt x="169" y="8746"/>
                    <a:pt x="379" y="8705"/>
                  </a:cubicBezTo>
                  <a:lnTo>
                    <a:pt x="2995" y="8312"/>
                  </a:lnTo>
                  <a:cubicBezTo>
                    <a:pt x="3136" y="7861"/>
                    <a:pt x="3319" y="7439"/>
                    <a:pt x="3544" y="7016"/>
                  </a:cubicBezTo>
                  <a:cubicBezTo>
                    <a:pt x="3066" y="6343"/>
                    <a:pt x="2559" y="5708"/>
                    <a:pt x="2038" y="5077"/>
                  </a:cubicBezTo>
                  <a:cubicBezTo>
                    <a:pt x="1954" y="4978"/>
                    <a:pt x="1898" y="4863"/>
                    <a:pt x="1898" y="4740"/>
                  </a:cubicBezTo>
                  <a:cubicBezTo>
                    <a:pt x="1898" y="4613"/>
                    <a:pt x="1954" y="4515"/>
                    <a:pt x="2025" y="4416"/>
                  </a:cubicBezTo>
                  <a:cubicBezTo>
                    <a:pt x="2363" y="3949"/>
                    <a:pt x="4261" y="1899"/>
                    <a:pt x="4738" y="1899"/>
                  </a:cubicBezTo>
                  <a:cubicBezTo>
                    <a:pt x="4865" y="1899"/>
                    <a:pt x="4992" y="1952"/>
                    <a:pt x="5105" y="2039"/>
                  </a:cubicBezTo>
                  <a:lnTo>
                    <a:pt x="7045" y="3543"/>
                  </a:lnTo>
                  <a:cubicBezTo>
                    <a:pt x="7453" y="3334"/>
                    <a:pt x="7888" y="3149"/>
                    <a:pt x="8325" y="3010"/>
                  </a:cubicBezTo>
                  <a:cubicBezTo>
                    <a:pt x="8424" y="2149"/>
                    <a:pt x="8508" y="1239"/>
                    <a:pt x="8732" y="394"/>
                  </a:cubicBezTo>
                  <a:cubicBezTo>
                    <a:pt x="8788" y="169"/>
                    <a:pt x="8986" y="0"/>
                    <a:pt x="9239" y="0"/>
                  </a:cubicBezTo>
                  <a:lnTo>
                    <a:pt x="12361" y="0"/>
                  </a:lnTo>
                  <a:cubicBezTo>
                    <a:pt x="12614" y="0"/>
                    <a:pt x="12839" y="181"/>
                    <a:pt x="12868" y="423"/>
                  </a:cubicBezTo>
                  <a:lnTo>
                    <a:pt x="13262" y="3010"/>
                  </a:lnTo>
                  <a:cubicBezTo>
                    <a:pt x="13696" y="3149"/>
                    <a:pt x="14120" y="3318"/>
                    <a:pt x="14527" y="3531"/>
                  </a:cubicBezTo>
                  <a:lnTo>
                    <a:pt x="16524" y="2026"/>
                  </a:lnTo>
                  <a:cubicBezTo>
                    <a:pt x="16608" y="1940"/>
                    <a:pt x="16734" y="1899"/>
                    <a:pt x="16862" y="1899"/>
                  </a:cubicBezTo>
                  <a:cubicBezTo>
                    <a:pt x="16988" y="1899"/>
                    <a:pt x="17114" y="1952"/>
                    <a:pt x="17213" y="2039"/>
                  </a:cubicBezTo>
                  <a:cubicBezTo>
                    <a:pt x="17958" y="2727"/>
                    <a:pt x="18942" y="3601"/>
                    <a:pt x="19533" y="4429"/>
                  </a:cubicBezTo>
                  <a:cubicBezTo>
                    <a:pt x="19603" y="4515"/>
                    <a:pt x="19631" y="4625"/>
                    <a:pt x="19631" y="4740"/>
                  </a:cubicBezTo>
                  <a:cubicBezTo>
                    <a:pt x="19631" y="4863"/>
                    <a:pt x="19589" y="4962"/>
                    <a:pt x="19520" y="5060"/>
                  </a:cubicBezTo>
                  <a:cubicBezTo>
                    <a:pt x="19041" y="5708"/>
                    <a:pt x="18521" y="6327"/>
                    <a:pt x="18042" y="6987"/>
                  </a:cubicBezTo>
                  <a:cubicBezTo>
                    <a:pt x="18280" y="7439"/>
                    <a:pt x="18478" y="7901"/>
                    <a:pt x="18619" y="8365"/>
                  </a:cubicBezTo>
                  <a:lnTo>
                    <a:pt x="21192" y="8758"/>
                  </a:lnTo>
                  <a:cubicBezTo>
                    <a:pt x="21431" y="8803"/>
                    <a:pt x="21600" y="9029"/>
                    <a:pt x="21600" y="9267"/>
                  </a:cubicBezTo>
                  <a:cubicBezTo>
                    <a:pt x="21600" y="9267"/>
                    <a:pt x="21600" y="12387"/>
                    <a:pt x="21600" y="12387"/>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4" name="Group 4934"/>
          <p:cNvGrpSpPr/>
          <p:nvPr/>
        </p:nvGrpSpPr>
        <p:grpSpPr>
          <a:xfrm>
            <a:off x="731453" y="5546631"/>
            <a:ext cx="644122" cy="651645"/>
            <a:chOff x="0" y="0"/>
            <a:chExt cx="1288242" cy="1303287"/>
          </a:xfrm>
        </p:grpSpPr>
        <p:sp>
          <p:nvSpPr>
            <p:cNvPr id="25" name="Shape 4932"/>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6" name="Shape 4933"/>
            <p:cNvSpPr/>
            <p:nvPr/>
          </p:nvSpPr>
          <p:spPr>
            <a:xfrm>
              <a:off x="295361" y="306257"/>
              <a:ext cx="696033" cy="696033"/>
            </a:xfrm>
            <a:custGeom>
              <a:avLst/>
              <a:gdLst/>
              <a:ahLst/>
              <a:cxnLst>
                <a:cxn ang="0">
                  <a:pos x="wd2" y="hd2"/>
                </a:cxn>
                <a:cxn ang="5400000">
                  <a:pos x="wd2" y="hd2"/>
                </a:cxn>
                <a:cxn ang="10800000">
                  <a:pos x="wd2" y="hd2"/>
                </a:cxn>
                <a:cxn ang="16200000">
                  <a:pos x="wd2" y="hd2"/>
                </a:cxn>
              </a:cxnLst>
              <a:rect l="0" t="0" r="r" b="b"/>
              <a:pathLst>
                <a:path w="21563" h="21600" extrusionOk="0">
                  <a:moveTo>
                    <a:pt x="17336" y="2965"/>
                  </a:moveTo>
                  <a:cubicBezTo>
                    <a:pt x="16635" y="2965"/>
                    <a:pt x="16068" y="3533"/>
                    <a:pt x="16068" y="4234"/>
                  </a:cubicBezTo>
                  <a:cubicBezTo>
                    <a:pt x="16068" y="4937"/>
                    <a:pt x="16635" y="5505"/>
                    <a:pt x="17336" y="5505"/>
                  </a:cubicBezTo>
                  <a:cubicBezTo>
                    <a:pt x="18035" y="5505"/>
                    <a:pt x="18604" y="4937"/>
                    <a:pt x="18604" y="4234"/>
                  </a:cubicBezTo>
                  <a:cubicBezTo>
                    <a:pt x="18604" y="3533"/>
                    <a:pt x="18035" y="2965"/>
                    <a:pt x="17336" y="2965"/>
                  </a:cubicBezTo>
                  <a:close/>
                  <a:moveTo>
                    <a:pt x="17217" y="10891"/>
                  </a:moveTo>
                  <a:cubicBezTo>
                    <a:pt x="16451" y="11647"/>
                    <a:pt x="15578" y="12427"/>
                    <a:pt x="14640" y="13222"/>
                  </a:cubicBezTo>
                  <a:lnTo>
                    <a:pt x="14377" y="18237"/>
                  </a:lnTo>
                  <a:cubicBezTo>
                    <a:pt x="14363" y="18370"/>
                    <a:pt x="14284" y="18501"/>
                    <a:pt x="14165" y="18582"/>
                  </a:cubicBezTo>
                  <a:lnTo>
                    <a:pt x="9092" y="21545"/>
                  </a:lnTo>
                  <a:cubicBezTo>
                    <a:pt x="9025" y="21583"/>
                    <a:pt x="8959" y="21600"/>
                    <a:pt x="8880" y="21600"/>
                  </a:cubicBezTo>
                  <a:cubicBezTo>
                    <a:pt x="8774" y="21600"/>
                    <a:pt x="8668" y="21559"/>
                    <a:pt x="8576" y="21480"/>
                  </a:cubicBezTo>
                  <a:lnTo>
                    <a:pt x="7730" y="20633"/>
                  </a:lnTo>
                  <a:cubicBezTo>
                    <a:pt x="7625" y="20513"/>
                    <a:pt x="7585" y="20353"/>
                    <a:pt x="7625" y="20210"/>
                  </a:cubicBezTo>
                  <a:lnTo>
                    <a:pt x="8748" y="16556"/>
                  </a:lnTo>
                  <a:lnTo>
                    <a:pt x="5036" y="12837"/>
                  </a:lnTo>
                  <a:lnTo>
                    <a:pt x="1389" y="13962"/>
                  </a:lnTo>
                  <a:cubicBezTo>
                    <a:pt x="1350" y="13975"/>
                    <a:pt x="1310" y="13975"/>
                    <a:pt x="1270" y="13975"/>
                  </a:cubicBezTo>
                  <a:cubicBezTo>
                    <a:pt x="1164" y="13975"/>
                    <a:pt x="1045" y="13937"/>
                    <a:pt x="967" y="13857"/>
                  </a:cubicBezTo>
                  <a:lnTo>
                    <a:pt x="121" y="13010"/>
                  </a:lnTo>
                  <a:cubicBezTo>
                    <a:pt x="-12" y="12863"/>
                    <a:pt x="-37" y="12651"/>
                    <a:pt x="55" y="12493"/>
                  </a:cubicBezTo>
                  <a:lnTo>
                    <a:pt x="3015" y="7410"/>
                  </a:lnTo>
                  <a:cubicBezTo>
                    <a:pt x="3093" y="7291"/>
                    <a:pt x="3225" y="7214"/>
                    <a:pt x="3358" y="7198"/>
                  </a:cubicBezTo>
                  <a:lnTo>
                    <a:pt x="8365" y="6936"/>
                  </a:lnTo>
                  <a:cubicBezTo>
                    <a:pt x="9157" y="5995"/>
                    <a:pt x="9938" y="5122"/>
                    <a:pt x="10690" y="4355"/>
                  </a:cubicBezTo>
                  <a:cubicBezTo>
                    <a:pt x="13993" y="1059"/>
                    <a:pt x="16516" y="0"/>
                    <a:pt x="21114" y="0"/>
                  </a:cubicBezTo>
                  <a:cubicBezTo>
                    <a:pt x="21351" y="0"/>
                    <a:pt x="21563" y="185"/>
                    <a:pt x="21563" y="422"/>
                  </a:cubicBezTo>
                  <a:cubicBezTo>
                    <a:pt x="21563" y="4818"/>
                    <a:pt x="20348" y="7742"/>
                    <a:pt x="17217" y="10891"/>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7" name="Group 4937"/>
          <p:cNvGrpSpPr/>
          <p:nvPr/>
        </p:nvGrpSpPr>
        <p:grpSpPr>
          <a:xfrm>
            <a:off x="731453" y="4314731"/>
            <a:ext cx="644122" cy="651645"/>
            <a:chOff x="0" y="0"/>
            <a:chExt cx="1288242" cy="1303287"/>
          </a:xfrm>
        </p:grpSpPr>
        <p:sp>
          <p:nvSpPr>
            <p:cNvPr id="28" name="Shape 4935"/>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9" name="Shape 4936"/>
            <p:cNvSpPr/>
            <p:nvPr/>
          </p:nvSpPr>
          <p:spPr>
            <a:xfrm>
              <a:off x="295361" y="288608"/>
              <a:ext cx="699865" cy="700672"/>
            </a:xfrm>
            <a:custGeom>
              <a:avLst/>
              <a:gdLst/>
              <a:ahLst/>
              <a:cxnLst>
                <a:cxn ang="0">
                  <a:pos x="wd2" y="hd2"/>
                </a:cxn>
                <a:cxn ang="5400000">
                  <a:pos x="wd2" y="hd2"/>
                </a:cxn>
                <a:cxn ang="10800000">
                  <a:pos x="wd2" y="hd2"/>
                </a:cxn>
                <a:cxn ang="16200000">
                  <a:pos x="wd2" y="hd2"/>
                </a:cxn>
              </a:cxnLst>
              <a:rect l="0" t="0" r="r" b="b"/>
              <a:pathLst>
                <a:path w="21600" h="21600" extrusionOk="0">
                  <a:moveTo>
                    <a:pt x="21296" y="7820"/>
                  </a:moveTo>
                  <a:cubicBezTo>
                    <a:pt x="20468" y="10162"/>
                    <a:pt x="18215" y="11780"/>
                    <a:pt x="15728" y="11780"/>
                  </a:cubicBezTo>
                  <a:cubicBezTo>
                    <a:pt x="12478" y="11780"/>
                    <a:pt x="9832" y="9134"/>
                    <a:pt x="9832" y="5889"/>
                  </a:cubicBezTo>
                  <a:cubicBezTo>
                    <a:pt x="9832" y="2640"/>
                    <a:pt x="12478" y="0"/>
                    <a:pt x="15728" y="0"/>
                  </a:cubicBezTo>
                  <a:cubicBezTo>
                    <a:pt x="16688" y="0"/>
                    <a:pt x="17939" y="287"/>
                    <a:pt x="18743" y="828"/>
                  </a:cubicBezTo>
                  <a:cubicBezTo>
                    <a:pt x="18875" y="920"/>
                    <a:pt x="18952" y="1038"/>
                    <a:pt x="18952" y="1196"/>
                  </a:cubicBezTo>
                  <a:cubicBezTo>
                    <a:pt x="18952" y="1340"/>
                    <a:pt x="18859" y="1483"/>
                    <a:pt x="18743" y="1564"/>
                  </a:cubicBezTo>
                  <a:lnTo>
                    <a:pt x="14886" y="3787"/>
                  </a:lnTo>
                  <a:lnTo>
                    <a:pt x="14886" y="6731"/>
                  </a:lnTo>
                  <a:lnTo>
                    <a:pt x="17426" y="8138"/>
                  </a:lnTo>
                  <a:cubicBezTo>
                    <a:pt x="17860" y="7889"/>
                    <a:pt x="20913" y="5967"/>
                    <a:pt x="21178" y="5967"/>
                  </a:cubicBezTo>
                  <a:cubicBezTo>
                    <a:pt x="21441" y="5967"/>
                    <a:pt x="21600" y="6164"/>
                    <a:pt x="21600" y="6427"/>
                  </a:cubicBezTo>
                  <a:cubicBezTo>
                    <a:pt x="21600" y="6862"/>
                    <a:pt x="21441" y="7402"/>
                    <a:pt x="21296" y="7820"/>
                  </a:cubicBezTo>
                  <a:close/>
                  <a:moveTo>
                    <a:pt x="3935" y="16829"/>
                  </a:moveTo>
                  <a:cubicBezTo>
                    <a:pt x="3475" y="16829"/>
                    <a:pt x="3093" y="17209"/>
                    <a:pt x="3093" y="17668"/>
                  </a:cubicBezTo>
                  <a:cubicBezTo>
                    <a:pt x="3093" y="18127"/>
                    <a:pt x="3475" y="18511"/>
                    <a:pt x="3935" y="18511"/>
                  </a:cubicBezTo>
                  <a:cubicBezTo>
                    <a:pt x="4396" y="18511"/>
                    <a:pt x="4777" y="18127"/>
                    <a:pt x="4777" y="17668"/>
                  </a:cubicBezTo>
                  <a:cubicBezTo>
                    <a:pt x="4777" y="17209"/>
                    <a:pt x="4396" y="16829"/>
                    <a:pt x="3935" y="16829"/>
                  </a:cubicBezTo>
                  <a:close/>
                  <a:moveTo>
                    <a:pt x="4277" y="21114"/>
                  </a:moveTo>
                  <a:cubicBezTo>
                    <a:pt x="3974" y="21416"/>
                    <a:pt x="3540" y="21600"/>
                    <a:pt x="3093" y="21600"/>
                  </a:cubicBezTo>
                  <a:cubicBezTo>
                    <a:pt x="2645" y="21600"/>
                    <a:pt x="2212" y="21416"/>
                    <a:pt x="1896" y="21114"/>
                  </a:cubicBezTo>
                  <a:lnTo>
                    <a:pt x="500" y="19692"/>
                  </a:lnTo>
                  <a:cubicBezTo>
                    <a:pt x="184" y="19392"/>
                    <a:pt x="0" y="18956"/>
                    <a:pt x="0" y="18511"/>
                  </a:cubicBezTo>
                  <a:cubicBezTo>
                    <a:pt x="0" y="18061"/>
                    <a:pt x="184" y="17629"/>
                    <a:pt x="500" y="17314"/>
                  </a:cubicBezTo>
                  <a:lnTo>
                    <a:pt x="9463" y="8360"/>
                  </a:lnTo>
                  <a:cubicBezTo>
                    <a:pt x="10149" y="10081"/>
                    <a:pt x="11530" y="11461"/>
                    <a:pt x="13252" y="12147"/>
                  </a:cubicBezTo>
                  <a:cubicBezTo>
                    <a:pt x="13252" y="12147"/>
                    <a:pt x="4277" y="21114"/>
                    <a:pt x="4277" y="21114"/>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30" name="添加标题"/>
          <p:cNvSpPr txBox="1"/>
          <p:nvPr/>
        </p:nvSpPr>
        <p:spPr>
          <a:xfrm>
            <a:off x="1561323" y="1713445"/>
            <a:ext cx="2887002" cy="942887"/>
          </a:xfrm>
          <a:prstGeom prst="rect">
            <a:avLst/>
          </a:prstGeom>
          <a:noFill/>
        </p:spPr>
        <p:txBody>
          <a:bodyPr wrap="square" rtlCol="0">
            <a:spAutoFit/>
          </a:bodyPr>
          <a:lstStyle/>
          <a:p>
            <a:pPr algn="just">
              <a:lnSpc>
                <a:spcPct val="150000"/>
              </a:lnSpc>
            </a:pPr>
            <a:r>
              <a:rPr lang="zh-CN" altLang="en-US" sz="1600" b="1" dirty="0">
                <a:solidFill>
                  <a:schemeClr val="accent1"/>
                </a:solidFill>
                <a:latin typeface="+mj-ea"/>
                <a:ea typeface="+mj-ea"/>
              </a:rPr>
              <a:t>添加标题</a:t>
            </a:r>
            <a:endParaRPr lang="en-US" altLang="zh-CN" sz="1600" b="1" dirty="0">
              <a:solidFill>
                <a:schemeClr val="accent1"/>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点击此处添加标题添加标题点击此处添加标题添加标题添加标题</a:t>
            </a:r>
          </a:p>
        </p:txBody>
      </p:sp>
      <p:sp>
        <p:nvSpPr>
          <p:cNvPr id="31" name="添加标题"/>
          <p:cNvSpPr txBox="1"/>
          <p:nvPr/>
        </p:nvSpPr>
        <p:spPr>
          <a:xfrm>
            <a:off x="1561323" y="2942633"/>
            <a:ext cx="2887002" cy="942887"/>
          </a:xfrm>
          <a:prstGeom prst="rect">
            <a:avLst/>
          </a:prstGeom>
          <a:noFill/>
        </p:spPr>
        <p:txBody>
          <a:bodyPr wrap="square" rtlCol="0">
            <a:spAutoFit/>
          </a:bodyPr>
          <a:lstStyle/>
          <a:p>
            <a:pPr algn="just">
              <a:lnSpc>
                <a:spcPct val="150000"/>
              </a:lnSpc>
            </a:pPr>
            <a:r>
              <a:rPr lang="zh-CN" altLang="en-US" sz="1600" b="1" dirty="0">
                <a:solidFill>
                  <a:schemeClr val="accent2"/>
                </a:solidFill>
                <a:latin typeface="+mj-ea"/>
                <a:ea typeface="+mj-ea"/>
              </a:rPr>
              <a:t>添加标题</a:t>
            </a:r>
            <a:endParaRPr lang="en-US" altLang="zh-CN" sz="1600" b="1" dirty="0">
              <a:solidFill>
                <a:schemeClr val="accent2"/>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a:t>
            </a:r>
            <a:r>
              <a:rPr lang="en-US" altLang="zh-CN" sz="1100" dirty="0">
                <a:solidFill>
                  <a:schemeClr val="tx2"/>
                </a:solidFill>
                <a:latin typeface="+mn-ea"/>
              </a:rPr>
              <a:t> </a:t>
            </a:r>
            <a:r>
              <a:rPr lang="zh-CN" altLang="en-US" sz="1100" dirty="0">
                <a:solidFill>
                  <a:schemeClr val="tx2"/>
                </a:solidFill>
                <a:latin typeface="+mn-ea"/>
              </a:rPr>
              <a:t>添加标题</a:t>
            </a:r>
          </a:p>
        </p:txBody>
      </p:sp>
      <p:sp>
        <p:nvSpPr>
          <p:cNvPr id="32" name="添加标题"/>
          <p:cNvSpPr txBox="1"/>
          <p:nvPr/>
        </p:nvSpPr>
        <p:spPr>
          <a:xfrm>
            <a:off x="1561323" y="4171821"/>
            <a:ext cx="2887002" cy="942887"/>
          </a:xfrm>
          <a:prstGeom prst="rect">
            <a:avLst/>
          </a:prstGeom>
          <a:noFill/>
        </p:spPr>
        <p:txBody>
          <a:bodyPr wrap="square" rtlCol="0">
            <a:spAutoFit/>
          </a:bodyPr>
          <a:lstStyle/>
          <a:p>
            <a:pPr algn="just">
              <a:lnSpc>
                <a:spcPct val="150000"/>
              </a:lnSpc>
            </a:pPr>
            <a:r>
              <a:rPr lang="zh-CN" altLang="en-US" sz="1600" b="1" dirty="0">
                <a:solidFill>
                  <a:schemeClr val="accent3"/>
                </a:solidFill>
                <a:latin typeface="+mj-ea"/>
                <a:ea typeface="+mj-ea"/>
              </a:rPr>
              <a:t>添加标题</a:t>
            </a:r>
            <a:endParaRPr lang="en-US" altLang="zh-CN" sz="1600" b="1" dirty="0">
              <a:solidFill>
                <a:schemeClr val="accent3"/>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点击此处添加标题添加标题点击此处添加标题添加标题添加标题</a:t>
            </a:r>
          </a:p>
        </p:txBody>
      </p:sp>
      <p:sp>
        <p:nvSpPr>
          <p:cNvPr id="33" name="添加标题"/>
          <p:cNvSpPr txBox="1"/>
          <p:nvPr/>
        </p:nvSpPr>
        <p:spPr>
          <a:xfrm>
            <a:off x="1561323" y="5401010"/>
            <a:ext cx="2887002" cy="942887"/>
          </a:xfrm>
          <a:prstGeom prst="rect">
            <a:avLst/>
          </a:prstGeom>
          <a:noFill/>
        </p:spPr>
        <p:txBody>
          <a:bodyPr wrap="square" rtlCol="0">
            <a:spAutoFit/>
          </a:bodyPr>
          <a:lstStyle/>
          <a:p>
            <a:pPr algn="just">
              <a:lnSpc>
                <a:spcPct val="150000"/>
              </a:lnSpc>
            </a:pPr>
            <a:r>
              <a:rPr lang="zh-CN" altLang="en-US" sz="1600" b="1" dirty="0">
                <a:solidFill>
                  <a:schemeClr val="accent4"/>
                </a:solidFill>
                <a:latin typeface="+mj-ea"/>
                <a:ea typeface="+mj-ea"/>
              </a:rPr>
              <a:t>添加标题</a:t>
            </a:r>
            <a:endParaRPr lang="en-US" altLang="zh-CN" sz="1600" b="1" dirty="0">
              <a:solidFill>
                <a:schemeClr val="accent4"/>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1+#ppt_w/2"/>
                                          </p:val>
                                        </p:tav>
                                        <p:tav tm="100000">
                                          <p:val>
                                            <p:strVal val="#ppt_x"/>
                                          </p:val>
                                        </p:tav>
                                      </p:tavLst>
                                    </p:anim>
                                    <p:anim calcmode="lin" valueType="num">
                                      <p:cBhvr additive="base">
                                        <p:cTn id="64" dur="500" fill="hold"/>
                                        <p:tgtEl>
                                          <p:spTgt spid="31"/>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12" y="1866217"/>
            <a:ext cx="5025112" cy="3768834"/>
          </a:xfrm>
          <a:custGeom>
            <a:avLst/>
            <a:gdLst>
              <a:gd name="connsiteX0" fmla="*/ 0 w 3502939"/>
              <a:gd name="connsiteY0" fmla="*/ 0 h 2303929"/>
              <a:gd name="connsiteX1" fmla="*/ 3502939 w 3502939"/>
              <a:gd name="connsiteY1" fmla="*/ 0 h 2303929"/>
              <a:gd name="connsiteX2" fmla="*/ 3502939 w 3502939"/>
              <a:gd name="connsiteY2" fmla="*/ 2303929 h 2303929"/>
              <a:gd name="connsiteX3" fmla="*/ 0 w 3502939"/>
              <a:gd name="connsiteY3" fmla="*/ 2303929 h 2303929"/>
            </a:gdLst>
            <a:ahLst/>
            <a:cxnLst>
              <a:cxn ang="0">
                <a:pos x="connsiteX0" y="connsiteY0"/>
              </a:cxn>
              <a:cxn ang="0">
                <a:pos x="connsiteX1" y="connsiteY1"/>
              </a:cxn>
              <a:cxn ang="0">
                <a:pos x="connsiteX2" y="connsiteY2"/>
              </a:cxn>
              <a:cxn ang="0">
                <a:pos x="connsiteX3" y="connsiteY3"/>
              </a:cxn>
            </a:cxnLst>
            <a:rect l="l" t="t" r="r" b="b"/>
            <a:pathLst>
              <a:path w="3502939" h="2303929">
                <a:moveTo>
                  <a:pt x="0" y="0"/>
                </a:moveTo>
                <a:lnTo>
                  <a:pt x="3502939" y="0"/>
                </a:lnTo>
                <a:lnTo>
                  <a:pt x="3502939" y="2303929"/>
                </a:lnTo>
                <a:lnTo>
                  <a:pt x="0" y="2303929"/>
                </a:lnTo>
                <a:close/>
              </a:path>
            </a:pathLst>
          </a:custGeom>
        </p:spPr>
      </p:pic>
      <p:sp>
        <p:nvSpPr>
          <p:cNvPr id="17" name="椭圆 16"/>
          <p:cNvSpPr/>
          <p:nvPr/>
        </p:nvSpPr>
        <p:spPr>
          <a:xfrm>
            <a:off x="1798336" y="2061401"/>
            <a:ext cx="3378466" cy="3378466"/>
          </a:xfrm>
          <a:prstGeom prst="ellipse">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8" name="组合 17"/>
          <p:cNvGrpSpPr/>
          <p:nvPr/>
        </p:nvGrpSpPr>
        <p:grpSpPr>
          <a:xfrm>
            <a:off x="2236274" y="3529796"/>
            <a:ext cx="2502591" cy="1332299"/>
            <a:chOff x="1598312" y="4402588"/>
            <a:chExt cx="2339913" cy="1467296"/>
          </a:xfrm>
        </p:grpSpPr>
        <p:sp>
          <p:nvSpPr>
            <p:cNvPr id="19" name="Rectangle 8"/>
            <p:cNvSpPr/>
            <p:nvPr/>
          </p:nvSpPr>
          <p:spPr>
            <a:xfrm>
              <a:off x="1598312" y="4737749"/>
              <a:ext cx="2339913" cy="1132135"/>
            </a:xfrm>
            <a:prstGeom prst="rect">
              <a:avLst/>
            </a:prstGeom>
          </p:spPr>
          <p:txBody>
            <a:bodyPr wrap="square">
              <a:spAutoFit/>
            </a:bodyPr>
            <a:lstStyle/>
            <a:p>
              <a:pPr algn="ctr">
                <a:lnSpc>
                  <a:spcPct val="150000"/>
                </a:lnSpc>
              </a:pPr>
              <a:r>
                <a:rPr lang="zh-CN" altLang="en-US" sz="1400" dirty="0">
                  <a:solidFill>
                    <a:srgbClr val="FFFFFF"/>
                  </a:solidFill>
                  <a:latin typeface="+mn-ea"/>
                </a:rPr>
                <a:t>点击此处添加标题添加标题点击此处添加标题添加标题添加标题点击此处添加标题</a:t>
              </a:r>
              <a:r>
                <a:rPr lang="en-US" altLang="zh-CN" sz="1400" dirty="0">
                  <a:solidFill>
                    <a:srgbClr val="FFFFFF"/>
                  </a:solidFill>
                  <a:latin typeface="+mn-ea"/>
                </a:rPr>
                <a:t>and</a:t>
              </a:r>
              <a:endParaRPr lang="zh-CN" altLang="en-US" sz="1400" dirty="0">
                <a:solidFill>
                  <a:srgbClr val="FFFFFF"/>
                </a:solidFill>
                <a:latin typeface="+mn-ea"/>
              </a:endParaRPr>
            </a:p>
          </p:txBody>
        </p:sp>
        <p:sp>
          <p:nvSpPr>
            <p:cNvPr id="20" name="TextBox 9"/>
            <p:cNvSpPr txBox="1"/>
            <p:nvPr/>
          </p:nvSpPr>
          <p:spPr>
            <a:xfrm>
              <a:off x="2202321" y="4402588"/>
              <a:ext cx="1131895" cy="440652"/>
            </a:xfrm>
            <a:prstGeom prst="rect">
              <a:avLst/>
            </a:prstGeom>
            <a:noFill/>
          </p:spPr>
          <p:txBody>
            <a:bodyPr wrap="none" rtlCol="0">
              <a:spAutoFit/>
            </a:bodyPr>
            <a:lstStyle/>
            <a:p>
              <a:pPr algn="ctr"/>
              <a:r>
                <a:rPr lang="zh-CN" altLang="en-US" sz="2000" b="1" dirty="0">
                  <a:solidFill>
                    <a:srgbClr val="FFFFFF"/>
                  </a:solidFill>
                  <a:latin typeface="+mj-ea"/>
                  <a:ea typeface="+mj-ea"/>
                </a:rPr>
                <a:t>添加标题</a:t>
              </a:r>
              <a:endParaRPr lang="en-GB" sz="2000" b="1" dirty="0">
                <a:solidFill>
                  <a:srgbClr val="FFFFFF"/>
                </a:solidFill>
                <a:latin typeface="+mj-ea"/>
                <a:ea typeface="+mj-ea"/>
              </a:endParaRPr>
            </a:p>
          </p:txBody>
        </p:sp>
      </p:grpSp>
      <p:sp>
        <p:nvSpPr>
          <p:cNvPr id="21" name="AutoShape 59"/>
          <p:cNvSpPr/>
          <p:nvPr/>
        </p:nvSpPr>
        <p:spPr bwMode="auto">
          <a:xfrm>
            <a:off x="3202890" y="2733753"/>
            <a:ext cx="569359" cy="56838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2" name="组合 21"/>
          <p:cNvGrpSpPr/>
          <p:nvPr/>
        </p:nvGrpSpPr>
        <p:grpSpPr>
          <a:xfrm>
            <a:off x="6483409" y="1164114"/>
            <a:ext cx="5153533" cy="4470935"/>
            <a:chOff x="6483409" y="1164114"/>
            <a:chExt cx="5153533" cy="4470935"/>
          </a:xfrm>
        </p:grpSpPr>
        <p:sp>
          <p:nvSpPr>
            <p:cNvPr id="23" name="矩形 22"/>
            <p:cNvSpPr/>
            <p:nvPr/>
          </p:nvSpPr>
          <p:spPr>
            <a:xfrm>
              <a:off x="6483409" y="1866216"/>
              <a:ext cx="5153533" cy="3768833"/>
            </a:xfrm>
            <a:prstGeom prst="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a:off x="7341698" y="1164114"/>
              <a:ext cx="3436953" cy="15977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5" name="Rectangle 8"/>
          <p:cNvSpPr/>
          <p:nvPr/>
        </p:nvSpPr>
        <p:spPr>
          <a:xfrm>
            <a:off x="7274947" y="3451274"/>
            <a:ext cx="3570456" cy="1171283"/>
          </a:xfrm>
          <a:prstGeom prst="rect">
            <a:avLst/>
          </a:prstGeom>
        </p:spPr>
        <p:txBody>
          <a:bodyPr wrap="square">
            <a:spAutoFit/>
          </a:bodyPr>
          <a:lstStyle/>
          <a:p>
            <a:pPr algn="ctr">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点击此处添加标题添加标题点击此处添加标题点击此处添加标题点击此处添加标题点击此处添加标题添加标题点击此处添加标题点击此处添加标题添加标题添加标题</a:t>
            </a:r>
          </a:p>
        </p:txBody>
      </p:sp>
      <p:sp>
        <p:nvSpPr>
          <p:cNvPr id="26" name="TextBox 9"/>
          <p:cNvSpPr txBox="1"/>
          <p:nvPr/>
        </p:nvSpPr>
        <p:spPr>
          <a:xfrm>
            <a:off x="8506177" y="2957529"/>
            <a:ext cx="1107996" cy="369332"/>
          </a:xfrm>
          <a:prstGeom prst="rect">
            <a:avLst/>
          </a:prstGeom>
          <a:noFill/>
        </p:spPr>
        <p:txBody>
          <a:bodyPr wrap="none" rtlCol="0">
            <a:spAutoFit/>
          </a:bodyPr>
          <a:lstStyle/>
          <a:p>
            <a:pPr algn="ctr"/>
            <a:r>
              <a:rPr lang="zh-CN" altLang="en-US" b="1" dirty="0">
                <a:latin typeface="+mj-ea"/>
                <a:ea typeface="+mj-ea"/>
              </a:rPr>
              <a:t>添加标题</a:t>
            </a:r>
            <a:endParaRPr lang="en-GB" b="1" dirty="0">
              <a:latin typeface="+mj-ea"/>
              <a:ea typeface="+mj-ea"/>
            </a:endParaRPr>
          </a:p>
        </p:txBody>
      </p:sp>
      <p:cxnSp>
        <p:nvCxnSpPr>
          <p:cNvPr id="27" name="直接连接符 26"/>
          <p:cNvCxnSpPr/>
          <p:nvPr/>
        </p:nvCxnSpPr>
        <p:spPr>
          <a:xfrm>
            <a:off x="8964727" y="3367541"/>
            <a:ext cx="1908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9"/>
          <p:cNvSpPr txBox="1"/>
          <p:nvPr/>
        </p:nvSpPr>
        <p:spPr>
          <a:xfrm>
            <a:off x="8143899" y="1367543"/>
            <a:ext cx="1832554" cy="1015663"/>
          </a:xfrm>
          <a:prstGeom prst="rect">
            <a:avLst/>
          </a:prstGeom>
          <a:noFill/>
        </p:spPr>
        <p:txBody>
          <a:bodyPr wrap="none" rtlCol="0">
            <a:spAutoFit/>
          </a:bodyPr>
          <a:lstStyle/>
          <a:p>
            <a:pPr algn="ctr"/>
            <a:r>
              <a:rPr lang="en-US" altLang="zh-CN" sz="6000" b="1" dirty="0">
                <a:latin typeface="+mj-ea"/>
                <a:ea typeface="+mj-ea"/>
              </a:rPr>
              <a:t>63%</a:t>
            </a:r>
            <a:endParaRPr lang="en-GB" sz="6000" b="1"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5"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043" y="1827328"/>
            <a:ext cx="2825758" cy="1754991"/>
          </a:xfrm>
          <a:custGeom>
            <a:avLst/>
            <a:gdLst>
              <a:gd name="connsiteX0" fmla="*/ 0 w 2825758"/>
              <a:gd name="connsiteY0" fmla="*/ 0 h 2107650"/>
              <a:gd name="connsiteX1" fmla="*/ 2825758 w 2825758"/>
              <a:gd name="connsiteY1" fmla="*/ 0 h 2107650"/>
              <a:gd name="connsiteX2" fmla="*/ 2825758 w 2825758"/>
              <a:gd name="connsiteY2" fmla="*/ 2107650 h 2107650"/>
              <a:gd name="connsiteX3" fmla="*/ 0 w 2825758"/>
              <a:gd name="connsiteY3" fmla="*/ 2107650 h 2107650"/>
            </a:gdLst>
            <a:ahLst/>
            <a:cxnLst>
              <a:cxn ang="0">
                <a:pos x="connsiteX0" y="connsiteY0"/>
              </a:cxn>
              <a:cxn ang="0">
                <a:pos x="connsiteX1" y="connsiteY1"/>
              </a:cxn>
              <a:cxn ang="0">
                <a:pos x="connsiteX2" y="connsiteY2"/>
              </a:cxn>
              <a:cxn ang="0">
                <a:pos x="connsiteX3" y="connsiteY3"/>
              </a:cxn>
            </a:cxnLst>
            <a:rect l="l" t="t" r="r" b="b"/>
            <a:pathLst>
              <a:path w="2825758" h="2107650">
                <a:moveTo>
                  <a:pt x="0" y="0"/>
                </a:moveTo>
                <a:lnTo>
                  <a:pt x="2825758" y="0"/>
                </a:lnTo>
                <a:lnTo>
                  <a:pt x="2825758" y="2107650"/>
                </a:lnTo>
                <a:lnTo>
                  <a:pt x="0" y="2107650"/>
                </a:lnTo>
                <a:close/>
              </a:path>
            </a:pathLst>
          </a:cu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600" y="4151979"/>
            <a:ext cx="2825758" cy="1754991"/>
          </a:xfrm>
          <a:custGeom>
            <a:avLst/>
            <a:gdLst>
              <a:gd name="connsiteX0" fmla="*/ 0 w 2825758"/>
              <a:gd name="connsiteY0" fmla="*/ 0 h 2107650"/>
              <a:gd name="connsiteX1" fmla="*/ 2825758 w 2825758"/>
              <a:gd name="connsiteY1" fmla="*/ 0 h 2107650"/>
              <a:gd name="connsiteX2" fmla="*/ 2825758 w 2825758"/>
              <a:gd name="connsiteY2" fmla="*/ 2107650 h 2107650"/>
              <a:gd name="connsiteX3" fmla="*/ 0 w 2825758"/>
              <a:gd name="connsiteY3" fmla="*/ 2107650 h 2107650"/>
            </a:gdLst>
            <a:ahLst/>
            <a:cxnLst>
              <a:cxn ang="0">
                <a:pos x="connsiteX0" y="connsiteY0"/>
              </a:cxn>
              <a:cxn ang="0">
                <a:pos x="connsiteX1" y="connsiteY1"/>
              </a:cxn>
              <a:cxn ang="0">
                <a:pos x="connsiteX2" y="connsiteY2"/>
              </a:cxn>
              <a:cxn ang="0">
                <a:pos x="connsiteX3" y="connsiteY3"/>
              </a:cxn>
            </a:cxnLst>
            <a:rect l="l" t="t" r="r" b="b"/>
            <a:pathLst>
              <a:path w="2825758" h="2107650">
                <a:moveTo>
                  <a:pt x="0" y="0"/>
                </a:moveTo>
                <a:lnTo>
                  <a:pt x="2825758" y="0"/>
                </a:lnTo>
                <a:lnTo>
                  <a:pt x="2825758" y="2107650"/>
                </a:lnTo>
                <a:lnTo>
                  <a:pt x="0" y="2107650"/>
                </a:lnTo>
                <a:close/>
              </a:path>
            </a:pathLst>
          </a:custGeom>
        </p:spPr>
      </p:pic>
      <p:sp>
        <p:nvSpPr>
          <p:cNvPr id="5" name="矩形 4"/>
          <p:cNvSpPr/>
          <p:nvPr/>
        </p:nvSpPr>
        <p:spPr>
          <a:xfrm>
            <a:off x="5836600" y="1650999"/>
            <a:ext cx="2825758" cy="210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p:nvPr/>
        </p:nvSpPr>
        <p:spPr>
          <a:xfrm>
            <a:off x="8902043" y="3975650"/>
            <a:ext cx="2825758" cy="2107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 name="添加标题"/>
          <p:cNvSpPr txBox="1"/>
          <p:nvPr/>
        </p:nvSpPr>
        <p:spPr>
          <a:xfrm>
            <a:off x="6021327" y="2049933"/>
            <a:ext cx="2456304" cy="1309782"/>
          </a:xfrm>
          <a:prstGeom prst="rect">
            <a:avLst/>
          </a:prstGeom>
          <a:noFill/>
        </p:spPr>
        <p:txBody>
          <a:bodyPr wrap="square" rtlCol="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点击此处添加标题点击此处添加标题点击此处添加标题添加标题添加标题</a:t>
            </a:r>
          </a:p>
        </p:txBody>
      </p:sp>
      <p:sp>
        <p:nvSpPr>
          <p:cNvPr id="8" name="添加标题"/>
          <p:cNvSpPr txBox="1"/>
          <p:nvPr/>
        </p:nvSpPr>
        <p:spPr>
          <a:xfrm>
            <a:off x="9086770" y="4374584"/>
            <a:ext cx="2456304" cy="1309782"/>
          </a:xfrm>
          <a:prstGeom prst="rect">
            <a:avLst/>
          </a:prstGeom>
          <a:noFill/>
        </p:spPr>
        <p:txBody>
          <a:bodyPr wrap="square" rtlCol="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点击此处添加标题点击此处添加标题点击此处添加标题添加标题添加标题</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99" y="1650998"/>
            <a:ext cx="5132715" cy="425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p:cNvSpPr txBox="1"/>
          <p:nvPr/>
        </p:nvSpPr>
        <p:spPr>
          <a:xfrm>
            <a:off x="5896999" y="2429047"/>
            <a:ext cx="4244787" cy="2002600"/>
          </a:xfrm>
          <a:prstGeom prst="rect">
            <a:avLst/>
          </a:prstGeom>
          <a:noFill/>
        </p:spPr>
        <p:txBody>
          <a:bodyPr wrap="square" rtlCol="0">
            <a:spAutoFit/>
          </a:bodyPr>
          <a:lstStyle/>
          <a:p>
            <a:pPr algn="just">
              <a:lnSpc>
                <a:spcPct val="150000"/>
              </a:lnSpc>
            </a:pPr>
            <a:r>
              <a:rPr lang="zh-CN" altLang="en-US" sz="3600" b="1" dirty="0">
                <a:solidFill>
                  <a:schemeClr val="accent3"/>
                </a:solidFill>
                <a:latin typeface="+mj-ea"/>
                <a:ea typeface="+mj-ea"/>
              </a:rPr>
              <a:t>添加标题</a:t>
            </a:r>
            <a:endParaRPr lang="en-US" altLang="zh-CN" sz="3600" b="1" dirty="0">
              <a:solidFill>
                <a:schemeClr val="accent3"/>
              </a:solidFill>
              <a:latin typeface="+mj-ea"/>
              <a:ea typeface="+mj-ea"/>
            </a:endParaRPr>
          </a:p>
          <a:p>
            <a:pPr algn="just">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0" name="文本框"/>
          <p:cNvSpPr txBox="1"/>
          <p:nvPr/>
        </p:nvSpPr>
        <p:spPr>
          <a:xfrm>
            <a:off x="2050214" y="2013228"/>
            <a:ext cx="2887558" cy="2831544"/>
          </a:xfrm>
          <a:prstGeom prst="rect">
            <a:avLst/>
          </a:prstGeom>
          <a:noFill/>
        </p:spPr>
        <p:txBody>
          <a:bodyPr wrap="square" rtlCol="0">
            <a:spAutoFit/>
          </a:bodyPr>
          <a:lstStyle/>
          <a:p>
            <a:pPr algn="ctr"/>
            <a:r>
              <a:rPr lang="en-US" altLang="zh-CN" sz="13800" b="1" dirty="0">
                <a:solidFill>
                  <a:schemeClr val="accent3"/>
                </a:solidFill>
                <a:latin typeface="+mj-ea"/>
                <a:ea typeface="+mj-ea"/>
              </a:rPr>
              <a:t>03</a:t>
            </a:r>
          </a:p>
          <a:p>
            <a:pPr algn="ctr"/>
            <a:r>
              <a:rPr lang="en-US" altLang="zh-CN" sz="4000" b="1" dirty="0">
                <a:solidFill>
                  <a:schemeClr val="tx2"/>
                </a:solidFill>
                <a:latin typeface="+mn-ea"/>
              </a:rPr>
              <a:t>Part three</a:t>
            </a:r>
            <a:endParaRPr lang="zh-CN" altLang="en-US" sz="4000" dirty="0">
              <a:solidFill>
                <a:schemeClr val="tx2"/>
              </a:solidFill>
              <a:latin typeface="+mn-ea"/>
            </a:endParaRPr>
          </a:p>
        </p:txBody>
      </p:sp>
      <p:cxnSp>
        <p:nvCxnSpPr>
          <p:cNvPr id="11" name="直接连接符 10"/>
          <p:cNvCxnSpPr/>
          <p:nvPr/>
        </p:nvCxnSpPr>
        <p:spPr>
          <a:xfrm>
            <a:off x="5286703" y="2316763"/>
            <a:ext cx="0" cy="22244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2"/>
</p:tagLst>
</file>

<file path=ppt/theme/theme1.xml><?xml version="1.0" encoding="utf-8"?>
<a:theme xmlns:a="http://schemas.openxmlformats.org/drawingml/2006/main" name=" www.2ppt.com">
  <a:themeElements>
    <a:clrScheme name="自定义 287">
      <a:dk1>
        <a:srgbClr val="2B6B03"/>
      </a:dk1>
      <a:lt1>
        <a:sysClr val="window" lastClr="FFFFFF"/>
      </a:lt1>
      <a:dk2>
        <a:srgbClr val="777777"/>
      </a:dk2>
      <a:lt2>
        <a:srgbClr val="E7E6E6"/>
      </a:lt2>
      <a:accent1>
        <a:srgbClr val="2B6B03"/>
      </a:accent1>
      <a:accent2>
        <a:srgbClr val="2B6B03"/>
      </a:accent2>
      <a:accent3>
        <a:srgbClr val="2B6B03"/>
      </a:accent3>
      <a:accent4>
        <a:srgbClr val="2B6B03"/>
      </a:accent4>
      <a:accent5>
        <a:srgbClr val="2B6B03"/>
      </a:accent5>
      <a:accent6>
        <a:srgbClr val="2B6B03"/>
      </a:accent6>
      <a:hlink>
        <a:srgbClr val="FFFFFF"/>
      </a:hlink>
      <a:folHlink>
        <a:srgbClr val="FFFFFF"/>
      </a:folHlink>
    </a:clrScheme>
    <a:fontScheme name="模板主题字">
      <a:majorFont>
        <a:latin typeface="Arial"/>
        <a:ea typeface="思源黑体 CN Heavy"/>
        <a:cs typeface="Helvetica"/>
      </a:majorFont>
      <a:minorFont>
        <a:latin typeface="Arial"/>
        <a:ea typeface="思源黑体 CN Light"/>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宽屏</PresentationFormat>
  <Paragraphs>183</Paragraphs>
  <Slides>24</Slides>
  <Notes>24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Exo 2.0</vt:lpstr>
      <vt:lpstr>Gill Sans</vt:lpstr>
      <vt:lpstr>Helvetica Light</vt:lpstr>
      <vt:lpstr>Lato</vt:lpstr>
      <vt:lpstr>Lato Italic</vt:lpstr>
      <vt:lpstr>Lato Regular</vt:lpstr>
      <vt:lpstr>Source Han Sans Heavy</vt:lpstr>
      <vt:lpstr>Source Han Sans Light</vt:lpstr>
      <vt:lpstr>等线</vt:lpstr>
      <vt:lpstr>汉仪中圆简</vt:lpstr>
      <vt:lpstr>思源黑体 CN Heavy</vt:lpstr>
      <vt:lpstr>思源黑体 CN Light</vt:lpstr>
      <vt:lpstr>宋体</vt:lpstr>
      <vt:lpstr>Agency FB</vt:lpstr>
      <vt:lpstr>Arial</vt:lpstr>
      <vt:lpstr>Calibri</vt:lpstr>
      <vt:lpstr>Helvetica</vt:lpstr>
      <vt:lpstr>Segoe UI Light</vt:lpstr>
      <vt:lpstr>Wingdings</vt:lpstr>
      <vt:lpstr> 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PowerPoint 演示文稿</vt:lpstr>
      <vt:lpstr>单击此处添加标题</vt:lpstr>
      <vt:lpstr>PowerPoint 演示文稿</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PowerPoint 演示文稿</vt:lpstr>
      <vt:lpstr>单击此处添加标题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2022-03-04T03:15:58Z</dcterms:created>
  <dcterms:modified xsi:type="dcterms:W3CDTF">2023-01-10T06:45:34Z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8BED7FE6BC64489FB25423857F390670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