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479" r:id="rId2"/>
    <p:sldId id="492" r:id="rId3"/>
    <p:sldId id="402" r:id="rId4"/>
    <p:sldId id="439" r:id="rId5"/>
    <p:sldId id="460" r:id="rId6"/>
    <p:sldId id="501" r:id="rId7"/>
    <p:sldId id="521" r:id="rId8"/>
    <p:sldId id="524" r:id="rId9"/>
    <p:sldId id="499" r:id="rId10"/>
    <p:sldId id="385" r:id="rId11"/>
    <p:sldId id="440" r:id="rId12"/>
    <p:sldId id="482" r:id="rId13"/>
    <p:sldId id="490" r:id="rId14"/>
    <p:sldId id="391" r:id="rId15"/>
    <p:sldId id="487" r:id="rId16"/>
  </p:sldIdLst>
  <p:sldSz cx="9144000" cy="6858000" type="screen4x3"/>
  <p:notesSz cx="6797675" cy="9928225"/>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90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a:srgbClr val="FFFF00"/>
    <a:srgbClr val="FFCC00"/>
    <a:srgbClr val="1BFC10"/>
    <a:srgbClr val="FFCCFF"/>
    <a:srgbClr val="FF99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5665" autoAdjust="0"/>
  </p:normalViewPr>
  <p:slideViewPr>
    <p:cSldViewPr>
      <p:cViewPr varScale="1">
        <p:scale>
          <a:sx n="99" d="100"/>
          <a:sy n="99" d="100"/>
        </p:scale>
        <p:origin x="-1974" y="-84"/>
      </p:cViewPr>
      <p:guideLst>
        <p:guide orient="horz" pos="2160"/>
        <p:guide pos="2903"/>
      </p:guideLst>
    </p:cSldViewPr>
  </p:slideViewPr>
  <p:outlineViewPr>
    <p:cViewPr>
      <p:scale>
        <a:sx n="33" d="100"/>
        <a:sy n="33" d="100"/>
      </p:scale>
      <p:origin x="252" y="0"/>
    </p:cViewPr>
  </p:outlineViewPr>
  <p:notesTextViewPr>
    <p:cViewPr>
      <p:scale>
        <a:sx n="100" d="100"/>
        <a:sy n="100" d="100"/>
      </p:scale>
      <p:origin x="0" y="0"/>
    </p:cViewPr>
  </p:notesTextViewPr>
  <p:sorterViewPr>
    <p:cViewPr>
      <p:scale>
        <a:sx n="66" d="100"/>
        <a:sy n="66" d="100"/>
      </p:scale>
      <p:origin x="0" y="14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190"/>
            </a:lvl1pPr>
          </a:lstStyle>
          <a:p>
            <a:endParaRPr lang="zh-CN" altLang="en-US"/>
          </a:p>
        </p:txBody>
      </p:sp>
      <p:sp>
        <p:nvSpPr>
          <p:cNvPr id="3" name="日期占位符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19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190"/>
            </a:lvl1pPr>
          </a:lstStyle>
          <a:p>
            <a:endParaRPr lang="zh-CN" altLang="en-US"/>
          </a:p>
        </p:txBody>
      </p:sp>
      <p:sp>
        <p:nvSpPr>
          <p:cNvPr id="5" name="灯片编号占位符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1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888"/>
          </a:xfrm>
          <a:prstGeom prst="rect">
            <a:avLst/>
          </a:prstGeom>
        </p:spPr>
        <p:txBody>
          <a:bodyPr vert="horz" lIns="91440" tIns="45720" rIns="91440" bIns="45720" rtlCol="0"/>
          <a:lstStyle>
            <a:lvl1pPr algn="l">
              <a:buFontTx/>
              <a:buNone/>
              <a:defRPr sz="1200">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49688" y="0"/>
            <a:ext cx="2946400" cy="496888"/>
          </a:xfrm>
          <a:prstGeom prst="rect">
            <a:avLst/>
          </a:prstGeom>
        </p:spPr>
        <p:txBody>
          <a:bodyPr vert="horz" lIns="91440" tIns="45720" rIns="91440" bIns="45720" rtlCol="0"/>
          <a:lstStyle>
            <a:lvl1pPr algn="r">
              <a:buFontTx/>
              <a:buNone/>
              <a:defRPr sz="1200">
                <a:latin typeface="Arial" panose="020B0604020202020204" pitchFamily="34" charset="0"/>
                <a:ea typeface="宋体" panose="02010600030101010101" pitchFamily="2" charset="-122"/>
              </a:defRPr>
            </a:lvl1pPr>
          </a:lstStyle>
          <a:p>
            <a:pPr>
              <a:defRPr/>
            </a:pPr>
            <a:fld id="{9B2E3942-01D2-4CD8-BC53-9EA0EE4C00DA}"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buFontTx/>
              <a:buNone/>
              <a:defRPr sz="1200">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lstStyle>
            <a:lvl1pPr algn="r">
              <a:defRPr sz="1200">
                <a:latin typeface="Arial" panose="020B0604020202020204" pitchFamily="34" charset="0"/>
              </a:defRPr>
            </a:lvl1pPr>
          </a:lstStyle>
          <a:p>
            <a:fld id="{DB32B76F-5293-4CE7-A71A-49E2E51FC990}"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7171"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Char char="•"/>
            </a:pPr>
            <a:fld id="{11DAC9CC-40D6-46C0-9DE7-561781F4643D}" type="slidenum">
              <a:rPr lang="zh-CN" altLang="en-US"/>
              <a:t>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B32B76F-5293-4CE7-A71A-49E2E51FC990}" type="slidenum">
              <a:rPr lang="zh-CN" altLang="en-US" smtClean="0"/>
              <a:t>6</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12290" name="备注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12291" name="灯片编号占位符 3"/>
          <p:cNvSpPr txBox="1">
            <a:spLocks noGrp="1" noChangeArrowheads="1"/>
          </p:cNvSpPr>
          <p:nvPr/>
        </p:nvSpPr>
        <p:spPr bwMode="auto">
          <a:xfrm>
            <a:off x="3849688"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buFontTx/>
              <a:buChar char="•"/>
            </a:pPr>
            <a:fld id="{B830CD2C-A0B2-495E-AEF0-C9AEC0275701}" type="slidenum">
              <a:rPr lang="zh-CN" altLang="en-US">
                <a:latin typeface="Arial" panose="020B0604020202020204" pitchFamily="34" charset="0"/>
              </a:rPr>
              <a:t>7</a:t>
            </a:fld>
            <a:endParaRPr lang="zh-CN"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14338" name="备注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14339" name="灯片编号占位符 3"/>
          <p:cNvSpPr txBox="1">
            <a:spLocks noGrp="1" noChangeArrowheads="1"/>
          </p:cNvSpPr>
          <p:nvPr/>
        </p:nvSpPr>
        <p:spPr bwMode="auto">
          <a:xfrm>
            <a:off x="3849688"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buFontTx/>
              <a:buChar char="•"/>
            </a:pPr>
            <a:fld id="{2C97F806-9A54-48DE-8E6F-5DF53C81F733}" type="slidenum">
              <a:rPr lang="zh-CN" altLang="en-US">
                <a:latin typeface="Arial" panose="020B0604020202020204" pitchFamily="34" charset="0"/>
              </a:rPr>
              <a:t>8</a:t>
            </a:fld>
            <a:endParaRPr lang="zh-CN"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16386" name="备注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6387"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Char char="•"/>
            </a:pPr>
            <a:fld id="{4DB8E86E-34B7-4381-B709-BB189A667746}" type="slidenum">
              <a:rPr lang="zh-CN" altLang="en-US"/>
              <a:t>9</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18434" name="备注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843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Char char="•"/>
            </a:pPr>
            <a:fld id="{4B366087-D1FA-4069-BB27-3BEE610AB59B}" type="slidenum">
              <a:rPr lang="zh-CN" altLang="en-US"/>
              <a:t>10</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21506" name="备注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21507"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Char char="•"/>
            </a:pPr>
            <a:fld id="{449C4A12-EAC4-4DEC-87AD-D5D2F4B4D0C0}" type="slidenum">
              <a:rPr lang="zh-CN" altLang="en-US"/>
              <a:t>12</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24578" name="备注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24579"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anose="020B0604020202020204" pitchFamily="34" charset="0"/>
              <a:buChar char="•"/>
            </a:pPr>
            <a:fld id="{DBFE4C05-9DE5-4A17-B3F4-B1C6306B2B34}" type="slidenum">
              <a:rPr lang="zh-CN" altLang="en-US"/>
              <a:t>14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3541CCBD-82AD-457C-953E-473C3AE75253}"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AF94945A-B54E-464D-A65C-77324CD0D428}" type="slidenum">
              <a:rPr lang="zh-CN" altLang="en-US"/>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pPr>
              <a:defRPr/>
            </a:pPr>
            <a:fld id="{3541CCBD-82AD-457C-953E-473C3AE75253}"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A7C24A9E-46CE-417A-B58F-8C95943C891A}"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pPr>
              <a:defRPr/>
            </a:pPr>
            <a:fld id="{3541CCBD-82AD-457C-953E-473C3AE75253}"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17DCECED-DA35-42D6-AF22-0DC4AB001158}"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457200" y="274638"/>
            <a:ext cx="8229600" cy="1143000"/>
          </a:xfrm>
        </p:spPr>
        <p:txBody>
          <a:bodyPr/>
          <a:lstStyle/>
          <a:p>
            <a:r>
              <a:rPr lang="zh-CN" altLang="en-US" noProof="1"/>
              <a:t>单击此处编辑母版标题样式</a:t>
            </a:r>
          </a:p>
        </p:txBody>
      </p:sp>
      <p:sp>
        <p:nvSpPr>
          <p:cNvPr id="3" name="内容占位符 2"/>
          <p:cNvSpPr>
            <a:spLocks noGrp="1"/>
          </p:cNvSpPr>
          <p:nvPr>
            <p:ph sz="quarter" idx="1"/>
          </p:nvPr>
        </p:nvSpPr>
        <p:spPr>
          <a:xfrm>
            <a:off x="457200" y="1600200"/>
            <a:ext cx="4038600" cy="21859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quarter" idx="2"/>
          </p:nvPr>
        </p:nvSpPr>
        <p:spPr>
          <a:xfrm>
            <a:off x="4648200" y="1600200"/>
            <a:ext cx="4038600" cy="21859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内容占位符 4"/>
          <p:cNvSpPr>
            <a:spLocks noGrp="1"/>
          </p:cNvSpPr>
          <p:nvPr>
            <p:ph sz="quarter" idx="3"/>
          </p:nvPr>
        </p:nvSpPr>
        <p:spPr>
          <a:xfrm>
            <a:off x="457200" y="3938588"/>
            <a:ext cx="4038600" cy="2187575"/>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6" name="内容占位符 5"/>
          <p:cNvSpPr>
            <a:spLocks noGrp="1"/>
          </p:cNvSpPr>
          <p:nvPr>
            <p:ph sz="quarter" idx="4"/>
          </p:nvPr>
        </p:nvSpPr>
        <p:spPr>
          <a:xfrm>
            <a:off x="4648200" y="3938588"/>
            <a:ext cx="4038600" cy="2187575"/>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fld id="{5741889F-7419-4EF3-BA1C-01442711B044}"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pPr>
              <a:defRPr/>
            </a:pPr>
            <a:fld id="{3541CCBD-82AD-457C-953E-473C3AE75253}"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48F6996-38C6-49F4-ADB8-9142718FAB60}"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lvl1pPr>
              <a:defRPr/>
            </a:lvl1pPr>
          </a:lstStyle>
          <a:p>
            <a:pPr>
              <a:defRPr/>
            </a:pPr>
            <a:fld id="{3541CCBD-82AD-457C-953E-473C3AE75253}"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2AECA84E-1EF2-4F6C-809E-2B372CFF1531}"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p:cNvSpPr>
            <a:spLocks noGrp="1"/>
          </p:cNvSpPr>
          <p:nvPr>
            <p:ph type="dt" sz="half" idx="10"/>
          </p:nvPr>
        </p:nvSpPr>
        <p:spPr/>
        <p:txBody>
          <a:bodyPr/>
          <a:lstStyle>
            <a:lvl1pPr>
              <a:defRPr/>
            </a:lvl1pPr>
          </a:lstStyle>
          <a:p>
            <a:pPr>
              <a:defRPr/>
            </a:pPr>
            <a:fld id="{3541CCBD-82AD-457C-953E-473C3AE75253}"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CA1FB657-D683-40C9-B3D2-36540926C0DE}"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3"/>
          <p:cNvSpPr>
            <a:spLocks noGrp="1"/>
          </p:cNvSpPr>
          <p:nvPr>
            <p:ph type="dt" sz="half" idx="10"/>
          </p:nvPr>
        </p:nvSpPr>
        <p:spPr/>
        <p:txBody>
          <a:bodyPr/>
          <a:lstStyle>
            <a:lvl1pPr>
              <a:defRPr/>
            </a:lvl1pPr>
          </a:lstStyle>
          <a:p>
            <a:pPr>
              <a:defRPr/>
            </a:pPr>
            <a:fld id="{3541CCBD-82AD-457C-953E-473C3AE75253}"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fld id="{8AE57FA0-81D6-465B-8BA3-BD25B2779CF2}"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3"/>
          <p:cNvSpPr>
            <a:spLocks noGrp="1"/>
          </p:cNvSpPr>
          <p:nvPr>
            <p:ph type="dt" sz="half" idx="10"/>
          </p:nvPr>
        </p:nvSpPr>
        <p:spPr/>
        <p:txBody>
          <a:bodyPr/>
          <a:lstStyle>
            <a:lvl1pPr>
              <a:defRPr/>
            </a:lvl1pPr>
          </a:lstStyle>
          <a:p>
            <a:pPr>
              <a:defRPr/>
            </a:pPr>
            <a:fld id="{3541CCBD-82AD-457C-953E-473C3AE75253}"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fld id="{D8DFF02E-C4D4-4CBB-9206-80ECBBA045DC}"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3541CCBD-82AD-457C-953E-473C3AE75253}"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FCF3BE0C-3D59-447C-A1BB-DEEAAE63134F}"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541CCBD-82AD-457C-953E-473C3AE75253}"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59D673C4-37EE-4C81-B667-82AE4D593E3B}"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541CCBD-82AD-457C-953E-473C3AE75253}"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B70C5C1B-C8E1-435A-8384-9A9ED9AF7BEC}"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2"/>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宋体" panose="02010600030101010101" pitchFamily="2" charset="-122"/>
              </a:defRPr>
            </a:lvl1pPr>
          </a:lstStyle>
          <a:p>
            <a:pPr>
              <a:defRPr/>
            </a:pPr>
            <a:fld id="{3541CCBD-82AD-457C-953E-473C3AE75253}" type="datetimeFigureOut">
              <a:rPr lang="zh-CN" altLang="en-US"/>
              <a:t>2023-01-17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fld id="{A53CDDFB-CEDB-43A8-9E21-E5548D71AE0B}"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6.xml"/><Relationship Id="rId1" Type="http://schemas.openxmlformats.org/officeDocument/2006/relationships/slideLayout" Target="../slideLayouts/slideLayout12.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slide" Target="slide8.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audio" Target="../media/audio3.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Box 6"/>
          <p:cNvSpPr txBox="1">
            <a:spLocks noChangeArrowheads="1"/>
          </p:cNvSpPr>
          <p:nvPr/>
        </p:nvSpPr>
        <p:spPr bwMode="auto">
          <a:xfrm>
            <a:off x="0" y="2420888"/>
            <a:ext cx="9129713" cy="1107996"/>
          </a:xfrm>
          <a:prstGeom prst="rect">
            <a:avLst/>
          </a:prstGeom>
          <a:noFill/>
          <a:ln w="9525">
            <a:noFill/>
            <a:miter lim="800000"/>
          </a:ln>
        </p:spPr>
        <p:txBody>
          <a:bodyPr wrap="square">
            <a:spAutoFit/>
          </a:bodyPr>
          <a:lstStyle/>
          <a:p>
            <a:pPr algn="ctr">
              <a:defRPr/>
            </a:pPr>
            <a:r>
              <a:rPr lang="en-US" altLang="zh-CN" sz="6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do they do?</a:t>
            </a:r>
          </a:p>
        </p:txBody>
      </p:sp>
      <p:grpSp>
        <p:nvGrpSpPr>
          <p:cNvPr id="2" name="组合 11"/>
          <p:cNvGrpSpPr/>
          <p:nvPr/>
        </p:nvGrpSpPr>
        <p:grpSpPr bwMode="auto">
          <a:xfrm>
            <a:off x="6443663" y="1268413"/>
            <a:ext cx="820737" cy="792162"/>
            <a:chOff x="7445970" y="2104101"/>
            <a:chExt cx="1178207" cy="880922"/>
          </a:xfrm>
        </p:grpSpPr>
        <p:sp>
          <p:nvSpPr>
            <p:cNvPr id="13" name="Freeform 26"/>
            <p:cNvSpPr/>
            <p:nvPr/>
          </p:nvSpPr>
          <p:spPr bwMode="auto">
            <a:xfrm flipH="1">
              <a:off x="7445970" y="2104101"/>
              <a:ext cx="1178207" cy="880922"/>
            </a:xfrm>
            <a:custGeom>
              <a:avLst/>
              <a:gdLst>
                <a:gd name="T0" fmla="*/ 248 w 987"/>
                <a:gd name="T1" fmla="*/ 211 h 811"/>
                <a:gd name="T2" fmla="*/ 0 w 987"/>
                <a:gd name="T3" fmla="*/ 396 h 811"/>
                <a:gd name="T4" fmla="*/ 284 w 987"/>
                <a:gd name="T5" fmla="*/ 553 h 811"/>
                <a:gd name="T6" fmla="*/ 614 w 987"/>
                <a:gd name="T7" fmla="*/ 601 h 811"/>
                <a:gd name="T8" fmla="*/ 854 w 987"/>
                <a:gd name="T9" fmla="*/ 451 h 811"/>
                <a:gd name="T10" fmla="*/ 962 w 987"/>
                <a:gd name="T11" fmla="*/ 331 h 811"/>
                <a:gd name="T12" fmla="*/ 698 w 987"/>
                <a:gd name="T13" fmla="*/ 181 h 811"/>
                <a:gd name="T14" fmla="*/ 434 w 987"/>
                <a:gd name="T15" fmla="*/ 30 h 811"/>
                <a:gd name="T16" fmla="*/ 248 w 987"/>
                <a:gd name="T17" fmla="*/ 211 h 811"/>
                <a:gd name="connsiteX0" fmla="*/ 2513 w 9792"/>
                <a:gd name="connsiteY0" fmla="*/ 2274 h 8097"/>
                <a:gd name="connsiteX1" fmla="*/ 0 w 9792"/>
                <a:gd name="connsiteY1" fmla="*/ 4555 h 8097"/>
                <a:gd name="connsiteX2" fmla="*/ 2877 w 9792"/>
                <a:gd name="connsiteY2" fmla="*/ 6491 h 8097"/>
                <a:gd name="connsiteX3" fmla="*/ 6221 w 9792"/>
                <a:gd name="connsiteY3" fmla="*/ 7083 h 8097"/>
                <a:gd name="connsiteX4" fmla="*/ 8652 w 9792"/>
                <a:gd name="connsiteY4" fmla="*/ 5233 h 8097"/>
                <a:gd name="connsiteX5" fmla="*/ 9747 w 9792"/>
                <a:gd name="connsiteY5" fmla="*/ 3753 h 8097"/>
                <a:gd name="connsiteX6" fmla="*/ 7072 w 9792"/>
                <a:gd name="connsiteY6" fmla="*/ 1904 h 8097"/>
                <a:gd name="connsiteX7" fmla="*/ 4397 w 9792"/>
                <a:gd name="connsiteY7" fmla="*/ 42 h 8097"/>
                <a:gd name="connsiteX8" fmla="*/ 2513 w 9792"/>
                <a:gd name="connsiteY8" fmla="*/ 2274 h 8097"/>
                <a:gd name="connsiteX0-1" fmla="*/ 2566 w 9999"/>
                <a:gd name="connsiteY0-2" fmla="*/ 2808 h 10001"/>
                <a:gd name="connsiteX1-3" fmla="*/ 0 w 9999"/>
                <a:gd name="connsiteY1-4" fmla="*/ 5626 h 10001"/>
                <a:gd name="connsiteX2-5" fmla="*/ 2938 w 9999"/>
                <a:gd name="connsiteY2-6" fmla="*/ 8017 h 10001"/>
                <a:gd name="connsiteX3-7" fmla="*/ 6353 w 9999"/>
                <a:gd name="connsiteY3-8" fmla="*/ 8748 h 10001"/>
                <a:gd name="connsiteX4-9" fmla="*/ 8836 w 9999"/>
                <a:gd name="connsiteY4-10" fmla="*/ 6463 h 10001"/>
                <a:gd name="connsiteX5-11" fmla="*/ 9954 w 9999"/>
                <a:gd name="connsiteY5-12" fmla="*/ 4635 h 10001"/>
                <a:gd name="connsiteX6-13" fmla="*/ 7222 w 9999"/>
                <a:gd name="connsiteY6-14" fmla="*/ 2351 h 10001"/>
                <a:gd name="connsiteX7-15" fmla="*/ 4490 w 9999"/>
                <a:gd name="connsiteY7-16" fmla="*/ 52 h 10001"/>
                <a:gd name="connsiteX8-17" fmla="*/ 2566 w 9999"/>
                <a:gd name="connsiteY8-18" fmla="*/ 2808 h 10001"/>
                <a:gd name="connsiteX0-19" fmla="*/ 2566 w 10000"/>
                <a:gd name="connsiteY0-20" fmla="*/ 2808 h 10000"/>
                <a:gd name="connsiteX1-21" fmla="*/ 0 w 10000"/>
                <a:gd name="connsiteY1-22" fmla="*/ 5625 h 10000"/>
                <a:gd name="connsiteX2-23" fmla="*/ 2938 w 10000"/>
                <a:gd name="connsiteY2-24" fmla="*/ 8016 h 10000"/>
                <a:gd name="connsiteX3-25" fmla="*/ 6354 w 10000"/>
                <a:gd name="connsiteY3-26" fmla="*/ 8747 h 10000"/>
                <a:gd name="connsiteX4-27" fmla="*/ 8837 w 10000"/>
                <a:gd name="connsiteY4-28" fmla="*/ 6462 h 10000"/>
                <a:gd name="connsiteX5-29" fmla="*/ 9955 w 10000"/>
                <a:gd name="connsiteY5-30" fmla="*/ 4635 h 10000"/>
                <a:gd name="connsiteX6-31" fmla="*/ 7223 w 10000"/>
                <a:gd name="connsiteY6-32" fmla="*/ 2351 h 10000"/>
                <a:gd name="connsiteX7-33" fmla="*/ 4490 w 10000"/>
                <a:gd name="connsiteY7-34" fmla="*/ 52 h 10000"/>
                <a:gd name="connsiteX8-35" fmla="*/ 2566 w 10000"/>
                <a:gd name="connsiteY8-36" fmla="*/ 2808 h 10000"/>
                <a:gd name="connsiteX0-37" fmla="*/ 2566 w 10000"/>
                <a:gd name="connsiteY0-38" fmla="*/ 2808 h 10000"/>
                <a:gd name="connsiteX1-39" fmla="*/ 0 w 10000"/>
                <a:gd name="connsiteY1-40" fmla="*/ 5625 h 10000"/>
                <a:gd name="connsiteX2-41" fmla="*/ 2938 w 10000"/>
                <a:gd name="connsiteY2-42" fmla="*/ 8016 h 10000"/>
                <a:gd name="connsiteX3-43" fmla="*/ 6354 w 10000"/>
                <a:gd name="connsiteY3-44" fmla="*/ 8747 h 10000"/>
                <a:gd name="connsiteX4-45" fmla="*/ 8837 w 10000"/>
                <a:gd name="connsiteY4-46" fmla="*/ 6462 h 10000"/>
                <a:gd name="connsiteX5-47" fmla="*/ 9955 w 10000"/>
                <a:gd name="connsiteY5-48" fmla="*/ 4635 h 10000"/>
                <a:gd name="connsiteX6-49" fmla="*/ 7223 w 10000"/>
                <a:gd name="connsiteY6-50" fmla="*/ 2351 h 10000"/>
                <a:gd name="connsiteX7-51" fmla="*/ 4490 w 10000"/>
                <a:gd name="connsiteY7-52" fmla="*/ 52 h 10000"/>
                <a:gd name="connsiteX8-53" fmla="*/ 2566 w 10000"/>
                <a:gd name="connsiteY8-54" fmla="*/ 2808 h 10000"/>
                <a:gd name="connsiteX0-55" fmla="*/ 2566 w 10000"/>
                <a:gd name="connsiteY0-56" fmla="*/ 2808 h 10000"/>
                <a:gd name="connsiteX1-57" fmla="*/ 0 w 10000"/>
                <a:gd name="connsiteY1-58" fmla="*/ 5625 h 10000"/>
                <a:gd name="connsiteX2-59" fmla="*/ 2938 w 10000"/>
                <a:gd name="connsiteY2-60" fmla="*/ 8016 h 10000"/>
                <a:gd name="connsiteX3-61" fmla="*/ 6354 w 10000"/>
                <a:gd name="connsiteY3-62" fmla="*/ 8747 h 10000"/>
                <a:gd name="connsiteX4-63" fmla="*/ 8837 w 10000"/>
                <a:gd name="connsiteY4-64" fmla="*/ 6462 h 10000"/>
                <a:gd name="connsiteX5-65" fmla="*/ 9955 w 10000"/>
                <a:gd name="connsiteY5-66" fmla="*/ 4635 h 10000"/>
                <a:gd name="connsiteX6-67" fmla="*/ 7223 w 10000"/>
                <a:gd name="connsiteY6-68" fmla="*/ 2351 h 10000"/>
                <a:gd name="connsiteX7-69" fmla="*/ 4490 w 10000"/>
                <a:gd name="connsiteY7-70" fmla="*/ 52 h 10000"/>
                <a:gd name="connsiteX8-71" fmla="*/ 2566 w 10000"/>
                <a:gd name="connsiteY8-72" fmla="*/ 2808 h 10000"/>
                <a:gd name="connsiteX0-73" fmla="*/ 2566 w 10000"/>
                <a:gd name="connsiteY0-74" fmla="*/ 2808 h 10020"/>
                <a:gd name="connsiteX1-75" fmla="*/ 0 w 10000"/>
                <a:gd name="connsiteY1-76" fmla="*/ 5625 h 10020"/>
                <a:gd name="connsiteX2-77" fmla="*/ 2938 w 10000"/>
                <a:gd name="connsiteY2-78" fmla="*/ 8016 h 10020"/>
                <a:gd name="connsiteX3-79" fmla="*/ 6154 w 10000"/>
                <a:gd name="connsiteY3-80" fmla="*/ 8649 h 10020"/>
                <a:gd name="connsiteX4-81" fmla="*/ 8837 w 10000"/>
                <a:gd name="connsiteY4-82" fmla="*/ 6462 h 10020"/>
                <a:gd name="connsiteX5-83" fmla="*/ 9955 w 10000"/>
                <a:gd name="connsiteY5-84" fmla="*/ 4635 h 10020"/>
                <a:gd name="connsiteX6-85" fmla="*/ 7223 w 10000"/>
                <a:gd name="connsiteY6-86" fmla="*/ 2351 h 10020"/>
                <a:gd name="connsiteX7-87" fmla="*/ 4490 w 10000"/>
                <a:gd name="connsiteY7-88" fmla="*/ 52 h 10020"/>
                <a:gd name="connsiteX8-89" fmla="*/ 2566 w 10000"/>
                <a:gd name="connsiteY8-90" fmla="*/ 2808 h 10020"/>
                <a:gd name="connsiteX0-91" fmla="*/ 2566 w 10000"/>
                <a:gd name="connsiteY0-92" fmla="*/ 2808 h 10020"/>
                <a:gd name="connsiteX1-93" fmla="*/ 0 w 10000"/>
                <a:gd name="connsiteY1-94" fmla="*/ 5625 h 10020"/>
                <a:gd name="connsiteX2-95" fmla="*/ 2938 w 10000"/>
                <a:gd name="connsiteY2-96" fmla="*/ 8016 h 10020"/>
                <a:gd name="connsiteX3-97" fmla="*/ 6154 w 10000"/>
                <a:gd name="connsiteY3-98" fmla="*/ 8649 h 10020"/>
                <a:gd name="connsiteX4-99" fmla="*/ 8837 w 10000"/>
                <a:gd name="connsiteY4-100" fmla="*/ 6462 h 10020"/>
                <a:gd name="connsiteX5-101" fmla="*/ 9955 w 10000"/>
                <a:gd name="connsiteY5-102" fmla="*/ 4635 h 10020"/>
                <a:gd name="connsiteX6-103" fmla="*/ 7223 w 10000"/>
                <a:gd name="connsiteY6-104" fmla="*/ 2351 h 10020"/>
                <a:gd name="connsiteX7-105" fmla="*/ 4490 w 10000"/>
                <a:gd name="connsiteY7-106" fmla="*/ 52 h 10020"/>
                <a:gd name="connsiteX8-107" fmla="*/ 2566 w 10000"/>
                <a:gd name="connsiteY8-108" fmla="*/ 2808 h 10020"/>
                <a:gd name="connsiteX0-109" fmla="*/ 2566 w 10000"/>
                <a:gd name="connsiteY0-110" fmla="*/ 2808 h 10221"/>
                <a:gd name="connsiteX1-111" fmla="*/ 0 w 10000"/>
                <a:gd name="connsiteY1-112" fmla="*/ 5625 h 10221"/>
                <a:gd name="connsiteX2-113" fmla="*/ 2938 w 10000"/>
                <a:gd name="connsiteY2-114" fmla="*/ 8016 h 10221"/>
                <a:gd name="connsiteX3-115" fmla="*/ 6154 w 10000"/>
                <a:gd name="connsiteY3-116" fmla="*/ 8649 h 10221"/>
                <a:gd name="connsiteX4-117" fmla="*/ 8837 w 10000"/>
                <a:gd name="connsiteY4-118" fmla="*/ 6462 h 10221"/>
                <a:gd name="connsiteX5-119" fmla="*/ 9955 w 10000"/>
                <a:gd name="connsiteY5-120" fmla="*/ 4635 h 10221"/>
                <a:gd name="connsiteX6-121" fmla="*/ 7223 w 10000"/>
                <a:gd name="connsiteY6-122" fmla="*/ 2351 h 10221"/>
                <a:gd name="connsiteX7-123" fmla="*/ 4490 w 10000"/>
                <a:gd name="connsiteY7-124" fmla="*/ 52 h 10221"/>
                <a:gd name="connsiteX8-125" fmla="*/ 2566 w 10000"/>
                <a:gd name="connsiteY8-126" fmla="*/ 2808 h 10221"/>
                <a:gd name="connsiteX0-127" fmla="*/ 2566 w 10000"/>
                <a:gd name="connsiteY0-128" fmla="*/ 2808 h 10221"/>
                <a:gd name="connsiteX1-129" fmla="*/ 0 w 10000"/>
                <a:gd name="connsiteY1-130" fmla="*/ 5625 h 10221"/>
                <a:gd name="connsiteX2-131" fmla="*/ 2938 w 10000"/>
                <a:gd name="connsiteY2-132" fmla="*/ 8016 h 10221"/>
                <a:gd name="connsiteX3-133" fmla="*/ 6154 w 10000"/>
                <a:gd name="connsiteY3-134" fmla="*/ 8649 h 10221"/>
                <a:gd name="connsiteX4-135" fmla="*/ 8837 w 10000"/>
                <a:gd name="connsiteY4-136" fmla="*/ 6462 h 10221"/>
                <a:gd name="connsiteX5-137" fmla="*/ 9955 w 10000"/>
                <a:gd name="connsiteY5-138" fmla="*/ 4635 h 10221"/>
                <a:gd name="connsiteX6-139" fmla="*/ 7223 w 10000"/>
                <a:gd name="connsiteY6-140" fmla="*/ 2351 h 10221"/>
                <a:gd name="connsiteX7-141" fmla="*/ 4490 w 10000"/>
                <a:gd name="connsiteY7-142" fmla="*/ 52 h 10221"/>
                <a:gd name="connsiteX8-143" fmla="*/ 2566 w 10000"/>
                <a:gd name="connsiteY8-144" fmla="*/ 2808 h 10221"/>
                <a:gd name="connsiteX0-145" fmla="*/ 154 w 7588"/>
                <a:gd name="connsiteY0-146" fmla="*/ 2808 h 10221"/>
                <a:gd name="connsiteX1-147" fmla="*/ 526 w 7588"/>
                <a:gd name="connsiteY1-148" fmla="*/ 8016 h 10221"/>
                <a:gd name="connsiteX2-149" fmla="*/ 3742 w 7588"/>
                <a:gd name="connsiteY2-150" fmla="*/ 8649 h 10221"/>
                <a:gd name="connsiteX3-151" fmla="*/ 6425 w 7588"/>
                <a:gd name="connsiteY3-152" fmla="*/ 6462 h 10221"/>
                <a:gd name="connsiteX4-153" fmla="*/ 7543 w 7588"/>
                <a:gd name="connsiteY4-154" fmla="*/ 4635 h 10221"/>
                <a:gd name="connsiteX5-155" fmla="*/ 4811 w 7588"/>
                <a:gd name="connsiteY5-156" fmla="*/ 2351 h 10221"/>
                <a:gd name="connsiteX6-157" fmla="*/ 2078 w 7588"/>
                <a:gd name="connsiteY6-158" fmla="*/ 52 h 10221"/>
                <a:gd name="connsiteX7-159" fmla="*/ 154 w 7588"/>
                <a:gd name="connsiteY7-160" fmla="*/ 2808 h 10221"/>
                <a:gd name="connsiteX0-161" fmla="*/ 203 w 10001"/>
                <a:gd name="connsiteY0-162" fmla="*/ 2747 h 10000"/>
                <a:gd name="connsiteX1-163" fmla="*/ 693 w 10001"/>
                <a:gd name="connsiteY1-164" fmla="*/ 7843 h 10000"/>
                <a:gd name="connsiteX2-165" fmla="*/ 4931 w 10001"/>
                <a:gd name="connsiteY2-166" fmla="*/ 8462 h 10000"/>
                <a:gd name="connsiteX3-167" fmla="*/ 8467 w 10001"/>
                <a:gd name="connsiteY3-168" fmla="*/ 6322 h 10000"/>
                <a:gd name="connsiteX4-169" fmla="*/ 9941 w 10001"/>
                <a:gd name="connsiteY4-170" fmla="*/ 4535 h 10000"/>
                <a:gd name="connsiteX5-171" fmla="*/ 6340 w 10001"/>
                <a:gd name="connsiteY5-172" fmla="*/ 2300 h 10000"/>
                <a:gd name="connsiteX6-173" fmla="*/ 2739 w 10001"/>
                <a:gd name="connsiteY6-174" fmla="*/ 51 h 10000"/>
                <a:gd name="connsiteX7-175" fmla="*/ 203 w 10001"/>
                <a:gd name="connsiteY7-176" fmla="*/ 2747 h 10000"/>
                <a:gd name="connsiteX0-177" fmla="*/ 1724 w 11522"/>
                <a:gd name="connsiteY0-178" fmla="*/ 2747 h 10000"/>
                <a:gd name="connsiteX1-179" fmla="*/ 2214 w 11522"/>
                <a:gd name="connsiteY1-180" fmla="*/ 7843 h 10000"/>
                <a:gd name="connsiteX2-181" fmla="*/ 6452 w 11522"/>
                <a:gd name="connsiteY2-182" fmla="*/ 8462 h 10000"/>
                <a:gd name="connsiteX3-183" fmla="*/ 9988 w 11522"/>
                <a:gd name="connsiteY3-184" fmla="*/ 6322 h 10000"/>
                <a:gd name="connsiteX4-185" fmla="*/ 11462 w 11522"/>
                <a:gd name="connsiteY4-186" fmla="*/ 4535 h 10000"/>
                <a:gd name="connsiteX5-187" fmla="*/ 7861 w 11522"/>
                <a:gd name="connsiteY5-188" fmla="*/ 2300 h 10000"/>
                <a:gd name="connsiteX6-189" fmla="*/ 4260 w 11522"/>
                <a:gd name="connsiteY6-190" fmla="*/ 51 h 10000"/>
                <a:gd name="connsiteX7-191" fmla="*/ 1724 w 11522"/>
                <a:gd name="connsiteY7-192" fmla="*/ 2747 h 10000"/>
                <a:gd name="connsiteX0-193" fmla="*/ 1724 w 11522"/>
                <a:gd name="connsiteY0-194" fmla="*/ 2747 h 10000"/>
                <a:gd name="connsiteX1-195" fmla="*/ 2214 w 11522"/>
                <a:gd name="connsiteY1-196" fmla="*/ 7843 h 10000"/>
                <a:gd name="connsiteX2-197" fmla="*/ 6452 w 11522"/>
                <a:gd name="connsiteY2-198" fmla="*/ 8462 h 10000"/>
                <a:gd name="connsiteX3-199" fmla="*/ 9988 w 11522"/>
                <a:gd name="connsiteY3-200" fmla="*/ 6322 h 10000"/>
                <a:gd name="connsiteX4-201" fmla="*/ 11462 w 11522"/>
                <a:gd name="connsiteY4-202" fmla="*/ 4535 h 10000"/>
                <a:gd name="connsiteX5-203" fmla="*/ 7861 w 11522"/>
                <a:gd name="connsiteY5-204" fmla="*/ 2300 h 10000"/>
                <a:gd name="connsiteX6-205" fmla="*/ 4260 w 11522"/>
                <a:gd name="connsiteY6-206" fmla="*/ 51 h 10000"/>
                <a:gd name="connsiteX7-207" fmla="*/ 1724 w 11522"/>
                <a:gd name="connsiteY7-208" fmla="*/ 2747 h 10000"/>
                <a:gd name="connsiteX0-209" fmla="*/ 1990 w 11788"/>
                <a:gd name="connsiteY0-210" fmla="*/ 2747 h 10000"/>
                <a:gd name="connsiteX1-211" fmla="*/ 2480 w 11788"/>
                <a:gd name="connsiteY1-212" fmla="*/ 7843 h 10000"/>
                <a:gd name="connsiteX2-213" fmla="*/ 6718 w 11788"/>
                <a:gd name="connsiteY2-214" fmla="*/ 8462 h 10000"/>
                <a:gd name="connsiteX3-215" fmla="*/ 10254 w 11788"/>
                <a:gd name="connsiteY3-216" fmla="*/ 6322 h 10000"/>
                <a:gd name="connsiteX4-217" fmla="*/ 11728 w 11788"/>
                <a:gd name="connsiteY4-218" fmla="*/ 4535 h 10000"/>
                <a:gd name="connsiteX5-219" fmla="*/ 8127 w 11788"/>
                <a:gd name="connsiteY5-220" fmla="*/ 2300 h 10000"/>
                <a:gd name="connsiteX6-221" fmla="*/ 4526 w 11788"/>
                <a:gd name="connsiteY6-222" fmla="*/ 51 h 10000"/>
                <a:gd name="connsiteX7-223" fmla="*/ 1990 w 11788"/>
                <a:gd name="connsiteY7-224" fmla="*/ 2747 h 10000"/>
                <a:gd name="connsiteX0-225" fmla="*/ 1952 w 11750"/>
                <a:gd name="connsiteY0-226" fmla="*/ 2747 h 10000"/>
                <a:gd name="connsiteX1-227" fmla="*/ 2442 w 11750"/>
                <a:gd name="connsiteY1-228" fmla="*/ 7843 h 10000"/>
                <a:gd name="connsiteX2-229" fmla="*/ 6680 w 11750"/>
                <a:gd name="connsiteY2-230" fmla="*/ 8462 h 10000"/>
                <a:gd name="connsiteX3-231" fmla="*/ 10216 w 11750"/>
                <a:gd name="connsiteY3-232" fmla="*/ 6322 h 10000"/>
                <a:gd name="connsiteX4-233" fmla="*/ 11690 w 11750"/>
                <a:gd name="connsiteY4-234" fmla="*/ 4535 h 10000"/>
                <a:gd name="connsiteX5-235" fmla="*/ 8089 w 11750"/>
                <a:gd name="connsiteY5-236" fmla="*/ 2300 h 10000"/>
                <a:gd name="connsiteX6-237" fmla="*/ 4488 w 11750"/>
                <a:gd name="connsiteY6-238" fmla="*/ 51 h 10000"/>
                <a:gd name="connsiteX7-239" fmla="*/ 1952 w 11750"/>
                <a:gd name="connsiteY7-240" fmla="*/ 2747 h 10000"/>
                <a:gd name="connsiteX0-241" fmla="*/ 1952 w 11750"/>
                <a:gd name="connsiteY0-242" fmla="*/ 2747 h 10075"/>
                <a:gd name="connsiteX1-243" fmla="*/ 2442 w 11750"/>
                <a:gd name="connsiteY1-244" fmla="*/ 7843 h 10075"/>
                <a:gd name="connsiteX2-245" fmla="*/ 6680 w 11750"/>
                <a:gd name="connsiteY2-246" fmla="*/ 8462 h 10075"/>
                <a:gd name="connsiteX3-247" fmla="*/ 10216 w 11750"/>
                <a:gd name="connsiteY3-248" fmla="*/ 6322 h 10075"/>
                <a:gd name="connsiteX4-249" fmla="*/ 11690 w 11750"/>
                <a:gd name="connsiteY4-250" fmla="*/ 4535 h 10075"/>
                <a:gd name="connsiteX5-251" fmla="*/ 8089 w 11750"/>
                <a:gd name="connsiteY5-252" fmla="*/ 2300 h 10075"/>
                <a:gd name="connsiteX6-253" fmla="*/ 4488 w 11750"/>
                <a:gd name="connsiteY6-254" fmla="*/ 51 h 10075"/>
                <a:gd name="connsiteX7-255" fmla="*/ 1952 w 11750"/>
                <a:gd name="connsiteY7-256" fmla="*/ 2747 h 10075"/>
                <a:gd name="connsiteX0-257" fmla="*/ 1952 w 11750"/>
                <a:gd name="connsiteY0-258" fmla="*/ 2747 h 9991"/>
                <a:gd name="connsiteX1-259" fmla="*/ 2442 w 11750"/>
                <a:gd name="connsiteY1-260" fmla="*/ 7843 h 9991"/>
                <a:gd name="connsiteX2-261" fmla="*/ 6680 w 11750"/>
                <a:gd name="connsiteY2-262" fmla="*/ 8462 h 9991"/>
                <a:gd name="connsiteX3-263" fmla="*/ 10216 w 11750"/>
                <a:gd name="connsiteY3-264" fmla="*/ 6322 h 9991"/>
                <a:gd name="connsiteX4-265" fmla="*/ 11690 w 11750"/>
                <a:gd name="connsiteY4-266" fmla="*/ 4535 h 9991"/>
                <a:gd name="connsiteX5-267" fmla="*/ 8089 w 11750"/>
                <a:gd name="connsiteY5-268" fmla="*/ 2300 h 9991"/>
                <a:gd name="connsiteX6-269" fmla="*/ 4488 w 11750"/>
                <a:gd name="connsiteY6-270" fmla="*/ 51 h 9991"/>
                <a:gd name="connsiteX7-271" fmla="*/ 1952 w 11750"/>
                <a:gd name="connsiteY7-272" fmla="*/ 2747 h 9991"/>
                <a:gd name="connsiteX0-273" fmla="*/ 1661 w 10000"/>
                <a:gd name="connsiteY0-274" fmla="*/ 2748 h 9999"/>
                <a:gd name="connsiteX1-275" fmla="*/ 2078 w 10000"/>
                <a:gd name="connsiteY1-276" fmla="*/ 7849 h 9999"/>
                <a:gd name="connsiteX2-277" fmla="*/ 5685 w 10000"/>
                <a:gd name="connsiteY2-278" fmla="*/ 8469 h 9999"/>
                <a:gd name="connsiteX3-279" fmla="*/ 8694 w 10000"/>
                <a:gd name="connsiteY3-280" fmla="*/ 6327 h 9999"/>
                <a:gd name="connsiteX4-281" fmla="*/ 9949 w 10000"/>
                <a:gd name="connsiteY4-282" fmla="*/ 4538 h 9999"/>
                <a:gd name="connsiteX5-283" fmla="*/ 6884 w 10000"/>
                <a:gd name="connsiteY5-284" fmla="*/ 2301 h 9999"/>
                <a:gd name="connsiteX6-285" fmla="*/ 3820 w 10000"/>
                <a:gd name="connsiteY6-286" fmla="*/ 50 h 9999"/>
                <a:gd name="connsiteX7-287" fmla="*/ 1661 w 10000"/>
                <a:gd name="connsiteY7-288" fmla="*/ 2748 h 9999"/>
                <a:gd name="connsiteX0-289" fmla="*/ 1661 w 10000"/>
                <a:gd name="connsiteY0-290" fmla="*/ 2748 h 10000"/>
                <a:gd name="connsiteX1-291" fmla="*/ 2078 w 10000"/>
                <a:gd name="connsiteY1-292" fmla="*/ 7850 h 10000"/>
                <a:gd name="connsiteX2-293" fmla="*/ 5685 w 10000"/>
                <a:gd name="connsiteY2-294" fmla="*/ 8470 h 10000"/>
                <a:gd name="connsiteX3-295" fmla="*/ 8013 w 10000"/>
                <a:gd name="connsiteY3-296" fmla="*/ 8890 h 10000"/>
                <a:gd name="connsiteX4-297" fmla="*/ 8694 w 10000"/>
                <a:gd name="connsiteY4-298" fmla="*/ 6328 h 10000"/>
                <a:gd name="connsiteX5-299" fmla="*/ 9949 w 10000"/>
                <a:gd name="connsiteY5-300" fmla="*/ 4538 h 10000"/>
                <a:gd name="connsiteX6-301" fmla="*/ 6884 w 10000"/>
                <a:gd name="connsiteY6-302" fmla="*/ 2301 h 10000"/>
                <a:gd name="connsiteX7-303" fmla="*/ 3820 w 10000"/>
                <a:gd name="connsiteY7-304" fmla="*/ 50 h 10000"/>
                <a:gd name="connsiteX8-305" fmla="*/ 1661 w 10000"/>
                <a:gd name="connsiteY8-306" fmla="*/ 2748 h 10000"/>
                <a:gd name="connsiteX0-307" fmla="*/ 1661 w 10000"/>
                <a:gd name="connsiteY0-308" fmla="*/ 2748 h 8979"/>
                <a:gd name="connsiteX1-309" fmla="*/ 2078 w 10000"/>
                <a:gd name="connsiteY1-310" fmla="*/ 7850 h 8979"/>
                <a:gd name="connsiteX2-311" fmla="*/ 8013 w 10000"/>
                <a:gd name="connsiteY2-312" fmla="*/ 8890 h 8979"/>
                <a:gd name="connsiteX3-313" fmla="*/ 8694 w 10000"/>
                <a:gd name="connsiteY3-314" fmla="*/ 6328 h 8979"/>
                <a:gd name="connsiteX4-315" fmla="*/ 9949 w 10000"/>
                <a:gd name="connsiteY4-316" fmla="*/ 4538 h 8979"/>
                <a:gd name="connsiteX5-317" fmla="*/ 6884 w 10000"/>
                <a:gd name="connsiteY5-318" fmla="*/ 2301 h 8979"/>
                <a:gd name="connsiteX6-319" fmla="*/ 3820 w 10000"/>
                <a:gd name="connsiteY6-320" fmla="*/ 50 h 8979"/>
                <a:gd name="connsiteX7-321" fmla="*/ 1661 w 10000"/>
                <a:gd name="connsiteY7-322" fmla="*/ 2748 h 8979"/>
                <a:gd name="connsiteX0-323" fmla="*/ 1661 w 10000"/>
                <a:gd name="connsiteY0-324" fmla="*/ 3060 h 9597"/>
                <a:gd name="connsiteX1-325" fmla="*/ 2078 w 10000"/>
                <a:gd name="connsiteY1-326" fmla="*/ 8743 h 9597"/>
                <a:gd name="connsiteX2-327" fmla="*/ 5842 w 10000"/>
                <a:gd name="connsiteY2-328" fmla="*/ 9365 h 9597"/>
                <a:gd name="connsiteX3-329" fmla="*/ 8694 w 10000"/>
                <a:gd name="connsiteY3-330" fmla="*/ 7048 h 9597"/>
                <a:gd name="connsiteX4-331" fmla="*/ 9949 w 10000"/>
                <a:gd name="connsiteY4-332" fmla="*/ 5054 h 9597"/>
                <a:gd name="connsiteX5-333" fmla="*/ 6884 w 10000"/>
                <a:gd name="connsiteY5-334" fmla="*/ 2563 h 9597"/>
                <a:gd name="connsiteX6-335" fmla="*/ 3820 w 10000"/>
                <a:gd name="connsiteY6-336" fmla="*/ 56 h 9597"/>
                <a:gd name="connsiteX7-337" fmla="*/ 1661 w 10000"/>
                <a:gd name="connsiteY7-338" fmla="*/ 3060 h 9597"/>
                <a:gd name="connsiteX0-339" fmla="*/ 1661 w 10000"/>
                <a:gd name="connsiteY0-340" fmla="*/ 3188 h 10000"/>
                <a:gd name="connsiteX1-341" fmla="*/ 2078 w 10000"/>
                <a:gd name="connsiteY1-342" fmla="*/ 9110 h 10000"/>
                <a:gd name="connsiteX2-343" fmla="*/ 5842 w 10000"/>
                <a:gd name="connsiteY2-344" fmla="*/ 9758 h 10000"/>
                <a:gd name="connsiteX3-345" fmla="*/ 8694 w 10000"/>
                <a:gd name="connsiteY3-346" fmla="*/ 7344 h 10000"/>
                <a:gd name="connsiteX4-347" fmla="*/ 9949 w 10000"/>
                <a:gd name="connsiteY4-348" fmla="*/ 5266 h 10000"/>
                <a:gd name="connsiteX5-349" fmla="*/ 6884 w 10000"/>
                <a:gd name="connsiteY5-350" fmla="*/ 2671 h 10000"/>
                <a:gd name="connsiteX6-351" fmla="*/ 3820 w 10000"/>
                <a:gd name="connsiteY6-352" fmla="*/ 58 h 10000"/>
                <a:gd name="connsiteX7-353" fmla="*/ 1661 w 10000"/>
                <a:gd name="connsiteY7-354" fmla="*/ 3188 h 10000"/>
                <a:gd name="connsiteX0-355" fmla="*/ 1661 w 10000"/>
                <a:gd name="connsiteY0-356" fmla="*/ 3188 h 10832"/>
                <a:gd name="connsiteX1-357" fmla="*/ 2078 w 10000"/>
                <a:gd name="connsiteY1-358" fmla="*/ 9110 h 10832"/>
                <a:gd name="connsiteX2-359" fmla="*/ 5842 w 10000"/>
                <a:gd name="connsiteY2-360" fmla="*/ 9758 h 10832"/>
                <a:gd name="connsiteX3-361" fmla="*/ 8694 w 10000"/>
                <a:gd name="connsiteY3-362" fmla="*/ 7344 h 10832"/>
                <a:gd name="connsiteX4-363" fmla="*/ 9949 w 10000"/>
                <a:gd name="connsiteY4-364" fmla="*/ 5266 h 10832"/>
                <a:gd name="connsiteX5-365" fmla="*/ 6884 w 10000"/>
                <a:gd name="connsiteY5-366" fmla="*/ 2671 h 10832"/>
                <a:gd name="connsiteX6-367" fmla="*/ 3820 w 10000"/>
                <a:gd name="connsiteY6-368" fmla="*/ 58 h 10832"/>
                <a:gd name="connsiteX7-369" fmla="*/ 1661 w 10000"/>
                <a:gd name="connsiteY7-370" fmla="*/ 3188 h 10832"/>
                <a:gd name="connsiteX0-371" fmla="*/ 1661 w 10000"/>
                <a:gd name="connsiteY0-372" fmla="*/ 3188 h 11278"/>
                <a:gd name="connsiteX1-373" fmla="*/ 2078 w 10000"/>
                <a:gd name="connsiteY1-374" fmla="*/ 9110 h 11278"/>
                <a:gd name="connsiteX2-375" fmla="*/ 5842 w 10000"/>
                <a:gd name="connsiteY2-376" fmla="*/ 9758 h 11278"/>
                <a:gd name="connsiteX3-377" fmla="*/ 8694 w 10000"/>
                <a:gd name="connsiteY3-378" fmla="*/ 7344 h 11278"/>
                <a:gd name="connsiteX4-379" fmla="*/ 9949 w 10000"/>
                <a:gd name="connsiteY4-380" fmla="*/ 5266 h 11278"/>
                <a:gd name="connsiteX5-381" fmla="*/ 6884 w 10000"/>
                <a:gd name="connsiteY5-382" fmla="*/ 2671 h 11278"/>
                <a:gd name="connsiteX6-383" fmla="*/ 3820 w 10000"/>
                <a:gd name="connsiteY6-384" fmla="*/ 58 h 11278"/>
                <a:gd name="connsiteX7-385" fmla="*/ 1661 w 10000"/>
                <a:gd name="connsiteY7-386" fmla="*/ 3188 h 11278"/>
                <a:gd name="connsiteX0-387" fmla="*/ 1661 w 10000"/>
                <a:gd name="connsiteY0-388" fmla="*/ 3188 h 11419"/>
                <a:gd name="connsiteX1-389" fmla="*/ 2078 w 10000"/>
                <a:gd name="connsiteY1-390" fmla="*/ 9110 h 11419"/>
                <a:gd name="connsiteX2-391" fmla="*/ 5842 w 10000"/>
                <a:gd name="connsiteY2-392" fmla="*/ 9758 h 11419"/>
                <a:gd name="connsiteX3-393" fmla="*/ 8694 w 10000"/>
                <a:gd name="connsiteY3-394" fmla="*/ 7344 h 11419"/>
                <a:gd name="connsiteX4-395" fmla="*/ 9949 w 10000"/>
                <a:gd name="connsiteY4-396" fmla="*/ 5266 h 11419"/>
                <a:gd name="connsiteX5-397" fmla="*/ 6884 w 10000"/>
                <a:gd name="connsiteY5-398" fmla="*/ 2671 h 11419"/>
                <a:gd name="connsiteX6-399" fmla="*/ 3820 w 10000"/>
                <a:gd name="connsiteY6-400" fmla="*/ 58 h 11419"/>
                <a:gd name="connsiteX7-401" fmla="*/ 1661 w 10000"/>
                <a:gd name="connsiteY7-402" fmla="*/ 3188 h 11419"/>
                <a:gd name="connsiteX0-403" fmla="*/ 1661 w 10000"/>
                <a:gd name="connsiteY0-404" fmla="*/ 3188 h 11077"/>
                <a:gd name="connsiteX1-405" fmla="*/ 2078 w 10000"/>
                <a:gd name="connsiteY1-406" fmla="*/ 9110 h 11077"/>
                <a:gd name="connsiteX2-407" fmla="*/ 5842 w 10000"/>
                <a:gd name="connsiteY2-408" fmla="*/ 9758 h 11077"/>
                <a:gd name="connsiteX3-409" fmla="*/ 8694 w 10000"/>
                <a:gd name="connsiteY3-410" fmla="*/ 7344 h 11077"/>
                <a:gd name="connsiteX4-411" fmla="*/ 9949 w 10000"/>
                <a:gd name="connsiteY4-412" fmla="*/ 5266 h 11077"/>
                <a:gd name="connsiteX5-413" fmla="*/ 6884 w 10000"/>
                <a:gd name="connsiteY5-414" fmla="*/ 2671 h 11077"/>
                <a:gd name="connsiteX6-415" fmla="*/ 3820 w 10000"/>
                <a:gd name="connsiteY6-416" fmla="*/ 58 h 11077"/>
                <a:gd name="connsiteX7-417" fmla="*/ 1661 w 10000"/>
                <a:gd name="connsiteY7-418" fmla="*/ 3188 h 11077"/>
                <a:gd name="connsiteX0-419" fmla="*/ 1661 w 10000"/>
                <a:gd name="connsiteY0-420" fmla="*/ 3188 h 10386"/>
                <a:gd name="connsiteX1-421" fmla="*/ 2078 w 10000"/>
                <a:gd name="connsiteY1-422" fmla="*/ 9110 h 10386"/>
                <a:gd name="connsiteX2-423" fmla="*/ 5992 w 10000"/>
                <a:gd name="connsiteY2-424" fmla="*/ 8529 h 10386"/>
                <a:gd name="connsiteX3-425" fmla="*/ 8694 w 10000"/>
                <a:gd name="connsiteY3-426" fmla="*/ 7344 h 10386"/>
                <a:gd name="connsiteX4-427" fmla="*/ 9949 w 10000"/>
                <a:gd name="connsiteY4-428" fmla="*/ 5266 h 10386"/>
                <a:gd name="connsiteX5-429" fmla="*/ 6884 w 10000"/>
                <a:gd name="connsiteY5-430" fmla="*/ 2671 h 10386"/>
                <a:gd name="connsiteX6-431" fmla="*/ 3820 w 10000"/>
                <a:gd name="connsiteY6-432" fmla="*/ 58 h 10386"/>
                <a:gd name="connsiteX7-433" fmla="*/ 1661 w 10000"/>
                <a:gd name="connsiteY7-434" fmla="*/ 3188 h 10386"/>
                <a:gd name="connsiteX0-435" fmla="*/ 1661 w 10000"/>
                <a:gd name="connsiteY0-436" fmla="*/ 3188 h 10590"/>
                <a:gd name="connsiteX1-437" fmla="*/ 2078 w 10000"/>
                <a:gd name="connsiteY1-438" fmla="*/ 9110 h 10590"/>
                <a:gd name="connsiteX2-439" fmla="*/ 5992 w 10000"/>
                <a:gd name="connsiteY2-440" fmla="*/ 8529 h 10590"/>
                <a:gd name="connsiteX3-441" fmla="*/ 8694 w 10000"/>
                <a:gd name="connsiteY3-442" fmla="*/ 7344 h 10590"/>
                <a:gd name="connsiteX4-443" fmla="*/ 9949 w 10000"/>
                <a:gd name="connsiteY4-444" fmla="*/ 5266 h 10590"/>
                <a:gd name="connsiteX5-445" fmla="*/ 6884 w 10000"/>
                <a:gd name="connsiteY5-446" fmla="*/ 2671 h 10590"/>
                <a:gd name="connsiteX6-447" fmla="*/ 3820 w 10000"/>
                <a:gd name="connsiteY6-448" fmla="*/ 58 h 10590"/>
                <a:gd name="connsiteX7-449" fmla="*/ 1661 w 10000"/>
                <a:gd name="connsiteY7-450" fmla="*/ 3188 h 10590"/>
                <a:gd name="connsiteX0-451" fmla="*/ 1661 w 9973"/>
                <a:gd name="connsiteY0-452" fmla="*/ 3188 h 10590"/>
                <a:gd name="connsiteX1-453" fmla="*/ 2078 w 9973"/>
                <a:gd name="connsiteY1-454" fmla="*/ 9110 h 10590"/>
                <a:gd name="connsiteX2-455" fmla="*/ 5992 w 9973"/>
                <a:gd name="connsiteY2-456" fmla="*/ 8529 h 10590"/>
                <a:gd name="connsiteX3-457" fmla="*/ 8394 w 9973"/>
                <a:gd name="connsiteY3-458" fmla="*/ 6674 h 10590"/>
                <a:gd name="connsiteX4-459" fmla="*/ 9949 w 9973"/>
                <a:gd name="connsiteY4-460" fmla="*/ 5266 h 10590"/>
                <a:gd name="connsiteX5-461" fmla="*/ 6884 w 9973"/>
                <a:gd name="connsiteY5-462" fmla="*/ 2671 h 10590"/>
                <a:gd name="connsiteX6-463" fmla="*/ 3820 w 9973"/>
                <a:gd name="connsiteY6-464" fmla="*/ 58 h 10590"/>
                <a:gd name="connsiteX7-465" fmla="*/ 1661 w 9973"/>
                <a:gd name="connsiteY7-466" fmla="*/ 3188 h 10590"/>
                <a:gd name="connsiteX0-467" fmla="*/ 1665 w 10000"/>
                <a:gd name="connsiteY0-468" fmla="*/ 3010 h 10000"/>
                <a:gd name="connsiteX1-469" fmla="*/ 2084 w 10000"/>
                <a:gd name="connsiteY1-470" fmla="*/ 8602 h 10000"/>
                <a:gd name="connsiteX2-471" fmla="*/ 6008 w 10000"/>
                <a:gd name="connsiteY2-472" fmla="*/ 8054 h 10000"/>
                <a:gd name="connsiteX3-473" fmla="*/ 8417 w 10000"/>
                <a:gd name="connsiteY3-474" fmla="*/ 6302 h 10000"/>
                <a:gd name="connsiteX4-475" fmla="*/ 9976 w 10000"/>
                <a:gd name="connsiteY4-476" fmla="*/ 4973 h 10000"/>
                <a:gd name="connsiteX5-477" fmla="*/ 6903 w 10000"/>
                <a:gd name="connsiteY5-478" fmla="*/ 2522 h 10000"/>
                <a:gd name="connsiteX6-479" fmla="*/ 3830 w 10000"/>
                <a:gd name="connsiteY6-480" fmla="*/ 55 h 10000"/>
                <a:gd name="connsiteX7-481" fmla="*/ 1665 w 10000"/>
                <a:gd name="connsiteY7-482" fmla="*/ 3010 h 10000"/>
                <a:gd name="connsiteX0-483" fmla="*/ 1665 w 10000"/>
                <a:gd name="connsiteY0-484" fmla="*/ 3010 h 10000"/>
                <a:gd name="connsiteX1-485" fmla="*/ 2084 w 10000"/>
                <a:gd name="connsiteY1-486" fmla="*/ 8602 h 10000"/>
                <a:gd name="connsiteX2-487" fmla="*/ 6008 w 10000"/>
                <a:gd name="connsiteY2-488" fmla="*/ 8054 h 10000"/>
                <a:gd name="connsiteX3-489" fmla="*/ 8417 w 10000"/>
                <a:gd name="connsiteY3-490" fmla="*/ 6302 h 10000"/>
                <a:gd name="connsiteX4-491" fmla="*/ 9976 w 10000"/>
                <a:gd name="connsiteY4-492" fmla="*/ 4973 h 10000"/>
                <a:gd name="connsiteX5-493" fmla="*/ 6903 w 10000"/>
                <a:gd name="connsiteY5-494" fmla="*/ 2522 h 10000"/>
                <a:gd name="connsiteX6-495" fmla="*/ 3830 w 10000"/>
                <a:gd name="connsiteY6-496" fmla="*/ 55 h 10000"/>
                <a:gd name="connsiteX7-497" fmla="*/ 1665 w 10000"/>
                <a:gd name="connsiteY7-498" fmla="*/ 3010 h 10000"/>
                <a:gd name="connsiteX0-499" fmla="*/ 1665 w 8546"/>
                <a:gd name="connsiteY0-500" fmla="*/ 3010 h 10000"/>
                <a:gd name="connsiteX1-501" fmla="*/ 2084 w 8546"/>
                <a:gd name="connsiteY1-502" fmla="*/ 8602 h 10000"/>
                <a:gd name="connsiteX2-503" fmla="*/ 6008 w 8546"/>
                <a:gd name="connsiteY2-504" fmla="*/ 8054 h 10000"/>
                <a:gd name="connsiteX3-505" fmla="*/ 8417 w 8546"/>
                <a:gd name="connsiteY3-506" fmla="*/ 6302 h 10000"/>
                <a:gd name="connsiteX4-507" fmla="*/ 6903 w 8546"/>
                <a:gd name="connsiteY4-508" fmla="*/ 2522 h 10000"/>
                <a:gd name="connsiteX5-509" fmla="*/ 3830 w 8546"/>
                <a:gd name="connsiteY5-510" fmla="*/ 55 h 10000"/>
                <a:gd name="connsiteX6-511" fmla="*/ 1665 w 8546"/>
                <a:gd name="connsiteY6-512" fmla="*/ 3010 h 10000"/>
                <a:gd name="connsiteX0-513" fmla="*/ 1948 w 10001"/>
                <a:gd name="connsiteY0-514" fmla="*/ 3010 h 10000"/>
                <a:gd name="connsiteX1-515" fmla="*/ 2439 w 10001"/>
                <a:gd name="connsiteY1-516" fmla="*/ 8602 h 10000"/>
                <a:gd name="connsiteX2-517" fmla="*/ 7030 w 10001"/>
                <a:gd name="connsiteY2-518" fmla="*/ 8054 h 10000"/>
                <a:gd name="connsiteX3-519" fmla="*/ 9849 w 10001"/>
                <a:gd name="connsiteY3-520" fmla="*/ 6302 h 10000"/>
                <a:gd name="connsiteX4-521" fmla="*/ 8077 w 10001"/>
                <a:gd name="connsiteY4-522" fmla="*/ 2522 h 10000"/>
                <a:gd name="connsiteX5-523" fmla="*/ 4482 w 10001"/>
                <a:gd name="connsiteY5-524" fmla="*/ 55 h 10000"/>
                <a:gd name="connsiteX6-525" fmla="*/ 1948 w 10001"/>
                <a:gd name="connsiteY6-526" fmla="*/ 3010 h 10000"/>
                <a:gd name="connsiteX0-527" fmla="*/ 1948 w 10976"/>
                <a:gd name="connsiteY0-528" fmla="*/ 3010 h 10000"/>
                <a:gd name="connsiteX1-529" fmla="*/ 2439 w 10976"/>
                <a:gd name="connsiteY1-530" fmla="*/ 8602 h 10000"/>
                <a:gd name="connsiteX2-531" fmla="*/ 7030 w 10976"/>
                <a:gd name="connsiteY2-532" fmla="*/ 8054 h 10000"/>
                <a:gd name="connsiteX3-533" fmla="*/ 9849 w 10976"/>
                <a:gd name="connsiteY3-534" fmla="*/ 6302 h 10000"/>
                <a:gd name="connsiteX4-535" fmla="*/ 8077 w 10976"/>
                <a:gd name="connsiteY4-536" fmla="*/ 2522 h 10000"/>
                <a:gd name="connsiteX5-537" fmla="*/ 4482 w 10976"/>
                <a:gd name="connsiteY5-538" fmla="*/ 55 h 10000"/>
                <a:gd name="connsiteX6-539" fmla="*/ 1948 w 10976"/>
                <a:gd name="connsiteY6-540" fmla="*/ 3010 h 10000"/>
                <a:gd name="connsiteX0-541" fmla="*/ 1948 w 11571"/>
                <a:gd name="connsiteY0-542" fmla="*/ 3010 h 10000"/>
                <a:gd name="connsiteX1-543" fmla="*/ 2439 w 11571"/>
                <a:gd name="connsiteY1-544" fmla="*/ 8602 h 10000"/>
                <a:gd name="connsiteX2-545" fmla="*/ 7030 w 11571"/>
                <a:gd name="connsiteY2-546" fmla="*/ 8054 h 10000"/>
                <a:gd name="connsiteX3-547" fmla="*/ 9849 w 11571"/>
                <a:gd name="connsiteY3-548" fmla="*/ 6302 h 10000"/>
                <a:gd name="connsiteX4-549" fmla="*/ 8077 w 11571"/>
                <a:gd name="connsiteY4-550" fmla="*/ 2522 h 10000"/>
                <a:gd name="connsiteX5-551" fmla="*/ 4482 w 11571"/>
                <a:gd name="connsiteY5-552" fmla="*/ 55 h 10000"/>
                <a:gd name="connsiteX6-553" fmla="*/ 1948 w 11571"/>
                <a:gd name="connsiteY6-554" fmla="*/ 3010 h 10000"/>
                <a:gd name="connsiteX0-555" fmla="*/ 1948 w 10719"/>
                <a:gd name="connsiteY0-556" fmla="*/ 3010 h 10000"/>
                <a:gd name="connsiteX1-557" fmla="*/ 2439 w 10719"/>
                <a:gd name="connsiteY1-558" fmla="*/ 8602 h 10000"/>
                <a:gd name="connsiteX2-559" fmla="*/ 7030 w 10719"/>
                <a:gd name="connsiteY2-560" fmla="*/ 8054 h 10000"/>
                <a:gd name="connsiteX3-561" fmla="*/ 9849 w 10719"/>
                <a:gd name="connsiteY3-562" fmla="*/ 6302 h 10000"/>
                <a:gd name="connsiteX4-563" fmla="*/ 8077 w 10719"/>
                <a:gd name="connsiteY4-564" fmla="*/ 2522 h 10000"/>
                <a:gd name="connsiteX5-565" fmla="*/ 4482 w 10719"/>
                <a:gd name="connsiteY5-566" fmla="*/ 55 h 10000"/>
                <a:gd name="connsiteX6-567" fmla="*/ 1948 w 10719"/>
                <a:gd name="connsiteY6-568" fmla="*/ 3010 h 10000"/>
                <a:gd name="connsiteX0-569" fmla="*/ 1948 w 11270"/>
                <a:gd name="connsiteY0-570" fmla="*/ 3010 h 10000"/>
                <a:gd name="connsiteX1-571" fmla="*/ 2439 w 11270"/>
                <a:gd name="connsiteY1-572" fmla="*/ 8602 h 10000"/>
                <a:gd name="connsiteX2-573" fmla="*/ 7030 w 11270"/>
                <a:gd name="connsiteY2-574" fmla="*/ 8054 h 10000"/>
                <a:gd name="connsiteX3-575" fmla="*/ 10552 w 11270"/>
                <a:gd name="connsiteY3-576" fmla="*/ 4403 h 10000"/>
                <a:gd name="connsiteX4-577" fmla="*/ 8077 w 11270"/>
                <a:gd name="connsiteY4-578" fmla="*/ 2522 h 10000"/>
                <a:gd name="connsiteX5-579" fmla="*/ 4482 w 11270"/>
                <a:gd name="connsiteY5-580" fmla="*/ 55 h 10000"/>
                <a:gd name="connsiteX6-581" fmla="*/ 1948 w 11270"/>
                <a:gd name="connsiteY6-582" fmla="*/ 3010 h 10000"/>
                <a:gd name="connsiteX0-583" fmla="*/ 1948 w 11304"/>
                <a:gd name="connsiteY0-584" fmla="*/ 3015 h 10005"/>
                <a:gd name="connsiteX1-585" fmla="*/ 2439 w 11304"/>
                <a:gd name="connsiteY1-586" fmla="*/ 8607 h 10005"/>
                <a:gd name="connsiteX2-587" fmla="*/ 7030 w 11304"/>
                <a:gd name="connsiteY2-588" fmla="*/ 8059 h 10005"/>
                <a:gd name="connsiteX3-589" fmla="*/ 10552 w 11304"/>
                <a:gd name="connsiteY3-590" fmla="*/ 4408 h 10005"/>
                <a:gd name="connsiteX4-591" fmla="*/ 8253 w 11304"/>
                <a:gd name="connsiteY4-592" fmla="*/ 2211 h 10005"/>
                <a:gd name="connsiteX5-593" fmla="*/ 4482 w 11304"/>
                <a:gd name="connsiteY5-594" fmla="*/ 60 h 10005"/>
                <a:gd name="connsiteX6-595" fmla="*/ 1948 w 11304"/>
                <a:gd name="connsiteY6-596" fmla="*/ 3015 h 10005"/>
                <a:gd name="connsiteX0-597" fmla="*/ 1948 w 10766"/>
                <a:gd name="connsiteY0-598" fmla="*/ 3015 h 10005"/>
                <a:gd name="connsiteX1-599" fmla="*/ 2439 w 10766"/>
                <a:gd name="connsiteY1-600" fmla="*/ 8607 h 10005"/>
                <a:gd name="connsiteX2-601" fmla="*/ 7030 w 10766"/>
                <a:gd name="connsiteY2-602" fmla="*/ 8059 h 10005"/>
                <a:gd name="connsiteX3-603" fmla="*/ 9849 w 10766"/>
                <a:gd name="connsiteY3-604" fmla="*/ 4303 h 10005"/>
                <a:gd name="connsiteX4-605" fmla="*/ 8253 w 10766"/>
                <a:gd name="connsiteY4-606" fmla="*/ 2211 h 10005"/>
                <a:gd name="connsiteX5-607" fmla="*/ 4482 w 10766"/>
                <a:gd name="connsiteY5-608" fmla="*/ 60 h 10005"/>
                <a:gd name="connsiteX6-609" fmla="*/ 1948 w 10766"/>
                <a:gd name="connsiteY6-610" fmla="*/ 3015 h 10005"/>
                <a:gd name="connsiteX0-611" fmla="*/ 1948 w 10461"/>
                <a:gd name="connsiteY0-612" fmla="*/ 3015 h 10005"/>
                <a:gd name="connsiteX1-613" fmla="*/ 2439 w 10461"/>
                <a:gd name="connsiteY1-614" fmla="*/ 8607 h 10005"/>
                <a:gd name="connsiteX2-615" fmla="*/ 7030 w 10461"/>
                <a:gd name="connsiteY2-616" fmla="*/ 8059 h 10005"/>
                <a:gd name="connsiteX3-617" fmla="*/ 9410 w 10461"/>
                <a:gd name="connsiteY3-618" fmla="*/ 4619 h 10005"/>
                <a:gd name="connsiteX4-619" fmla="*/ 8253 w 10461"/>
                <a:gd name="connsiteY4-620" fmla="*/ 2211 h 10005"/>
                <a:gd name="connsiteX5-621" fmla="*/ 4482 w 10461"/>
                <a:gd name="connsiteY5-622" fmla="*/ 60 h 10005"/>
                <a:gd name="connsiteX6-623" fmla="*/ 1948 w 10461"/>
                <a:gd name="connsiteY6-624" fmla="*/ 3015 h 10005"/>
                <a:gd name="connsiteX0-625" fmla="*/ 1948 w 11375"/>
                <a:gd name="connsiteY0-626" fmla="*/ 3015 h 10005"/>
                <a:gd name="connsiteX1-627" fmla="*/ 2439 w 11375"/>
                <a:gd name="connsiteY1-628" fmla="*/ 8607 h 10005"/>
                <a:gd name="connsiteX2-629" fmla="*/ 7030 w 11375"/>
                <a:gd name="connsiteY2-630" fmla="*/ 8059 h 10005"/>
                <a:gd name="connsiteX3-631" fmla="*/ 10640 w 11375"/>
                <a:gd name="connsiteY3-632" fmla="*/ 4619 h 10005"/>
                <a:gd name="connsiteX4-633" fmla="*/ 8253 w 11375"/>
                <a:gd name="connsiteY4-634" fmla="*/ 2211 h 10005"/>
                <a:gd name="connsiteX5-635" fmla="*/ 4482 w 11375"/>
                <a:gd name="connsiteY5-636" fmla="*/ 60 h 10005"/>
                <a:gd name="connsiteX6-637" fmla="*/ 1948 w 11375"/>
                <a:gd name="connsiteY6-638" fmla="*/ 3015 h 10005"/>
                <a:gd name="connsiteX0-639" fmla="*/ 1948 w 11607"/>
                <a:gd name="connsiteY0-640" fmla="*/ 3015 h 10005"/>
                <a:gd name="connsiteX1-641" fmla="*/ 2439 w 11607"/>
                <a:gd name="connsiteY1-642" fmla="*/ 8607 h 10005"/>
                <a:gd name="connsiteX2-643" fmla="*/ 7030 w 11607"/>
                <a:gd name="connsiteY2-644" fmla="*/ 8059 h 10005"/>
                <a:gd name="connsiteX3-645" fmla="*/ 10640 w 11607"/>
                <a:gd name="connsiteY3-646" fmla="*/ 4619 h 10005"/>
                <a:gd name="connsiteX4-647" fmla="*/ 9219 w 11607"/>
                <a:gd name="connsiteY4-648" fmla="*/ 2211 h 10005"/>
                <a:gd name="connsiteX5-649" fmla="*/ 4482 w 11607"/>
                <a:gd name="connsiteY5-650" fmla="*/ 60 h 10005"/>
                <a:gd name="connsiteX6-651" fmla="*/ 1948 w 11607"/>
                <a:gd name="connsiteY6-652" fmla="*/ 3015 h 10005"/>
                <a:gd name="connsiteX0-653" fmla="*/ 1948 w 11607"/>
                <a:gd name="connsiteY0-654" fmla="*/ 3015 h 10005"/>
                <a:gd name="connsiteX1-655" fmla="*/ 2439 w 11607"/>
                <a:gd name="connsiteY1-656" fmla="*/ 8607 h 10005"/>
                <a:gd name="connsiteX2-657" fmla="*/ 7030 w 11607"/>
                <a:gd name="connsiteY2-658" fmla="*/ 8059 h 10005"/>
                <a:gd name="connsiteX3-659" fmla="*/ 10640 w 11607"/>
                <a:gd name="connsiteY3-660" fmla="*/ 4619 h 10005"/>
                <a:gd name="connsiteX4-661" fmla="*/ 9219 w 11607"/>
                <a:gd name="connsiteY4-662" fmla="*/ 2211 h 10005"/>
                <a:gd name="connsiteX5-663" fmla="*/ 4482 w 11607"/>
                <a:gd name="connsiteY5-664" fmla="*/ 60 h 10005"/>
                <a:gd name="connsiteX6-665" fmla="*/ 1948 w 11607"/>
                <a:gd name="connsiteY6-666" fmla="*/ 3015 h 10005"/>
                <a:gd name="connsiteX0-667" fmla="*/ 1948 w 11607"/>
                <a:gd name="connsiteY0-668" fmla="*/ 3015 h 10005"/>
                <a:gd name="connsiteX1-669" fmla="*/ 2439 w 11607"/>
                <a:gd name="connsiteY1-670" fmla="*/ 8607 h 10005"/>
                <a:gd name="connsiteX2-671" fmla="*/ 7030 w 11607"/>
                <a:gd name="connsiteY2-672" fmla="*/ 8059 h 10005"/>
                <a:gd name="connsiteX3-673" fmla="*/ 10640 w 11607"/>
                <a:gd name="connsiteY3-674" fmla="*/ 4619 h 10005"/>
                <a:gd name="connsiteX4-675" fmla="*/ 9219 w 11607"/>
                <a:gd name="connsiteY4-676" fmla="*/ 2211 h 10005"/>
                <a:gd name="connsiteX5-677" fmla="*/ 4482 w 11607"/>
                <a:gd name="connsiteY5-678" fmla="*/ 60 h 10005"/>
                <a:gd name="connsiteX6-679" fmla="*/ 1948 w 11607"/>
                <a:gd name="connsiteY6-680" fmla="*/ 3015 h 10005"/>
                <a:gd name="connsiteX0-681" fmla="*/ 1948 w 11414"/>
                <a:gd name="connsiteY0-682" fmla="*/ 3015 h 10005"/>
                <a:gd name="connsiteX1-683" fmla="*/ 2439 w 11414"/>
                <a:gd name="connsiteY1-684" fmla="*/ 8607 h 10005"/>
                <a:gd name="connsiteX2-685" fmla="*/ 7030 w 11414"/>
                <a:gd name="connsiteY2-686" fmla="*/ 8059 h 10005"/>
                <a:gd name="connsiteX3-687" fmla="*/ 10640 w 11414"/>
                <a:gd name="connsiteY3-688" fmla="*/ 4619 h 10005"/>
                <a:gd name="connsiteX4-689" fmla="*/ 9219 w 11414"/>
                <a:gd name="connsiteY4-690" fmla="*/ 2211 h 10005"/>
                <a:gd name="connsiteX5-691" fmla="*/ 4482 w 11414"/>
                <a:gd name="connsiteY5-692" fmla="*/ 60 h 10005"/>
                <a:gd name="connsiteX6-693" fmla="*/ 1948 w 11414"/>
                <a:gd name="connsiteY6-694" fmla="*/ 3015 h 10005"/>
                <a:gd name="connsiteX0-695" fmla="*/ 1948 w 11221"/>
                <a:gd name="connsiteY0-696" fmla="*/ 3015 h 10005"/>
                <a:gd name="connsiteX1-697" fmla="*/ 2439 w 11221"/>
                <a:gd name="connsiteY1-698" fmla="*/ 8607 h 10005"/>
                <a:gd name="connsiteX2-699" fmla="*/ 7030 w 11221"/>
                <a:gd name="connsiteY2-700" fmla="*/ 8059 h 10005"/>
                <a:gd name="connsiteX3-701" fmla="*/ 10640 w 11221"/>
                <a:gd name="connsiteY3-702" fmla="*/ 4619 h 10005"/>
                <a:gd name="connsiteX4-703" fmla="*/ 9219 w 11221"/>
                <a:gd name="connsiteY4-704" fmla="*/ 2211 h 10005"/>
                <a:gd name="connsiteX5-705" fmla="*/ 4482 w 11221"/>
                <a:gd name="connsiteY5-706" fmla="*/ 60 h 10005"/>
                <a:gd name="connsiteX6-707" fmla="*/ 1948 w 11221"/>
                <a:gd name="connsiteY6-708" fmla="*/ 3015 h 10005"/>
                <a:gd name="connsiteX0-709" fmla="*/ 1948 w 10823"/>
                <a:gd name="connsiteY0-710" fmla="*/ 3015 h 10005"/>
                <a:gd name="connsiteX1-711" fmla="*/ 2439 w 10823"/>
                <a:gd name="connsiteY1-712" fmla="*/ 8607 h 10005"/>
                <a:gd name="connsiteX2-713" fmla="*/ 7030 w 10823"/>
                <a:gd name="connsiteY2-714" fmla="*/ 8059 h 10005"/>
                <a:gd name="connsiteX3-715" fmla="*/ 10113 w 10823"/>
                <a:gd name="connsiteY3-716" fmla="*/ 4724 h 10005"/>
                <a:gd name="connsiteX4-717" fmla="*/ 9219 w 10823"/>
                <a:gd name="connsiteY4-718" fmla="*/ 2211 h 10005"/>
                <a:gd name="connsiteX5-719" fmla="*/ 4482 w 10823"/>
                <a:gd name="connsiteY5-720" fmla="*/ 60 h 10005"/>
                <a:gd name="connsiteX6-721" fmla="*/ 1948 w 10823"/>
                <a:gd name="connsiteY6-722" fmla="*/ 3015 h 10005"/>
                <a:gd name="connsiteX0-723" fmla="*/ 1948 w 11135"/>
                <a:gd name="connsiteY0-724" fmla="*/ 3015 h 10005"/>
                <a:gd name="connsiteX1-725" fmla="*/ 2439 w 11135"/>
                <a:gd name="connsiteY1-726" fmla="*/ 8607 h 10005"/>
                <a:gd name="connsiteX2-727" fmla="*/ 7030 w 11135"/>
                <a:gd name="connsiteY2-728" fmla="*/ 8059 h 10005"/>
                <a:gd name="connsiteX3-729" fmla="*/ 10113 w 11135"/>
                <a:gd name="connsiteY3-730" fmla="*/ 4724 h 10005"/>
                <a:gd name="connsiteX4-731" fmla="*/ 9219 w 11135"/>
                <a:gd name="connsiteY4-732" fmla="*/ 2211 h 10005"/>
                <a:gd name="connsiteX5-733" fmla="*/ 4482 w 11135"/>
                <a:gd name="connsiteY5-734" fmla="*/ 60 h 10005"/>
                <a:gd name="connsiteX6-735" fmla="*/ 1948 w 11135"/>
                <a:gd name="connsiteY6-736" fmla="*/ 3015 h 10005"/>
                <a:gd name="connsiteX0-737" fmla="*/ 1948 w 10900"/>
                <a:gd name="connsiteY0-738" fmla="*/ 3015 h 10005"/>
                <a:gd name="connsiteX1-739" fmla="*/ 2439 w 10900"/>
                <a:gd name="connsiteY1-740" fmla="*/ 8607 h 10005"/>
                <a:gd name="connsiteX2-741" fmla="*/ 7030 w 10900"/>
                <a:gd name="connsiteY2-742" fmla="*/ 8059 h 10005"/>
                <a:gd name="connsiteX3-743" fmla="*/ 10113 w 10900"/>
                <a:gd name="connsiteY3-744" fmla="*/ 4724 h 10005"/>
                <a:gd name="connsiteX4-745" fmla="*/ 8165 w 10900"/>
                <a:gd name="connsiteY4-746" fmla="*/ 2211 h 10005"/>
                <a:gd name="connsiteX5-747" fmla="*/ 4482 w 10900"/>
                <a:gd name="connsiteY5-748" fmla="*/ 60 h 10005"/>
                <a:gd name="connsiteX6-749" fmla="*/ 1948 w 10900"/>
                <a:gd name="connsiteY6-750" fmla="*/ 3015 h 10005"/>
                <a:gd name="connsiteX0-751" fmla="*/ 1948 w 10989"/>
                <a:gd name="connsiteY0-752" fmla="*/ 3015 h 10005"/>
                <a:gd name="connsiteX1-753" fmla="*/ 2439 w 10989"/>
                <a:gd name="connsiteY1-754" fmla="*/ 8607 h 10005"/>
                <a:gd name="connsiteX2-755" fmla="*/ 7030 w 10989"/>
                <a:gd name="connsiteY2-756" fmla="*/ 8059 h 10005"/>
                <a:gd name="connsiteX3-757" fmla="*/ 10113 w 10989"/>
                <a:gd name="connsiteY3-758" fmla="*/ 4724 h 10005"/>
                <a:gd name="connsiteX4-759" fmla="*/ 8165 w 10989"/>
                <a:gd name="connsiteY4-760" fmla="*/ 2211 h 10005"/>
                <a:gd name="connsiteX5-761" fmla="*/ 4482 w 10989"/>
                <a:gd name="connsiteY5-762" fmla="*/ 60 h 10005"/>
                <a:gd name="connsiteX6-763" fmla="*/ 1948 w 10989"/>
                <a:gd name="connsiteY6-764" fmla="*/ 3015 h 10005"/>
                <a:gd name="connsiteX0-765" fmla="*/ 2105 w 10707"/>
                <a:gd name="connsiteY0-766" fmla="*/ 3437 h 10005"/>
                <a:gd name="connsiteX1-767" fmla="*/ 2157 w 10707"/>
                <a:gd name="connsiteY1-768" fmla="*/ 8607 h 10005"/>
                <a:gd name="connsiteX2-769" fmla="*/ 6748 w 10707"/>
                <a:gd name="connsiteY2-770" fmla="*/ 8059 h 10005"/>
                <a:gd name="connsiteX3-771" fmla="*/ 9831 w 10707"/>
                <a:gd name="connsiteY3-772" fmla="*/ 4724 h 10005"/>
                <a:gd name="connsiteX4-773" fmla="*/ 7883 w 10707"/>
                <a:gd name="connsiteY4-774" fmla="*/ 2211 h 10005"/>
                <a:gd name="connsiteX5-775" fmla="*/ 4200 w 10707"/>
                <a:gd name="connsiteY5-776" fmla="*/ 60 h 10005"/>
                <a:gd name="connsiteX6-777" fmla="*/ 2105 w 10707"/>
                <a:gd name="connsiteY6-778" fmla="*/ 3437 h 10005"/>
                <a:gd name="connsiteX0-779" fmla="*/ 2178 w 10780"/>
                <a:gd name="connsiteY0-780" fmla="*/ 3437 h 10005"/>
                <a:gd name="connsiteX1-781" fmla="*/ 2230 w 10780"/>
                <a:gd name="connsiteY1-782" fmla="*/ 8607 h 10005"/>
                <a:gd name="connsiteX2-783" fmla="*/ 6821 w 10780"/>
                <a:gd name="connsiteY2-784" fmla="*/ 8059 h 10005"/>
                <a:gd name="connsiteX3-785" fmla="*/ 9904 w 10780"/>
                <a:gd name="connsiteY3-786" fmla="*/ 4724 h 10005"/>
                <a:gd name="connsiteX4-787" fmla="*/ 7956 w 10780"/>
                <a:gd name="connsiteY4-788" fmla="*/ 2211 h 10005"/>
                <a:gd name="connsiteX5-789" fmla="*/ 4273 w 10780"/>
                <a:gd name="connsiteY5-790" fmla="*/ 60 h 10005"/>
                <a:gd name="connsiteX6-791" fmla="*/ 2178 w 10780"/>
                <a:gd name="connsiteY6-792" fmla="*/ 3437 h 10005"/>
                <a:gd name="connsiteX0-793" fmla="*/ 2178 w 10780"/>
                <a:gd name="connsiteY0-794" fmla="*/ 3437 h 10005"/>
                <a:gd name="connsiteX1-795" fmla="*/ 2230 w 10780"/>
                <a:gd name="connsiteY1-796" fmla="*/ 8607 h 10005"/>
                <a:gd name="connsiteX2-797" fmla="*/ 6821 w 10780"/>
                <a:gd name="connsiteY2-798" fmla="*/ 8059 h 10005"/>
                <a:gd name="connsiteX3-799" fmla="*/ 9904 w 10780"/>
                <a:gd name="connsiteY3-800" fmla="*/ 4724 h 10005"/>
                <a:gd name="connsiteX4-801" fmla="*/ 7956 w 10780"/>
                <a:gd name="connsiteY4-802" fmla="*/ 2211 h 10005"/>
                <a:gd name="connsiteX5-803" fmla="*/ 4712 w 10780"/>
                <a:gd name="connsiteY5-804" fmla="*/ 60 h 10005"/>
                <a:gd name="connsiteX6-805" fmla="*/ 2178 w 10780"/>
                <a:gd name="connsiteY6-806" fmla="*/ 3437 h 10005"/>
                <a:gd name="connsiteX0-807" fmla="*/ 2178 w 10780"/>
                <a:gd name="connsiteY0-808" fmla="*/ 1987 h 8555"/>
                <a:gd name="connsiteX1-809" fmla="*/ 2230 w 10780"/>
                <a:gd name="connsiteY1-810" fmla="*/ 7157 h 8555"/>
                <a:gd name="connsiteX2-811" fmla="*/ 6821 w 10780"/>
                <a:gd name="connsiteY2-812" fmla="*/ 6609 h 8555"/>
                <a:gd name="connsiteX3-813" fmla="*/ 9904 w 10780"/>
                <a:gd name="connsiteY3-814" fmla="*/ 3274 h 8555"/>
                <a:gd name="connsiteX4-815" fmla="*/ 7956 w 10780"/>
                <a:gd name="connsiteY4-816" fmla="*/ 761 h 8555"/>
                <a:gd name="connsiteX5-817" fmla="*/ 2178 w 10780"/>
                <a:gd name="connsiteY5-818" fmla="*/ 1987 h 8555"/>
                <a:gd name="connsiteX0-819" fmla="*/ 2021 w 10001"/>
                <a:gd name="connsiteY0-820" fmla="*/ 2719 h 10396"/>
                <a:gd name="connsiteX1-821" fmla="*/ 2070 w 10001"/>
                <a:gd name="connsiteY1-822" fmla="*/ 8762 h 10396"/>
                <a:gd name="connsiteX2-823" fmla="*/ 6328 w 10001"/>
                <a:gd name="connsiteY2-824" fmla="*/ 8121 h 10396"/>
                <a:gd name="connsiteX3-825" fmla="*/ 9188 w 10001"/>
                <a:gd name="connsiteY3-826" fmla="*/ 4223 h 10396"/>
                <a:gd name="connsiteX4-827" fmla="*/ 7381 w 10001"/>
                <a:gd name="connsiteY4-828" fmla="*/ 1286 h 10396"/>
                <a:gd name="connsiteX5-829" fmla="*/ 2021 w 10001"/>
                <a:gd name="connsiteY5-830" fmla="*/ 2719 h 10396"/>
                <a:gd name="connsiteX0-831" fmla="*/ 2021 w 10001"/>
                <a:gd name="connsiteY0-832" fmla="*/ 3839 h 11516"/>
                <a:gd name="connsiteX1-833" fmla="*/ 2070 w 10001"/>
                <a:gd name="connsiteY1-834" fmla="*/ 9882 h 11516"/>
                <a:gd name="connsiteX2-835" fmla="*/ 6328 w 10001"/>
                <a:gd name="connsiteY2-836" fmla="*/ 9241 h 11516"/>
                <a:gd name="connsiteX3-837" fmla="*/ 9188 w 10001"/>
                <a:gd name="connsiteY3-838" fmla="*/ 5343 h 11516"/>
                <a:gd name="connsiteX4-839" fmla="*/ 7381 w 10001"/>
                <a:gd name="connsiteY4-840" fmla="*/ 2406 h 11516"/>
                <a:gd name="connsiteX5-841" fmla="*/ 2021 w 10001"/>
                <a:gd name="connsiteY5-842" fmla="*/ 3839 h 11516"/>
                <a:gd name="connsiteX0-843" fmla="*/ 2021 w 10001"/>
                <a:gd name="connsiteY0-844" fmla="*/ 3790 h 11467"/>
                <a:gd name="connsiteX1-845" fmla="*/ 2070 w 10001"/>
                <a:gd name="connsiteY1-846" fmla="*/ 9833 h 11467"/>
                <a:gd name="connsiteX2-847" fmla="*/ 6328 w 10001"/>
                <a:gd name="connsiteY2-848" fmla="*/ 9192 h 11467"/>
                <a:gd name="connsiteX3-849" fmla="*/ 9188 w 10001"/>
                <a:gd name="connsiteY3-850" fmla="*/ 5294 h 11467"/>
                <a:gd name="connsiteX4-851" fmla="*/ 7381 w 10001"/>
                <a:gd name="connsiteY4-852" fmla="*/ 2357 h 11467"/>
                <a:gd name="connsiteX5-853" fmla="*/ 2021 w 10001"/>
                <a:gd name="connsiteY5-854" fmla="*/ 3790 h 11467"/>
                <a:gd name="connsiteX0-855" fmla="*/ 1878 w 9858"/>
                <a:gd name="connsiteY0-856" fmla="*/ 3790 h 11001"/>
                <a:gd name="connsiteX1-857" fmla="*/ 2334 w 9858"/>
                <a:gd name="connsiteY1-858" fmla="*/ 8723 h 11001"/>
                <a:gd name="connsiteX2-859" fmla="*/ 6185 w 9858"/>
                <a:gd name="connsiteY2-860" fmla="*/ 9192 h 11001"/>
                <a:gd name="connsiteX3-861" fmla="*/ 9045 w 9858"/>
                <a:gd name="connsiteY3-862" fmla="*/ 5294 h 11001"/>
                <a:gd name="connsiteX4-863" fmla="*/ 7238 w 9858"/>
                <a:gd name="connsiteY4-864" fmla="*/ 2357 h 11001"/>
                <a:gd name="connsiteX5-865" fmla="*/ 1878 w 9858"/>
                <a:gd name="connsiteY5-866" fmla="*/ 3790 h 11001"/>
                <a:gd name="connsiteX0-867" fmla="*/ 1950 w 10045"/>
                <a:gd name="connsiteY0-868" fmla="*/ 3445 h 10000"/>
                <a:gd name="connsiteX1-869" fmla="*/ 2413 w 10045"/>
                <a:gd name="connsiteY1-870" fmla="*/ 7929 h 10000"/>
                <a:gd name="connsiteX2-871" fmla="*/ 6319 w 10045"/>
                <a:gd name="connsiteY2-872" fmla="*/ 8356 h 10000"/>
                <a:gd name="connsiteX3-873" fmla="*/ 9220 w 10045"/>
                <a:gd name="connsiteY3-874" fmla="*/ 4812 h 10000"/>
                <a:gd name="connsiteX4-875" fmla="*/ 7387 w 10045"/>
                <a:gd name="connsiteY4-876" fmla="*/ 2143 h 10000"/>
                <a:gd name="connsiteX5-877" fmla="*/ 1950 w 10045"/>
                <a:gd name="connsiteY5-878" fmla="*/ 3445 h 10000"/>
                <a:gd name="connsiteX0-879" fmla="*/ 1973 w 10068"/>
                <a:gd name="connsiteY0-880" fmla="*/ 3445 h 10000"/>
                <a:gd name="connsiteX1-881" fmla="*/ 2436 w 10068"/>
                <a:gd name="connsiteY1-882" fmla="*/ 7929 h 10000"/>
                <a:gd name="connsiteX2-883" fmla="*/ 6342 w 10068"/>
                <a:gd name="connsiteY2-884" fmla="*/ 8356 h 10000"/>
                <a:gd name="connsiteX3-885" fmla="*/ 9243 w 10068"/>
                <a:gd name="connsiteY3-886" fmla="*/ 4812 h 10000"/>
                <a:gd name="connsiteX4-887" fmla="*/ 7410 w 10068"/>
                <a:gd name="connsiteY4-888" fmla="*/ 2143 h 10000"/>
                <a:gd name="connsiteX5-889" fmla="*/ 1973 w 10068"/>
                <a:gd name="connsiteY5-890" fmla="*/ 3445 h 10000"/>
                <a:gd name="connsiteX0-891" fmla="*/ 1973 w 10068"/>
                <a:gd name="connsiteY0-892" fmla="*/ 3445 h 10206"/>
                <a:gd name="connsiteX1-893" fmla="*/ 2436 w 10068"/>
                <a:gd name="connsiteY1-894" fmla="*/ 7929 h 10206"/>
                <a:gd name="connsiteX2-895" fmla="*/ 6342 w 10068"/>
                <a:gd name="connsiteY2-896" fmla="*/ 8356 h 10206"/>
                <a:gd name="connsiteX3-897" fmla="*/ 9243 w 10068"/>
                <a:gd name="connsiteY3-898" fmla="*/ 4812 h 10206"/>
                <a:gd name="connsiteX4-899" fmla="*/ 7410 w 10068"/>
                <a:gd name="connsiteY4-900" fmla="*/ 2143 h 10206"/>
                <a:gd name="connsiteX5-901" fmla="*/ 1973 w 10068"/>
                <a:gd name="connsiteY5-902" fmla="*/ 3445 h 1020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0068" h="10206">
                  <a:moveTo>
                    <a:pt x="1973" y="3445"/>
                  </a:moveTo>
                  <a:cubicBezTo>
                    <a:pt x="-1652" y="4511"/>
                    <a:pt x="454" y="10071"/>
                    <a:pt x="2436" y="7929"/>
                  </a:cubicBezTo>
                  <a:cubicBezTo>
                    <a:pt x="2362" y="10356"/>
                    <a:pt x="5539" y="11342"/>
                    <a:pt x="6342" y="8356"/>
                  </a:cubicBezTo>
                  <a:cubicBezTo>
                    <a:pt x="7558" y="10071"/>
                    <a:pt x="10210" y="7561"/>
                    <a:pt x="9243" y="4812"/>
                  </a:cubicBezTo>
                  <a:cubicBezTo>
                    <a:pt x="11226" y="3945"/>
                    <a:pt x="9243" y="-451"/>
                    <a:pt x="7410" y="2143"/>
                  </a:cubicBezTo>
                  <a:cubicBezTo>
                    <a:pt x="6530" y="-776"/>
                    <a:pt x="2127" y="-1050"/>
                    <a:pt x="1973" y="3445"/>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4" name="Freeform 26"/>
            <p:cNvSpPr/>
            <p:nvPr/>
          </p:nvSpPr>
          <p:spPr bwMode="auto">
            <a:xfrm flipH="1">
              <a:off x="7514338" y="2157062"/>
              <a:ext cx="1043751" cy="782061"/>
            </a:xfrm>
            <a:custGeom>
              <a:avLst/>
              <a:gdLst>
                <a:gd name="T0" fmla="*/ 248 w 987"/>
                <a:gd name="T1" fmla="*/ 211 h 811"/>
                <a:gd name="T2" fmla="*/ 0 w 987"/>
                <a:gd name="T3" fmla="*/ 396 h 811"/>
                <a:gd name="T4" fmla="*/ 284 w 987"/>
                <a:gd name="T5" fmla="*/ 553 h 811"/>
                <a:gd name="T6" fmla="*/ 614 w 987"/>
                <a:gd name="T7" fmla="*/ 601 h 811"/>
                <a:gd name="T8" fmla="*/ 854 w 987"/>
                <a:gd name="T9" fmla="*/ 451 h 811"/>
                <a:gd name="T10" fmla="*/ 962 w 987"/>
                <a:gd name="T11" fmla="*/ 331 h 811"/>
                <a:gd name="T12" fmla="*/ 698 w 987"/>
                <a:gd name="T13" fmla="*/ 181 h 811"/>
                <a:gd name="T14" fmla="*/ 434 w 987"/>
                <a:gd name="T15" fmla="*/ 30 h 811"/>
                <a:gd name="T16" fmla="*/ 248 w 987"/>
                <a:gd name="T17" fmla="*/ 211 h 811"/>
                <a:gd name="connsiteX0" fmla="*/ 2513 w 9792"/>
                <a:gd name="connsiteY0" fmla="*/ 2274 h 8097"/>
                <a:gd name="connsiteX1" fmla="*/ 0 w 9792"/>
                <a:gd name="connsiteY1" fmla="*/ 4555 h 8097"/>
                <a:gd name="connsiteX2" fmla="*/ 2877 w 9792"/>
                <a:gd name="connsiteY2" fmla="*/ 6491 h 8097"/>
                <a:gd name="connsiteX3" fmla="*/ 6221 w 9792"/>
                <a:gd name="connsiteY3" fmla="*/ 7083 h 8097"/>
                <a:gd name="connsiteX4" fmla="*/ 8652 w 9792"/>
                <a:gd name="connsiteY4" fmla="*/ 5233 h 8097"/>
                <a:gd name="connsiteX5" fmla="*/ 9747 w 9792"/>
                <a:gd name="connsiteY5" fmla="*/ 3753 h 8097"/>
                <a:gd name="connsiteX6" fmla="*/ 7072 w 9792"/>
                <a:gd name="connsiteY6" fmla="*/ 1904 h 8097"/>
                <a:gd name="connsiteX7" fmla="*/ 4397 w 9792"/>
                <a:gd name="connsiteY7" fmla="*/ 42 h 8097"/>
                <a:gd name="connsiteX8" fmla="*/ 2513 w 9792"/>
                <a:gd name="connsiteY8" fmla="*/ 2274 h 8097"/>
                <a:gd name="connsiteX0-1" fmla="*/ 2566 w 9999"/>
                <a:gd name="connsiteY0-2" fmla="*/ 2808 h 10001"/>
                <a:gd name="connsiteX1-3" fmla="*/ 0 w 9999"/>
                <a:gd name="connsiteY1-4" fmla="*/ 5626 h 10001"/>
                <a:gd name="connsiteX2-5" fmla="*/ 2938 w 9999"/>
                <a:gd name="connsiteY2-6" fmla="*/ 8017 h 10001"/>
                <a:gd name="connsiteX3-7" fmla="*/ 6353 w 9999"/>
                <a:gd name="connsiteY3-8" fmla="*/ 8748 h 10001"/>
                <a:gd name="connsiteX4-9" fmla="*/ 8836 w 9999"/>
                <a:gd name="connsiteY4-10" fmla="*/ 6463 h 10001"/>
                <a:gd name="connsiteX5-11" fmla="*/ 9954 w 9999"/>
                <a:gd name="connsiteY5-12" fmla="*/ 4635 h 10001"/>
                <a:gd name="connsiteX6-13" fmla="*/ 7222 w 9999"/>
                <a:gd name="connsiteY6-14" fmla="*/ 2351 h 10001"/>
                <a:gd name="connsiteX7-15" fmla="*/ 4490 w 9999"/>
                <a:gd name="connsiteY7-16" fmla="*/ 52 h 10001"/>
                <a:gd name="connsiteX8-17" fmla="*/ 2566 w 9999"/>
                <a:gd name="connsiteY8-18" fmla="*/ 2808 h 10001"/>
                <a:gd name="connsiteX0-19" fmla="*/ 2566 w 10000"/>
                <a:gd name="connsiteY0-20" fmla="*/ 2808 h 10000"/>
                <a:gd name="connsiteX1-21" fmla="*/ 0 w 10000"/>
                <a:gd name="connsiteY1-22" fmla="*/ 5625 h 10000"/>
                <a:gd name="connsiteX2-23" fmla="*/ 2938 w 10000"/>
                <a:gd name="connsiteY2-24" fmla="*/ 8016 h 10000"/>
                <a:gd name="connsiteX3-25" fmla="*/ 6354 w 10000"/>
                <a:gd name="connsiteY3-26" fmla="*/ 8747 h 10000"/>
                <a:gd name="connsiteX4-27" fmla="*/ 8837 w 10000"/>
                <a:gd name="connsiteY4-28" fmla="*/ 6462 h 10000"/>
                <a:gd name="connsiteX5-29" fmla="*/ 9955 w 10000"/>
                <a:gd name="connsiteY5-30" fmla="*/ 4635 h 10000"/>
                <a:gd name="connsiteX6-31" fmla="*/ 7223 w 10000"/>
                <a:gd name="connsiteY6-32" fmla="*/ 2351 h 10000"/>
                <a:gd name="connsiteX7-33" fmla="*/ 4490 w 10000"/>
                <a:gd name="connsiteY7-34" fmla="*/ 52 h 10000"/>
                <a:gd name="connsiteX8-35" fmla="*/ 2566 w 10000"/>
                <a:gd name="connsiteY8-36" fmla="*/ 2808 h 10000"/>
                <a:gd name="connsiteX0-37" fmla="*/ 2566 w 10000"/>
                <a:gd name="connsiteY0-38" fmla="*/ 2808 h 10000"/>
                <a:gd name="connsiteX1-39" fmla="*/ 0 w 10000"/>
                <a:gd name="connsiteY1-40" fmla="*/ 5625 h 10000"/>
                <a:gd name="connsiteX2-41" fmla="*/ 2938 w 10000"/>
                <a:gd name="connsiteY2-42" fmla="*/ 8016 h 10000"/>
                <a:gd name="connsiteX3-43" fmla="*/ 6354 w 10000"/>
                <a:gd name="connsiteY3-44" fmla="*/ 8747 h 10000"/>
                <a:gd name="connsiteX4-45" fmla="*/ 8837 w 10000"/>
                <a:gd name="connsiteY4-46" fmla="*/ 6462 h 10000"/>
                <a:gd name="connsiteX5-47" fmla="*/ 9955 w 10000"/>
                <a:gd name="connsiteY5-48" fmla="*/ 4635 h 10000"/>
                <a:gd name="connsiteX6-49" fmla="*/ 7223 w 10000"/>
                <a:gd name="connsiteY6-50" fmla="*/ 2351 h 10000"/>
                <a:gd name="connsiteX7-51" fmla="*/ 4490 w 10000"/>
                <a:gd name="connsiteY7-52" fmla="*/ 52 h 10000"/>
                <a:gd name="connsiteX8-53" fmla="*/ 2566 w 10000"/>
                <a:gd name="connsiteY8-54" fmla="*/ 2808 h 10000"/>
                <a:gd name="connsiteX0-55" fmla="*/ 2566 w 10000"/>
                <a:gd name="connsiteY0-56" fmla="*/ 2808 h 10000"/>
                <a:gd name="connsiteX1-57" fmla="*/ 0 w 10000"/>
                <a:gd name="connsiteY1-58" fmla="*/ 5625 h 10000"/>
                <a:gd name="connsiteX2-59" fmla="*/ 2938 w 10000"/>
                <a:gd name="connsiteY2-60" fmla="*/ 8016 h 10000"/>
                <a:gd name="connsiteX3-61" fmla="*/ 6354 w 10000"/>
                <a:gd name="connsiteY3-62" fmla="*/ 8747 h 10000"/>
                <a:gd name="connsiteX4-63" fmla="*/ 8837 w 10000"/>
                <a:gd name="connsiteY4-64" fmla="*/ 6462 h 10000"/>
                <a:gd name="connsiteX5-65" fmla="*/ 9955 w 10000"/>
                <a:gd name="connsiteY5-66" fmla="*/ 4635 h 10000"/>
                <a:gd name="connsiteX6-67" fmla="*/ 7223 w 10000"/>
                <a:gd name="connsiteY6-68" fmla="*/ 2351 h 10000"/>
                <a:gd name="connsiteX7-69" fmla="*/ 4490 w 10000"/>
                <a:gd name="connsiteY7-70" fmla="*/ 52 h 10000"/>
                <a:gd name="connsiteX8-71" fmla="*/ 2566 w 10000"/>
                <a:gd name="connsiteY8-72" fmla="*/ 2808 h 10000"/>
                <a:gd name="connsiteX0-73" fmla="*/ 2566 w 10000"/>
                <a:gd name="connsiteY0-74" fmla="*/ 2808 h 10020"/>
                <a:gd name="connsiteX1-75" fmla="*/ 0 w 10000"/>
                <a:gd name="connsiteY1-76" fmla="*/ 5625 h 10020"/>
                <a:gd name="connsiteX2-77" fmla="*/ 2938 w 10000"/>
                <a:gd name="connsiteY2-78" fmla="*/ 8016 h 10020"/>
                <a:gd name="connsiteX3-79" fmla="*/ 6154 w 10000"/>
                <a:gd name="connsiteY3-80" fmla="*/ 8649 h 10020"/>
                <a:gd name="connsiteX4-81" fmla="*/ 8837 w 10000"/>
                <a:gd name="connsiteY4-82" fmla="*/ 6462 h 10020"/>
                <a:gd name="connsiteX5-83" fmla="*/ 9955 w 10000"/>
                <a:gd name="connsiteY5-84" fmla="*/ 4635 h 10020"/>
                <a:gd name="connsiteX6-85" fmla="*/ 7223 w 10000"/>
                <a:gd name="connsiteY6-86" fmla="*/ 2351 h 10020"/>
                <a:gd name="connsiteX7-87" fmla="*/ 4490 w 10000"/>
                <a:gd name="connsiteY7-88" fmla="*/ 52 h 10020"/>
                <a:gd name="connsiteX8-89" fmla="*/ 2566 w 10000"/>
                <a:gd name="connsiteY8-90" fmla="*/ 2808 h 10020"/>
                <a:gd name="connsiteX0-91" fmla="*/ 2566 w 10000"/>
                <a:gd name="connsiteY0-92" fmla="*/ 2808 h 10020"/>
                <a:gd name="connsiteX1-93" fmla="*/ 0 w 10000"/>
                <a:gd name="connsiteY1-94" fmla="*/ 5625 h 10020"/>
                <a:gd name="connsiteX2-95" fmla="*/ 2938 w 10000"/>
                <a:gd name="connsiteY2-96" fmla="*/ 8016 h 10020"/>
                <a:gd name="connsiteX3-97" fmla="*/ 6154 w 10000"/>
                <a:gd name="connsiteY3-98" fmla="*/ 8649 h 10020"/>
                <a:gd name="connsiteX4-99" fmla="*/ 8837 w 10000"/>
                <a:gd name="connsiteY4-100" fmla="*/ 6462 h 10020"/>
                <a:gd name="connsiteX5-101" fmla="*/ 9955 w 10000"/>
                <a:gd name="connsiteY5-102" fmla="*/ 4635 h 10020"/>
                <a:gd name="connsiteX6-103" fmla="*/ 7223 w 10000"/>
                <a:gd name="connsiteY6-104" fmla="*/ 2351 h 10020"/>
                <a:gd name="connsiteX7-105" fmla="*/ 4490 w 10000"/>
                <a:gd name="connsiteY7-106" fmla="*/ 52 h 10020"/>
                <a:gd name="connsiteX8-107" fmla="*/ 2566 w 10000"/>
                <a:gd name="connsiteY8-108" fmla="*/ 2808 h 10020"/>
                <a:gd name="connsiteX0-109" fmla="*/ 2566 w 10000"/>
                <a:gd name="connsiteY0-110" fmla="*/ 2808 h 10221"/>
                <a:gd name="connsiteX1-111" fmla="*/ 0 w 10000"/>
                <a:gd name="connsiteY1-112" fmla="*/ 5625 h 10221"/>
                <a:gd name="connsiteX2-113" fmla="*/ 2938 w 10000"/>
                <a:gd name="connsiteY2-114" fmla="*/ 8016 h 10221"/>
                <a:gd name="connsiteX3-115" fmla="*/ 6154 w 10000"/>
                <a:gd name="connsiteY3-116" fmla="*/ 8649 h 10221"/>
                <a:gd name="connsiteX4-117" fmla="*/ 8837 w 10000"/>
                <a:gd name="connsiteY4-118" fmla="*/ 6462 h 10221"/>
                <a:gd name="connsiteX5-119" fmla="*/ 9955 w 10000"/>
                <a:gd name="connsiteY5-120" fmla="*/ 4635 h 10221"/>
                <a:gd name="connsiteX6-121" fmla="*/ 7223 w 10000"/>
                <a:gd name="connsiteY6-122" fmla="*/ 2351 h 10221"/>
                <a:gd name="connsiteX7-123" fmla="*/ 4490 w 10000"/>
                <a:gd name="connsiteY7-124" fmla="*/ 52 h 10221"/>
                <a:gd name="connsiteX8-125" fmla="*/ 2566 w 10000"/>
                <a:gd name="connsiteY8-126" fmla="*/ 2808 h 10221"/>
                <a:gd name="connsiteX0-127" fmla="*/ 2566 w 10000"/>
                <a:gd name="connsiteY0-128" fmla="*/ 2808 h 10221"/>
                <a:gd name="connsiteX1-129" fmla="*/ 0 w 10000"/>
                <a:gd name="connsiteY1-130" fmla="*/ 5625 h 10221"/>
                <a:gd name="connsiteX2-131" fmla="*/ 2938 w 10000"/>
                <a:gd name="connsiteY2-132" fmla="*/ 8016 h 10221"/>
                <a:gd name="connsiteX3-133" fmla="*/ 6154 w 10000"/>
                <a:gd name="connsiteY3-134" fmla="*/ 8649 h 10221"/>
                <a:gd name="connsiteX4-135" fmla="*/ 8837 w 10000"/>
                <a:gd name="connsiteY4-136" fmla="*/ 6462 h 10221"/>
                <a:gd name="connsiteX5-137" fmla="*/ 9955 w 10000"/>
                <a:gd name="connsiteY5-138" fmla="*/ 4635 h 10221"/>
                <a:gd name="connsiteX6-139" fmla="*/ 7223 w 10000"/>
                <a:gd name="connsiteY6-140" fmla="*/ 2351 h 10221"/>
                <a:gd name="connsiteX7-141" fmla="*/ 4490 w 10000"/>
                <a:gd name="connsiteY7-142" fmla="*/ 52 h 10221"/>
                <a:gd name="connsiteX8-143" fmla="*/ 2566 w 10000"/>
                <a:gd name="connsiteY8-144" fmla="*/ 2808 h 10221"/>
                <a:gd name="connsiteX0-145" fmla="*/ 154 w 7588"/>
                <a:gd name="connsiteY0-146" fmla="*/ 2808 h 10221"/>
                <a:gd name="connsiteX1-147" fmla="*/ 526 w 7588"/>
                <a:gd name="connsiteY1-148" fmla="*/ 8016 h 10221"/>
                <a:gd name="connsiteX2-149" fmla="*/ 3742 w 7588"/>
                <a:gd name="connsiteY2-150" fmla="*/ 8649 h 10221"/>
                <a:gd name="connsiteX3-151" fmla="*/ 6425 w 7588"/>
                <a:gd name="connsiteY3-152" fmla="*/ 6462 h 10221"/>
                <a:gd name="connsiteX4-153" fmla="*/ 7543 w 7588"/>
                <a:gd name="connsiteY4-154" fmla="*/ 4635 h 10221"/>
                <a:gd name="connsiteX5-155" fmla="*/ 4811 w 7588"/>
                <a:gd name="connsiteY5-156" fmla="*/ 2351 h 10221"/>
                <a:gd name="connsiteX6-157" fmla="*/ 2078 w 7588"/>
                <a:gd name="connsiteY6-158" fmla="*/ 52 h 10221"/>
                <a:gd name="connsiteX7-159" fmla="*/ 154 w 7588"/>
                <a:gd name="connsiteY7-160" fmla="*/ 2808 h 10221"/>
                <a:gd name="connsiteX0-161" fmla="*/ 203 w 10001"/>
                <a:gd name="connsiteY0-162" fmla="*/ 2747 h 10000"/>
                <a:gd name="connsiteX1-163" fmla="*/ 693 w 10001"/>
                <a:gd name="connsiteY1-164" fmla="*/ 7843 h 10000"/>
                <a:gd name="connsiteX2-165" fmla="*/ 4931 w 10001"/>
                <a:gd name="connsiteY2-166" fmla="*/ 8462 h 10000"/>
                <a:gd name="connsiteX3-167" fmla="*/ 8467 w 10001"/>
                <a:gd name="connsiteY3-168" fmla="*/ 6322 h 10000"/>
                <a:gd name="connsiteX4-169" fmla="*/ 9941 w 10001"/>
                <a:gd name="connsiteY4-170" fmla="*/ 4535 h 10000"/>
                <a:gd name="connsiteX5-171" fmla="*/ 6340 w 10001"/>
                <a:gd name="connsiteY5-172" fmla="*/ 2300 h 10000"/>
                <a:gd name="connsiteX6-173" fmla="*/ 2739 w 10001"/>
                <a:gd name="connsiteY6-174" fmla="*/ 51 h 10000"/>
                <a:gd name="connsiteX7-175" fmla="*/ 203 w 10001"/>
                <a:gd name="connsiteY7-176" fmla="*/ 2747 h 10000"/>
                <a:gd name="connsiteX0-177" fmla="*/ 1724 w 11522"/>
                <a:gd name="connsiteY0-178" fmla="*/ 2747 h 10000"/>
                <a:gd name="connsiteX1-179" fmla="*/ 2214 w 11522"/>
                <a:gd name="connsiteY1-180" fmla="*/ 7843 h 10000"/>
                <a:gd name="connsiteX2-181" fmla="*/ 6452 w 11522"/>
                <a:gd name="connsiteY2-182" fmla="*/ 8462 h 10000"/>
                <a:gd name="connsiteX3-183" fmla="*/ 9988 w 11522"/>
                <a:gd name="connsiteY3-184" fmla="*/ 6322 h 10000"/>
                <a:gd name="connsiteX4-185" fmla="*/ 11462 w 11522"/>
                <a:gd name="connsiteY4-186" fmla="*/ 4535 h 10000"/>
                <a:gd name="connsiteX5-187" fmla="*/ 7861 w 11522"/>
                <a:gd name="connsiteY5-188" fmla="*/ 2300 h 10000"/>
                <a:gd name="connsiteX6-189" fmla="*/ 4260 w 11522"/>
                <a:gd name="connsiteY6-190" fmla="*/ 51 h 10000"/>
                <a:gd name="connsiteX7-191" fmla="*/ 1724 w 11522"/>
                <a:gd name="connsiteY7-192" fmla="*/ 2747 h 10000"/>
                <a:gd name="connsiteX0-193" fmla="*/ 1724 w 11522"/>
                <a:gd name="connsiteY0-194" fmla="*/ 2747 h 10000"/>
                <a:gd name="connsiteX1-195" fmla="*/ 2214 w 11522"/>
                <a:gd name="connsiteY1-196" fmla="*/ 7843 h 10000"/>
                <a:gd name="connsiteX2-197" fmla="*/ 6452 w 11522"/>
                <a:gd name="connsiteY2-198" fmla="*/ 8462 h 10000"/>
                <a:gd name="connsiteX3-199" fmla="*/ 9988 w 11522"/>
                <a:gd name="connsiteY3-200" fmla="*/ 6322 h 10000"/>
                <a:gd name="connsiteX4-201" fmla="*/ 11462 w 11522"/>
                <a:gd name="connsiteY4-202" fmla="*/ 4535 h 10000"/>
                <a:gd name="connsiteX5-203" fmla="*/ 7861 w 11522"/>
                <a:gd name="connsiteY5-204" fmla="*/ 2300 h 10000"/>
                <a:gd name="connsiteX6-205" fmla="*/ 4260 w 11522"/>
                <a:gd name="connsiteY6-206" fmla="*/ 51 h 10000"/>
                <a:gd name="connsiteX7-207" fmla="*/ 1724 w 11522"/>
                <a:gd name="connsiteY7-208" fmla="*/ 2747 h 10000"/>
                <a:gd name="connsiteX0-209" fmla="*/ 1990 w 11788"/>
                <a:gd name="connsiteY0-210" fmla="*/ 2747 h 10000"/>
                <a:gd name="connsiteX1-211" fmla="*/ 2480 w 11788"/>
                <a:gd name="connsiteY1-212" fmla="*/ 7843 h 10000"/>
                <a:gd name="connsiteX2-213" fmla="*/ 6718 w 11788"/>
                <a:gd name="connsiteY2-214" fmla="*/ 8462 h 10000"/>
                <a:gd name="connsiteX3-215" fmla="*/ 10254 w 11788"/>
                <a:gd name="connsiteY3-216" fmla="*/ 6322 h 10000"/>
                <a:gd name="connsiteX4-217" fmla="*/ 11728 w 11788"/>
                <a:gd name="connsiteY4-218" fmla="*/ 4535 h 10000"/>
                <a:gd name="connsiteX5-219" fmla="*/ 8127 w 11788"/>
                <a:gd name="connsiteY5-220" fmla="*/ 2300 h 10000"/>
                <a:gd name="connsiteX6-221" fmla="*/ 4526 w 11788"/>
                <a:gd name="connsiteY6-222" fmla="*/ 51 h 10000"/>
                <a:gd name="connsiteX7-223" fmla="*/ 1990 w 11788"/>
                <a:gd name="connsiteY7-224" fmla="*/ 2747 h 10000"/>
                <a:gd name="connsiteX0-225" fmla="*/ 1952 w 11750"/>
                <a:gd name="connsiteY0-226" fmla="*/ 2747 h 10000"/>
                <a:gd name="connsiteX1-227" fmla="*/ 2442 w 11750"/>
                <a:gd name="connsiteY1-228" fmla="*/ 7843 h 10000"/>
                <a:gd name="connsiteX2-229" fmla="*/ 6680 w 11750"/>
                <a:gd name="connsiteY2-230" fmla="*/ 8462 h 10000"/>
                <a:gd name="connsiteX3-231" fmla="*/ 10216 w 11750"/>
                <a:gd name="connsiteY3-232" fmla="*/ 6322 h 10000"/>
                <a:gd name="connsiteX4-233" fmla="*/ 11690 w 11750"/>
                <a:gd name="connsiteY4-234" fmla="*/ 4535 h 10000"/>
                <a:gd name="connsiteX5-235" fmla="*/ 8089 w 11750"/>
                <a:gd name="connsiteY5-236" fmla="*/ 2300 h 10000"/>
                <a:gd name="connsiteX6-237" fmla="*/ 4488 w 11750"/>
                <a:gd name="connsiteY6-238" fmla="*/ 51 h 10000"/>
                <a:gd name="connsiteX7-239" fmla="*/ 1952 w 11750"/>
                <a:gd name="connsiteY7-240" fmla="*/ 2747 h 10000"/>
                <a:gd name="connsiteX0-241" fmla="*/ 1952 w 11750"/>
                <a:gd name="connsiteY0-242" fmla="*/ 2747 h 10075"/>
                <a:gd name="connsiteX1-243" fmla="*/ 2442 w 11750"/>
                <a:gd name="connsiteY1-244" fmla="*/ 7843 h 10075"/>
                <a:gd name="connsiteX2-245" fmla="*/ 6680 w 11750"/>
                <a:gd name="connsiteY2-246" fmla="*/ 8462 h 10075"/>
                <a:gd name="connsiteX3-247" fmla="*/ 10216 w 11750"/>
                <a:gd name="connsiteY3-248" fmla="*/ 6322 h 10075"/>
                <a:gd name="connsiteX4-249" fmla="*/ 11690 w 11750"/>
                <a:gd name="connsiteY4-250" fmla="*/ 4535 h 10075"/>
                <a:gd name="connsiteX5-251" fmla="*/ 8089 w 11750"/>
                <a:gd name="connsiteY5-252" fmla="*/ 2300 h 10075"/>
                <a:gd name="connsiteX6-253" fmla="*/ 4488 w 11750"/>
                <a:gd name="connsiteY6-254" fmla="*/ 51 h 10075"/>
                <a:gd name="connsiteX7-255" fmla="*/ 1952 w 11750"/>
                <a:gd name="connsiteY7-256" fmla="*/ 2747 h 10075"/>
                <a:gd name="connsiteX0-257" fmla="*/ 1952 w 11750"/>
                <a:gd name="connsiteY0-258" fmla="*/ 2747 h 9991"/>
                <a:gd name="connsiteX1-259" fmla="*/ 2442 w 11750"/>
                <a:gd name="connsiteY1-260" fmla="*/ 7843 h 9991"/>
                <a:gd name="connsiteX2-261" fmla="*/ 6680 w 11750"/>
                <a:gd name="connsiteY2-262" fmla="*/ 8462 h 9991"/>
                <a:gd name="connsiteX3-263" fmla="*/ 10216 w 11750"/>
                <a:gd name="connsiteY3-264" fmla="*/ 6322 h 9991"/>
                <a:gd name="connsiteX4-265" fmla="*/ 11690 w 11750"/>
                <a:gd name="connsiteY4-266" fmla="*/ 4535 h 9991"/>
                <a:gd name="connsiteX5-267" fmla="*/ 8089 w 11750"/>
                <a:gd name="connsiteY5-268" fmla="*/ 2300 h 9991"/>
                <a:gd name="connsiteX6-269" fmla="*/ 4488 w 11750"/>
                <a:gd name="connsiteY6-270" fmla="*/ 51 h 9991"/>
                <a:gd name="connsiteX7-271" fmla="*/ 1952 w 11750"/>
                <a:gd name="connsiteY7-272" fmla="*/ 2747 h 9991"/>
                <a:gd name="connsiteX0-273" fmla="*/ 1661 w 10000"/>
                <a:gd name="connsiteY0-274" fmla="*/ 2748 h 9999"/>
                <a:gd name="connsiteX1-275" fmla="*/ 2078 w 10000"/>
                <a:gd name="connsiteY1-276" fmla="*/ 7849 h 9999"/>
                <a:gd name="connsiteX2-277" fmla="*/ 5685 w 10000"/>
                <a:gd name="connsiteY2-278" fmla="*/ 8469 h 9999"/>
                <a:gd name="connsiteX3-279" fmla="*/ 8694 w 10000"/>
                <a:gd name="connsiteY3-280" fmla="*/ 6327 h 9999"/>
                <a:gd name="connsiteX4-281" fmla="*/ 9949 w 10000"/>
                <a:gd name="connsiteY4-282" fmla="*/ 4538 h 9999"/>
                <a:gd name="connsiteX5-283" fmla="*/ 6884 w 10000"/>
                <a:gd name="connsiteY5-284" fmla="*/ 2301 h 9999"/>
                <a:gd name="connsiteX6-285" fmla="*/ 3820 w 10000"/>
                <a:gd name="connsiteY6-286" fmla="*/ 50 h 9999"/>
                <a:gd name="connsiteX7-287" fmla="*/ 1661 w 10000"/>
                <a:gd name="connsiteY7-288" fmla="*/ 2748 h 9999"/>
                <a:gd name="connsiteX0-289" fmla="*/ 1661 w 10000"/>
                <a:gd name="connsiteY0-290" fmla="*/ 2748 h 10000"/>
                <a:gd name="connsiteX1-291" fmla="*/ 2078 w 10000"/>
                <a:gd name="connsiteY1-292" fmla="*/ 7850 h 10000"/>
                <a:gd name="connsiteX2-293" fmla="*/ 5685 w 10000"/>
                <a:gd name="connsiteY2-294" fmla="*/ 8470 h 10000"/>
                <a:gd name="connsiteX3-295" fmla="*/ 8013 w 10000"/>
                <a:gd name="connsiteY3-296" fmla="*/ 8890 h 10000"/>
                <a:gd name="connsiteX4-297" fmla="*/ 8694 w 10000"/>
                <a:gd name="connsiteY4-298" fmla="*/ 6328 h 10000"/>
                <a:gd name="connsiteX5-299" fmla="*/ 9949 w 10000"/>
                <a:gd name="connsiteY5-300" fmla="*/ 4538 h 10000"/>
                <a:gd name="connsiteX6-301" fmla="*/ 6884 w 10000"/>
                <a:gd name="connsiteY6-302" fmla="*/ 2301 h 10000"/>
                <a:gd name="connsiteX7-303" fmla="*/ 3820 w 10000"/>
                <a:gd name="connsiteY7-304" fmla="*/ 50 h 10000"/>
                <a:gd name="connsiteX8-305" fmla="*/ 1661 w 10000"/>
                <a:gd name="connsiteY8-306" fmla="*/ 2748 h 10000"/>
                <a:gd name="connsiteX0-307" fmla="*/ 1661 w 10000"/>
                <a:gd name="connsiteY0-308" fmla="*/ 2748 h 8979"/>
                <a:gd name="connsiteX1-309" fmla="*/ 2078 w 10000"/>
                <a:gd name="connsiteY1-310" fmla="*/ 7850 h 8979"/>
                <a:gd name="connsiteX2-311" fmla="*/ 8013 w 10000"/>
                <a:gd name="connsiteY2-312" fmla="*/ 8890 h 8979"/>
                <a:gd name="connsiteX3-313" fmla="*/ 8694 w 10000"/>
                <a:gd name="connsiteY3-314" fmla="*/ 6328 h 8979"/>
                <a:gd name="connsiteX4-315" fmla="*/ 9949 w 10000"/>
                <a:gd name="connsiteY4-316" fmla="*/ 4538 h 8979"/>
                <a:gd name="connsiteX5-317" fmla="*/ 6884 w 10000"/>
                <a:gd name="connsiteY5-318" fmla="*/ 2301 h 8979"/>
                <a:gd name="connsiteX6-319" fmla="*/ 3820 w 10000"/>
                <a:gd name="connsiteY6-320" fmla="*/ 50 h 8979"/>
                <a:gd name="connsiteX7-321" fmla="*/ 1661 w 10000"/>
                <a:gd name="connsiteY7-322" fmla="*/ 2748 h 8979"/>
                <a:gd name="connsiteX0-323" fmla="*/ 1661 w 10000"/>
                <a:gd name="connsiteY0-324" fmla="*/ 3060 h 9597"/>
                <a:gd name="connsiteX1-325" fmla="*/ 2078 w 10000"/>
                <a:gd name="connsiteY1-326" fmla="*/ 8743 h 9597"/>
                <a:gd name="connsiteX2-327" fmla="*/ 5842 w 10000"/>
                <a:gd name="connsiteY2-328" fmla="*/ 9365 h 9597"/>
                <a:gd name="connsiteX3-329" fmla="*/ 8694 w 10000"/>
                <a:gd name="connsiteY3-330" fmla="*/ 7048 h 9597"/>
                <a:gd name="connsiteX4-331" fmla="*/ 9949 w 10000"/>
                <a:gd name="connsiteY4-332" fmla="*/ 5054 h 9597"/>
                <a:gd name="connsiteX5-333" fmla="*/ 6884 w 10000"/>
                <a:gd name="connsiteY5-334" fmla="*/ 2563 h 9597"/>
                <a:gd name="connsiteX6-335" fmla="*/ 3820 w 10000"/>
                <a:gd name="connsiteY6-336" fmla="*/ 56 h 9597"/>
                <a:gd name="connsiteX7-337" fmla="*/ 1661 w 10000"/>
                <a:gd name="connsiteY7-338" fmla="*/ 3060 h 9597"/>
                <a:gd name="connsiteX0-339" fmla="*/ 1661 w 10000"/>
                <a:gd name="connsiteY0-340" fmla="*/ 3188 h 10000"/>
                <a:gd name="connsiteX1-341" fmla="*/ 2078 w 10000"/>
                <a:gd name="connsiteY1-342" fmla="*/ 9110 h 10000"/>
                <a:gd name="connsiteX2-343" fmla="*/ 5842 w 10000"/>
                <a:gd name="connsiteY2-344" fmla="*/ 9758 h 10000"/>
                <a:gd name="connsiteX3-345" fmla="*/ 8694 w 10000"/>
                <a:gd name="connsiteY3-346" fmla="*/ 7344 h 10000"/>
                <a:gd name="connsiteX4-347" fmla="*/ 9949 w 10000"/>
                <a:gd name="connsiteY4-348" fmla="*/ 5266 h 10000"/>
                <a:gd name="connsiteX5-349" fmla="*/ 6884 w 10000"/>
                <a:gd name="connsiteY5-350" fmla="*/ 2671 h 10000"/>
                <a:gd name="connsiteX6-351" fmla="*/ 3820 w 10000"/>
                <a:gd name="connsiteY6-352" fmla="*/ 58 h 10000"/>
                <a:gd name="connsiteX7-353" fmla="*/ 1661 w 10000"/>
                <a:gd name="connsiteY7-354" fmla="*/ 3188 h 10000"/>
                <a:gd name="connsiteX0-355" fmla="*/ 1661 w 10000"/>
                <a:gd name="connsiteY0-356" fmla="*/ 3188 h 10832"/>
                <a:gd name="connsiteX1-357" fmla="*/ 2078 w 10000"/>
                <a:gd name="connsiteY1-358" fmla="*/ 9110 h 10832"/>
                <a:gd name="connsiteX2-359" fmla="*/ 5842 w 10000"/>
                <a:gd name="connsiteY2-360" fmla="*/ 9758 h 10832"/>
                <a:gd name="connsiteX3-361" fmla="*/ 8694 w 10000"/>
                <a:gd name="connsiteY3-362" fmla="*/ 7344 h 10832"/>
                <a:gd name="connsiteX4-363" fmla="*/ 9949 w 10000"/>
                <a:gd name="connsiteY4-364" fmla="*/ 5266 h 10832"/>
                <a:gd name="connsiteX5-365" fmla="*/ 6884 w 10000"/>
                <a:gd name="connsiteY5-366" fmla="*/ 2671 h 10832"/>
                <a:gd name="connsiteX6-367" fmla="*/ 3820 w 10000"/>
                <a:gd name="connsiteY6-368" fmla="*/ 58 h 10832"/>
                <a:gd name="connsiteX7-369" fmla="*/ 1661 w 10000"/>
                <a:gd name="connsiteY7-370" fmla="*/ 3188 h 10832"/>
                <a:gd name="connsiteX0-371" fmla="*/ 1661 w 10000"/>
                <a:gd name="connsiteY0-372" fmla="*/ 3188 h 11278"/>
                <a:gd name="connsiteX1-373" fmla="*/ 2078 w 10000"/>
                <a:gd name="connsiteY1-374" fmla="*/ 9110 h 11278"/>
                <a:gd name="connsiteX2-375" fmla="*/ 5842 w 10000"/>
                <a:gd name="connsiteY2-376" fmla="*/ 9758 h 11278"/>
                <a:gd name="connsiteX3-377" fmla="*/ 8694 w 10000"/>
                <a:gd name="connsiteY3-378" fmla="*/ 7344 h 11278"/>
                <a:gd name="connsiteX4-379" fmla="*/ 9949 w 10000"/>
                <a:gd name="connsiteY4-380" fmla="*/ 5266 h 11278"/>
                <a:gd name="connsiteX5-381" fmla="*/ 6884 w 10000"/>
                <a:gd name="connsiteY5-382" fmla="*/ 2671 h 11278"/>
                <a:gd name="connsiteX6-383" fmla="*/ 3820 w 10000"/>
                <a:gd name="connsiteY6-384" fmla="*/ 58 h 11278"/>
                <a:gd name="connsiteX7-385" fmla="*/ 1661 w 10000"/>
                <a:gd name="connsiteY7-386" fmla="*/ 3188 h 11278"/>
                <a:gd name="connsiteX0-387" fmla="*/ 1661 w 10000"/>
                <a:gd name="connsiteY0-388" fmla="*/ 3188 h 11419"/>
                <a:gd name="connsiteX1-389" fmla="*/ 2078 w 10000"/>
                <a:gd name="connsiteY1-390" fmla="*/ 9110 h 11419"/>
                <a:gd name="connsiteX2-391" fmla="*/ 5842 w 10000"/>
                <a:gd name="connsiteY2-392" fmla="*/ 9758 h 11419"/>
                <a:gd name="connsiteX3-393" fmla="*/ 8694 w 10000"/>
                <a:gd name="connsiteY3-394" fmla="*/ 7344 h 11419"/>
                <a:gd name="connsiteX4-395" fmla="*/ 9949 w 10000"/>
                <a:gd name="connsiteY4-396" fmla="*/ 5266 h 11419"/>
                <a:gd name="connsiteX5-397" fmla="*/ 6884 w 10000"/>
                <a:gd name="connsiteY5-398" fmla="*/ 2671 h 11419"/>
                <a:gd name="connsiteX6-399" fmla="*/ 3820 w 10000"/>
                <a:gd name="connsiteY6-400" fmla="*/ 58 h 11419"/>
                <a:gd name="connsiteX7-401" fmla="*/ 1661 w 10000"/>
                <a:gd name="connsiteY7-402" fmla="*/ 3188 h 11419"/>
                <a:gd name="connsiteX0-403" fmla="*/ 1661 w 10000"/>
                <a:gd name="connsiteY0-404" fmla="*/ 3188 h 11077"/>
                <a:gd name="connsiteX1-405" fmla="*/ 2078 w 10000"/>
                <a:gd name="connsiteY1-406" fmla="*/ 9110 h 11077"/>
                <a:gd name="connsiteX2-407" fmla="*/ 5842 w 10000"/>
                <a:gd name="connsiteY2-408" fmla="*/ 9758 h 11077"/>
                <a:gd name="connsiteX3-409" fmla="*/ 8694 w 10000"/>
                <a:gd name="connsiteY3-410" fmla="*/ 7344 h 11077"/>
                <a:gd name="connsiteX4-411" fmla="*/ 9949 w 10000"/>
                <a:gd name="connsiteY4-412" fmla="*/ 5266 h 11077"/>
                <a:gd name="connsiteX5-413" fmla="*/ 6884 w 10000"/>
                <a:gd name="connsiteY5-414" fmla="*/ 2671 h 11077"/>
                <a:gd name="connsiteX6-415" fmla="*/ 3820 w 10000"/>
                <a:gd name="connsiteY6-416" fmla="*/ 58 h 11077"/>
                <a:gd name="connsiteX7-417" fmla="*/ 1661 w 10000"/>
                <a:gd name="connsiteY7-418" fmla="*/ 3188 h 11077"/>
                <a:gd name="connsiteX0-419" fmla="*/ 1661 w 10000"/>
                <a:gd name="connsiteY0-420" fmla="*/ 3188 h 10386"/>
                <a:gd name="connsiteX1-421" fmla="*/ 2078 w 10000"/>
                <a:gd name="connsiteY1-422" fmla="*/ 9110 h 10386"/>
                <a:gd name="connsiteX2-423" fmla="*/ 5992 w 10000"/>
                <a:gd name="connsiteY2-424" fmla="*/ 8529 h 10386"/>
                <a:gd name="connsiteX3-425" fmla="*/ 8694 w 10000"/>
                <a:gd name="connsiteY3-426" fmla="*/ 7344 h 10386"/>
                <a:gd name="connsiteX4-427" fmla="*/ 9949 w 10000"/>
                <a:gd name="connsiteY4-428" fmla="*/ 5266 h 10386"/>
                <a:gd name="connsiteX5-429" fmla="*/ 6884 w 10000"/>
                <a:gd name="connsiteY5-430" fmla="*/ 2671 h 10386"/>
                <a:gd name="connsiteX6-431" fmla="*/ 3820 w 10000"/>
                <a:gd name="connsiteY6-432" fmla="*/ 58 h 10386"/>
                <a:gd name="connsiteX7-433" fmla="*/ 1661 w 10000"/>
                <a:gd name="connsiteY7-434" fmla="*/ 3188 h 10386"/>
                <a:gd name="connsiteX0-435" fmla="*/ 1661 w 10000"/>
                <a:gd name="connsiteY0-436" fmla="*/ 3188 h 10590"/>
                <a:gd name="connsiteX1-437" fmla="*/ 2078 w 10000"/>
                <a:gd name="connsiteY1-438" fmla="*/ 9110 h 10590"/>
                <a:gd name="connsiteX2-439" fmla="*/ 5992 w 10000"/>
                <a:gd name="connsiteY2-440" fmla="*/ 8529 h 10590"/>
                <a:gd name="connsiteX3-441" fmla="*/ 8694 w 10000"/>
                <a:gd name="connsiteY3-442" fmla="*/ 7344 h 10590"/>
                <a:gd name="connsiteX4-443" fmla="*/ 9949 w 10000"/>
                <a:gd name="connsiteY4-444" fmla="*/ 5266 h 10590"/>
                <a:gd name="connsiteX5-445" fmla="*/ 6884 w 10000"/>
                <a:gd name="connsiteY5-446" fmla="*/ 2671 h 10590"/>
                <a:gd name="connsiteX6-447" fmla="*/ 3820 w 10000"/>
                <a:gd name="connsiteY6-448" fmla="*/ 58 h 10590"/>
                <a:gd name="connsiteX7-449" fmla="*/ 1661 w 10000"/>
                <a:gd name="connsiteY7-450" fmla="*/ 3188 h 10590"/>
                <a:gd name="connsiteX0-451" fmla="*/ 1661 w 9973"/>
                <a:gd name="connsiteY0-452" fmla="*/ 3188 h 10590"/>
                <a:gd name="connsiteX1-453" fmla="*/ 2078 w 9973"/>
                <a:gd name="connsiteY1-454" fmla="*/ 9110 h 10590"/>
                <a:gd name="connsiteX2-455" fmla="*/ 5992 w 9973"/>
                <a:gd name="connsiteY2-456" fmla="*/ 8529 h 10590"/>
                <a:gd name="connsiteX3-457" fmla="*/ 8394 w 9973"/>
                <a:gd name="connsiteY3-458" fmla="*/ 6674 h 10590"/>
                <a:gd name="connsiteX4-459" fmla="*/ 9949 w 9973"/>
                <a:gd name="connsiteY4-460" fmla="*/ 5266 h 10590"/>
                <a:gd name="connsiteX5-461" fmla="*/ 6884 w 9973"/>
                <a:gd name="connsiteY5-462" fmla="*/ 2671 h 10590"/>
                <a:gd name="connsiteX6-463" fmla="*/ 3820 w 9973"/>
                <a:gd name="connsiteY6-464" fmla="*/ 58 h 10590"/>
                <a:gd name="connsiteX7-465" fmla="*/ 1661 w 9973"/>
                <a:gd name="connsiteY7-466" fmla="*/ 3188 h 10590"/>
                <a:gd name="connsiteX0-467" fmla="*/ 1665 w 10000"/>
                <a:gd name="connsiteY0-468" fmla="*/ 3010 h 10000"/>
                <a:gd name="connsiteX1-469" fmla="*/ 2084 w 10000"/>
                <a:gd name="connsiteY1-470" fmla="*/ 8602 h 10000"/>
                <a:gd name="connsiteX2-471" fmla="*/ 6008 w 10000"/>
                <a:gd name="connsiteY2-472" fmla="*/ 8054 h 10000"/>
                <a:gd name="connsiteX3-473" fmla="*/ 8417 w 10000"/>
                <a:gd name="connsiteY3-474" fmla="*/ 6302 h 10000"/>
                <a:gd name="connsiteX4-475" fmla="*/ 9976 w 10000"/>
                <a:gd name="connsiteY4-476" fmla="*/ 4973 h 10000"/>
                <a:gd name="connsiteX5-477" fmla="*/ 6903 w 10000"/>
                <a:gd name="connsiteY5-478" fmla="*/ 2522 h 10000"/>
                <a:gd name="connsiteX6-479" fmla="*/ 3830 w 10000"/>
                <a:gd name="connsiteY6-480" fmla="*/ 55 h 10000"/>
                <a:gd name="connsiteX7-481" fmla="*/ 1665 w 10000"/>
                <a:gd name="connsiteY7-482" fmla="*/ 3010 h 10000"/>
                <a:gd name="connsiteX0-483" fmla="*/ 1665 w 10000"/>
                <a:gd name="connsiteY0-484" fmla="*/ 3010 h 10000"/>
                <a:gd name="connsiteX1-485" fmla="*/ 2084 w 10000"/>
                <a:gd name="connsiteY1-486" fmla="*/ 8602 h 10000"/>
                <a:gd name="connsiteX2-487" fmla="*/ 6008 w 10000"/>
                <a:gd name="connsiteY2-488" fmla="*/ 8054 h 10000"/>
                <a:gd name="connsiteX3-489" fmla="*/ 8417 w 10000"/>
                <a:gd name="connsiteY3-490" fmla="*/ 6302 h 10000"/>
                <a:gd name="connsiteX4-491" fmla="*/ 9976 w 10000"/>
                <a:gd name="connsiteY4-492" fmla="*/ 4973 h 10000"/>
                <a:gd name="connsiteX5-493" fmla="*/ 6903 w 10000"/>
                <a:gd name="connsiteY5-494" fmla="*/ 2522 h 10000"/>
                <a:gd name="connsiteX6-495" fmla="*/ 3830 w 10000"/>
                <a:gd name="connsiteY6-496" fmla="*/ 55 h 10000"/>
                <a:gd name="connsiteX7-497" fmla="*/ 1665 w 10000"/>
                <a:gd name="connsiteY7-498" fmla="*/ 3010 h 10000"/>
                <a:gd name="connsiteX0-499" fmla="*/ 1665 w 8546"/>
                <a:gd name="connsiteY0-500" fmla="*/ 3010 h 10000"/>
                <a:gd name="connsiteX1-501" fmla="*/ 2084 w 8546"/>
                <a:gd name="connsiteY1-502" fmla="*/ 8602 h 10000"/>
                <a:gd name="connsiteX2-503" fmla="*/ 6008 w 8546"/>
                <a:gd name="connsiteY2-504" fmla="*/ 8054 h 10000"/>
                <a:gd name="connsiteX3-505" fmla="*/ 8417 w 8546"/>
                <a:gd name="connsiteY3-506" fmla="*/ 6302 h 10000"/>
                <a:gd name="connsiteX4-507" fmla="*/ 6903 w 8546"/>
                <a:gd name="connsiteY4-508" fmla="*/ 2522 h 10000"/>
                <a:gd name="connsiteX5-509" fmla="*/ 3830 w 8546"/>
                <a:gd name="connsiteY5-510" fmla="*/ 55 h 10000"/>
                <a:gd name="connsiteX6-511" fmla="*/ 1665 w 8546"/>
                <a:gd name="connsiteY6-512" fmla="*/ 3010 h 10000"/>
                <a:gd name="connsiteX0-513" fmla="*/ 1948 w 10001"/>
                <a:gd name="connsiteY0-514" fmla="*/ 3010 h 10000"/>
                <a:gd name="connsiteX1-515" fmla="*/ 2439 w 10001"/>
                <a:gd name="connsiteY1-516" fmla="*/ 8602 h 10000"/>
                <a:gd name="connsiteX2-517" fmla="*/ 7030 w 10001"/>
                <a:gd name="connsiteY2-518" fmla="*/ 8054 h 10000"/>
                <a:gd name="connsiteX3-519" fmla="*/ 9849 w 10001"/>
                <a:gd name="connsiteY3-520" fmla="*/ 6302 h 10000"/>
                <a:gd name="connsiteX4-521" fmla="*/ 8077 w 10001"/>
                <a:gd name="connsiteY4-522" fmla="*/ 2522 h 10000"/>
                <a:gd name="connsiteX5-523" fmla="*/ 4482 w 10001"/>
                <a:gd name="connsiteY5-524" fmla="*/ 55 h 10000"/>
                <a:gd name="connsiteX6-525" fmla="*/ 1948 w 10001"/>
                <a:gd name="connsiteY6-526" fmla="*/ 3010 h 10000"/>
                <a:gd name="connsiteX0-527" fmla="*/ 1948 w 10976"/>
                <a:gd name="connsiteY0-528" fmla="*/ 3010 h 10000"/>
                <a:gd name="connsiteX1-529" fmla="*/ 2439 w 10976"/>
                <a:gd name="connsiteY1-530" fmla="*/ 8602 h 10000"/>
                <a:gd name="connsiteX2-531" fmla="*/ 7030 w 10976"/>
                <a:gd name="connsiteY2-532" fmla="*/ 8054 h 10000"/>
                <a:gd name="connsiteX3-533" fmla="*/ 9849 w 10976"/>
                <a:gd name="connsiteY3-534" fmla="*/ 6302 h 10000"/>
                <a:gd name="connsiteX4-535" fmla="*/ 8077 w 10976"/>
                <a:gd name="connsiteY4-536" fmla="*/ 2522 h 10000"/>
                <a:gd name="connsiteX5-537" fmla="*/ 4482 w 10976"/>
                <a:gd name="connsiteY5-538" fmla="*/ 55 h 10000"/>
                <a:gd name="connsiteX6-539" fmla="*/ 1948 w 10976"/>
                <a:gd name="connsiteY6-540" fmla="*/ 3010 h 10000"/>
                <a:gd name="connsiteX0-541" fmla="*/ 1948 w 11571"/>
                <a:gd name="connsiteY0-542" fmla="*/ 3010 h 10000"/>
                <a:gd name="connsiteX1-543" fmla="*/ 2439 w 11571"/>
                <a:gd name="connsiteY1-544" fmla="*/ 8602 h 10000"/>
                <a:gd name="connsiteX2-545" fmla="*/ 7030 w 11571"/>
                <a:gd name="connsiteY2-546" fmla="*/ 8054 h 10000"/>
                <a:gd name="connsiteX3-547" fmla="*/ 9849 w 11571"/>
                <a:gd name="connsiteY3-548" fmla="*/ 6302 h 10000"/>
                <a:gd name="connsiteX4-549" fmla="*/ 8077 w 11571"/>
                <a:gd name="connsiteY4-550" fmla="*/ 2522 h 10000"/>
                <a:gd name="connsiteX5-551" fmla="*/ 4482 w 11571"/>
                <a:gd name="connsiteY5-552" fmla="*/ 55 h 10000"/>
                <a:gd name="connsiteX6-553" fmla="*/ 1948 w 11571"/>
                <a:gd name="connsiteY6-554" fmla="*/ 3010 h 10000"/>
                <a:gd name="connsiteX0-555" fmla="*/ 1948 w 10719"/>
                <a:gd name="connsiteY0-556" fmla="*/ 3010 h 10000"/>
                <a:gd name="connsiteX1-557" fmla="*/ 2439 w 10719"/>
                <a:gd name="connsiteY1-558" fmla="*/ 8602 h 10000"/>
                <a:gd name="connsiteX2-559" fmla="*/ 7030 w 10719"/>
                <a:gd name="connsiteY2-560" fmla="*/ 8054 h 10000"/>
                <a:gd name="connsiteX3-561" fmla="*/ 9849 w 10719"/>
                <a:gd name="connsiteY3-562" fmla="*/ 6302 h 10000"/>
                <a:gd name="connsiteX4-563" fmla="*/ 8077 w 10719"/>
                <a:gd name="connsiteY4-564" fmla="*/ 2522 h 10000"/>
                <a:gd name="connsiteX5-565" fmla="*/ 4482 w 10719"/>
                <a:gd name="connsiteY5-566" fmla="*/ 55 h 10000"/>
                <a:gd name="connsiteX6-567" fmla="*/ 1948 w 10719"/>
                <a:gd name="connsiteY6-568" fmla="*/ 3010 h 10000"/>
                <a:gd name="connsiteX0-569" fmla="*/ 1948 w 11270"/>
                <a:gd name="connsiteY0-570" fmla="*/ 3010 h 10000"/>
                <a:gd name="connsiteX1-571" fmla="*/ 2439 w 11270"/>
                <a:gd name="connsiteY1-572" fmla="*/ 8602 h 10000"/>
                <a:gd name="connsiteX2-573" fmla="*/ 7030 w 11270"/>
                <a:gd name="connsiteY2-574" fmla="*/ 8054 h 10000"/>
                <a:gd name="connsiteX3-575" fmla="*/ 10552 w 11270"/>
                <a:gd name="connsiteY3-576" fmla="*/ 4403 h 10000"/>
                <a:gd name="connsiteX4-577" fmla="*/ 8077 w 11270"/>
                <a:gd name="connsiteY4-578" fmla="*/ 2522 h 10000"/>
                <a:gd name="connsiteX5-579" fmla="*/ 4482 w 11270"/>
                <a:gd name="connsiteY5-580" fmla="*/ 55 h 10000"/>
                <a:gd name="connsiteX6-581" fmla="*/ 1948 w 11270"/>
                <a:gd name="connsiteY6-582" fmla="*/ 3010 h 10000"/>
                <a:gd name="connsiteX0-583" fmla="*/ 1948 w 11304"/>
                <a:gd name="connsiteY0-584" fmla="*/ 3015 h 10005"/>
                <a:gd name="connsiteX1-585" fmla="*/ 2439 w 11304"/>
                <a:gd name="connsiteY1-586" fmla="*/ 8607 h 10005"/>
                <a:gd name="connsiteX2-587" fmla="*/ 7030 w 11304"/>
                <a:gd name="connsiteY2-588" fmla="*/ 8059 h 10005"/>
                <a:gd name="connsiteX3-589" fmla="*/ 10552 w 11304"/>
                <a:gd name="connsiteY3-590" fmla="*/ 4408 h 10005"/>
                <a:gd name="connsiteX4-591" fmla="*/ 8253 w 11304"/>
                <a:gd name="connsiteY4-592" fmla="*/ 2211 h 10005"/>
                <a:gd name="connsiteX5-593" fmla="*/ 4482 w 11304"/>
                <a:gd name="connsiteY5-594" fmla="*/ 60 h 10005"/>
                <a:gd name="connsiteX6-595" fmla="*/ 1948 w 11304"/>
                <a:gd name="connsiteY6-596" fmla="*/ 3015 h 10005"/>
                <a:gd name="connsiteX0-597" fmla="*/ 1948 w 10766"/>
                <a:gd name="connsiteY0-598" fmla="*/ 3015 h 10005"/>
                <a:gd name="connsiteX1-599" fmla="*/ 2439 w 10766"/>
                <a:gd name="connsiteY1-600" fmla="*/ 8607 h 10005"/>
                <a:gd name="connsiteX2-601" fmla="*/ 7030 w 10766"/>
                <a:gd name="connsiteY2-602" fmla="*/ 8059 h 10005"/>
                <a:gd name="connsiteX3-603" fmla="*/ 9849 w 10766"/>
                <a:gd name="connsiteY3-604" fmla="*/ 4303 h 10005"/>
                <a:gd name="connsiteX4-605" fmla="*/ 8253 w 10766"/>
                <a:gd name="connsiteY4-606" fmla="*/ 2211 h 10005"/>
                <a:gd name="connsiteX5-607" fmla="*/ 4482 w 10766"/>
                <a:gd name="connsiteY5-608" fmla="*/ 60 h 10005"/>
                <a:gd name="connsiteX6-609" fmla="*/ 1948 w 10766"/>
                <a:gd name="connsiteY6-610" fmla="*/ 3015 h 10005"/>
                <a:gd name="connsiteX0-611" fmla="*/ 1948 w 10461"/>
                <a:gd name="connsiteY0-612" fmla="*/ 3015 h 10005"/>
                <a:gd name="connsiteX1-613" fmla="*/ 2439 w 10461"/>
                <a:gd name="connsiteY1-614" fmla="*/ 8607 h 10005"/>
                <a:gd name="connsiteX2-615" fmla="*/ 7030 w 10461"/>
                <a:gd name="connsiteY2-616" fmla="*/ 8059 h 10005"/>
                <a:gd name="connsiteX3-617" fmla="*/ 9410 w 10461"/>
                <a:gd name="connsiteY3-618" fmla="*/ 4619 h 10005"/>
                <a:gd name="connsiteX4-619" fmla="*/ 8253 w 10461"/>
                <a:gd name="connsiteY4-620" fmla="*/ 2211 h 10005"/>
                <a:gd name="connsiteX5-621" fmla="*/ 4482 w 10461"/>
                <a:gd name="connsiteY5-622" fmla="*/ 60 h 10005"/>
                <a:gd name="connsiteX6-623" fmla="*/ 1948 w 10461"/>
                <a:gd name="connsiteY6-624" fmla="*/ 3015 h 10005"/>
                <a:gd name="connsiteX0-625" fmla="*/ 1948 w 11375"/>
                <a:gd name="connsiteY0-626" fmla="*/ 3015 h 10005"/>
                <a:gd name="connsiteX1-627" fmla="*/ 2439 w 11375"/>
                <a:gd name="connsiteY1-628" fmla="*/ 8607 h 10005"/>
                <a:gd name="connsiteX2-629" fmla="*/ 7030 w 11375"/>
                <a:gd name="connsiteY2-630" fmla="*/ 8059 h 10005"/>
                <a:gd name="connsiteX3-631" fmla="*/ 10640 w 11375"/>
                <a:gd name="connsiteY3-632" fmla="*/ 4619 h 10005"/>
                <a:gd name="connsiteX4-633" fmla="*/ 8253 w 11375"/>
                <a:gd name="connsiteY4-634" fmla="*/ 2211 h 10005"/>
                <a:gd name="connsiteX5-635" fmla="*/ 4482 w 11375"/>
                <a:gd name="connsiteY5-636" fmla="*/ 60 h 10005"/>
                <a:gd name="connsiteX6-637" fmla="*/ 1948 w 11375"/>
                <a:gd name="connsiteY6-638" fmla="*/ 3015 h 10005"/>
                <a:gd name="connsiteX0-639" fmla="*/ 1948 w 11607"/>
                <a:gd name="connsiteY0-640" fmla="*/ 3015 h 10005"/>
                <a:gd name="connsiteX1-641" fmla="*/ 2439 w 11607"/>
                <a:gd name="connsiteY1-642" fmla="*/ 8607 h 10005"/>
                <a:gd name="connsiteX2-643" fmla="*/ 7030 w 11607"/>
                <a:gd name="connsiteY2-644" fmla="*/ 8059 h 10005"/>
                <a:gd name="connsiteX3-645" fmla="*/ 10640 w 11607"/>
                <a:gd name="connsiteY3-646" fmla="*/ 4619 h 10005"/>
                <a:gd name="connsiteX4-647" fmla="*/ 9219 w 11607"/>
                <a:gd name="connsiteY4-648" fmla="*/ 2211 h 10005"/>
                <a:gd name="connsiteX5-649" fmla="*/ 4482 w 11607"/>
                <a:gd name="connsiteY5-650" fmla="*/ 60 h 10005"/>
                <a:gd name="connsiteX6-651" fmla="*/ 1948 w 11607"/>
                <a:gd name="connsiteY6-652" fmla="*/ 3015 h 10005"/>
                <a:gd name="connsiteX0-653" fmla="*/ 1948 w 11607"/>
                <a:gd name="connsiteY0-654" fmla="*/ 3015 h 10005"/>
                <a:gd name="connsiteX1-655" fmla="*/ 2439 w 11607"/>
                <a:gd name="connsiteY1-656" fmla="*/ 8607 h 10005"/>
                <a:gd name="connsiteX2-657" fmla="*/ 7030 w 11607"/>
                <a:gd name="connsiteY2-658" fmla="*/ 8059 h 10005"/>
                <a:gd name="connsiteX3-659" fmla="*/ 10640 w 11607"/>
                <a:gd name="connsiteY3-660" fmla="*/ 4619 h 10005"/>
                <a:gd name="connsiteX4-661" fmla="*/ 9219 w 11607"/>
                <a:gd name="connsiteY4-662" fmla="*/ 2211 h 10005"/>
                <a:gd name="connsiteX5-663" fmla="*/ 4482 w 11607"/>
                <a:gd name="connsiteY5-664" fmla="*/ 60 h 10005"/>
                <a:gd name="connsiteX6-665" fmla="*/ 1948 w 11607"/>
                <a:gd name="connsiteY6-666" fmla="*/ 3015 h 10005"/>
                <a:gd name="connsiteX0-667" fmla="*/ 1948 w 11607"/>
                <a:gd name="connsiteY0-668" fmla="*/ 3015 h 10005"/>
                <a:gd name="connsiteX1-669" fmla="*/ 2439 w 11607"/>
                <a:gd name="connsiteY1-670" fmla="*/ 8607 h 10005"/>
                <a:gd name="connsiteX2-671" fmla="*/ 7030 w 11607"/>
                <a:gd name="connsiteY2-672" fmla="*/ 8059 h 10005"/>
                <a:gd name="connsiteX3-673" fmla="*/ 10640 w 11607"/>
                <a:gd name="connsiteY3-674" fmla="*/ 4619 h 10005"/>
                <a:gd name="connsiteX4-675" fmla="*/ 9219 w 11607"/>
                <a:gd name="connsiteY4-676" fmla="*/ 2211 h 10005"/>
                <a:gd name="connsiteX5-677" fmla="*/ 4482 w 11607"/>
                <a:gd name="connsiteY5-678" fmla="*/ 60 h 10005"/>
                <a:gd name="connsiteX6-679" fmla="*/ 1948 w 11607"/>
                <a:gd name="connsiteY6-680" fmla="*/ 3015 h 10005"/>
                <a:gd name="connsiteX0-681" fmla="*/ 1948 w 11414"/>
                <a:gd name="connsiteY0-682" fmla="*/ 3015 h 10005"/>
                <a:gd name="connsiteX1-683" fmla="*/ 2439 w 11414"/>
                <a:gd name="connsiteY1-684" fmla="*/ 8607 h 10005"/>
                <a:gd name="connsiteX2-685" fmla="*/ 7030 w 11414"/>
                <a:gd name="connsiteY2-686" fmla="*/ 8059 h 10005"/>
                <a:gd name="connsiteX3-687" fmla="*/ 10640 w 11414"/>
                <a:gd name="connsiteY3-688" fmla="*/ 4619 h 10005"/>
                <a:gd name="connsiteX4-689" fmla="*/ 9219 w 11414"/>
                <a:gd name="connsiteY4-690" fmla="*/ 2211 h 10005"/>
                <a:gd name="connsiteX5-691" fmla="*/ 4482 w 11414"/>
                <a:gd name="connsiteY5-692" fmla="*/ 60 h 10005"/>
                <a:gd name="connsiteX6-693" fmla="*/ 1948 w 11414"/>
                <a:gd name="connsiteY6-694" fmla="*/ 3015 h 10005"/>
                <a:gd name="connsiteX0-695" fmla="*/ 1948 w 11221"/>
                <a:gd name="connsiteY0-696" fmla="*/ 3015 h 10005"/>
                <a:gd name="connsiteX1-697" fmla="*/ 2439 w 11221"/>
                <a:gd name="connsiteY1-698" fmla="*/ 8607 h 10005"/>
                <a:gd name="connsiteX2-699" fmla="*/ 7030 w 11221"/>
                <a:gd name="connsiteY2-700" fmla="*/ 8059 h 10005"/>
                <a:gd name="connsiteX3-701" fmla="*/ 10640 w 11221"/>
                <a:gd name="connsiteY3-702" fmla="*/ 4619 h 10005"/>
                <a:gd name="connsiteX4-703" fmla="*/ 9219 w 11221"/>
                <a:gd name="connsiteY4-704" fmla="*/ 2211 h 10005"/>
                <a:gd name="connsiteX5-705" fmla="*/ 4482 w 11221"/>
                <a:gd name="connsiteY5-706" fmla="*/ 60 h 10005"/>
                <a:gd name="connsiteX6-707" fmla="*/ 1948 w 11221"/>
                <a:gd name="connsiteY6-708" fmla="*/ 3015 h 10005"/>
                <a:gd name="connsiteX0-709" fmla="*/ 1948 w 10823"/>
                <a:gd name="connsiteY0-710" fmla="*/ 3015 h 10005"/>
                <a:gd name="connsiteX1-711" fmla="*/ 2439 w 10823"/>
                <a:gd name="connsiteY1-712" fmla="*/ 8607 h 10005"/>
                <a:gd name="connsiteX2-713" fmla="*/ 7030 w 10823"/>
                <a:gd name="connsiteY2-714" fmla="*/ 8059 h 10005"/>
                <a:gd name="connsiteX3-715" fmla="*/ 10113 w 10823"/>
                <a:gd name="connsiteY3-716" fmla="*/ 4724 h 10005"/>
                <a:gd name="connsiteX4-717" fmla="*/ 9219 w 10823"/>
                <a:gd name="connsiteY4-718" fmla="*/ 2211 h 10005"/>
                <a:gd name="connsiteX5-719" fmla="*/ 4482 w 10823"/>
                <a:gd name="connsiteY5-720" fmla="*/ 60 h 10005"/>
                <a:gd name="connsiteX6-721" fmla="*/ 1948 w 10823"/>
                <a:gd name="connsiteY6-722" fmla="*/ 3015 h 10005"/>
                <a:gd name="connsiteX0-723" fmla="*/ 1948 w 11135"/>
                <a:gd name="connsiteY0-724" fmla="*/ 3015 h 10005"/>
                <a:gd name="connsiteX1-725" fmla="*/ 2439 w 11135"/>
                <a:gd name="connsiteY1-726" fmla="*/ 8607 h 10005"/>
                <a:gd name="connsiteX2-727" fmla="*/ 7030 w 11135"/>
                <a:gd name="connsiteY2-728" fmla="*/ 8059 h 10005"/>
                <a:gd name="connsiteX3-729" fmla="*/ 10113 w 11135"/>
                <a:gd name="connsiteY3-730" fmla="*/ 4724 h 10005"/>
                <a:gd name="connsiteX4-731" fmla="*/ 9219 w 11135"/>
                <a:gd name="connsiteY4-732" fmla="*/ 2211 h 10005"/>
                <a:gd name="connsiteX5-733" fmla="*/ 4482 w 11135"/>
                <a:gd name="connsiteY5-734" fmla="*/ 60 h 10005"/>
                <a:gd name="connsiteX6-735" fmla="*/ 1948 w 11135"/>
                <a:gd name="connsiteY6-736" fmla="*/ 3015 h 10005"/>
                <a:gd name="connsiteX0-737" fmla="*/ 1948 w 10900"/>
                <a:gd name="connsiteY0-738" fmla="*/ 3015 h 10005"/>
                <a:gd name="connsiteX1-739" fmla="*/ 2439 w 10900"/>
                <a:gd name="connsiteY1-740" fmla="*/ 8607 h 10005"/>
                <a:gd name="connsiteX2-741" fmla="*/ 7030 w 10900"/>
                <a:gd name="connsiteY2-742" fmla="*/ 8059 h 10005"/>
                <a:gd name="connsiteX3-743" fmla="*/ 10113 w 10900"/>
                <a:gd name="connsiteY3-744" fmla="*/ 4724 h 10005"/>
                <a:gd name="connsiteX4-745" fmla="*/ 8165 w 10900"/>
                <a:gd name="connsiteY4-746" fmla="*/ 2211 h 10005"/>
                <a:gd name="connsiteX5-747" fmla="*/ 4482 w 10900"/>
                <a:gd name="connsiteY5-748" fmla="*/ 60 h 10005"/>
                <a:gd name="connsiteX6-749" fmla="*/ 1948 w 10900"/>
                <a:gd name="connsiteY6-750" fmla="*/ 3015 h 10005"/>
                <a:gd name="connsiteX0-751" fmla="*/ 1948 w 10989"/>
                <a:gd name="connsiteY0-752" fmla="*/ 3015 h 10005"/>
                <a:gd name="connsiteX1-753" fmla="*/ 2439 w 10989"/>
                <a:gd name="connsiteY1-754" fmla="*/ 8607 h 10005"/>
                <a:gd name="connsiteX2-755" fmla="*/ 7030 w 10989"/>
                <a:gd name="connsiteY2-756" fmla="*/ 8059 h 10005"/>
                <a:gd name="connsiteX3-757" fmla="*/ 10113 w 10989"/>
                <a:gd name="connsiteY3-758" fmla="*/ 4724 h 10005"/>
                <a:gd name="connsiteX4-759" fmla="*/ 8165 w 10989"/>
                <a:gd name="connsiteY4-760" fmla="*/ 2211 h 10005"/>
                <a:gd name="connsiteX5-761" fmla="*/ 4482 w 10989"/>
                <a:gd name="connsiteY5-762" fmla="*/ 60 h 10005"/>
                <a:gd name="connsiteX6-763" fmla="*/ 1948 w 10989"/>
                <a:gd name="connsiteY6-764" fmla="*/ 3015 h 10005"/>
                <a:gd name="connsiteX0-765" fmla="*/ 2105 w 10707"/>
                <a:gd name="connsiteY0-766" fmla="*/ 3437 h 10005"/>
                <a:gd name="connsiteX1-767" fmla="*/ 2157 w 10707"/>
                <a:gd name="connsiteY1-768" fmla="*/ 8607 h 10005"/>
                <a:gd name="connsiteX2-769" fmla="*/ 6748 w 10707"/>
                <a:gd name="connsiteY2-770" fmla="*/ 8059 h 10005"/>
                <a:gd name="connsiteX3-771" fmla="*/ 9831 w 10707"/>
                <a:gd name="connsiteY3-772" fmla="*/ 4724 h 10005"/>
                <a:gd name="connsiteX4-773" fmla="*/ 7883 w 10707"/>
                <a:gd name="connsiteY4-774" fmla="*/ 2211 h 10005"/>
                <a:gd name="connsiteX5-775" fmla="*/ 4200 w 10707"/>
                <a:gd name="connsiteY5-776" fmla="*/ 60 h 10005"/>
                <a:gd name="connsiteX6-777" fmla="*/ 2105 w 10707"/>
                <a:gd name="connsiteY6-778" fmla="*/ 3437 h 10005"/>
                <a:gd name="connsiteX0-779" fmla="*/ 2178 w 10780"/>
                <a:gd name="connsiteY0-780" fmla="*/ 3437 h 10005"/>
                <a:gd name="connsiteX1-781" fmla="*/ 2230 w 10780"/>
                <a:gd name="connsiteY1-782" fmla="*/ 8607 h 10005"/>
                <a:gd name="connsiteX2-783" fmla="*/ 6821 w 10780"/>
                <a:gd name="connsiteY2-784" fmla="*/ 8059 h 10005"/>
                <a:gd name="connsiteX3-785" fmla="*/ 9904 w 10780"/>
                <a:gd name="connsiteY3-786" fmla="*/ 4724 h 10005"/>
                <a:gd name="connsiteX4-787" fmla="*/ 7956 w 10780"/>
                <a:gd name="connsiteY4-788" fmla="*/ 2211 h 10005"/>
                <a:gd name="connsiteX5-789" fmla="*/ 4273 w 10780"/>
                <a:gd name="connsiteY5-790" fmla="*/ 60 h 10005"/>
                <a:gd name="connsiteX6-791" fmla="*/ 2178 w 10780"/>
                <a:gd name="connsiteY6-792" fmla="*/ 3437 h 10005"/>
                <a:gd name="connsiteX0-793" fmla="*/ 2178 w 10780"/>
                <a:gd name="connsiteY0-794" fmla="*/ 3437 h 10005"/>
                <a:gd name="connsiteX1-795" fmla="*/ 2230 w 10780"/>
                <a:gd name="connsiteY1-796" fmla="*/ 8607 h 10005"/>
                <a:gd name="connsiteX2-797" fmla="*/ 6821 w 10780"/>
                <a:gd name="connsiteY2-798" fmla="*/ 8059 h 10005"/>
                <a:gd name="connsiteX3-799" fmla="*/ 9904 w 10780"/>
                <a:gd name="connsiteY3-800" fmla="*/ 4724 h 10005"/>
                <a:gd name="connsiteX4-801" fmla="*/ 7956 w 10780"/>
                <a:gd name="connsiteY4-802" fmla="*/ 2211 h 10005"/>
                <a:gd name="connsiteX5-803" fmla="*/ 4712 w 10780"/>
                <a:gd name="connsiteY5-804" fmla="*/ 60 h 10005"/>
                <a:gd name="connsiteX6-805" fmla="*/ 2178 w 10780"/>
                <a:gd name="connsiteY6-806" fmla="*/ 3437 h 10005"/>
                <a:gd name="connsiteX0-807" fmla="*/ 2178 w 10780"/>
                <a:gd name="connsiteY0-808" fmla="*/ 1987 h 8555"/>
                <a:gd name="connsiteX1-809" fmla="*/ 2230 w 10780"/>
                <a:gd name="connsiteY1-810" fmla="*/ 7157 h 8555"/>
                <a:gd name="connsiteX2-811" fmla="*/ 6821 w 10780"/>
                <a:gd name="connsiteY2-812" fmla="*/ 6609 h 8555"/>
                <a:gd name="connsiteX3-813" fmla="*/ 9904 w 10780"/>
                <a:gd name="connsiteY3-814" fmla="*/ 3274 h 8555"/>
                <a:gd name="connsiteX4-815" fmla="*/ 7956 w 10780"/>
                <a:gd name="connsiteY4-816" fmla="*/ 761 h 8555"/>
                <a:gd name="connsiteX5-817" fmla="*/ 2178 w 10780"/>
                <a:gd name="connsiteY5-818" fmla="*/ 1987 h 8555"/>
                <a:gd name="connsiteX0-819" fmla="*/ 2021 w 10001"/>
                <a:gd name="connsiteY0-820" fmla="*/ 2719 h 10396"/>
                <a:gd name="connsiteX1-821" fmla="*/ 2070 w 10001"/>
                <a:gd name="connsiteY1-822" fmla="*/ 8762 h 10396"/>
                <a:gd name="connsiteX2-823" fmla="*/ 6328 w 10001"/>
                <a:gd name="connsiteY2-824" fmla="*/ 8121 h 10396"/>
                <a:gd name="connsiteX3-825" fmla="*/ 9188 w 10001"/>
                <a:gd name="connsiteY3-826" fmla="*/ 4223 h 10396"/>
                <a:gd name="connsiteX4-827" fmla="*/ 7381 w 10001"/>
                <a:gd name="connsiteY4-828" fmla="*/ 1286 h 10396"/>
                <a:gd name="connsiteX5-829" fmla="*/ 2021 w 10001"/>
                <a:gd name="connsiteY5-830" fmla="*/ 2719 h 10396"/>
                <a:gd name="connsiteX0-831" fmla="*/ 2021 w 10001"/>
                <a:gd name="connsiteY0-832" fmla="*/ 3839 h 11516"/>
                <a:gd name="connsiteX1-833" fmla="*/ 2070 w 10001"/>
                <a:gd name="connsiteY1-834" fmla="*/ 9882 h 11516"/>
                <a:gd name="connsiteX2-835" fmla="*/ 6328 w 10001"/>
                <a:gd name="connsiteY2-836" fmla="*/ 9241 h 11516"/>
                <a:gd name="connsiteX3-837" fmla="*/ 9188 w 10001"/>
                <a:gd name="connsiteY3-838" fmla="*/ 5343 h 11516"/>
                <a:gd name="connsiteX4-839" fmla="*/ 7381 w 10001"/>
                <a:gd name="connsiteY4-840" fmla="*/ 2406 h 11516"/>
                <a:gd name="connsiteX5-841" fmla="*/ 2021 w 10001"/>
                <a:gd name="connsiteY5-842" fmla="*/ 3839 h 11516"/>
                <a:gd name="connsiteX0-843" fmla="*/ 2021 w 10001"/>
                <a:gd name="connsiteY0-844" fmla="*/ 3790 h 11467"/>
                <a:gd name="connsiteX1-845" fmla="*/ 2070 w 10001"/>
                <a:gd name="connsiteY1-846" fmla="*/ 9833 h 11467"/>
                <a:gd name="connsiteX2-847" fmla="*/ 6328 w 10001"/>
                <a:gd name="connsiteY2-848" fmla="*/ 9192 h 11467"/>
                <a:gd name="connsiteX3-849" fmla="*/ 9188 w 10001"/>
                <a:gd name="connsiteY3-850" fmla="*/ 5294 h 11467"/>
                <a:gd name="connsiteX4-851" fmla="*/ 7381 w 10001"/>
                <a:gd name="connsiteY4-852" fmla="*/ 2357 h 11467"/>
                <a:gd name="connsiteX5-853" fmla="*/ 2021 w 10001"/>
                <a:gd name="connsiteY5-854" fmla="*/ 3790 h 11467"/>
                <a:gd name="connsiteX0-855" fmla="*/ 1878 w 9858"/>
                <a:gd name="connsiteY0-856" fmla="*/ 3790 h 11001"/>
                <a:gd name="connsiteX1-857" fmla="*/ 2334 w 9858"/>
                <a:gd name="connsiteY1-858" fmla="*/ 8723 h 11001"/>
                <a:gd name="connsiteX2-859" fmla="*/ 6185 w 9858"/>
                <a:gd name="connsiteY2-860" fmla="*/ 9192 h 11001"/>
                <a:gd name="connsiteX3-861" fmla="*/ 9045 w 9858"/>
                <a:gd name="connsiteY3-862" fmla="*/ 5294 h 11001"/>
                <a:gd name="connsiteX4-863" fmla="*/ 7238 w 9858"/>
                <a:gd name="connsiteY4-864" fmla="*/ 2357 h 11001"/>
                <a:gd name="connsiteX5-865" fmla="*/ 1878 w 9858"/>
                <a:gd name="connsiteY5-866" fmla="*/ 3790 h 11001"/>
                <a:gd name="connsiteX0-867" fmla="*/ 1950 w 10045"/>
                <a:gd name="connsiteY0-868" fmla="*/ 3445 h 10000"/>
                <a:gd name="connsiteX1-869" fmla="*/ 2413 w 10045"/>
                <a:gd name="connsiteY1-870" fmla="*/ 7929 h 10000"/>
                <a:gd name="connsiteX2-871" fmla="*/ 6319 w 10045"/>
                <a:gd name="connsiteY2-872" fmla="*/ 8356 h 10000"/>
                <a:gd name="connsiteX3-873" fmla="*/ 9220 w 10045"/>
                <a:gd name="connsiteY3-874" fmla="*/ 4812 h 10000"/>
                <a:gd name="connsiteX4-875" fmla="*/ 7387 w 10045"/>
                <a:gd name="connsiteY4-876" fmla="*/ 2143 h 10000"/>
                <a:gd name="connsiteX5-877" fmla="*/ 1950 w 10045"/>
                <a:gd name="connsiteY5-878" fmla="*/ 3445 h 10000"/>
                <a:gd name="connsiteX0-879" fmla="*/ 1973 w 10068"/>
                <a:gd name="connsiteY0-880" fmla="*/ 3445 h 10000"/>
                <a:gd name="connsiteX1-881" fmla="*/ 2436 w 10068"/>
                <a:gd name="connsiteY1-882" fmla="*/ 7929 h 10000"/>
                <a:gd name="connsiteX2-883" fmla="*/ 6342 w 10068"/>
                <a:gd name="connsiteY2-884" fmla="*/ 8356 h 10000"/>
                <a:gd name="connsiteX3-885" fmla="*/ 9243 w 10068"/>
                <a:gd name="connsiteY3-886" fmla="*/ 4812 h 10000"/>
                <a:gd name="connsiteX4-887" fmla="*/ 7410 w 10068"/>
                <a:gd name="connsiteY4-888" fmla="*/ 2143 h 10000"/>
                <a:gd name="connsiteX5-889" fmla="*/ 1973 w 10068"/>
                <a:gd name="connsiteY5-890" fmla="*/ 3445 h 10000"/>
                <a:gd name="connsiteX0-891" fmla="*/ 1973 w 10068"/>
                <a:gd name="connsiteY0-892" fmla="*/ 3445 h 10206"/>
                <a:gd name="connsiteX1-893" fmla="*/ 2436 w 10068"/>
                <a:gd name="connsiteY1-894" fmla="*/ 7929 h 10206"/>
                <a:gd name="connsiteX2-895" fmla="*/ 6342 w 10068"/>
                <a:gd name="connsiteY2-896" fmla="*/ 8356 h 10206"/>
                <a:gd name="connsiteX3-897" fmla="*/ 9243 w 10068"/>
                <a:gd name="connsiteY3-898" fmla="*/ 4812 h 10206"/>
                <a:gd name="connsiteX4-899" fmla="*/ 7410 w 10068"/>
                <a:gd name="connsiteY4-900" fmla="*/ 2143 h 10206"/>
                <a:gd name="connsiteX5-901" fmla="*/ 1973 w 10068"/>
                <a:gd name="connsiteY5-902" fmla="*/ 3445 h 1020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0068" h="10206">
                  <a:moveTo>
                    <a:pt x="1973" y="3445"/>
                  </a:moveTo>
                  <a:cubicBezTo>
                    <a:pt x="-1652" y="4511"/>
                    <a:pt x="454" y="10071"/>
                    <a:pt x="2436" y="7929"/>
                  </a:cubicBezTo>
                  <a:cubicBezTo>
                    <a:pt x="2362" y="10356"/>
                    <a:pt x="5539" y="11342"/>
                    <a:pt x="6342" y="8356"/>
                  </a:cubicBezTo>
                  <a:cubicBezTo>
                    <a:pt x="7558" y="10071"/>
                    <a:pt x="10210" y="7561"/>
                    <a:pt x="9243" y="4812"/>
                  </a:cubicBezTo>
                  <a:cubicBezTo>
                    <a:pt x="11226" y="3945"/>
                    <a:pt x="9243" y="-451"/>
                    <a:pt x="7410" y="2143"/>
                  </a:cubicBezTo>
                  <a:cubicBezTo>
                    <a:pt x="6530" y="-776"/>
                    <a:pt x="2127" y="-1050"/>
                    <a:pt x="1973" y="3445"/>
                  </a:cubicBezTo>
                  <a:close/>
                </a:path>
              </a:pathLst>
            </a:custGeom>
            <a:noFill/>
            <a:ln w="19050">
              <a:solidFill>
                <a:srgbClr val="68ACB5"/>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3" name="组合 14"/>
          <p:cNvGrpSpPr/>
          <p:nvPr/>
        </p:nvGrpSpPr>
        <p:grpSpPr bwMode="auto">
          <a:xfrm>
            <a:off x="4643438" y="620713"/>
            <a:ext cx="442912" cy="442912"/>
            <a:chOff x="5416694" y="134894"/>
            <a:chExt cx="443483" cy="331583"/>
          </a:xfrm>
        </p:grpSpPr>
        <p:sp>
          <p:nvSpPr>
            <p:cNvPr id="16" name="Freeform 26"/>
            <p:cNvSpPr/>
            <p:nvPr/>
          </p:nvSpPr>
          <p:spPr bwMode="auto">
            <a:xfrm flipH="1">
              <a:off x="5416694" y="134894"/>
              <a:ext cx="443483" cy="331583"/>
            </a:xfrm>
            <a:custGeom>
              <a:avLst/>
              <a:gdLst>
                <a:gd name="T0" fmla="*/ 248 w 987"/>
                <a:gd name="T1" fmla="*/ 211 h 811"/>
                <a:gd name="T2" fmla="*/ 0 w 987"/>
                <a:gd name="T3" fmla="*/ 396 h 811"/>
                <a:gd name="T4" fmla="*/ 284 w 987"/>
                <a:gd name="T5" fmla="*/ 553 h 811"/>
                <a:gd name="T6" fmla="*/ 614 w 987"/>
                <a:gd name="T7" fmla="*/ 601 h 811"/>
                <a:gd name="T8" fmla="*/ 854 w 987"/>
                <a:gd name="T9" fmla="*/ 451 h 811"/>
                <a:gd name="T10" fmla="*/ 962 w 987"/>
                <a:gd name="T11" fmla="*/ 331 h 811"/>
                <a:gd name="T12" fmla="*/ 698 w 987"/>
                <a:gd name="T13" fmla="*/ 181 h 811"/>
                <a:gd name="T14" fmla="*/ 434 w 987"/>
                <a:gd name="T15" fmla="*/ 30 h 811"/>
                <a:gd name="T16" fmla="*/ 248 w 987"/>
                <a:gd name="T17" fmla="*/ 211 h 811"/>
                <a:gd name="connsiteX0" fmla="*/ 2513 w 9792"/>
                <a:gd name="connsiteY0" fmla="*/ 2274 h 8097"/>
                <a:gd name="connsiteX1" fmla="*/ 0 w 9792"/>
                <a:gd name="connsiteY1" fmla="*/ 4555 h 8097"/>
                <a:gd name="connsiteX2" fmla="*/ 2877 w 9792"/>
                <a:gd name="connsiteY2" fmla="*/ 6491 h 8097"/>
                <a:gd name="connsiteX3" fmla="*/ 6221 w 9792"/>
                <a:gd name="connsiteY3" fmla="*/ 7083 h 8097"/>
                <a:gd name="connsiteX4" fmla="*/ 8652 w 9792"/>
                <a:gd name="connsiteY4" fmla="*/ 5233 h 8097"/>
                <a:gd name="connsiteX5" fmla="*/ 9747 w 9792"/>
                <a:gd name="connsiteY5" fmla="*/ 3753 h 8097"/>
                <a:gd name="connsiteX6" fmla="*/ 7072 w 9792"/>
                <a:gd name="connsiteY6" fmla="*/ 1904 h 8097"/>
                <a:gd name="connsiteX7" fmla="*/ 4397 w 9792"/>
                <a:gd name="connsiteY7" fmla="*/ 42 h 8097"/>
                <a:gd name="connsiteX8" fmla="*/ 2513 w 9792"/>
                <a:gd name="connsiteY8" fmla="*/ 2274 h 8097"/>
                <a:gd name="connsiteX0-1" fmla="*/ 2566 w 9999"/>
                <a:gd name="connsiteY0-2" fmla="*/ 2808 h 10001"/>
                <a:gd name="connsiteX1-3" fmla="*/ 0 w 9999"/>
                <a:gd name="connsiteY1-4" fmla="*/ 5626 h 10001"/>
                <a:gd name="connsiteX2-5" fmla="*/ 2938 w 9999"/>
                <a:gd name="connsiteY2-6" fmla="*/ 8017 h 10001"/>
                <a:gd name="connsiteX3-7" fmla="*/ 6353 w 9999"/>
                <a:gd name="connsiteY3-8" fmla="*/ 8748 h 10001"/>
                <a:gd name="connsiteX4-9" fmla="*/ 8836 w 9999"/>
                <a:gd name="connsiteY4-10" fmla="*/ 6463 h 10001"/>
                <a:gd name="connsiteX5-11" fmla="*/ 9954 w 9999"/>
                <a:gd name="connsiteY5-12" fmla="*/ 4635 h 10001"/>
                <a:gd name="connsiteX6-13" fmla="*/ 7222 w 9999"/>
                <a:gd name="connsiteY6-14" fmla="*/ 2351 h 10001"/>
                <a:gd name="connsiteX7-15" fmla="*/ 4490 w 9999"/>
                <a:gd name="connsiteY7-16" fmla="*/ 52 h 10001"/>
                <a:gd name="connsiteX8-17" fmla="*/ 2566 w 9999"/>
                <a:gd name="connsiteY8-18" fmla="*/ 2808 h 10001"/>
                <a:gd name="connsiteX0-19" fmla="*/ 2566 w 10000"/>
                <a:gd name="connsiteY0-20" fmla="*/ 2808 h 10000"/>
                <a:gd name="connsiteX1-21" fmla="*/ 0 w 10000"/>
                <a:gd name="connsiteY1-22" fmla="*/ 5625 h 10000"/>
                <a:gd name="connsiteX2-23" fmla="*/ 2938 w 10000"/>
                <a:gd name="connsiteY2-24" fmla="*/ 8016 h 10000"/>
                <a:gd name="connsiteX3-25" fmla="*/ 6354 w 10000"/>
                <a:gd name="connsiteY3-26" fmla="*/ 8747 h 10000"/>
                <a:gd name="connsiteX4-27" fmla="*/ 8837 w 10000"/>
                <a:gd name="connsiteY4-28" fmla="*/ 6462 h 10000"/>
                <a:gd name="connsiteX5-29" fmla="*/ 9955 w 10000"/>
                <a:gd name="connsiteY5-30" fmla="*/ 4635 h 10000"/>
                <a:gd name="connsiteX6-31" fmla="*/ 7223 w 10000"/>
                <a:gd name="connsiteY6-32" fmla="*/ 2351 h 10000"/>
                <a:gd name="connsiteX7-33" fmla="*/ 4490 w 10000"/>
                <a:gd name="connsiteY7-34" fmla="*/ 52 h 10000"/>
                <a:gd name="connsiteX8-35" fmla="*/ 2566 w 10000"/>
                <a:gd name="connsiteY8-36" fmla="*/ 2808 h 10000"/>
                <a:gd name="connsiteX0-37" fmla="*/ 2566 w 10000"/>
                <a:gd name="connsiteY0-38" fmla="*/ 2808 h 10000"/>
                <a:gd name="connsiteX1-39" fmla="*/ 0 w 10000"/>
                <a:gd name="connsiteY1-40" fmla="*/ 5625 h 10000"/>
                <a:gd name="connsiteX2-41" fmla="*/ 2938 w 10000"/>
                <a:gd name="connsiteY2-42" fmla="*/ 8016 h 10000"/>
                <a:gd name="connsiteX3-43" fmla="*/ 6354 w 10000"/>
                <a:gd name="connsiteY3-44" fmla="*/ 8747 h 10000"/>
                <a:gd name="connsiteX4-45" fmla="*/ 8837 w 10000"/>
                <a:gd name="connsiteY4-46" fmla="*/ 6462 h 10000"/>
                <a:gd name="connsiteX5-47" fmla="*/ 9955 w 10000"/>
                <a:gd name="connsiteY5-48" fmla="*/ 4635 h 10000"/>
                <a:gd name="connsiteX6-49" fmla="*/ 7223 w 10000"/>
                <a:gd name="connsiteY6-50" fmla="*/ 2351 h 10000"/>
                <a:gd name="connsiteX7-51" fmla="*/ 4490 w 10000"/>
                <a:gd name="connsiteY7-52" fmla="*/ 52 h 10000"/>
                <a:gd name="connsiteX8-53" fmla="*/ 2566 w 10000"/>
                <a:gd name="connsiteY8-54" fmla="*/ 2808 h 10000"/>
                <a:gd name="connsiteX0-55" fmla="*/ 2566 w 10000"/>
                <a:gd name="connsiteY0-56" fmla="*/ 2808 h 10000"/>
                <a:gd name="connsiteX1-57" fmla="*/ 0 w 10000"/>
                <a:gd name="connsiteY1-58" fmla="*/ 5625 h 10000"/>
                <a:gd name="connsiteX2-59" fmla="*/ 2938 w 10000"/>
                <a:gd name="connsiteY2-60" fmla="*/ 8016 h 10000"/>
                <a:gd name="connsiteX3-61" fmla="*/ 6354 w 10000"/>
                <a:gd name="connsiteY3-62" fmla="*/ 8747 h 10000"/>
                <a:gd name="connsiteX4-63" fmla="*/ 8837 w 10000"/>
                <a:gd name="connsiteY4-64" fmla="*/ 6462 h 10000"/>
                <a:gd name="connsiteX5-65" fmla="*/ 9955 w 10000"/>
                <a:gd name="connsiteY5-66" fmla="*/ 4635 h 10000"/>
                <a:gd name="connsiteX6-67" fmla="*/ 7223 w 10000"/>
                <a:gd name="connsiteY6-68" fmla="*/ 2351 h 10000"/>
                <a:gd name="connsiteX7-69" fmla="*/ 4490 w 10000"/>
                <a:gd name="connsiteY7-70" fmla="*/ 52 h 10000"/>
                <a:gd name="connsiteX8-71" fmla="*/ 2566 w 10000"/>
                <a:gd name="connsiteY8-72" fmla="*/ 2808 h 10000"/>
                <a:gd name="connsiteX0-73" fmla="*/ 2566 w 10000"/>
                <a:gd name="connsiteY0-74" fmla="*/ 2808 h 10020"/>
                <a:gd name="connsiteX1-75" fmla="*/ 0 w 10000"/>
                <a:gd name="connsiteY1-76" fmla="*/ 5625 h 10020"/>
                <a:gd name="connsiteX2-77" fmla="*/ 2938 w 10000"/>
                <a:gd name="connsiteY2-78" fmla="*/ 8016 h 10020"/>
                <a:gd name="connsiteX3-79" fmla="*/ 6154 w 10000"/>
                <a:gd name="connsiteY3-80" fmla="*/ 8649 h 10020"/>
                <a:gd name="connsiteX4-81" fmla="*/ 8837 w 10000"/>
                <a:gd name="connsiteY4-82" fmla="*/ 6462 h 10020"/>
                <a:gd name="connsiteX5-83" fmla="*/ 9955 w 10000"/>
                <a:gd name="connsiteY5-84" fmla="*/ 4635 h 10020"/>
                <a:gd name="connsiteX6-85" fmla="*/ 7223 w 10000"/>
                <a:gd name="connsiteY6-86" fmla="*/ 2351 h 10020"/>
                <a:gd name="connsiteX7-87" fmla="*/ 4490 w 10000"/>
                <a:gd name="connsiteY7-88" fmla="*/ 52 h 10020"/>
                <a:gd name="connsiteX8-89" fmla="*/ 2566 w 10000"/>
                <a:gd name="connsiteY8-90" fmla="*/ 2808 h 10020"/>
                <a:gd name="connsiteX0-91" fmla="*/ 2566 w 10000"/>
                <a:gd name="connsiteY0-92" fmla="*/ 2808 h 10020"/>
                <a:gd name="connsiteX1-93" fmla="*/ 0 w 10000"/>
                <a:gd name="connsiteY1-94" fmla="*/ 5625 h 10020"/>
                <a:gd name="connsiteX2-95" fmla="*/ 2938 w 10000"/>
                <a:gd name="connsiteY2-96" fmla="*/ 8016 h 10020"/>
                <a:gd name="connsiteX3-97" fmla="*/ 6154 w 10000"/>
                <a:gd name="connsiteY3-98" fmla="*/ 8649 h 10020"/>
                <a:gd name="connsiteX4-99" fmla="*/ 8837 w 10000"/>
                <a:gd name="connsiteY4-100" fmla="*/ 6462 h 10020"/>
                <a:gd name="connsiteX5-101" fmla="*/ 9955 w 10000"/>
                <a:gd name="connsiteY5-102" fmla="*/ 4635 h 10020"/>
                <a:gd name="connsiteX6-103" fmla="*/ 7223 w 10000"/>
                <a:gd name="connsiteY6-104" fmla="*/ 2351 h 10020"/>
                <a:gd name="connsiteX7-105" fmla="*/ 4490 w 10000"/>
                <a:gd name="connsiteY7-106" fmla="*/ 52 h 10020"/>
                <a:gd name="connsiteX8-107" fmla="*/ 2566 w 10000"/>
                <a:gd name="connsiteY8-108" fmla="*/ 2808 h 10020"/>
                <a:gd name="connsiteX0-109" fmla="*/ 2566 w 10000"/>
                <a:gd name="connsiteY0-110" fmla="*/ 2808 h 10221"/>
                <a:gd name="connsiteX1-111" fmla="*/ 0 w 10000"/>
                <a:gd name="connsiteY1-112" fmla="*/ 5625 h 10221"/>
                <a:gd name="connsiteX2-113" fmla="*/ 2938 w 10000"/>
                <a:gd name="connsiteY2-114" fmla="*/ 8016 h 10221"/>
                <a:gd name="connsiteX3-115" fmla="*/ 6154 w 10000"/>
                <a:gd name="connsiteY3-116" fmla="*/ 8649 h 10221"/>
                <a:gd name="connsiteX4-117" fmla="*/ 8837 w 10000"/>
                <a:gd name="connsiteY4-118" fmla="*/ 6462 h 10221"/>
                <a:gd name="connsiteX5-119" fmla="*/ 9955 w 10000"/>
                <a:gd name="connsiteY5-120" fmla="*/ 4635 h 10221"/>
                <a:gd name="connsiteX6-121" fmla="*/ 7223 w 10000"/>
                <a:gd name="connsiteY6-122" fmla="*/ 2351 h 10221"/>
                <a:gd name="connsiteX7-123" fmla="*/ 4490 w 10000"/>
                <a:gd name="connsiteY7-124" fmla="*/ 52 h 10221"/>
                <a:gd name="connsiteX8-125" fmla="*/ 2566 w 10000"/>
                <a:gd name="connsiteY8-126" fmla="*/ 2808 h 10221"/>
                <a:gd name="connsiteX0-127" fmla="*/ 2566 w 10000"/>
                <a:gd name="connsiteY0-128" fmla="*/ 2808 h 10221"/>
                <a:gd name="connsiteX1-129" fmla="*/ 0 w 10000"/>
                <a:gd name="connsiteY1-130" fmla="*/ 5625 h 10221"/>
                <a:gd name="connsiteX2-131" fmla="*/ 2938 w 10000"/>
                <a:gd name="connsiteY2-132" fmla="*/ 8016 h 10221"/>
                <a:gd name="connsiteX3-133" fmla="*/ 6154 w 10000"/>
                <a:gd name="connsiteY3-134" fmla="*/ 8649 h 10221"/>
                <a:gd name="connsiteX4-135" fmla="*/ 8837 w 10000"/>
                <a:gd name="connsiteY4-136" fmla="*/ 6462 h 10221"/>
                <a:gd name="connsiteX5-137" fmla="*/ 9955 w 10000"/>
                <a:gd name="connsiteY5-138" fmla="*/ 4635 h 10221"/>
                <a:gd name="connsiteX6-139" fmla="*/ 7223 w 10000"/>
                <a:gd name="connsiteY6-140" fmla="*/ 2351 h 10221"/>
                <a:gd name="connsiteX7-141" fmla="*/ 4490 w 10000"/>
                <a:gd name="connsiteY7-142" fmla="*/ 52 h 10221"/>
                <a:gd name="connsiteX8-143" fmla="*/ 2566 w 10000"/>
                <a:gd name="connsiteY8-144" fmla="*/ 2808 h 10221"/>
                <a:gd name="connsiteX0-145" fmla="*/ 154 w 7588"/>
                <a:gd name="connsiteY0-146" fmla="*/ 2808 h 10221"/>
                <a:gd name="connsiteX1-147" fmla="*/ 526 w 7588"/>
                <a:gd name="connsiteY1-148" fmla="*/ 8016 h 10221"/>
                <a:gd name="connsiteX2-149" fmla="*/ 3742 w 7588"/>
                <a:gd name="connsiteY2-150" fmla="*/ 8649 h 10221"/>
                <a:gd name="connsiteX3-151" fmla="*/ 6425 w 7588"/>
                <a:gd name="connsiteY3-152" fmla="*/ 6462 h 10221"/>
                <a:gd name="connsiteX4-153" fmla="*/ 7543 w 7588"/>
                <a:gd name="connsiteY4-154" fmla="*/ 4635 h 10221"/>
                <a:gd name="connsiteX5-155" fmla="*/ 4811 w 7588"/>
                <a:gd name="connsiteY5-156" fmla="*/ 2351 h 10221"/>
                <a:gd name="connsiteX6-157" fmla="*/ 2078 w 7588"/>
                <a:gd name="connsiteY6-158" fmla="*/ 52 h 10221"/>
                <a:gd name="connsiteX7-159" fmla="*/ 154 w 7588"/>
                <a:gd name="connsiteY7-160" fmla="*/ 2808 h 10221"/>
                <a:gd name="connsiteX0-161" fmla="*/ 203 w 10001"/>
                <a:gd name="connsiteY0-162" fmla="*/ 2747 h 10000"/>
                <a:gd name="connsiteX1-163" fmla="*/ 693 w 10001"/>
                <a:gd name="connsiteY1-164" fmla="*/ 7843 h 10000"/>
                <a:gd name="connsiteX2-165" fmla="*/ 4931 w 10001"/>
                <a:gd name="connsiteY2-166" fmla="*/ 8462 h 10000"/>
                <a:gd name="connsiteX3-167" fmla="*/ 8467 w 10001"/>
                <a:gd name="connsiteY3-168" fmla="*/ 6322 h 10000"/>
                <a:gd name="connsiteX4-169" fmla="*/ 9941 w 10001"/>
                <a:gd name="connsiteY4-170" fmla="*/ 4535 h 10000"/>
                <a:gd name="connsiteX5-171" fmla="*/ 6340 w 10001"/>
                <a:gd name="connsiteY5-172" fmla="*/ 2300 h 10000"/>
                <a:gd name="connsiteX6-173" fmla="*/ 2739 w 10001"/>
                <a:gd name="connsiteY6-174" fmla="*/ 51 h 10000"/>
                <a:gd name="connsiteX7-175" fmla="*/ 203 w 10001"/>
                <a:gd name="connsiteY7-176" fmla="*/ 2747 h 10000"/>
                <a:gd name="connsiteX0-177" fmla="*/ 1724 w 11522"/>
                <a:gd name="connsiteY0-178" fmla="*/ 2747 h 10000"/>
                <a:gd name="connsiteX1-179" fmla="*/ 2214 w 11522"/>
                <a:gd name="connsiteY1-180" fmla="*/ 7843 h 10000"/>
                <a:gd name="connsiteX2-181" fmla="*/ 6452 w 11522"/>
                <a:gd name="connsiteY2-182" fmla="*/ 8462 h 10000"/>
                <a:gd name="connsiteX3-183" fmla="*/ 9988 w 11522"/>
                <a:gd name="connsiteY3-184" fmla="*/ 6322 h 10000"/>
                <a:gd name="connsiteX4-185" fmla="*/ 11462 w 11522"/>
                <a:gd name="connsiteY4-186" fmla="*/ 4535 h 10000"/>
                <a:gd name="connsiteX5-187" fmla="*/ 7861 w 11522"/>
                <a:gd name="connsiteY5-188" fmla="*/ 2300 h 10000"/>
                <a:gd name="connsiteX6-189" fmla="*/ 4260 w 11522"/>
                <a:gd name="connsiteY6-190" fmla="*/ 51 h 10000"/>
                <a:gd name="connsiteX7-191" fmla="*/ 1724 w 11522"/>
                <a:gd name="connsiteY7-192" fmla="*/ 2747 h 10000"/>
                <a:gd name="connsiteX0-193" fmla="*/ 1724 w 11522"/>
                <a:gd name="connsiteY0-194" fmla="*/ 2747 h 10000"/>
                <a:gd name="connsiteX1-195" fmla="*/ 2214 w 11522"/>
                <a:gd name="connsiteY1-196" fmla="*/ 7843 h 10000"/>
                <a:gd name="connsiteX2-197" fmla="*/ 6452 w 11522"/>
                <a:gd name="connsiteY2-198" fmla="*/ 8462 h 10000"/>
                <a:gd name="connsiteX3-199" fmla="*/ 9988 w 11522"/>
                <a:gd name="connsiteY3-200" fmla="*/ 6322 h 10000"/>
                <a:gd name="connsiteX4-201" fmla="*/ 11462 w 11522"/>
                <a:gd name="connsiteY4-202" fmla="*/ 4535 h 10000"/>
                <a:gd name="connsiteX5-203" fmla="*/ 7861 w 11522"/>
                <a:gd name="connsiteY5-204" fmla="*/ 2300 h 10000"/>
                <a:gd name="connsiteX6-205" fmla="*/ 4260 w 11522"/>
                <a:gd name="connsiteY6-206" fmla="*/ 51 h 10000"/>
                <a:gd name="connsiteX7-207" fmla="*/ 1724 w 11522"/>
                <a:gd name="connsiteY7-208" fmla="*/ 2747 h 10000"/>
                <a:gd name="connsiteX0-209" fmla="*/ 1990 w 11788"/>
                <a:gd name="connsiteY0-210" fmla="*/ 2747 h 10000"/>
                <a:gd name="connsiteX1-211" fmla="*/ 2480 w 11788"/>
                <a:gd name="connsiteY1-212" fmla="*/ 7843 h 10000"/>
                <a:gd name="connsiteX2-213" fmla="*/ 6718 w 11788"/>
                <a:gd name="connsiteY2-214" fmla="*/ 8462 h 10000"/>
                <a:gd name="connsiteX3-215" fmla="*/ 10254 w 11788"/>
                <a:gd name="connsiteY3-216" fmla="*/ 6322 h 10000"/>
                <a:gd name="connsiteX4-217" fmla="*/ 11728 w 11788"/>
                <a:gd name="connsiteY4-218" fmla="*/ 4535 h 10000"/>
                <a:gd name="connsiteX5-219" fmla="*/ 8127 w 11788"/>
                <a:gd name="connsiteY5-220" fmla="*/ 2300 h 10000"/>
                <a:gd name="connsiteX6-221" fmla="*/ 4526 w 11788"/>
                <a:gd name="connsiteY6-222" fmla="*/ 51 h 10000"/>
                <a:gd name="connsiteX7-223" fmla="*/ 1990 w 11788"/>
                <a:gd name="connsiteY7-224" fmla="*/ 2747 h 10000"/>
                <a:gd name="connsiteX0-225" fmla="*/ 1952 w 11750"/>
                <a:gd name="connsiteY0-226" fmla="*/ 2747 h 10000"/>
                <a:gd name="connsiteX1-227" fmla="*/ 2442 w 11750"/>
                <a:gd name="connsiteY1-228" fmla="*/ 7843 h 10000"/>
                <a:gd name="connsiteX2-229" fmla="*/ 6680 w 11750"/>
                <a:gd name="connsiteY2-230" fmla="*/ 8462 h 10000"/>
                <a:gd name="connsiteX3-231" fmla="*/ 10216 w 11750"/>
                <a:gd name="connsiteY3-232" fmla="*/ 6322 h 10000"/>
                <a:gd name="connsiteX4-233" fmla="*/ 11690 w 11750"/>
                <a:gd name="connsiteY4-234" fmla="*/ 4535 h 10000"/>
                <a:gd name="connsiteX5-235" fmla="*/ 8089 w 11750"/>
                <a:gd name="connsiteY5-236" fmla="*/ 2300 h 10000"/>
                <a:gd name="connsiteX6-237" fmla="*/ 4488 w 11750"/>
                <a:gd name="connsiteY6-238" fmla="*/ 51 h 10000"/>
                <a:gd name="connsiteX7-239" fmla="*/ 1952 w 11750"/>
                <a:gd name="connsiteY7-240" fmla="*/ 2747 h 10000"/>
                <a:gd name="connsiteX0-241" fmla="*/ 1952 w 11750"/>
                <a:gd name="connsiteY0-242" fmla="*/ 2747 h 10075"/>
                <a:gd name="connsiteX1-243" fmla="*/ 2442 w 11750"/>
                <a:gd name="connsiteY1-244" fmla="*/ 7843 h 10075"/>
                <a:gd name="connsiteX2-245" fmla="*/ 6680 w 11750"/>
                <a:gd name="connsiteY2-246" fmla="*/ 8462 h 10075"/>
                <a:gd name="connsiteX3-247" fmla="*/ 10216 w 11750"/>
                <a:gd name="connsiteY3-248" fmla="*/ 6322 h 10075"/>
                <a:gd name="connsiteX4-249" fmla="*/ 11690 w 11750"/>
                <a:gd name="connsiteY4-250" fmla="*/ 4535 h 10075"/>
                <a:gd name="connsiteX5-251" fmla="*/ 8089 w 11750"/>
                <a:gd name="connsiteY5-252" fmla="*/ 2300 h 10075"/>
                <a:gd name="connsiteX6-253" fmla="*/ 4488 w 11750"/>
                <a:gd name="connsiteY6-254" fmla="*/ 51 h 10075"/>
                <a:gd name="connsiteX7-255" fmla="*/ 1952 w 11750"/>
                <a:gd name="connsiteY7-256" fmla="*/ 2747 h 10075"/>
                <a:gd name="connsiteX0-257" fmla="*/ 1952 w 11750"/>
                <a:gd name="connsiteY0-258" fmla="*/ 2747 h 9991"/>
                <a:gd name="connsiteX1-259" fmla="*/ 2442 w 11750"/>
                <a:gd name="connsiteY1-260" fmla="*/ 7843 h 9991"/>
                <a:gd name="connsiteX2-261" fmla="*/ 6680 w 11750"/>
                <a:gd name="connsiteY2-262" fmla="*/ 8462 h 9991"/>
                <a:gd name="connsiteX3-263" fmla="*/ 10216 w 11750"/>
                <a:gd name="connsiteY3-264" fmla="*/ 6322 h 9991"/>
                <a:gd name="connsiteX4-265" fmla="*/ 11690 w 11750"/>
                <a:gd name="connsiteY4-266" fmla="*/ 4535 h 9991"/>
                <a:gd name="connsiteX5-267" fmla="*/ 8089 w 11750"/>
                <a:gd name="connsiteY5-268" fmla="*/ 2300 h 9991"/>
                <a:gd name="connsiteX6-269" fmla="*/ 4488 w 11750"/>
                <a:gd name="connsiteY6-270" fmla="*/ 51 h 9991"/>
                <a:gd name="connsiteX7-271" fmla="*/ 1952 w 11750"/>
                <a:gd name="connsiteY7-272" fmla="*/ 2747 h 9991"/>
                <a:gd name="connsiteX0-273" fmla="*/ 1661 w 10000"/>
                <a:gd name="connsiteY0-274" fmla="*/ 2748 h 9999"/>
                <a:gd name="connsiteX1-275" fmla="*/ 2078 w 10000"/>
                <a:gd name="connsiteY1-276" fmla="*/ 7849 h 9999"/>
                <a:gd name="connsiteX2-277" fmla="*/ 5685 w 10000"/>
                <a:gd name="connsiteY2-278" fmla="*/ 8469 h 9999"/>
                <a:gd name="connsiteX3-279" fmla="*/ 8694 w 10000"/>
                <a:gd name="connsiteY3-280" fmla="*/ 6327 h 9999"/>
                <a:gd name="connsiteX4-281" fmla="*/ 9949 w 10000"/>
                <a:gd name="connsiteY4-282" fmla="*/ 4538 h 9999"/>
                <a:gd name="connsiteX5-283" fmla="*/ 6884 w 10000"/>
                <a:gd name="connsiteY5-284" fmla="*/ 2301 h 9999"/>
                <a:gd name="connsiteX6-285" fmla="*/ 3820 w 10000"/>
                <a:gd name="connsiteY6-286" fmla="*/ 50 h 9999"/>
                <a:gd name="connsiteX7-287" fmla="*/ 1661 w 10000"/>
                <a:gd name="connsiteY7-288" fmla="*/ 2748 h 9999"/>
                <a:gd name="connsiteX0-289" fmla="*/ 1661 w 10000"/>
                <a:gd name="connsiteY0-290" fmla="*/ 2748 h 10000"/>
                <a:gd name="connsiteX1-291" fmla="*/ 2078 w 10000"/>
                <a:gd name="connsiteY1-292" fmla="*/ 7850 h 10000"/>
                <a:gd name="connsiteX2-293" fmla="*/ 5685 w 10000"/>
                <a:gd name="connsiteY2-294" fmla="*/ 8470 h 10000"/>
                <a:gd name="connsiteX3-295" fmla="*/ 8013 w 10000"/>
                <a:gd name="connsiteY3-296" fmla="*/ 8890 h 10000"/>
                <a:gd name="connsiteX4-297" fmla="*/ 8694 w 10000"/>
                <a:gd name="connsiteY4-298" fmla="*/ 6328 h 10000"/>
                <a:gd name="connsiteX5-299" fmla="*/ 9949 w 10000"/>
                <a:gd name="connsiteY5-300" fmla="*/ 4538 h 10000"/>
                <a:gd name="connsiteX6-301" fmla="*/ 6884 w 10000"/>
                <a:gd name="connsiteY6-302" fmla="*/ 2301 h 10000"/>
                <a:gd name="connsiteX7-303" fmla="*/ 3820 w 10000"/>
                <a:gd name="connsiteY7-304" fmla="*/ 50 h 10000"/>
                <a:gd name="connsiteX8-305" fmla="*/ 1661 w 10000"/>
                <a:gd name="connsiteY8-306" fmla="*/ 2748 h 10000"/>
                <a:gd name="connsiteX0-307" fmla="*/ 1661 w 10000"/>
                <a:gd name="connsiteY0-308" fmla="*/ 2748 h 8979"/>
                <a:gd name="connsiteX1-309" fmla="*/ 2078 w 10000"/>
                <a:gd name="connsiteY1-310" fmla="*/ 7850 h 8979"/>
                <a:gd name="connsiteX2-311" fmla="*/ 8013 w 10000"/>
                <a:gd name="connsiteY2-312" fmla="*/ 8890 h 8979"/>
                <a:gd name="connsiteX3-313" fmla="*/ 8694 w 10000"/>
                <a:gd name="connsiteY3-314" fmla="*/ 6328 h 8979"/>
                <a:gd name="connsiteX4-315" fmla="*/ 9949 w 10000"/>
                <a:gd name="connsiteY4-316" fmla="*/ 4538 h 8979"/>
                <a:gd name="connsiteX5-317" fmla="*/ 6884 w 10000"/>
                <a:gd name="connsiteY5-318" fmla="*/ 2301 h 8979"/>
                <a:gd name="connsiteX6-319" fmla="*/ 3820 w 10000"/>
                <a:gd name="connsiteY6-320" fmla="*/ 50 h 8979"/>
                <a:gd name="connsiteX7-321" fmla="*/ 1661 w 10000"/>
                <a:gd name="connsiteY7-322" fmla="*/ 2748 h 8979"/>
                <a:gd name="connsiteX0-323" fmla="*/ 1661 w 10000"/>
                <a:gd name="connsiteY0-324" fmla="*/ 3060 h 9597"/>
                <a:gd name="connsiteX1-325" fmla="*/ 2078 w 10000"/>
                <a:gd name="connsiteY1-326" fmla="*/ 8743 h 9597"/>
                <a:gd name="connsiteX2-327" fmla="*/ 5842 w 10000"/>
                <a:gd name="connsiteY2-328" fmla="*/ 9365 h 9597"/>
                <a:gd name="connsiteX3-329" fmla="*/ 8694 w 10000"/>
                <a:gd name="connsiteY3-330" fmla="*/ 7048 h 9597"/>
                <a:gd name="connsiteX4-331" fmla="*/ 9949 w 10000"/>
                <a:gd name="connsiteY4-332" fmla="*/ 5054 h 9597"/>
                <a:gd name="connsiteX5-333" fmla="*/ 6884 w 10000"/>
                <a:gd name="connsiteY5-334" fmla="*/ 2563 h 9597"/>
                <a:gd name="connsiteX6-335" fmla="*/ 3820 w 10000"/>
                <a:gd name="connsiteY6-336" fmla="*/ 56 h 9597"/>
                <a:gd name="connsiteX7-337" fmla="*/ 1661 w 10000"/>
                <a:gd name="connsiteY7-338" fmla="*/ 3060 h 9597"/>
                <a:gd name="connsiteX0-339" fmla="*/ 1661 w 10000"/>
                <a:gd name="connsiteY0-340" fmla="*/ 3188 h 10000"/>
                <a:gd name="connsiteX1-341" fmla="*/ 2078 w 10000"/>
                <a:gd name="connsiteY1-342" fmla="*/ 9110 h 10000"/>
                <a:gd name="connsiteX2-343" fmla="*/ 5842 w 10000"/>
                <a:gd name="connsiteY2-344" fmla="*/ 9758 h 10000"/>
                <a:gd name="connsiteX3-345" fmla="*/ 8694 w 10000"/>
                <a:gd name="connsiteY3-346" fmla="*/ 7344 h 10000"/>
                <a:gd name="connsiteX4-347" fmla="*/ 9949 w 10000"/>
                <a:gd name="connsiteY4-348" fmla="*/ 5266 h 10000"/>
                <a:gd name="connsiteX5-349" fmla="*/ 6884 w 10000"/>
                <a:gd name="connsiteY5-350" fmla="*/ 2671 h 10000"/>
                <a:gd name="connsiteX6-351" fmla="*/ 3820 w 10000"/>
                <a:gd name="connsiteY6-352" fmla="*/ 58 h 10000"/>
                <a:gd name="connsiteX7-353" fmla="*/ 1661 w 10000"/>
                <a:gd name="connsiteY7-354" fmla="*/ 3188 h 10000"/>
                <a:gd name="connsiteX0-355" fmla="*/ 1661 w 10000"/>
                <a:gd name="connsiteY0-356" fmla="*/ 3188 h 10832"/>
                <a:gd name="connsiteX1-357" fmla="*/ 2078 w 10000"/>
                <a:gd name="connsiteY1-358" fmla="*/ 9110 h 10832"/>
                <a:gd name="connsiteX2-359" fmla="*/ 5842 w 10000"/>
                <a:gd name="connsiteY2-360" fmla="*/ 9758 h 10832"/>
                <a:gd name="connsiteX3-361" fmla="*/ 8694 w 10000"/>
                <a:gd name="connsiteY3-362" fmla="*/ 7344 h 10832"/>
                <a:gd name="connsiteX4-363" fmla="*/ 9949 w 10000"/>
                <a:gd name="connsiteY4-364" fmla="*/ 5266 h 10832"/>
                <a:gd name="connsiteX5-365" fmla="*/ 6884 w 10000"/>
                <a:gd name="connsiteY5-366" fmla="*/ 2671 h 10832"/>
                <a:gd name="connsiteX6-367" fmla="*/ 3820 w 10000"/>
                <a:gd name="connsiteY6-368" fmla="*/ 58 h 10832"/>
                <a:gd name="connsiteX7-369" fmla="*/ 1661 w 10000"/>
                <a:gd name="connsiteY7-370" fmla="*/ 3188 h 10832"/>
                <a:gd name="connsiteX0-371" fmla="*/ 1661 w 10000"/>
                <a:gd name="connsiteY0-372" fmla="*/ 3188 h 11278"/>
                <a:gd name="connsiteX1-373" fmla="*/ 2078 w 10000"/>
                <a:gd name="connsiteY1-374" fmla="*/ 9110 h 11278"/>
                <a:gd name="connsiteX2-375" fmla="*/ 5842 w 10000"/>
                <a:gd name="connsiteY2-376" fmla="*/ 9758 h 11278"/>
                <a:gd name="connsiteX3-377" fmla="*/ 8694 w 10000"/>
                <a:gd name="connsiteY3-378" fmla="*/ 7344 h 11278"/>
                <a:gd name="connsiteX4-379" fmla="*/ 9949 w 10000"/>
                <a:gd name="connsiteY4-380" fmla="*/ 5266 h 11278"/>
                <a:gd name="connsiteX5-381" fmla="*/ 6884 w 10000"/>
                <a:gd name="connsiteY5-382" fmla="*/ 2671 h 11278"/>
                <a:gd name="connsiteX6-383" fmla="*/ 3820 w 10000"/>
                <a:gd name="connsiteY6-384" fmla="*/ 58 h 11278"/>
                <a:gd name="connsiteX7-385" fmla="*/ 1661 w 10000"/>
                <a:gd name="connsiteY7-386" fmla="*/ 3188 h 11278"/>
                <a:gd name="connsiteX0-387" fmla="*/ 1661 w 10000"/>
                <a:gd name="connsiteY0-388" fmla="*/ 3188 h 11419"/>
                <a:gd name="connsiteX1-389" fmla="*/ 2078 w 10000"/>
                <a:gd name="connsiteY1-390" fmla="*/ 9110 h 11419"/>
                <a:gd name="connsiteX2-391" fmla="*/ 5842 w 10000"/>
                <a:gd name="connsiteY2-392" fmla="*/ 9758 h 11419"/>
                <a:gd name="connsiteX3-393" fmla="*/ 8694 w 10000"/>
                <a:gd name="connsiteY3-394" fmla="*/ 7344 h 11419"/>
                <a:gd name="connsiteX4-395" fmla="*/ 9949 w 10000"/>
                <a:gd name="connsiteY4-396" fmla="*/ 5266 h 11419"/>
                <a:gd name="connsiteX5-397" fmla="*/ 6884 w 10000"/>
                <a:gd name="connsiteY5-398" fmla="*/ 2671 h 11419"/>
                <a:gd name="connsiteX6-399" fmla="*/ 3820 w 10000"/>
                <a:gd name="connsiteY6-400" fmla="*/ 58 h 11419"/>
                <a:gd name="connsiteX7-401" fmla="*/ 1661 w 10000"/>
                <a:gd name="connsiteY7-402" fmla="*/ 3188 h 11419"/>
                <a:gd name="connsiteX0-403" fmla="*/ 1661 w 10000"/>
                <a:gd name="connsiteY0-404" fmla="*/ 3188 h 11077"/>
                <a:gd name="connsiteX1-405" fmla="*/ 2078 w 10000"/>
                <a:gd name="connsiteY1-406" fmla="*/ 9110 h 11077"/>
                <a:gd name="connsiteX2-407" fmla="*/ 5842 w 10000"/>
                <a:gd name="connsiteY2-408" fmla="*/ 9758 h 11077"/>
                <a:gd name="connsiteX3-409" fmla="*/ 8694 w 10000"/>
                <a:gd name="connsiteY3-410" fmla="*/ 7344 h 11077"/>
                <a:gd name="connsiteX4-411" fmla="*/ 9949 w 10000"/>
                <a:gd name="connsiteY4-412" fmla="*/ 5266 h 11077"/>
                <a:gd name="connsiteX5-413" fmla="*/ 6884 w 10000"/>
                <a:gd name="connsiteY5-414" fmla="*/ 2671 h 11077"/>
                <a:gd name="connsiteX6-415" fmla="*/ 3820 w 10000"/>
                <a:gd name="connsiteY6-416" fmla="*/ 58 h 11077"/>
                <a:gd name="connsiteX7-417" fmla="*/ 1661 w 10000"/>
                <a:gd name="connsiteY7-418" fmla="*/ 3188 h 11077"/>
                <a:gd name="connsiteX0-419" fmla="*/ 1661 w 10000"/>
                <a:gd name="connsiteY0-420" fmla="*/ 3188 h 10386"/>
                <a:gd name="connsiteX1-421" fmla="*/ 2078 w 10000"/>
                <a:gd name="connsiteY1-422" fmla="*/ 9110 h 10386"/>
                <a:gd name="connsiteX2-423" fmla="*/ 5992 w 10000"/>
                <a:gd name="connsiteY2-424" fmla="*/ 8529 h 10386"/>
                <a:gd name="connsiteX3-425" fmla="*/ 8694 w 10000"/>
                <a:gd name="connsiteY3-426" fmla="*/ 7344 h 10386"/>
                <a:gd name="connsiteX4-427" fmla="*/ 9949 w 10000"/>
                <a:gd name="connsiteY4-428" fmla="*/ 5266 h 10386"/>
                <a:gd name="connsiteX5-429" fmla="*/ 6884 w 10000"/>
                <a:gd name="connsiteY5-430" fmla="*/ 2671 h 10386"/>
                <a:gd name="connsiteX6-431" fmla="*/ 3820 w 10000"/>
                <a:gd name="connsiteY6-432" fmla="*/ 58 h 10386"/>
                <a:gd name="connsiteX7-433" fmla="*/ 1661 w 10000"/>
                <a:gd name="connsiteY7-434" fmla="*/ 3188 h 10386"/>
                <a:gd name="connsiteX0-435" fmla="*/ 1661 w 10000"/>
                <a:gd name="connsiteY0-436" fmla="*/ 3188 h 10590"/>
                <a:gd name="connsiteX1-437" fmla="*/ 2078 w 10000"/>
                <a:gd name="connsiteY1-438" fmla="*/ 9110 h 10590"/>
                <a:gd name="connsiteX2-439" fmla="*/ 5992 w 10000"/>
                <a:gd name="connsiteY2-440" fmla="*/ 8529 h 10590"/>
                <a:gd name="connsiteX3-441" fmla="*/ 8694 w 10000"/>
                <a:gd name="connsiteY3-442" fmla="*/ 7344 h 10590"/>
                <a:gd name="connsiteX4-443" fmla="*/ 9949 w 10000"/>
                <a:gd name="connsiteY4-444" fmla="*/ 5266 h 10590"/>
                <a:gd name="connsiteX5-445" fmla="*/ 6884 w 10000"/>
                <a:gd name="connsiteY5-446" fmla="*/ 2671 h 10590"/>
                <a:gd name="connsiteX6-447" fmla="*/ 3820 w 10000"/>
                <a:gd name="connsiteY6-448" fmla="*/ 58 h 10590"/>
                <a:gd name="connsiteX7-449" fmla="*/ 1661 w 10000"/>
                <a:gd name="connsiteY7-450" fmla="*/ 3188 h 10590"/>
                <a:gd name="connsiteX0-451" fmla="*/ 1661 w 9973"/>
                <a:gd name="connsiteY0-452" fmla="*/ 3188 h 10590"/>
                <a:gd name="connsiteX1-453" fmla="*/ 2078 w 9973"/>
                <a:gd name="connsiteY1-454" fmla="*/ 9110 h 10590"/>
                <a:gd name="connsiteX2-455" fmla="*/ 5992 w 9973"/>
                <a:gd name="connsiteY2-456" fmla="*/ 8529 h 10590"/>
                <a:gd name="connsiteX3-457" fmla="*/ 8394 w 9973"/>
                <a:gd name="connsiteY3-458" fmla="*/ 6674 h 10590"/>
                <a:gd name="connsiteX4-459" fmla="*/ 9949 w 9973"/>
                <a:gd name="connsiteY4-460" fmla="*/ 5266 h 10590"/>
                <a:gd name="connsiteX5-461" fmla="*/ 6884 w 9973"/>
                <a:gd name="connsiteY5-462" fmla="*/ 2671 h 10590"/>
                <a:gd name="connsiteX6-463" fmla="*/ 3820 w 9973"/>
                <a:gd name="connsiteY6-464" fmla="*/ 58 h 10590"/>
                <a:gd name="connsiteX7-465" fmla="*/ 1661 w 9973"/>
                <a:gd name="connsiteY7-466" fmla="*/ 3188 h 10590"/>
                <a:gd name="connsiteX0-467" fmla="*/ 1665 w 10000"/>
                <a:gd name="connsiteY0-468" fmla="*/ 3010 h 10000"/>
                <a:gd name="connsiteX1-469" fmla="*/ 2084 w 10000"/>
                <a:gd name="connsiteY1-470" fmla="*/ 8602 h 10000"/>
                <a:gd name="connsiteX2-471" fmla="*/ 6008 w 10000"/>
                <a:gd name="connsiteY2-472" fmla="*/ 8054 h 10000"/>
                <a:gd name="connsiteX3-473" fmla="*/ 8417 w 10000"/>
                <a:gd name="connsiteY3-474" fmla="*/ 6302 h 10000"/>
                <a:gd name="connsiteX4-475" fmla="*/ 9976 w 10000"/>
                <a:gd name="connsiteY4-476" fmla="*/ 4973 h 10000"/>
                <a:gd name="connsiteX5-477" fmla="*/ 6903 w 10000"/>
                <a:gd name="connsiteY5-478" fmla="*/ 2522 h 10000"/>
                <a:gd name="connsiteX6-479" fmla="*/ 3830 w 10000"/>
                <a:gd name="connsiteY6-480" fmla="*/ 55 h 10000"/>
                <a:gd name="connsiteX7-481" fmla="*/ 1665 w 10000"/>
                <a:gd name="connsiteY7-482" fmla="*/ 3010 h 10000"/>
                <a:gd name="connsiteX0-483" fmla="*/ 1665 w 10000"/>
                <a:gd name="connsiteY0-484" fmla="*/ 3010 h 10000"/>
                <a:gd name="connsiteX1-485" fmla="*/ 2084 w 10000"/>
                <a:gd name="connsiteY1-486" fmla="*/ 8602 h 10000"/>
                <a:gd name="connsiteX2-487" fmla="*/ 6008 w 10000"/>
                <a:gd name="connsiteY2-488" fmla="*/ 8054 h 10000"/>
                <a:gd name="connsiteX3-489" fmla="*/ 8417 w 10000"/>
                <a:gd name="connsiteY3-490" fmla="*/ 6302 h 10000"/>
                <a:gd name="connsiteX4-491" fmla="*/ 9976 w 10000"/>
                <a:gd name="connsiteY4-492" fmla="*/ 4973 h 10000"/>
                <a:gd name="connsiteX5-493" fmla="*/ 6903 w 10000"/>
                <a:gd name="connsiteY5-494" fmla="*/ 2522 h 10000"/>
                <a:gd name="connsiteX6-495" fmla="*/ 3830 w 10000"/>
                <a:gd name="connsiteY6-496" fmla="*/ 55 h 10000"/>
                <a:gd name="connsiteX7-497" fmla="*/ 1665 w 10000"/>
                <a:gd name="connsiteY7-498" fmla="*/ 3010 h 10000"/>
                <a:gd name="connsiteX0-499" fmla="*/ 1665 w 8546"/>
                <a:gd name="connsiteY0-500" fmla="*/ 3010 h 10000"/>
                <a:gd name="connsiteX1-501" fmla="*/ 2084 w 8546"/>
                <a:gd name="connsiteY1-502" fmla="*/ 8602 h 10000"/>
                <a:gd name="connsiteX2-503" fmla="*/ 6008 w 8546"/>
                <a:gd name="connsiteY2-504" fmla="*/ 8054 h 10000"/>
                <a:gd name="connsiteX3-505" fmla="*/ 8417 w 8546"/>
                <a:gd name="connsiteY3-506" fmla="*/ 6302 h 10000"/>
                <a:gd name="connsiteX4-507" fmla="*/ 6903 w 8546"/>
                <a:gd name="connsiteY4-508" fmla="*/ 2522 h 10000"/>
                <a:gd name="connsiteX5-509" fmla="*/ 3830 w 8546"/>
                <a:gd name="connsiteY5-510" fmla="*/ 55 h 10000"/>
                <a:gd name="connsiteX6-511" fmla="*/ 1665 w 8546"/>
                <a:gd name="connsiteY6-512" fmla="*/ 3010 h 10000"/>
                <a:gd name="connsiteX0-513" fmla="*/ 1948 w 10001"/>
                <a:gd name="connsiteY0-514" fmla="*/ 3010 h 10000"/>
                <a:gd name="connsiteX1-515" fmla="*/ 2439 w 10001"/>
                <a:gd name="connsiteY1-516" fmla="*/ 8602 h 10000"/>
                <a:gd name="connsiteX2-517" fmla="*/ 7030 w 10001"/>
                <a:gd name="connsiteY2-518" fmla="*/ 8054 h 10000"/>
                <a:gd name="connsiteX3-519" fmla="*/ 9849 w 10001"/>
                <a:gd name="connsiteY3-520" fmla="*/ 6302 h 10000"/>
                <a:gd name="connsiteX4-521" fmla="*/ 8077 w 10001"/>
                <a:gd name="connsiteY4-522" fmla="*/ 2522 h 10000"/>
                <a:gd name="connsiteX5-523" fmla="*/ 4482 w 10001"/>
                <a:gd name="connsiteY5-524" fmla="*/ 55 h 10000"/>
                <a:gd name="connsiteX6-525" fmla="*/ 1948 w 10001"/>
                <a:gd name="connsiteY6-526" fmla="*/ 3010 h 10000"/>
                <a:gd name="connsiteX0-527" fmla="*/ 1948 w 10976"/>
                <a:gd name="connsiteY0-528" fmla="*/ 3010 h 10000"/>
                <a:gd name="connsiteX1-529" fmla="*/ 2439 w 10976"/>
                <a:gd name="connsiteY1-530" fmla="*/ 8602 h 10000"/>
                <a:gd name="connsiteX2-531" fmla="*/ 7030 w 10976"/>
                <a:gd name="connsiteY2-532" fmla="*/ 8054 h 10000"/>
                <a:gd name="connsiteX3-533" fmla="*/ 9849 w 10976"/>
                <a:gd name="connsiteY3-534" fmla="*/ 6302 h 10000"/>
                <a:gd name="connsiteX4-535" fmla="*/ 8077 w 10976"/>
                <a:gd name="connsiteY4-536" fmla="*/ 2522 h 10000"/>
                <a:gd name="connsiteX5-537" fmla="*/ 4482 w 10976"/>
                <a:gd name="connsiteY5-538" fmla="*/ 55 h 10000"/>
                <a:gd name="connsiteX6-539" fmla="*/ 1948 w 10976"/>
                <a:gd name="connsiteY6-540" fmla="*/ 3010 h 10000"/>
                <a:gd name="connsiteX0-541" fmla="*/ 1948 w 11571"/>
                <a:gd name="connsiteY0-542" fmla="*/ 3010 h 10000"/>
                <a:gd name="connsiteX1-543" fmla="*/ 2439 w 11571"/>
                <a:gd name="connsiteY1-544" fmla="*/ 8602 h 10000"/>
                <a:gd name="connsiteX2-545" fmla="*/ 7030 w 11571"/>
                <a:gd name="connsiteY2-546" fmla="*/ 8054 h 10000"/>
                <a:gd name="connsiteX3-547" fmla="*/ 9849 w 11571"/>
                <a:gd name="connsiteY3-548" fmla="*/ 6302 h 10000"/>
                <a:gd name="connsiteX4-549" fmla="*/ 8077 w 11571"/>
                <a:gd name="connsiteY4-550" fmla="*/ 2522 h 10000"/>
                <a:gd name="connsiteX5-551" fmla="*/ 4482 w 11571"/>
                <a:gd name="connsiteY5-552" fmla="*/ 55 h 10000"/>
                <a:gd name="connsiteX6-553" fmla="*/ 1948 w 11571"/>
                <a:gd name="connsiteY6-554" fmla="*/ 3010 h 10000"/>
                <a:gd name="connsiteX0-555" fmla="*/ 1948 w 10719"/>
                <a:gd name="connsiteY0-556" fmla="*/ 3010 h 10000"/>
                <a:gd name="connsiteX1-557" fmla="*/ 2439 w 10719"/>
                <a:gd name="connsiteY1-558" fmla="*/ 8602 h 10000"/>
                <a:gd name="connsiteX2-559" fmla="*/ 7030 w 10719"/>
                <a:gd name="connsiteY2-560" fmla="*/ 8054 h 10000"/>
                <a:gd name="connsiteX3-561" fmla="*/ 9849 w 10719"/>
                <a:gd name="connsiteY3-562" fmla="*/ 6302 h 10000"/>
                <a:gd name="connsiteX4-563" fmla="*/ 8077 w 10719"/>
                <a:gd name="connsiteY4-564" fmla="*/ 2522 h 10000"/>
                <a:gd name="connsiteX5-565" fmla="*/ 4482 w 10719"/>
                <a:gd name="connsiteY5-566" fmla="*/ 55 h 10000"/>
                <a:gd name="connsiteX6-567" fmla="*/ 1948 w 10719"/>
                <a:gd name="connsiteY6-568" fmla="*/ 3010 h 10000"/>
                <a:gd name="connsiteX0-569" fmla="*/ 1948 w 11270"/>
                <a:gd name="connsiteY0-570" fmla="*/ 3010 h 10000"/>
                <a:gd name="connsiteX1-571" fmla="*/ 2439 w 11270"/>
                <a:gd name="connsiteY1-572" fmla="*/ 8602 h 10000"/>
                <a:gd name="connsiteX2-573" fmla="*/ 7030 w 11270"/>
                <a:gd name="connsiteY2-574" fmla="*/ 8054 h 10000"/>
                <a:gd name="connsiteX3-575" fmla="*/ 10552 w 11270"/>
                <a:gd name="connsiteY3-576" fmla="*/ 4403 h 10000"/>
                <a:gd name="connsiteX4-577" fmla="*/ 8077 w 11270"/>
                <a:gd name="connsiteY4-578" fmla="*/ 2522 h 10000"/>
                <a:gd name="connsiteX5-579" fmla="*/ 4482 w 11270"/>
                <a:gd name="connsiteY5-580" fmla="*/ 55 h 10000"/>
                <a:gd name="connsiteX6-581" fmla="*/ 1948 w 11270"/>
                <a:gd name="connsiteY6-582" fmla="*/ 3010 h 10000"/>
                <a:gd name="connsiteX0-583" fmla="*/ 1948 w 11304"/>
                <a:gd name="connsiteY0-584" fmla="*/ 3015 h 10005"/>
                <a:gd name="connsiteX1-585" fmla="*/ 2439 w 11304"/>
                <a:gd name="connsiteY1-586" fmla="*/ 8607 h 10005"/>
                <a:gd name="connsiteX2-587" fmla="*/ 7030 w 11304"/>
                <a:gd name="connsiteY2-588" fmla="*/ 8059 h 10005"/>
                <a:gd name="connsiteX3-589" fmla="*/ 10552 w 11304"/>
                <a:gd name="connsiteY3-590" fmla="*/ 4408 h 10005"/>
                <a:gd name="connsiteX4-591" fmla="*/ 8253 w 11304"/>
                <a:gd name="connsiteY4-592" fmla="*/ 2211 h 10005"/>
                <a:gd name="connsiteX5-593" fmla="*/ 4482 w 11304"/>
                <a:gd name="connsiteY5-594" fmla="*/ 60 h 10005"/>
                <a:gd name="connsiteX6-595" fmla="*/ 1948 w 11304"/>
                <a:gd name="connsiteY6-596" fmla="*/ 3015 h 10005"/>
                <a:gd name="connsiteX0-597" fmla="*/ 1948 w 10766"/>
                <a:gd name="connsiteY0-598" fmla="*/ 3015 h 10005"/>
                <a:gd name="connsiteX1-599" fmla="*/ 2439 w 10766"/>
                <a:gd name="connsiteY1-600" fmla="*/ 8607 h 10005"/>
                <a:gd name="connsiteX2-601" fmla="*/ 7030 w 10766"/>
                <a:gd name="connsiteY2-602" fmla="*/ 8059 h 10005"/>
                <a:gd name="connsiteX3-603" fmla="*/ 9849 w 10766"/>
                <a:gd name="connsiteY3-604" fmla="*/ 4303 h 10005"/>
                <a:gd name="connsiteX4-605" fmla="*/ 8253 w 10766"/>
                <a:gd name="connsiteY4-606" fmla="*/ 2211 h 10005"/>
                <a:gd name="connsiteX5-607" fmla="*/ 4482 w 10766"/>
                <a:gd name="connsiteY5-608" fmla="*/ 60 h 10005"/>
                <a:gd name="connsiteX6-609" fmla="*/ 1948 w 10766"/>
                <a:gd name="connsiteY6-610" fmla="*/ 3015 h 10005"/>
                <a:gd name="connsiteX0-611" fmla="*/ 1948 w 10461"/>
                <a:gd name="connsiteY0-612" fmla="*/ 3015 h 10005"/>
                <a:gd name="connsiteX1-613" fmla="*/ 2439 w 10461"/>
                <a:gd name="connsiteY1-614" fmla="*/ 8607 h 10005"/>
                <a:gd name="connsiteX2-615" fmla="*/ 7030 w 10461"/>
                <a:gd name="connsiteY2-616" fmla="*/ 8059 h 10005"/>
                <a:gd name="connsiteX3-617" fmla="*/ 9410 w 10461"/>
                <a:gd name="connsiteY3-618" fmla="*/ 4619 h 10005"/>
                <a:gd name="connsiteX4-619" fmla="*/ 8253 w 10461"/>
                <a:gd name="connsiteY4-620" fmla="*/ 2211 h 10005"/>
                <a:gd name="connsiteX5-621" fmla="*/ 4482 w 10461"/>
                <a:gd name="connsiteY5-622" fmla="*/ 60 h 10005"/>
                <a:gd name="connsiteX6-623" fmla="*/ 1948 w 10461"/>
                <a:gd name="connsiteY6-624" fmla="*/ 3015 h 10005"/>
                <a:gd name="connsiteX0-625" fmla="*/ 1948 w 11375"/>
                <a:gd name="connsiteY0-626" fmla="*/ 3015 h 10005"/>
                <a:gd name="connsiteX1-627" fmla="*/ 2439 w 11375"/>
                <a:gd name="connsiteY1-628" fmla="*/ 8607 h 10005"/>
                <a:gd name="connsiteX2-629" fmla="*/ 7030 w 11375"/>
                <a:gd name="connsiteY2-630" fmla="*/ 8059 h 10005"/>
                <a:gd name="connsiteX3-631" fmla="*/ 10640 w 11375"/>
                <a:gd name="connsiteY3-632" fmla="*/ 4619 h 10005"/>
                <a:gd name="connsiteX4-633" fmla="*/ 8253 w 11375"/>
                <a:gd name="connsiteY4-634" fmla="*/ 2211 h 10005"/>
                <a:gd name="connsiteX5-635" fmla="*/ 4482 w 11375"/>
                <a:gd name="connsiteY5-636" fmla="*/ 60 h 10005"/>
                <a:gd name="connsiteX6-637" fmla="*/ 1948 w 11375"/>
                <a:gd name="connsiteY6-638" fmla="*/ 3015 h 10005"/>
                <a:gd name="connsiteX0-639" fmla="*/ 1948 w 11607"/>
                <a:gd name="connsiteY0-640" fmla="*/ 3015 h 10005"/>
                <a:gd name="connsiteX1-641" fmla="*/ 2439 w 11607"/>
                <a:gd name="connsiteY1-642" fmla="*/ 8607 h 10005"/>
                <a:gd name="connsiteX2-643" fmla="*/ 7030 w 11607"/>
                <a:gd name="connsiteY2-644" fmla="*/ 8059 h 10005"/>
                <a:gd name="connsiteX3-645" fmla="*/ 10640 w 11607"/>
                <a:gd name="connsiteY3-646" fmla="*/ 4619 h 10005"/>
                <a:gd name="connsiteX4-647" fmla="*/ 9219 w 11607"/>
                <a:gd name="connsiteY4-648" fmla="*/ 2211 h 10005"/>
                <a:gd name="connsiteX5-649" fmla="*/ 4482 w 11607"/>
                <a:gd name="connsiteY5-650" fmla="*/ 60 h 10005"/>
                <a:gd name="connsiteX6-651" fmla="*/ 1948 w 11607"/>
                <a:gd name="connsiteY6-652" fmla="*/ 3015 h 10005"/>
                <a:gd name="connsiteX0-653" fmla="*/ 1948 w 11607"/>
                <a:gd name="connsiteY0-654" fmla="*/ 3015 h 10005"/>
                <a:gd name="connsiteX1-655" fmla="*/ 2439 w 11607"/>
                <a:gd name="connsiteY1-656" fmla="*/ 8607 h 10005"/>
                <a:gd name="connsiteX2-657" fmla="*/ 7030 w 11607"/>
                <a:gd name="connsiteY2-658" fmla="*/ 8059 h 10005"/>
                <a:gd name="connsiteX3-659" fmla="*/ 10640 w 11607"/>
                <a:gd name="connsiteY3-660" fmla="*/ 4619 h 10005"/>
                <a:gd name="connsiteX4-661" fmla="*/ 9219 w 11607"/>
                <a:gd name="connsiteY4-662" fmla="*/ 2211 h 10005"/>
                <a:gd name="connsiteX5-663" fmla="*/ 4482 w 11607"/>
                <a:gd name="connsiteY5-664" fmla="*/ 60 h 10005"/>
                <a:gd name="connsiteX6-665" fmla="*/ 1948 w 11607"/>
                <a:gd name="connsiteY6-666" fmla="*/ 3015 h 10005"/>
                <a:gd name="connsiteX0-667" fmla="*/ 1948 w 11607"/>
                <a:gd name="connsiteY0-668" fmla="*/ 3015 h 10005"/>
                <a:gd name="connsiteX1-669" fmla="*/ 2439 w 11607"/>
                <a:gd name="connsiteY1-670" fmla="*/ 8607 h 10005"/>
                <a:gd name="connsiteX2-671" fmla="*/ 7030 w 11607"/>
                <a:gd name="connsiteY2-672" fmla="*/ 8059 h 10005"/>
                <a:gd name="connsiteX3-673" fmla="*/ 10640 w 11607"/>
                <a:gd name="connsiteY3-674" fmla="*/ 4619 h 10005"/>
                <a:gd name="connsiteX4-675" fmla="*/ 9219 w 11607"/>
                <a:gd name="connsiteY4-676" fmla="*/ 2211 h 10005"/>
                <a:gd name="connsiteX5-677" fmla="*/ 4482 w 11607"/>
                <a:gd name="connsiteY5-678" fmla="*/ 60 h 10005"/>
                <a:gd name="connsiteX6-679" fmla="*/ 1948 w 11607"/>
                <a:gd name="connsiteY6-680" fmla="*/ 3015 h 10005"/>
                <a:gd name="connsiteX0-681" fmla="*/ 1948 w 11414"/>
                <a:gd name="connsiteY0-682" fmla="*/ 3015 h 10005"/>
                <a:gd name="connsiteX1-683" fmla="*/ 2439 w 11414"/>
                <a:gd name="connsiteY1-684" fmla="*/ 8607 h 10005"/>
                <a:gd name="connsiteX2-685" fmla="*/ 7030 w 11414"/>
                <a:gd name="connsiteY2-686" fmla="*/ 8059 h 10005"/>
                <a:gd name="connsiteX3-687" fmla="*/ 10640 w 11414"/>
                <a:gd name="connsiteY3-688" fmla="*/ 4619 h 10005"/>
                <a:gd name="connsiteX4-689" fmla="*/ 9219 w 11414"/>
                <a:gd name="connsiteY4-690" fmla="*/ 2211 h 10005"/>
                <a:gd name="connsiteX5-691" fmla="*/ 4482 w 11414"/>
                <a:gd name="connsiteY5-692" fmla="*/ 60 h 10005"/>
                <a:gd name="connsiteX6-693" fmla="*/ 1948 w 11414"/>
                <a:gd name="connsiteY6-694" fmla="*/ 3015 h 10005"/>
                <a:gd name="connsiteX0-695" fmla="*/ 1948 w 11221"/>
                <a:gd name="connsiteY0-696" fmla="*/ 3015 h 10005"/>
                <a:gd name="connsiteX1-697" fmla="*/ 2439 w 11221"/>
                <a:gd name="connsiteY1-698" fmla="*/ 8607 h 10005"/>
                <a:gd name="connsiteX2-699" fmla="*/ 7030 w 11221"/>
                <a:gd name="connsiteY2-700" fmla="*/ 8059 h 10005"/>
                <a:gd name="connsiteX3-701" fmla="*/ 10640 w 11221"/>
                <a:gd name="connsiteY3-702" fmla="*/ 4619 h 10005"/>
                <a:gd name="connsiteX4-703" fmla="*/ 9219 w 11221"/>
                <a:gd name="connsiteY4-704" fmla="*/ 2211 h 10005"/>
                <a:gd name="connsiteX5-705" fmla="*/ 4482 w 11221"/>
                <a:gd name="connsiteY5-706" fmla="*/ 60 h 10005"/>
                <a:gd name="connsiteX6-707" fmla="*/ 1948 w 11221"/>
                <a:gd name="connsiteY6-708" fmla="*/ 3015 h 10005"/>
                <a:gd name="connsiteX0-709" fmla="*/ 1948 w 10823"/>
                <a:gd name="connsiteY0-710" fmla="*/ 3015 h 10005"/>
                <a:gd name="connsiteX1-711" fmla="*/ 2439 w 10823"/>
                <a:gd name="connsiteY1-712" fmla="*/ 8607 h 10005"/>
                <a:gd name="connsiteX2-713" fmla="*/ 7030 w 10823"/>
                <a:gd name="connsiteY2-714" fmla="*/ 8059 h 10005"/>
                <a:gd name="connsiteX3-715" fmla="*/ 10113 w 10823"/>
                <a:gd name="connsiteY3-716" fmla="*/ 4724 h 10005"/>
                <a:gd name="connsiteX4-717" fmla="*/ 9219 w 10823"/>
                <a:gd name="connsiteY4-718" fmla="*/ 2211 h 10005"/>
                <a:gd name="connsiteX5-719" fmla="*/ 4482 w 10823"/>
                <a:gd name="connsiteY5-720" fmla="*/ 60 h 10005"/>
                <a:gd name="connsiteX6-721" fmla="*/ 1948 w 10823"/>
                <a:gd name="connsiteY6-722" fmla="*/ 3015 h 10005"/>
                <a:gd name="connsiteX0-723" fmla="*/ 1948 w 11135"/>
                <a:gd name="connsiteY0-724" fmla="*/ 3015 h 10005"/>
                <a:gd name="connsiteX1-725" fmla="*/ 2439 w 11135"/>
                <a:gd name="connsiteY1-726" fmla="*/ 8607 h 10005"/>
                <a:gd name="connsiteX2-727" fmla="*/ 7030 w 11135"/>
                <a:gd name="connsiteY2-728" fmla="*/ 8059 h 10005"/>
                <a:gd name="connsiteX3-729" fmla="*/ 10113 w 11135"/>
                <a:gd name="connsiteY3-730" fmla="*/ 4724 h 10005"/>
                <a:gd name="connsiteX4-731" fmla="*/ 9219 w 11135"/>
                <a:gd name="connsiteY4-732" fmla="*/ 2211 h 10005"/>
                <a:gd name="connsiteX5-733" fmla="*/ 4482 w 11135"/>
                <a:gd name="connsiteY5-734" fmla="*/ 60 h 10005"/>
                <a:gd name="connsiteX6-735" fmla="*/ 1948 w 11135"/>
                <a:gd name="connsiteY6-736" fmla="*/ 3015 h 10005"/>
                <a:gd name="connsiteX0-737" fmla="*/ 1948 w 10900"/>
                <a:gd name="connsiteY0-738" fmla="*/ 3015 h 10005"/>
                <a:gd name="connsiteX1-739" fmla="*/ 2439 w 10900"/>
                <a:gd name="connsiteY1-740" fmla="*/ 8607 h 10005"/>
                <a:gd name="connsiteX2-741" fmla="*/ 7030 w 10900"/>
                <a:gd name="connsiteY2-742" fmla="*/ 8059 h 10005"/>
                <a:gd name="connsiteX3-743" fmla="*/ 10113 w 10900"/>
                <a:gd name="connsiteY3-744" fmla="*/ 4724 h 10005"/>
                <a:gd name="connsiteX4-745" fmla="*/ 8165 w 10900"/>
                <a:gd name="connsiteY4-746" fmla="*/ 2211 h 10005"/>
                <a:gd name="connsiteX5-747" fmla="*/ 4482 w 10900"/>
                <a:gd name="connsiteY5-748" fmla="*/ 60 h 10005"/>
                <a:gd name="connsiteX6-749" fmla="*/ 1948 w 10900"/>
                <a:gd name="connsiteY6-750" fmla="*/ 3015 h 10005"/>
                <a:gd name="connsiteX0-751" fmla="*/ 1948 w 10989"/>
                <a:gd name="connsiteY0-752" fmla="*/ 3015 h 10005"/>
                <a:gd name="connsiteX1-753" fmla="*/ 2439 w 10989"/>
                <a:gd name="connsiteY1-754" fmla="*/ 8607 h 10005"/>
                <a:gd name="connsiteX2-755" fmla="*/ 7030 w 10989"/>
                <a:gd name="connsiteY2-756" fmla="*/ 8059 h 10005"/>
                <a:gd name="connsiteX3-757" fmla="*/ 10113 w 10989"/>
                <a:gd name="connsiteY3-758" fmla="*/ 4724 h 10005"/>
                <a:gd name="connsiteX4-759" fmla="*/ 8165 w 10989"/>
                <a:gd name="connsiteY4-760" fmla="*/ 2211 h 10005"/>
                <a:gd name="connsiteX5-761" fmla="*/ 4482 w 10989"/>
                <a:gd name="connsiteY5-762" fmla="*/ 60 h 10005"/>
                <a:gd name="connsiteX6-763" fmla="*/ 1948 w 10989"/>
                <a:gd name="connsiteY6-764" fmla="*/ 3015 h 10005"/>
                <a:gd name="connsiteX0-765" fmla="*/ 2105 w 10707"/>
                <a:gd name="connsiteY0-766" fmla="*/ 3437 h 10005"/>
                <a:gd name="connsiteX1-767" fmla="*/ 2157 w 10707"/>
                <a:gd name="connsiteY1-768" fmla="*/ 8607 h 10005"/>
                <a:gd name="connsiteX2-769" fmla="*/ 6748 w 10707"/>
                <a:gd name="connsiteY2-770" fmla="*/ 8059 h 10005"/>
                <a:gd name="connsiteX3-771" fmla="*/ 9831 w 10707"/>
                <a:gd name="connsiteY3-772" fmla="*/ 4724 h 10005"/>
                <a:gd name="connsiteX4-773" fmla="*/ 7883 w 10707"/>
                <a:gd name="connsiteY4-774" fmla="*/ 2211 h 10005"/>
                <a:gd name="connsiteX5-775" fmla="*/ 4200 w 10707"/>
                <a:gd name="connsiteY5-776" fmla="*/ 60 h 10005"/>
                <a:gd name="connsiteX6-777" fmla="*/ 2105 w 10707"/>
                <a:gd name="connsiteY6-778" fmla="*/ 3437 h 10005"/>
                <a:gd name="connsiteX0-779" fmla="*/ 2178 w 10780"/>
                <a:gd name="connsiteY0-780" fmla="*/ 3437 h 10005"/>
                <a:gd name="connsiteX1-781" fmla="*/ 2230 w 10780"/>
                <a:gd name="connsiteY1-782" fmla="*/ 8607 h 10005"/>
                <a:gd name="connsiteX2-783" fmla="*/ 6821 w 10780"/>
                <a:gd name="connsiteY2-784" fmla="*/ 8059 h 10005"/>
                <a:gd name="connsiteX3-785" fmla="*/ 9904 w 10780"/>
                <a:gd name="connsiteY3-786" fmla="*/ 4724 h 10005"/>
                <a:gd name="connsiteX4-787" fmla="*/ 7956 w 10780"/>
                <a:gd name="connsiteY4-788" fmla="*/ 2211 h 10005"/>
                <a:gd name="connsiteX5-789" fmla="*/ 4273 w 10780"/>
                <a:gd name="connsiteY5-790" fmla="*/ 60 h 10005"/>
                <a:gd name="connsiteX6-791" fmla="*/ 2178 w 10780"/>
                <a:gd name="connsiteY6-792" fmla="*/ 3437 h 10005"/>
                <a:gd name="connsiteX0-793" fmla="*/ 2178 w 10780"/>
                <a:gd name="connsiteY0-794" fmla="*/ 3437 h 10005"/>
                <a:gd name="connsiteX1-795" fmla="*/ 2230 w 10780"/>
                <a:gd name="connsiteY1-796" fmla="*/ 8607 h 10005"/>
                <a:gd name="connsiteX2-797" fmla="*/ 6821 w 10780"/>
                <a:gd name="connsiteY2-798" fmla="*/ 8059 h 10005"/>
                <a:gd name="connsiteX3-799" fmla="*/ 9904 w 10780"/>
                <a:gd name="connsiteY3-800" fmla="*/ 4724 h 10005"/>
                <a:gd name="connsiteX4-801" fmla="*/ 7956 w 10780"/>
                <a:gd name="connsiteY4-802" fmla="*/ 2211 h 10005"/>
                <a:gd name="connsiteX5-803" fmla="*/ 4712 w 10780"/>
                <a:gd name="connsiteY5-804" fmla="*/ 60 h 10005"/>
                <a:gd name="connsiteX6-805" fmla="*/ 2178 w 10780"/>
                <a:gd name="connsiteY6-806" fmla="*/ 3437 h 10005"/>
                <a:gd name="connsiteX0-807" fmla="*/ 2178 w 10780"/>
                <a:gd name="connsiteY0-808" fmla="*/ 1987 h 8555"/>
                <a:gd name="connsiteX1-809" fmla="*/ 2230 w 10780"/>
                <a:gd name="connsiteY1-810" fmla="*/ 7157 h 8555"/>
                <a:gd name="connsiteX2-811" fmla="*/ 6821 w 10780"/>
                <a:gd name="connsiteY2-812" fmla="*/ 6609 h 8555"/>
                <a:gd name="connsiteX3-813" fmla="*/ 9904 w 10780"/>
                <a:gd name="connsiteY3-814" fmla="*/ 3274 h 8555"/>
                <a:gd name="connsiteX4-815" fmla="*/ 7956 w 10780"/>
                <a:gd name="connsiteY4-816" fmla="*/ 761 h 8555"/>
                <a:gd name="connsiteX5-817" fmla="*/ 2178 w 10780"/>
                <a:gd name="connsiteY5-818" fmla="*/ 1987 h 8555"/>
                <a:gd name="connsiteX0-819" fmla="*/ 2021 w 10001"/>
                <a:gd name="connsiteY0-820" fmla="*/ 2719 h 10396"/>
                <a:gd name="connsiteX1-821" fmla="*/ 2070 w 10001"/>
                <a:gd name="connsiteY1-822" fmla="*/ 8762 h 10396"/>
                <a:gd name="connsiteX2-823" fmla="*/ 6328 w 10001"/>
                <a:gd name="connsiteY2-824" fmla="*/ 8121 h 10396"/>
                <a:gd name="connsiteX3-825" fmla="*/ 9188 w 10001"/>
                <a:gd name="connsiteY3-826" fmla="*/ 4223 h 10396"/>
                <a:gd name="connsiteX4-827" fmla="*/ 7381 w 10001"/>
                <a:gd name="connsiteY4-828" fmla="*/ 1286 h 10396"/>
                <a:gd name="connsiteX5-829" fmla="*/ 2021 w 10001"/>
                <a:gd name="connsiteY5-830" fmla="*/ 2719 h 10396"/>
                <a:gd name="connsiteX0-831" fmla="*/ 2021 w 10001"/>
                <a:gd name="connsiteY0-832" fmla="*/ 3839 h 11516"/>
                <a:gd name="connsiteX1-833" fmla="*/ 2070 w 10001"/>
                <a:gd name="connsiteY1-834" fmla="*/ 9882 h 11516"/>
                <a:gd name="connsiteX2-835" fmla="*/ 6328 w 10001"/>
                <a:gd name="connsiteY2-836" fmla="*/ 9241 h 11516"/>
                <a:gd name="connsiteX3-837" fmla="*/ 9188 w 10001"/>
                <a:gd name="connsiteY3-838" fmla="*/ 5343 h 11516"/>
                <a:gd name="connsiteX4-839" fmla="*/ 7381 w 10001"/>
                <a:gd name="connsiteY4-840" fmla="*/ 2406 h 11516"/>
                <a:gd name="connsiteX5-841" fmla="*/ 2021 w 10001"/>
                <a:gd name="connsiteY5-842" fmla="*/ 3839 h 11516"/>
                <a:gd name="connsiteX0-843" fmla="*/ 2021 w 10001"/>
                <a:gd name="connsiteY0-844" fmla="*/ 3790 h 11467"/>
                <a:gd name="connsiteX1-845" fmla="*/ 2070 w 10001"/>
                <a:gd name="connsiteY1-846" fmla="*/ 9833 h 11467"/>
                <a:gd name="connsiteX2-847" fmla="*/ 6328 w 10001"/>
                <a:gd name="connsiteY2-848" fmla="*/ 9192 h 11467"/>
                <a:gd name="connsiteX3-849" fmla="*/ 9188 w 10001"/>
                <a:gd name="connsiteY3-850" fmla="*/ 5294 h 11467"/>
                <a:gd name="connsiteX4-851" fmla="*/ 7381 w 10001"/>
                <a:gd name="connsiteY4-852" fmla="*/ 2357 h 11467"/>
                <a:gd name="connsiteX5-853" fmla="*/ 2021 w 10001"/>
                <a:gd name="connsiteY5-854" fmla="*/ 3790 h 11467"/>
                <a:gd name="connsiteX0-855" fmla="*/ 1878 w 9858"/>
                <a:gd name="connsiteY0-856" fmla="*/ 3790 h 11001"/>
                <a:gd name="connsiteX1-857" fmla="*/ 2334 w 9858"/>
                <a:gd name="connsiteY1-858" fmla="*/ 8723 h 11001"/>
                <a:gd name="connsiteX2-859" fmla="*/ 6185 w 9858"/>
                <a:gd name="connsiteY2-860" fmla="*/ 9192 h 11001"/>
                <a:gd name="connsiteX3-861" fmla="*/ 9045 w 9858"/>
                <a:gd name="connsiteY3-862" fmla="*/ 5294 h 11001"/>
                <a:gd name="connsiteX4-863" fmla="*/ 7238 w 9858"/>
                <a:gd name="connsiteY4-864" fmla="*/ 2357 h 11001"/>
                <a:gd name="connsiteX5-865" fmla="*/ 1878 w 9858"/>
                <a:gd name="connsiteY5-866" fmla="*/ 3790 h 11001"/>
                <a:gd name="connsiteX0-867" fmla="*/ 1950 w 10045"/>
                <a:gd name="connsiteY0-868" fmla="*/ 3445 h 10000"/>
                <a:gd name="connsiteX1-869" fmla="*/ 2413 w 10045"/>
                <a:gd name="connsiteY1-870" fmla="*/ 7929 h 10000"/>
                <a:gd name="connsiteX2-871" fmla="*/ 6319 w 10045"/>
                <a:gd name="connsiteY2-872" fmla="*/ 8356 h 10000"/>
                <a:gd name="connsiteX3-873" fmla="*/ 9220 w 10045"/>
                <a:gd name="connsiteY3-874" fmla="*/ 4812 h 10000"/>
                <a:gd name="connsiteX4-875" fmla="*/ 7387 w 10045"/>
                <a:gd name="connsiteY4-876" fmla="*/ 2143 h 10000"/>
                <a:gd name="connsiteX5-877" fmla="*/ 1950 w 10045"/>
                <a:gd name="connsiteY5-878" fmla="*/ 3445 h 10000"/>
                <a:gd name="connsiteX0-879" fmla="*/ 1973 w 10068"/>
                <a:gd name="connsiteY0-880" fmla="*/ 3445 h 10000"/>
                <a:gd name="connsiteX1-881" fmla="*/ 2436 w 10068"/>
                <a:gd name="connsiteY1-882" fmla="*/ 7929 h 10000"/>
                <a:gd name="connsiteX2-883" fmla="*/ 6342 w 10068"/>
                <a:gd name="connsiteY2-884" fmla="*/ 8356 h 10000"/>
                <a:gd name="connsiteX3-885" fmla="*/ 9243 w 10068"/>
                <a:gd name="connsiteY3-886" fmla="*/ 4812 h 10000"/>
                <a:gd name="connsiteX4-887" fmla="*/ 7410 w 10068"/>
                <a:gd name="connsiteY4-888" fmla="*/ 2143 h 10000"/>
                <a:gd name="connsiteX5-889" fmla="*/ 1973 w 10068"/>
                <a:gd name="connsiteY5-890" fmla="*/ 3445 h 10000"/>
                <a:gd name="connsiteX0-891" fmla="*/ 1973 w 10068"/>
                <a:gd name="connsiteY0-892" fmla="*/ 3445 h 10206"/>
                <a:gd name="connsiteX1-893" fmla="*/ 2436 w 10068"/>
                <a:gd name="connsiteY1-894" fmla="*/ 7929 h 10206"/>
                <a:gd name="connsiteX2-895" fmla="*/ 6342 w 10068"/>
                <a:gd name="connsiteY2-896" fmla="*/ 8356 h 10206"/>
                <a:gd name="connsiteX3-897" fmla="*/ 9243 w 10068"/>
                <a:gd name="connsiteY3-898" fmla="*/ 4812 h 10206"/>
                <a:gd name="connsiteX4-899" fmla="*/ 7410 w 10068"/>
                <a:gd name="connsiteY4-900" fmla="*/ 2143 h 10206"/>
                <a:gd name="connsiteX5-901" fmla="*/ 1973 w 10068"/>
                <a:gd name="connsiteY5-902" fmla="*/ 3445 h 1020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0068" h="10206">
                  <a:moveTo>
                    <a:pt x="1973" y="3445"/>
                  </a:moveTo>
                  <a:cubicBezTo>
                    <a:pt x="-1652" y="4511"/>
                    <a:pt x="454" y="10071"/>
                    <a:pt x="2436" y="7929"/>
                  </a:cubicBezTo>
                  <a:cubicBezTo>
                    <a:pt x="2362" y="10356"/>
                    <a:pt x="5539" y="11342"/>
                    <a:pt x="6342" y="8356"/>
                  </a:cubicBezTo>
                  <a:cubicBezTo>
                    <a:pt x="7558" y="10071"/>
                    <a:pt x="10210" y="7561"/>
                    <a:pt x="9243" y="4812"/>
                  </a:cubicBezTo>
                  <a:cubicBezTo>
                    <a:pt x="11226" y="3945"/>
                    <a:pt x="9243" y="-451"/>
                    <a:pt x="7410" y="2143"/>
                  </a:cubicBezTo>
                  <a:cubicBezTo>
                    <a:pt x="6530" y="-776"/>
                    <a:pt x="2127" y="-1050"/>
                    <a:pt x="1973" y="3445"/>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Freeform 26"/>
            <p:cNvSpPr/>
            <p:nvPr/>
          </p:nvSpPr>
          <p:spPr bwMode="auto">
            <a:xfrm flipH="1">
              <a:off x="5442127" y="158663"/>
              <a:ext cx="379901" cy="284044"/>
            </a:xfrm>
            <a:custGeom>
              <a:avLst/>
              <a:gdLst>
                <a:gd name="T0" fmla="*/ 248 w 987"/>
                <a:gd name="T1" fmla="*/ 211 h 811"/>
                <a:gd name="T2" fmla="*/ 0 w 987"/>
                <a:gd name="T3" fmla="*/ 396 h 811"/>
                <a:gd name="T4" fmla="*/ 284 w 987"/>
                <a:gd name="T5" fmla="*/ 553 h 811"/>
                <a:gd name="T6" fmla="*/ 614 w 987"/>
                <a:gd name="T7" fmla="*/ 601 h 811"/>
                <a:gd name="T8" fmla="*/ 854 w 987"/>
                <a:gd name="T9" fmla="*/ 451 h 811"/>
                <a:gd name="T10" fmla="*/ 962 w 987"/>
                <a:gd name="T11" fmla="*/ 331 h 811"/>
                <a:gd name="T12" fmla="*/ 698 w 987"/>
                <a:gd name="T13" fmla="*/ 181 h 811"/>
                <a:gd name="T14" fmla="*/ 434 w 987"/>
                <a:gd name="T15" fmla="*/ 30 h 811"/>
                <a:gd name="T16" fmla="*/ 248 w 987"/>
                <a:gd name="T17" fmla="*/ 211 h 811"/>
                <a:gd name="connsiteX0" fmla="*/ 2513 w 9792"/>
                <a:gd name="connsiteY0" fmla="*/ 2274 h 8097"/>
                <a:gd name="connsiteX1" fmla="*/ 0 w 9792"/>
                <a:gd name="connsiteY1" fmla="*/ 4555 h 8097"/>
                <a:gd name="connsiteX2" fmla="*/ 2877 w 9792"/>
                <a:gd name="connsiteY2" fmla="*/ 6491 h 8097"/>
                <a:gd name="connsiteX3" fmla="*/ 6221 w 9792"/>
                <a:gd name="connsiteY3" fmla="*/ 7083 h 8097"/>
                <a:gd name="connsiteX4" fmla="*/ 8652 w 9792"/>
                <a:gd name="connsiteY4" fmla="*/ 5233 h 8097"/>
                <a:gd name="connsiteX5" fmla="*/ 9747 w 9792"/>
                <a:gd name="connsiteY5" fmla="*/ 3753 h 8097"/>
                <a:gd name="connsiteX6" fmla="*/ 7072 w 9792"/>
                <a:gd name="connsiteY6" fmla="*/ 1904 h 8097"/>
                <a:gd name="connsiteX7" fmla="*/ 4397 w 9792"/>
                <a:gd name="connsiteY7" fmla="*/ 42 h 8097"/>
                <a:gd name="connsiteX8" fmla="*/ 2513 w 9792"/>
                <a:gd name="connsiteY8" fmla="*/ 2274 h 8097"/>
                <a:gd name="connsiteX0-1" fmla="*/ 2566 w 9999"/>
                <a:gd name="connsiteY0-2" fmla="*/ 2808 h 10001"/>
                <a:gd name="connsiteX1-3" fmla="*/ 0 w 9999"/>
                <a:gd name="connsiteY1-4" fmla="*/ 5626 h 10001"/>
                <a:gd name="connsiteX2-5" fmla="*/ 2938 w 9999"/>
                <a:gd name="connsiteY2-6" fmla="*/ 8017 h 10001"/>
                <a:gd name="connsiteX3-7" fmla="*/ 6353 w 9999"/>
                <a:gd name="connsiteY3-8" fmla="*/ 8748 h 10001"/>
                <a:gd name="connsiteX4-9" fmla="*/ 8836 w 9999"/>
                <a:gd name="connsiteY4-10" fmla="*/ 6463 h 10001"/>
                <a:gd name="connsiteX5-11" fmla="*/ 9954 w 9999"/>
                <a:gd name="connsiteY5-12" fmla="*/ 4635 h 10001"/>
                <a:gd name="connsiteX6-13" fmla="*/ 7222 w 9999"/>
                <a:gd name="connsiteY6-14" fmla="*/ 2351 h 10001"/>
                <a:gd name="connsiteX7-15" fmla="*/ 4490 w 9999"/>
                <a:gd name="connsiteY7-16" fmla="*/ 52 h 10001"/>
                <a:gd name="connsiteX8-17" fmla="*/ 2566 w 9999"/>
                <a:gd name="connsiteY8-18" fmla="*/ 2808 h 10001"/>
                <a:gd name="connsiteX0-19" fmla="*/ 2566 w 10000"/>
                <a:gd name="connsiteY0-20" fmla="*/ 2808 h 10000"/>
                <a:gd name="connsiteX1-21" fmla="*/ 0 w 10000"/>
                <a:gd name="connsiteY1-22" fmla="*/ 5625 h 10000"/>
                <a:gd name="connsiteX2-23" fmla="*/ 2938 w 10000"/>
                <a:gd name="connsiteY2-24" fmla="*/ 8016 h 10000"/>
                <a:gd name="connsiteX3-25" fmla="*/ 6354 w 10000"/>
                <a:gd name="connsiteY3-26" fmla="*/ 8747 h 10000"/>
                <a:gd name="connsiteX4-27" fmla="*/ 8837 w 10000"/>
                <a:gd name="connsiteY4-28" fmla="*/ 6462 h 10000"/>
                <a:gd name="connsiteX5-29" fmla="*/ 9955 w 10000"/>
                <a:gd name="connsiteY5-30" fmla="*/ 4635 h 10000"/>
                <a:gd name="connsiteX6-31" fmla="*/ 7223 w 10000"/>
                <a:gd name="connsiteY6-32" fmla="*/ 2351 h 10000"/>
                <a:gd name="connsiteX7-33" fmla="*/ 4490 w 10000"/>
                <a:gd name="connsiteY7-34" fmla="*/ 52 h 10000"/>
                <a:gd name="connsiteX8-35" fmla="*/ 2566 w 10000"/>
                <a:gd name="connsiteY8-36" fmla="*/ 2808 h 10000"/>
                <a:gd name="connsiteX0-37" fmla="*/ 2566 w 10000"/>
                <a:gd name="connsiteY0-38" fmla="*/ 2808 h 10000"/>
                <a:gd name="connsiteX1-39" fmla="*/ 0 w 10000"/>
                <a:gd name="connsiteY1-40" fmla="*/ 5625 h 10000"/>
                <a:gd name="connsiteX2-41" fmla="*/ 2938 w 10000"/>
                <a:gd name="connsiteY2-42" fmla="*/ 8016 h 10000"/>
                <a:gd name="connsiteX3-43" fmla="*/ 6354 w 10000"/>
                <a:gd name="connsiteY3-44" fmla="*/ 8747 h 10000"/>
                <a:gd name="connsiteX4-45" fmla="*/ 8837 w 10000"/>
                <a:gd name="connsiteY4-46" fmla="*/ 6462 h 10000"/>
                <a:gd name="connsiteX5-47" fmla="*/ 9955 w 10000"/>
                <a:gd name="connsiteY5-48" fmla="*/ 4635 h 10000"/>
                <a:gd name="connsiteX6-49" fmla="*/ 7223 w 10000"/>
                <a:gd name="connsiteY6-50" fmla="*/ 2351 h 10000"/>
                <a:gd name="connsiteX7-51" fmla="*/ 4490 w 10000"/>
                <a:gd name="connsiteY7-52" fmla="*/ 52 h 10000"/>
                <a:gd name="connsiteX8-53" fmla="*/ 2566 w 10000"/>
                <a:gd name="connsiteY8-54" fmla="*/ 2808 h 10000"/>
                <a:gd name="connsiteX0-55" fmla="*/ 2566 w 10000"/>
                <a:gd name="connsiteY0-56" fmla="*/ 2808 h 10000"/>
                <a:gd name="connsiteX1-57" fmla="*/ 0 w 10000"/>
                <a:gd name="connsiteY1-58" fmla="*/ 5625 h 10000"/>
                <a:gd name="connsiteX2-59" fmla="*/ 2938 w 10000"/>
                <a:gd name="connsiteY2-60" fmla="*/ 8016 h 10000"/>
                <a:gd name="connsiteX3-61" fmla="*/ 6354 w 10000"/>
                <a:gd name="connsiteY3-62" fmla="*/ 8747 h 10000"/>
                <a:gd name="connsiteX4-63" fmla="*/ 8837 w 10000"/>
                <a:gd name="connsiteY4-64" fmla="*/ 6462 h 10000"/>
                <a:gd name="connsiteX5-65" fmla="*/ 9955 w 10000"/>
                <a:gd name="connsiteY5-66" fmla="*/ 4635 h 10000"/>
                <a:gd name="connsiteX6-67" fmla="*/ 7223 w 10000"/>
                <a:gd name="connsiteY6-68" fmla="*/ 2351 h 10000"/>
                <a:gd name="connsiteX7-69" fmla="*/ 4490 w 10000"/>
                <a:gd name="connsiteY7-70" fmla="*/ 52 h 10000"/>
                <a:gd name="connsiteX8-71" fmla="*/ 2566 w 10000"/>
                <a:gd name="connsiteY8-72" fmla="*/ 2808 h 10000"/>
                <a:gd name="connsiteX0-73" fmla="*/ 2566 w 10000"/>
                <a:gd name="connsiteY0-74" fmla="*/ 2808 h 10020"/>
                <a:gd name="connsiteX1-75" fmla="*/ 0 w 10000"/>
                <a:gd name="connsiteY1-76" fmla="*/ 5625 h 10020"/>
                <a:gd name="connsiteX2-77" fmla="*/ 2938 w 10000"/>
                <a:gd name="connsiteY2-78" fmla="*/ 8016 h 10020"/>
                <a:gd name="connsiteX3-79" fmla="*/ 6154 w 10000"/>
                <a:gd name="connsiteY3-80" fmla="*/ 8649 h 10020"/>
                <a:gd name="connsiteX4-81" fmla="*/ 8837 w 10000"/>
                <a:gd name="connsiteY4-82" fmla="*/ 6462 h 10020"/>
                <a:gd name="connsiteX5-83" fmla="*/ 9955 w 10000"/>
                <a:gd name="connsiteY5-84" fmla="*/ 4635 h 10020"/>
                <a:gd name="connsiteX6-85" fmla="*/ 7223 w 10000"/>
                <a:gd name="connsiteY6-86" fmla="*/ 2351 h 10020"/>
                <a:gd name="connsiteX7-87" fmla="*/ 4490 w 10000"/>
                <a:gd name="connsiteY7-88" fmla="*/ 52 h 10020"/>
                <a:gd name="connsiteX8-89" fmla="*/ 2566 w 10000"/>
                <a:gd name="connsiteY8-90" fmla="*/ 2808 h 10020"/>
                <a:gd name="connsiteX0-91" fmla="*/ 2566 w 10000"/>
                <a:gd name="connsiteY0-92" fmla="*/ 2808 h 10020"/>
                <a:gd name="connsiteX1-93" fmla="*/ 0 w 10000"/>
                <a:gd name="connsiteY1-94" fmla="*/ 5625 h 10020"/>
                <a:gd name="connsiteX2-95" fmla="*/ 2938 w 10000"/>
                <a:gd name="connsiteY2-96" fmla="*/ 8016 h 10020"/>
                <a:gd name="connsiteX3-97" fmla="*/ 6154 w 10000"/>
                <a:gd name="connsiteY3-98" fmla="*/ 8649 h 10020"/>
                <a:gd name="connsiteX4-99" fmla="*/ 8837 w 10000"/>
                <a:gd name="connsiteY4-100" fmla="*/ 6462 h 10020"/>
                <a:gd name="connsiteX5-101" fmla="*/ 9955 w 10000"/>
                <a:gd name="connsiteY5-102" fmla="*/ 4635 h 10020"/>
                <a:gd name="connsiteX6-103" fmla="*/ 7223 w 10000"/>
                <a:gd name="connsiteY6-104" fmla="*/ 2351 h 10020"/>
                <a:gd name="connsiteX7-105" fmla="*/ 4490 w 10000"/>
                <a:gd name="connsiteY7-106" fmla="*/ 52 h 10020"/>
                <a:gd name="connsiteX8-107" fmla="*/ 2566 w 10000"/>
                <a:gd name="connsiteY8-108" fmla="*/ 2808 h 10020"/>
                <a:gd name="connsiteX0-109" fmla="*/ 2566 w 10000"/>
                <a:gd name="connsiteY0-110" fmla="*/ 2808 h 10221"/>
                <a:gd name="connsiteX1-111" fmla="*/ 0 w 10000"/>
                <a:gd name="connsiteY1-112" fmla="*/ 5625 h 10221"/>
                <a:gd name="connsiteX2-113" fmla="*/ 2938 w 10000"/>
                <a:gd name="connsiteY2-114" fmla="*/ 8016 h 10221"/>
                <a:gd name="connsiteX3-115" fmla="*/ 6154 w 10000"/>
                <a:gd name="connsiteY3-116" fmla="*/ 8649 h 10221"/>
                <a:gd name="connsiteX4-117" fmla="*/ 8837 w 10000"/>
                <a:gd name="connsiteY4-118" fmla="*/ 6462 h 10221"/>
                <a:gd name="connsiteX5-119" fmla="*/ 9955 w 10000"/>
                <a:gd name="connsiteY5-120" fmla="*/ 4635 h 10221"/>
                <a:gd name="connsiteX6-121" fmla="*/ 7223 w 10000"/>
                <a:gd name="connsiteY6-122" fmla="*/ 2351 h 10221"/>
                <a:gd name="connsiteX7-123" fmla="*/ 4490 w 10000"/>
                <a:gd name="connsiteY7-124" fmla="*/ 52 h 10221"/>
                <a:gd name="connsiteX8-125" fmla="*/ 2566 w 10000"/>
                <a:gd name="connsiteY8-126" fmla="*/ 2808 h 10221"/>
                <a:gd name="connsiteX0-127" fmla="*/ 2566 w 10000"/>
                <a:gd name="connsiteY0-128" fmla="*/ 2808 h 10221"/>
                <a:gd name="connsiteX1-129" fmla="*/ 0 w 10000"/>
                <a:gd name="connsiteY1-130" fmla="*/ 5625 h 10221"/>
                <a:gd name="connsiteX2-131" fmla="*/ 2938 w 10000"/>
                <a:gd name="connsiteY2-132" fmla="*/ 8016 h 10221"/>
                <a:gd name="connsiteX3-133" fmla="*/ 6154 w 10000"/>
                <a:gd name="connsiteY3-134" fmla="*/ 8649 h 10221"/>
                <a:gd name="connsiteX4-135" fmla="*/ 8837 w 10000"/>
                <a:gd name="connsiteY4-136" fmla="*/ 6462 h 10221"/>
                <a:gd name="connsiteX5-137" fmla="*/ 9955 w 10000"/>
                <a:gd name="connsiteY5-138" fmla="*/ 4635 h 10221"/>
                <a:gd name="connsiteX6-139" fmla="*/ 7223 w 10000"/>
                <a:gd name="connsiteY6-140" fmla="*/ 2351 h 10221"/>
                <a:gd name="connsiteX7-141" fmla="*/ 4490 w 10000"/>
                <a:gd name="connsiteY7-142" fmla="*/ 52 h 10221"/>
                <a:gd name="connsiteX8-143" fmla="*/ 2566 w 10000"/>
                <a:gd name="connsiteY8-144" fmla="*/ 2808 h 10221"/>
                <a:gd name="connsiteX0-145" fmla="*/ 154 w 7588"/>
                <a:gd name="connsiteY0-146" fmla="*/ 2808 h 10221"/>
                <a:gd name="connsiteX1-147" fmla="*/ 526 w 7588"/>
                <a:gd name="connsiteY1-148" fmla="*/ 8016 h 10221"/>
                <a:gd name="connsiteX2-149" fmla="*/ 3742 w 7588"/>
                <a:gd name="connsiteY2-150" fmla="*/ 8649 h 10221"/>
                <a:gd name="connsiteX3-151" fmla="*/ 6425 w 7588"/>
                <a:gd name="connsiteY3-152" fmla="*/ 6462 h 10221"/>
                <a:gd name="connsiteX4-153" fmla="*/ 7543 w 7588"/>
                <a:gd name="connsiteY4-154" fmla="*/ 4635 h 10221"/>
                <a:gd name="connsiteX5-155" fmla="*/ 4811 w 7588"/>
                <a:gd name="connsiteY5-156" fmla="*/ 2351 h 10221"/>
                <a:gd name="connsiteX6-157" fmla="*/ 2078 w 7588"/>
                <a:gd name="connsiteY6-158" fmla="*/ 52 h 10221"/>
                <a:gd name="connsiteX7-159" fmla="*/ 154 w 7588"/>
                <a:gd name="connsiteY7-160" fmla="*/ 2808 h 10221"/>
                <a:gd name="connsiteX0-161" fmla="*/ 203 w 10001"/>
                <a:gd name="connsiteY0-162" fmla="*/ 2747 h 10000"/>
                <a:gd name="connsiteX1-163" fmla="*/ 693 w 10001"/>
                <a:gd name="connsiteY1-164" fmla="*/ 7843 h 10000"/>
                <a:gd name="connsiteX2-165" fmla="*/ 4931 w 10001"/>
                <a:gd name="connsiteY2-166" fmla="*/ 8462 h 10000"/>
                <a:gd name="connsiteX3-167" fmla="*/ 8467 w 10001"/>
                <a:gd name="connsiteY3-168" fmla="*/ 6322 h 10000"/>
                <a:gd name="connsiteX4-169" fmla="*/ 9941 w 10001"/>
                <a:gd name="connsiteY4-170" fmla="*/ 4535 h 10000"/>
                <a:gd name="connsiteX5-171" fmla="*/ 6340 w 10001"/>
                <a:gd name="connsiteY5-172" fmla="*/ 2300 h 10000"/>
                <a:gd name="connsiteX6-173" fmla="*/ 2739 w 10001"/>
                <a:gd name="connsiteY6-174" fmla="*/ 51 h 10000"/>
                <a:gd name="connsiteX7-175" fmla="*/ 203 w 10001"/>
                <a:gd name="connsiteY7-176" fmla="*/ 2747 h 10000"/>
                <a:gd name="connsiteX0-177" fmla="*/ 1724 w 11522"/>
                <a:gd name="connsiteY0-178" fmla="*/ 2747 h 10000"/>
                <a:gd name="connsiteX1-179" fmla="*/ 2214 w 11522"/>
                <a:gd name="connsiteY1-180" fmla="*/ 7843 h 10000"/>
                <a:gd name="connsiteX2-181" fmla="*/ 6452 w 11522"/>
                <a:gd name="connsiteY2-182" fmla="*/ 8462 h 10000"/>
                <a:gd name="connsiteX3-183" fmla="*/ 9988 w 11522"/>
                <a:gd name="connsiteY3-184" fmla="*/ 6322 h 10000"/>
                <a:gd name="connsiteX4-185" fmla="*/ 11462 w 11522"/>
                <a:gd name="connsiteY4-186" fmla="*/ 4535 h 10000"/>
                <a:gd name="connsiteX5-187" fmla="*/ 7861 w 11522"/>
                <a:gd name="connsiteY5-188" fmla="*/ 2300 h 10000"/>
                <a:gd name="connsiteX6-189" fmla="*/ 4260 w 11522"/>
                <a:gd name="connsiteY6-190" fmla="*/ 51 h 10000"/>
                <a:gd name="connsiteX7-191" fmla="*/ 1724 w 11522"/>
                <a:gd name="connsiteY7-192" fmla="*/ 2747 h 10000"/>
                <a:gd name="connsiteX0-193" fmla="*/ 1724 w 11522"/>
                <a:gd name="connsiteY0-194" fmla="*/ 2747 h 10000"/>
                <a:gd name="connsiteX1-195" fmla="*/ 2214 w 11522"/>
                <a:gd name="connsiteY1-196" fmla="*/ 7843 h 10000"/>
                <a:gd name="connsiteX2-197" fmla="*/ 6452 w 11522"/>
                <a:gd name="connsiteY2-198" fmla="*/ 8462 h 10000"/>
                <a:gd name="connsiteX3-199" fmla="*/ 9988 w 11522"/>
                <a:gd name="connsiteY3-200" fmla="*/ 6322 h 10000"/>
                <a:gd name="connsiteX4-201" fmla="*/ 11462 w 11522"/>
                <a:gd name="connsiteY4-202" fmla="*/ 4535 h 10000"/>
                <a:gd name="connsiteX5-203" fmla="*/ 7861 w 11522"/>
                <a:gd name="connsiteY5-204" fmla="*/ 2300 h 10000"/>
                <a:gd name="connsiteX6-205" fmla="*/ 4260 w 11522"/>
                <a:gd name="connsiteY6-206" fmla="*/ 51 h 10000"/>
                <a:gd name="connsiteX7-207" fmla="*/ 1724 w 11522"/>
                <a:gd name="connsiteY7-208" fmla="*/ 2747 h 10000"/>
                <a:gd name="connsiteX0-209" fmla="*/ 1990 w 11788"/>
                <a:gd name="connsiteY0-210" fmla="*/ 2747 h 10000"/>
                <a:gd name="connsiteX1-211" fmla="*/ 2480 w 11788"/>
                <a:gd name="connsiteY1-212" fmla="*/ 7843 h 10000"/>
                <a:gd name="connsiteX2-213" fmla="*/ 6718 w 11788"/>
                <a:gd name="connsiteY2-214" fmla="*/ 8462 h 10000"/>
                <a:gd name="connsiteX3-215" fmla="*/ 10254 w 11788"/>
                <a:gd name="connsiteY3-216" fmla="*/ 6322 h 10000"/>
                <a:gd name="connsiteX4-217" fmla="*/ 11728 w 11788"/>
                <a:gd name="connsiteY4-218" fmla="*/ 4535 h 10000"/>
                <a:gd name="connsiteX5-219" fmla="*/ 8127 w 11788"/>
                <a:gd name="connsiteY5-220" fmla="*/ 2300 h 10000"/>
                <a:gd name="connsiteX6-221" fmla="*/ 4526 w 11788"/>
                <a:gd name="connsiteY6-222" fmla="*/ 51 h 10000"/>
                <a:gd name="connsiteX7-223" fmla="*/ 1990 w 11788"/>
                <a:gd name="connsiteY7-224" fmla="*/ 2747 h 10000"/>
                <a:gd name="connsiteX0-225" fmla="*/ 1952 w 11750"/>
                <a:gd name="connsiteY0-226" fmla="*/ 2747 h 10000"/>
                <a:gd name="connsiteX1-227" fmla="*/ 2442 w 11750"/>
                <a:gd name="connsiteY1-228" fmla="*/ 7843 h 10000"/>
                <a:gd name="connsiteX2-229" fmla="*/ 6680 w 11750"/>
                <a:gd name="connsiteY2-230" fmla="*/ 8462 h 10000"/>
                <a:gd name="connsiteX3-231" fmla="*/ 10216 w 11750"/>
                <a:gd name="connsiteY3-232" fmla="*/ 6322 h 10000"/>
                <a:gd name="connsiteX4-233" fmla="*/ 11690 w 11750"/>
                <a:gd name="connsiteY4-234" fmla="*/ 4535 h 10000"/>
                <a:gd name="connsiteX5-235" fmla="*/ 8089 w 11750"/>
                <a:gd name="connsiteY5-236" fmla="*/ 2300 h 10000"/>
                <a:gd name="connsiteX6-237" fmla="*/ 4488 w 11750"/>
                <a:gd name="connsiteY6-238" fmla="*/ 51 h 10000"/>
                <a:gd name="connsiteX7-239" fmla="*/ 1952 w 11750"/>
                <a:gd name="connsiteY7-240" fmla="*/ 2747 h 10000"/>
                <a:gd name="connsiteX0-241" fmla="*/ 1952 w 11750"/>
                <a:gd name="connsiteY0-242" fmla="*/ 2747 h 10075"/>
                <a:gd name="connsiteX1-243" fmla="*/ 2442 w 11750"/>
                <a:gd name="connsiteY1-244" fmla="*/ 7843 h 10075"/>
                <a:gd name="connsiteX2-245" fmla="*/ 6680 w 11750"/>
                <a:gd name="connsiteY2-246" fmla="*/ 8462 h 10075"/>
                <a:gd name="connsiteX3-247" fmla="*/ 10216 w 11750"/>
                <a:gd name="connsiteY3-248" fmla="*/ 6322 h 10075"/>
                <a:gd name="connsiteX4-249" fmla="*/ 11690 w 11750"/>
                <a:gd name="connsiteY4-250" fmla="*/ 4535 h 10075"/>
                <a:gd name="connsiteX5-251" fmla="*/ 8089 w 11750"/>
                <a:gd name="connsiteY5-252" fmla="*/ 2300 h 10075"/>
                <a:gd name="connsiteX6-253" fmla="*/ 4488 w 11750"/>
                <a:gd name="connsiteY6-254" fmla="*/ 51 h 10075"/>
                <a:gd name="connsiteX7-255" fmla="*/ 1952 w 11750"/>
                <a:gd name="connsiteY7-256" fmla="*/ 2747 h 10075"/>
                <a:gd name="connsiteX0-257" fmla="*/ 1952 w 11750"/>
                <a:gd name="connsiteY0-258" fmla="*/ 2747 h 9991"/>
                <a:gd name="connsiteX1-259" fmla="*/ 2442 w 11750"/>
                <a:gd name="connsiteY1-260" fmla="*/ 7843 h 9991"/>
                <a:gd name="connsiteX2-261" fmla="*/ 6680 w 11750"/>
                <a:gd name="connsiteY2-262" fmla="*/ 8462 h 9991"/>
                <a:gd name="connsiteX3-263" fmla="*/ 10216 w 11750"/>
                <a:gd name="connsiteY3-264" fmla="*/ 6322 h 9991"/>
                <a:gd name="connsiteX4-265" fmla="*/ 11690 w 11750"/>
                <a:gd name="connsiteY4-266" fmla="*/ 4535 h 9991"/>
                <a:gd name="connsiteX5-267" fmla="*/ 8089 w 11750"/>
                <a:gd name="connsiteY5-268" fmla="*/ 2300 h 9991"/>
                <a:gd name="connsiteX6-269" fmla="*/ 4488 w 11750"/>
                <a:gd name="connsiteY6-270" fmla="*/ 51 h 9991"/>
                <a:gd name="connsiteX7-271" fmla="*/ 1952 w 11750"/>
                <a:gd name="connsiteY7-272" fmla="*/ 2747 h 9991"/>
                <a:gd name="connsiteX0-273" fmla="*/ 1661 w 10000"/>
                <a:gd name="connsiteY0-274" fmla="*/ 2748 h 9999"/>
                <a:gd name="connsiteX1-275" fmla="*/ 2078 w 10000"/>
                <a:gd name="connsiteY1-276" fmla="*/ 7849 h 9999"/>
                <a:gd name="connsiteX2-277" fmla="*/ 5685 w 10000"/>
                <a:gd name="connsiteY2-278" fmla="*/ 8469 h 9999"/>
                <a:gd name="connsiteX3-279" fmla="*/ 8694 w 10000"/>
                <a:gd name="connsiteY3-280" fmla="*/ 6327 h 9999"/>
                <a:gd name="connsiteX4-281" fmla="*/ 9949 w 10000"/>
                <a:gd name="connsiteY4-282" fmla="*/ 4538 h 9999"/>
                <a:gd name="connsiteX5-283" fmla="*/ 6884 w 10000"/>
                <a:gd name="connsiteY5-284" fmla="*/ 2301 h 9999"/>
                <a:gd name="connsiteX6-285" fmla="*/ 3820 w 10000"/>
                <a:gd name="connsiteY6-286" fmla="*/ 50 h 9999"/>
                <a:gd name="connsiteX7-287" fmla="*/ 1661 w 10000"/>
                <a:gd name="connsiteY7-288" fmla="*/ 2748 h 9999"/>
                <a:gd name="connsiteX0-289" fmla="*/ 1661 w 10000"/>
                <a:gd name="connsiteY0-290" fmla="*/ 2748 h 10000"/>
                <a:gd name="connsiteX1-291" fmla="*/ 2078 w 10000"/>
                <a:gd name="connsiteY1-292" fmla="*/ 7850 h 10000"/>
                <a:gd name="connsiteX2-293" fmla="*/ 5685 w 10000"/>
                <a:gd name="connsiteY2-294" fmla="*/ 8470 h 10000"/>
                <a:gd name="connsiteX3-295" fmla="*/ 8013 w 10000"/>
                <a:gd name="connsiteY3-296" fmla="*/ 8890 h 10000"/>
                <a:gd name="connsiteX4-297" fmla="*/ 8694 w 10000"/>
                <a:gd name="connsiteY4-298" fmla="*/ 6328 h 10000"/>
                <a:gd name="connsiteX5-299" fmla="*/ 9949 w 10000"/>
                <a:gd name="connsiteY5-300" fmla="*/ 4538 h 10000"/>
                <a:gd name="connsiteX6-301" fmla="*/ 6884 w 10000"/>
                <a:gd name="connsiteY6-302" fmla="*/ 2301 h 10000"/>
                <a:gd name="connsiteX7-303" fmla="*/ 3820 w 10000"/>
                <a:gd name="connsiteY7-304" fmla="*/ 50 h 10000"/>
                <a:gd name="connsiteX8-305" fmla="*/ 1661 w 10000"/>
                <a:gd name="connsiteY8-306" fmla="*/ 2748 h 10000"/>
                <a:gd name="connsiteX0-307" fmla="*/ 1661 w 10000"/>
                <a:gd name="connsiteY0-308" fmla="*/ 2748 h 8979"/>
                <a:gd name="connsiteX1-309" fmla="*/ 2078 w 10000"/>
                <a:gd name="connsiteY1-310" fmla="*/ 7850 h 8979"/>
                <a:gd name="connsiteX2-311" fmla="*/ 8013 w 10000"/>
                <a:gd name="connsiteY2-312" fmla="*/ 8890 h 8979"/>
                <a:gd name="connsiteX3-313" fmla="*/ 8694 w 10000"/>
                <a:gd name="connsiteY3-314" fmla="*/ 6328 h 8979"/>
                <a:gd name="connsiteX4-315" fmla="*/ 9949 w 10000"/>
                <a:gd name="connsiteY4-316" fmla="*/ 4538 h 8979"/>
                <a:gd name="connsiteX5-317" fmla="*/ 6884 w 10000"/>
                <a:gd name="connsiteY5-318" fmla="*/ 2301 h 8979"/>
                <a:gd name="connsiteX6-319" fmla="*/ 3820 w 10000"/>
                <a:gd name="connsiteY6-320" fmla="*/ 50 h 8979"/>
                <a:gd name="connsiteX7-321" fmla="*/ 1661 w 10000"/>
                <a:gd name="connsiteY7-322" fmla="*/ 2748 h 8979"/>
                <a:gd name="connsiteX0-323" fmla="*/ 1661 w 10000"/>
                <a:gd name="connsiteY0-324" fmla="*/ 3060 h 9597"/>
                <a:gd name="connsiteX1-325" fmla="*/ 2078 w 10000"/>
                <a:gd name="connsiteY1-326" fmla="*/ 8743 h 9597"/>
                <a:gd name="connsiteX2-327" fmla="*/ 5842 w 10000"/>
                <a:gd name="connsiteY2-328" fmla="*/ 9365 h 9597"/>
                <a:gd name="connsiteX3-329" fmla="*/ 8694 w 10000"/>
                <a:gd name="connsiteY3-330" fmla="*/ 7048 h 9597"/>
                <a:gd name="connsiteX4-331" fmla="*/ 9949 w 10000"/>
                <a:gd name="connsiteY4-332" fmla="*/ 5054 h 9597"/>
                <a:gd name="connsiteX5-333" fmla="*/ 6884 w 10000"/>
                <a:gd name="connsiteY5-334" fmla="*/ 2563 h 9597"/>
                <a:gd name="connsiteX6-335" fmla="*/ 3820 w 10000"/>
                <a:gd name="connsiteY6-336" fmla="*/ 56 h 9597"/>
                <a:gd name="connsiteX7-337" fmla="*/ 1661 w 10000"/>
                <a:gd name="connsiteY7-338" fmla="*/ 3060 h 9597"/>
                <a:gd name="connsiteX0-339" fmla="*/ 1661 w 10000"/>
                <a:gd name="connsiteY0-340" fmla="*/ 3188 h 10000"/>
                <a:gd name="connsiteX1-341" fmla="*/ 2078 w 10000"/>
                <a:gd name="connsiteY1-342" fmla="*/ 9110 h 10000"/>
                <a:gd name="connsiteX2-343" fmla="*/ 5842 w 10000"/>
                <a:gd name="connsiteY2-344" fmla="*/ 9758 h 10000"/>
                <a:gd name="connsiteX3-345" fmla="*/ 8694 w 10000"/>
                <a:gd name="connsiteY3-346" fmla="*/ 7344 h 10000"/>
                <a:gd name="connsiteX4-347" fmla="*/ 9949 w 10000"/>
                <a:gd name="connsiteY4-348" fmla="*/ 5266 h 10000"/>
                <a:gd name="connsiteX5-349" fmla="*/ 6884 w 10000"/>
                <a:gd name="connsiteY5-350" fmla="*/ 2671 h 10000"/>
                <a:gd name="connsiteX6-351" fmla="*/ 3820 w 10000"/>
                <a:gd name="connsiteY6-352" fmla="*/ 58 h 10000"/>
                <a:gd name="connsiteX7-353" fmla="*/ 1661 w 10000"/>
                <a:gd name="connsiteY7-354" fmla="*/ 3188 h 10000"/>
                <a:gd name="connsiteX0-355" fmla="*/ 1661 w 10000"/>
                <a:gd name="connsiteY0-356" fmla="*/ 3188 h 10832"/>
                <a:gd name="connsiteX1-357" fmla="*/ 2078 w 10000"/>
                <a:gd name="connsiteY1-358" fmla="*/ 9110 h 10832"/>
                <a:gd name="connsiteX2-359" fmla="*/ 5842 w 10000"/>
                <a:gd name="connsiteY2-360" fmla="*/ 9758 h 10832"/>
                <a:gd name="connsiteX3-361" fmla="*/ 8694 w 10000"/>
                <a:gd name="connsiteY3-362" fmla="*/ 7344 h 10832"/>
                <a:gd name="connsiteX4-363" fmla="*/ 9949 w 10000"/>
                <a:gd name="connsiteY4-364" fmla="*/ 5266 h 10832"/>
                <a:gd name="connsiteX5-365" fmla="*/ 6884 w 10000"/>
                <a:gd name="connsiteY5-366" fmla="*/ 2671 h 10832"/>
                <a:gd name="connsiteX6-367" fmla="*/ 3820 w 10000"/>
                <a:gd name="connsiteY6-368" fmla="*/ 58 h 10832"/>
                <a:gd name="connsiteX7-369" fmla="*/ 1661 w 10000"/>
                <a:gd name="connsiteY7-370" fmla="*/ 3188 h 10832"/>
                <a:gd name="connsiteX0-371" fmla="*/ 1661 w 10000"/>
                <a:gd name="connsiteY0-372" fmla="*/ 3188 h 11278"/>
                <a:gd name="connsiteX1-373" fmla="*/ 2078 w 10000"/>
                <a:gd name="connsiteY1-374" fmla="*/ 9110 h 11278"/>
                <a:gd name="connsiteX2-375" fmla="*/ 5842 w 10000"/>
                <a:gd name="connsiteY2-376" fmla="*/ 9758 h 11278"/>
                <a:gd name="connsiteX3-377" fmla="*/ 8694 w 10000"/>
                <a:gd name="connsiteY3-378" fmla="*/ 7344 h 11278"/>
                <a:gd name="connsiteX4-379" fmla="*/ 9949 w 10000"/>
                <a:gd name="connsiteY4-380" fmla="*/ 5266 h 11278"/>
                <a:gd name="connsiteX5-381" fmla="*/ 6884 w 10000"/>
                <a:gd name="connsiteY5-382" fmla="*/ 2671 h 11278"/>
                <a:gd name="connsiteX6-383" fmla="*/ 3820 w 10000"/>
                <a:gd name="connsiteY6-384" fmla="*/ 58 h 11278"/>
                <a:gd name="connsiteX7-385" fmla="*/ 1661 w 10000"/>
                <a:gd name="connsiteY7-386" fmla="*/ 3188 h 11278"/>
                <a:gd name="connsiteX0-387" fmla="*/ 1661 w 10000"/>
                <a:gd name="connsiteY0-388" fmla="*/ 3188 h 11419"/>
                <a:gd name="connsiteX1-389" fmla="*/ 2078 w 10000"/>
                <a:gd name="connsiteY1-390" fmla="*/ 9110 h 11419"/>
                <a:gd name="connsiteX2-391" fmla="*/ 5842 w 10000"/>
                <a:gd name="connsiteY2-392" fmla="*/ 9758 h 11419"/>
                <a:gd name="connsiteX3-393" fmla="*/ 8694 w 10000"/>
                <a:gd name="connsiteY3-394" fmla="*/ 7344 h 11419"/>
                <a:gd name="connsiteX4-395" fmla="*/ 9949 w 10000"/>
                <a:gd name="connsiteY4-396" fmla="*/ 5266 h 11419"/>
                <a:gd name="connsiteX5-397" fmla="*/ 6884 w 10000"/>
                <a:gd name="connsiteY5-398" fmla="*/ 2671 h 11419"/>
                <a:gd name="connsiteX6-399" fmla="*/ 3820 w 10000"/>
                <a:gd name="connsiteY6-400" fmla="*/ 58 h 11419"/>
                <a:gd name="connsiteX7-401" fmla="*/ 1661 w 10000"/>
                <a:gd name="connsiteY7-402" fmla="*/ 3188 h 11419"/>
                <a:gd name="connsiteX0-403" fmla="*/ 1661 w 10000"/>
                <a:gd name="connsiteY0-404" fmla="*/ 3188 h 11077"/>
                <a:gd name="connsiteX1-405" fmla="*/ 2078 w 10000"/>
                <a:gd name="connsiteY1-406" fmla="*/ 9110 h 11077"/>
                <a:gd name="connsiteX2-407" fmla="*/ 5842 w 10000"/>
                <a:gd name="connsiteY2-408" fmla="*/ 9758 h 11077"/>
                <a:gd name="connsiteX3-409" fmla="*/ 8694 w 10000"/>
                <a:gd name="connsiteY3-410" fmla="*/ 7344 h 11077"/>
                <a:gd name="connsiteX4-411" fmla="*/ 9949 w 10000"/>
                <a:gd name="connsiteY4-412" fmla="*/ 5266 h 11077"/>
                <a:gd name="connsiteX5-413" fmla="*/ 6884 w 10000"/>
                <a:gd name="connsiteY5-414" fmla="*/ 2671 h 11077"/>
                <a:gd name="connsiteX6-415" fmla="*/ 3820 w 10000"/>
                <a:gd name="connsiteY6-416" fmla="*/ 58 h 11077"/>
                <a:gd name="connsiteX7-417" fmla="*/ 1661 w 10000"/>
                <a:gd name="connsiteY7-418" fmla="*/ 3188 h 11077"/>
                <a:gd name="connsiteX0-419" fmla="*/ 1661 w 10000"/>
                <a:gd name="connsiteY0-420" fmla="*/ 3188 h 10386"/>
                <a:gd name="connsiteX1-421" fmla="*/ 2078 w 10000"/>
                <a:gd name="connsiteY1-422" fmla="*/ 9110 h 10386"/>
                <a:gd name="connsiteX2-423" fmla="*/ 5992 w 10000"/>
                <a:gd name="connsiteY2-424" fmla="*/ 8529 h 10386"/>
                <a:gd name="connsiteX3-425" fmla="*/ 8694 w 10000"/>
                <a:gd name="connsiteY3-426" fmla="*/ 7344 h 10386"/>
                <a:gd name="connsiteX4-427" fmla="*/ 9949 w 10000"/>
                <a:gd name="connsiteY4-428" fmla="*/ 5266 h 10386"/>
                <a:gd name="connsiteX5-429" fmla="*/ 6884 w 10000"/>
                <a:gd name="connsiteY5-430" fmla="*/ 2671 h 10386"/>
                <a:gd name="connsiteX6-431" fmla="*/ 3820 w 10000"/>
                <a:gd name="connsiteY6-432" fmla="*/ 58 h 10386"/>
                <a:gd name="connsiteX7-433" fmla="*/ 1661 w 10000"/>
                <a:gd name="connsiteY7-434" fmla="*/ 3188 h 10386"/>
                <a:gd name="connsiteX0-435" fmla="*/ 1661 w 10000"/>
                <a:gd name="connsiteY0-436" fmla="*/ 3188 h 10590"/>
                <a:gd name="connsiteX1-437" fmla="*/ 2078 w 10000"/>
                <a:gd name="connsiteY1-438" fmla="*/ 9110 h 10590"/>
                <a:gd name="connsiteX2-439" fmla="*/ 5992 w 10000"/>
                <a:gd name="connsiteY2-440" fmla="*/ 8529 h 10590"/>
                <a:gd name="connsiteX3-441" fmla="*/ 8694 w 10000"/>
                <a:gd name="connsiteY3-442" fmla="*/ 7344 h 10590"/>
                <a:gd name="connsiteX4-443" fmla="*/ 9949 w 10000"/>
                <a:gd name="connsiteY4-444" fmla="*/ 5266 h 10590"/>
                <a:gd name="connsiteX5-445" fmla="*/ 6884 w 10000"/>
                <a:gd name="connsiteY5-446" fmla="*/ 2671 h 10590"/>
                <a:gd name="connsiteX6-447" fmla="*/ 3820 w 10000"/>
                <a:gd name="connsiteY6-448" fmla="*/ 58 h 10590"/>
                <a:gd name="connsiteX7-449" fmla="*/ 1661 w 10000"/>
                <a:gd name="connsiteY7-450" fmla="*/ 3188 h 10590"/>
                <a:gd name="connsiteX0-451" fmla="*/ 1661 w 9973"/>
                <a:gd name="connsiteY0-452" fmla="*/ 3188 h 10590"/>
                <a:gd name="connsiteX1-453" fmla="*/ 2078 w 9973"/>
                <a:gd name="connsiteY1-454" fmla="*/ 9110 h 10590"/>
                <a:gd name="connsiteX2-455" fmla="*/ 5992 w 9973"/>
                <a:gd name="connsiteY2-456" fmla="*/ 8529 h 10590"/>
                <a:gd name="connsiteX3-457" fmla="*/ 8394 w 9973"/>
                <a:gd name="connsiteY3-458" fmla="*/ 6674 h 10590"/>
                <a:gd name="connsiteX4-459" fmla="*/ 9949 w 9973"/>
                <a:gd name="connsiteY4-460" fmla="*/ 5266 h 10590"/>
                <a:gd name="connsiteX5-461" fmla="*/ 6884 w 9973"/>
                <a:gd name="connsiteY5-462" fmla="*/ 2671 h 10590"/>
                <a:gd name="connsiteX6-463" fmla="*/ 3820 w 9973"/>
                <a:gd name="connsiteY6-464" fmla="*/ 58 h 10590"/>
                <a:gd name="connsiteX7-465" fmla="*/ 1661 w 9973"/>
                <a:gd name="connsiteY7-466" fmla="*/ 3188 h 10590"/>
                <a:gd name="connsiteX0-467" fmla="*/ 1665 w 10000"/>
                <a:gd name="connsiteY0-468" fmla="*/ 3010 h 10000"/>
                <a:gd name="connsiteX1-469" fmla="*/ 2084 w 10000"/>
                <a:gd name="connsiteY1-470" fmla="*/ 8602 h 10000"/>
                <a:gd name="connsiteX2-471" fmla="*/ 6008 w 10000"/>
                <a:gd name="connsiteY2-472" fmla="*/ 8054 h 10000"/>
                <a:gd name="connsiteX3-473" fmla="*/ 8417 w 10000"/>
                <a:gd name="connsiteY3-474" fmla="*/ 6302 h 10000"/>
                <a:gd name="connsiteX4-475" fmla="*/ 9976 w 10000"/>
                <a:gd name="connsiteY4-476" fmla="*/ 4973 h 10000"/>
                <a:gd name="connsiteX5-477" fmla="*/ 6903 w 10000"/>
                <a:gd name="connsiteY5-478" fmla="*/ 2522 h 10000"/>
                <a:gd name="connsiteX6-479" fmla="*/ 3830 w 10000"/>
                <a:gd name="connsiteY6-480" fmla="*/ 55 h 10000"/>
                <a:gd name="connsiteX7-481" fmla="*/ 1665 w 10000"/>
                <a:gd name="connsiteY7-482" fmla="*/ 3010 h 10000"/>
                <a:gd name="connsiteX0-483" fmla="*/ 1665 w 10000"/>
                <a:gd name="connsiteY0-484" fmla="*/ 3010 h 10000"/>
                <a:gd name="connsiteX1-485" fmla="*/ 2084 w 10000"/>
                <a:gd name="connsiteY1-486" fmla="*/ 8602 h 10000"/>
                <a:gd name="connsiteX2-487" fmla="*/ 6008 w 10000"/>
                <a:gd name="connsiteY2-488" fmla="*/ 8054 h 10000"/>
                <a:gd name="connsiteX3-489" fmla="*/ 8417 w 10000"/>
                <a:gd name="connsiteY3-490" fmla="*/ 6302 h 10000"/>
                <a:gd name="connsiteX4-491" fmla="*/ 9976 w 10000"/>
                <a:gd name="connsiteY4-492" fmla="*/ 4973 h 10000"/>
                <a:gd name="connsiteX5-493" fmla="*/ 6903 w 10000"/>
                <a:gd name="connsiteY5-494" fmla="*/ 2522 h 10000"/>
                <a:gd name="connsiteX6-495" fmla="*/ 3830 w 10000"/>
                <a:gd name="connsiteY6-496" fmla="*/ 55 h 10000"/>
                <a:gd name="connsiteX7-497" fmla="*/ 1665 w 10000"/>
                <a:gd name="connsiteY7-498" fmla="*/ 3010 h 10000"/>
                <a:gd name="connsiteX0-499" fmla="*/ 1665 w 8546"/>
                <a:gd name="connsiteY0-500" fmla="*/ 3010 h 10000"/>
                <a:gd name="connsiteX1-501" fmla="*/ 2084 w 8546"/>
                <a:gd name="connsiteY1-502" fmla="*/ 8602 h 10000"/>
                <a:gd name="connsiteX2-503" fmla="*/ 6008 w 8546"/>
                <a:gd name="connsiteY2-504" fmla="*/ 8054 h 10000"/>
                <a:gd name="connsiteX3-505" fmla="*/ 8417 w 8546"/>
                <a:gd name="connsiteY3-506" fmla="*/ 6302 h 10000"/>
                <a:gd name="connsiteX4-507" fmla="*/ 6903 w 8546"/>
                <a:gd name="connsiteY4-508" fmla="*/ 2522 h 10000"/>
                <a:gd name="connsiteX5-509" fmla="*/ 3830 w 8546"/>
                <a:gd name="connsiteY5-510" fmla="*/ 55 h 10000"/>
                <a:gd name="connsiteX6-511" fmla="*/ 1665 w 8546"/>
                <a:gd name="connsiteY6-512" fmla="*/ 3010 h 10000"/>
                <a:gd name="connsiteX0-513" fmla="*/ 1948 w 10001"/>
                <a:gd name="connsiteY0-514" fmla="*/ 3010 h 10000"/>
                <a:gd name="connsiteX1-515" fmla="*/ 2439 w 10001"/>
                <a:gd name="connsiteY1-516" fmla="*/ 8602 h 10000"/>
                <a:gd name="connsiteX2-517" fmla="*/ 7030 w 10001"/>
                <a:gd name="connsiteY2-518" fmla="*/ 8054 h 10000"/>
                <a:gd name="connsiteX3-519" fmla="*/ 9849 w 10001"/>
                <a:gd name="connsiteY3-520" fmla="*/ 6302 h 10000"/>
                <a:gd name="connsiteX4-521" fmla="*/ 8077 w 10001"/>
                <a:gd name="connsiteY4-522" fmla="*/ 2522 h 10000"/>
                <a:gd name="connsiteX5-523" fmla="*/ 4482 w 10001"/>
                <a:gd name="connsiteY5-524" fmla="*/ 55 h 10000"/>
                <a:gd name="connsiteX6-525" fmla="*/ 1948 w 10001"/>
                <a:gd name="connsiteY6-526" fmla="*/ 3010 h 10000"/>
                <a:gd name="connsiteX0-527" fmla="*/ 1948 w 10976"/>
                <a:gd name="connsiteY0-528" fmla="*/ 3010 h 10000"/>
                <a:gd name="connsiteX1-529" fmla="*/ 2439 w 10976"/>
                <a:gd name="connsiteY1-530" fmla="*/ 8602 h 10000"/>
                <a:gd name="connsiteX2-531" fmla="*/ 7030 w 10976"/>
                <a:gd name="connsiteY2-532" fmla="*/ 8054 h 10000"/>
                <a:gd name="connsiteX3-533" fmla="*/ 9849 w 10976"/>
                <a:gd name="connsiteY3-534" fmla="*/ 6302 h 10000"/>
                <a:gd name="connsiteX4-535" fmla="*/ 8077 w 10976"/>
                <a:gd name="connsiteY4-536" fmla="*/ 2522 h 10000"/>
                <a:gd name="connsiteX5-537" fmla="*/ 4482 w 10976"/>
                <a:gd name="connsiteY5-538" fmla="*/ 55 h 10000"/>
                <a:gd name="connsiteX6-539" fmla="*/ 1948 w 10976"/>
                <a:gd name="connsiteY6-540" fmla="*/ 3010 h 10000"/>
                <a:gd name="connsiteX0-541" fmla="*/ 1948 w 11571"/>
                <a:gd name="connsiteY0-542" fmla="*/ 3010 h 10000"/>
                <a:gd name="connsiteX1-543" fmla="*/ 2439 w 11571"/>
                <a:gd name="connsiteY1-544" fmla="*/ 8602 h 10000"/>
                <a:gd name="connsiteX2-545" fmla="*/ 7030 w 11571"/>
                <a:gd name="connsiteY2-546" fmla="*/ 8054 h 10000"/>
                <a:gd name="connsiteX3-547" fmla="*/ 9849 w 11571"/>
                <a:gd name="connsiteY3-548" fmla="*/ 6302 h 10000"/>
                <a:gd name="connsiteX4-549" fmla="*/ 8077 w 11571"/>
                <a:gd name="connsiteY4-550" fmla="*/ 2522 h 10000"/>
                <a:gd name="connsiteX5-551" fmla="*/ 4482 w 11571"/>
                <a:gd name="connsiteY5-552" fmla="*/ 55 h 10000"/>
                <a:gd name="connsiteX6-553" fmla="*/ 1948 w 11571"/>
                <a:gd name="connsiteY6-554" fmla="*/ 3010 h 10000"/>
                <a:gd name="connsiteX0-555" fmla="*/ 1948 w 10719"/>
                <a:gd name="connsiteY0-556" fmla="*/ 3010 h 10000"/>
                <a:gd name="connsiteX1-557" fmla="*/ 2439 w 10719"/>
                <a:gd name="connsiteY1-558" fmla="*/ 8602 h 10000"/>
                <a:gd name="connsiteX2-559" fmla="*/ 7030 w 10719"/>
                <a:gd name="connsiteY2-560" fmla="*/ 8054 h 10000"/>
                <a:gd name="connsiteX3-561" fmla="*/ 9849 w 10719"/>
                <a:gd name="connsiteY3-562" fmla="*/ 6302 h 10000"/>
                <a:gd name="connsiteX4-563" fmla="*/ 8077 w 10719"/>
                <a:gd name="connsiteY4-564" fmla="*/ 2522 h 10000"/>
                <a:gd name="connsiteX5-565" fmla="*/ 4482 w 10719"/>
                <a:gd name="connsiteY5-566" fmla="*/ 55 h 10000"/>
                <a:gd name="connsiteX6-567" fmla="*/ 1948 w 10719"/>
                <a:gd name="connsiteY6-568" fmla="*/ 3010 h 10000"/>
                <a:gd name="connsiteX0-569" fmla="*/ 1948 w 11270"/>
                <a:gd name="connsiteY0-570" fmla="*/ 3010 h 10000"/>
                <a:gd name="connsiteX1-571" fmla="*/ 2439 w 11270"/>
                <a:gd name="connsiteY1-572" fmla="*/ 8602 h 10000"/>
                <a:gd name="connsiteX2-573" fmla="*/ 7030 w 11270"/>
                <a:gd name="connsiteY2-574" fmla="*/ 8054 h 10000"/>
                <a:gd name="connsiteX3-575" fmla="*/ 10552 w 11270"/>
                <a:gd name="connsiteY3-576" fmla="*/ 4403 h 10000"/>
                <a:gd name="connsiteX4-577" fmla="*/ 8077 w 11270"/>
                <a:gd name="connsiteY4-578" fmla="*/ 2522 h 10000"/>
                <a:gd name="connsiteX5-579" fmla="*/ 4482 w 11270"/>
                <a:gd name="connsiteY5-580" fmla="*/ 55 h 10000"/>
                <a:gd name="connsiteX6-581" fmla="*/ 1948 w 11270"/>
                <a:gd name="connsiteY6-582" fmla="*/ 3010 h 10000"/>
                <a:gd name="connsiteX0-583" fmla="*/ 1948 w 11304"/>
                <a:gd name="connsiteY0-584" fmla="*/ 3015 h 10005"/>
                <a:gd name="connsiteX1-585" fmla="*/ 2439 w 11304"/>
                <a:gd name="connsiteY1-586" fmla="*/ 8607 h 10005"/>
                <a:gd name="connsiteX2-587" fmla="*/ 7030 w 11304"/>
                <a:gd name="connsiteY2-588" fmla="*/ 8059 h 10005"/>
                <a:gd name="connsiteX3-589" fmla="*/ 10552 w 11304"/>
                <a:gd name="connsiteY3-590" fmla="*/ 4408 h 10005"/>
                <a:gd name="connsiteX4-591" fmla="*/ 8253 w 11304"/>
                <a:gd name="connsiteY4-592" fmla="*/ 2211 h 10005"/>
                <a:gd name="connsiteX5-593" fmla="*/ 4482 w 11304"/>
                <a:gd name="connsiteY5-594" fmla="*/ 60 h 10005"/>
                <a:gd name="connsiteX6-595" fmla="*/ 1948 w 11304"/>
                <a:gd name="connsiteY6-596" fmla="*/ 3015 h 10005"/>
                <a:gd name="connsiteX0-597" fmla="*/ 1948 w 10766"/>
                <a:gd name="connsiteY0-598" fmla="*/ 3015 h 10005"/>
                <a:gd name="connsiteX1-599" fmla="*/ 2439 w 10766"/>
                <a:gd name="connsiteY1-600" fmla="*/ 8607 h 10005"/>
                <a:gd name="connsiteX2-601" fmla="*/ 7030 w 10766"/>
                <a:gd name="connsiteY2-602" fmla="*/ 8059 h 10005"/>
                <a:gd name="connsiteX3-603" fmla="*/ 9849 w 10766"/>
                <a:gd name="connsiteY3-604" fmla="*/ 4303 h 10005"/>
                <a:gd name="connsiteX4-605" fmla="*/ 8253 w 10766"/>
                <a:gd name="connsiteY4-606" fmla="*/ 2211 h 10005"/>
                <a:gd name="connsiteX5-607" fmla="*/ 4482 w 10766"/>
                <a:gd name="connsiteY5-608" fmla="*/ 60 h 10005"/>
                <a:gd name="connsiteX6-609" fmla="*/ 1948 w 10766"/>
                <a:gd name="connsiteY6-610" fmla="*/ 3015 h 10005"/>
                <a:gd name="connsiteX0-611" fmla="*/ 1948 w 10461"/>
                <a:gd name="connsiteY0-612" fmla="*/ 3015 h 10005"/>
                <a:gd name="connsiteX1-613" fmla="*/ 2439 w 10461"/>
                <a:gd name="connsiteY1-614" fmla="*/ 8607 h 10005"/>
                <a:gd name="connsiteX2-615" fmla="*/ 7030 w 10461"/>
                <a:gd name="connsiteY2-616" fmla="*/ 8059 h 10005"/>
                <a:gd name="connsiteX3-617" fmla="*/ 9410 w 10461"/>
                <a:gd name="connsiteY3-618" fmla="*/ 4619 h 10005"/>
                <a:gd name="connsiteX4-619" fmla="*/ 8253 w 10461"/>
                <a:gd name="connsiteY4-620" fmla="*/ 2211 h 10005"/>
                <a:gd name="connsiteX5-621" fmla="*/ 4482 w 10461"/>
                <a:gd name="connsiteY5-622" fmla="*/ 60 h 10005"/>
                <a:gd name="connsiteX6-623" fmla="*/ 1948 w 10461"/>
                <a:gd name="connsiteY6-624" fmla="*/ 3015 h 10005"/>
                <a:gd name="connsiteX0-625" fmla="*/ 1948 w 11375"/>
                <a:gd name="connsiteY0-626" fmla="*/ 3015 h 10005"/>
                <a:gd name="connsiteX1-627" fmla="*/ 2439 w 11375"/>
                <a:gd name="connsiteY1-628" fmla="*/ 8607 h 10005"/>
                <a:gd name="connsiteX2-629" fmla="*/ 7030 w 11375"/>
                <a:gd name="connsiteY2-630" fmla="*/ 8059 h 10005"/>
                <a:gd name="connsiteX3-631" fmla="*/ 10640 w 11375"/>
                <a:gd name="connsiteY3-632" fmla="*/ 4619 h 10005"/>
                <a:gd name="connsiteX4-633" fmla="*/ 8253 w 11375"/>
                <a:gd name="connsiteY4-634" fmla="*/ 2211 h 10005"/>
                <a:gd name="connsiteX5-635" fmla="*/ 4482 w 11375"/>
                <a:gd name="connsiteY5-636" fmla="*/ 60 h 10005"/>
                <a:gd name="connsiteX6-637" fmla="*/ 1948 w 11375"/>
                <a:gd name="connsiteY6-638" fmla="*/ 3015 h 10005"/>
                <a:gd name="connsiteX0-639" fmla="*/ 1948 w 11607"/>
                <a:gd name="connsiteY0-640" fmla="*/ 3015 h 10005"/>
                <a:gd name="connsiteX1-641" fmla="*/ 2439 w 11607"/>
                <a:gd name="connsiteY1-642" fmla="*/ 8607 h 10005"/>
                <a:gd name="connsiteX2-643" fmla="*/ 7030 w 11607"/>
                <a:gd name="connsiteY2-644" fmla="*/ 8059 h 10005"/>
                <a:gd name="connsiteX3-645" fmla="*/ 10640 w 11607"/>
                <a:gd name="connsiteY3-646" fmla="*/ 4619 h 10005"/>
                <a:gd name="connsiteX4-647" fmla="*/ 9219 w 11607"/>
                <a:gd name="connsiteY4-648" fmla="*/ 2211 h 10005"/>
                <a:gd name="connsiteX5-649" fmla="*/ 4482 w 11607"/>
                <a:gd name="connsiteY5-650" fmla="*/ 60 h 10005"/>
                <a:gd name="connsiteX6-651" fmla="*/ 1948 w 11607"/>
                <a:gd name="connsiteY6-652" fmla="*/ 3015 h 10005"/>
                <a:gd name="connsiteX0-653" fmla="*/ 1948 w 11607"/>
                <a:gd name="connsiteY0-654" fmla="*/ 3015 h 10005"/>
                <a:gd name="connsiteX1-655" fmla="*/ 2439 w 11607"/>
                <a:gd name="connsiteY1-656" fmla="*/ 8607 h 10005"/>
                <a:gd name="connsiteX2-657" fmla="*/ 7030 w 11607"/>
                <a:gd name="connsiteY2-658" fmla="*/ 8059 h 10005"/>
                <a:gd name="connsiteX3-659" fmla="*/ 10640 w 11607"/>
                <a:gd name="connsiteY3-660" fmla="*/ 4619 h 10005"/>
                <a:gd name="connsiteX4-661" fmla="*/ 9219 w 11607"/>
                <a:gd name="connsiteY4-662" fmla="*/ 2211 h 10005"/>
                <a:gd name="connsiteX5-663" fmla="*/ 4482 w 11607"/>
                <a:gd name="connsiteY5-664" fmla="*/ 60 h 10005"/>
                <a:gd name="connsiteX6-665" fmla="*/ 1948 w 11607"/>
                <a:gd name="connsiteY6-666" fmla="*/ 3015 h 10005"/>
                <a:gd name="connsiteX0-667" fmla="*/ 1948 w 11607"/>
                <a:gd name="connsiteY0-668" fmla="*/ 3015 h 10005"/>
                <a:gd name="connsiteX1-669" fmla="*/ 2439 w 11607"/>
                <a:gd name="connsiteY1-670" fmla="*/ 8607 h 10005"/>
                <a:gd name="connsiteX2-671" fmla="*/ 7030 w 11607"/>
                <a:gd name="connsiteY2-672" fmla="*/ 8059 h 10005"/>
                <a:gd name="connsiteX3-673" fmla="*/ 10640 w 11607"/>
                <a:gd name="connsiteY3-674" fmla="*/ 4619 h 10005"/>
                <a:gd name="connsiteX4-675" fmla="*/ 9219 w 11607"/>
                <a:gd name="connsiteY4-676" fmla="*/ 2211 h 10005"/>
                <a:gd name="connsiteX5-677" fmla="*/ 4482 w 11607"/>
                <a:gd name="connsiteY5-678" fmla="*/ 60 h 10005"/>
                <a:gd name="connsiteX6-679" fmla="*/ 1948 w 11607"/>
                <a:gd name="connsiteY6-680" fmla="*/ 3015 h 10005"/>
                <a:gd name="connsiteX0-681" fmla="*/ 1948 w 11414"/>
                <a:gd name="connsiteY0-682" fmla="*/ 3015 h 10005"/>
                <a:gd name="connsiteX1-683" fmla="*/ 2439 w 11414"/>
                <a:gd name="connsiteY1-684" fmla="*/ 8607 h 10005"/>
                <a:gd name="connsiteX2-685" fmla="*/ 7030 w 11414"/>
                <a:gd name="connsiteY2-686" fmla="*/ 8059 h 10005"/>
                <a:gd name="connsiteX3-687" fmla="*/ 10640 w 11414"/>
                <a:gd name="connsiteY3-688" fmla="*/ 4619 h 10005"/>
                <a:gd name="connsiteX4-689" fmla="*/ 9219 w 11414"/>
                <a:gd name="connsiteY4-690" fmla="*/ 2211 h 10005"/>
                <a:gd name="connsiteX5-691" fmla="*/ 4482 w 11414"/>
                <a:gd name="connsiteY5-692" fmla="*/ 60 h 10005"/>
                <a:gd name="connsiteX6-693" fmla="*/ 1948 w 11414"/>
                <a:gd name="connsiteY6-694" fmla="*/ 3015 h 10005"/>
                <a:gd name="connsiteX0-695" fmla="*/ 1948 w 11221"/>
                <a:gd name="connsiteY0-696" fmla="*/ 3015 h 10005"/>
                <a:gd name="connsiteX1-697" fmla="*/ 2439 w 11221"/>
                <a:gd name="connsiteY1-698" fmla="*/ 8607 h 10005"/>
                <a:gd name="connsiteX2-699" fmla="*/ 7030 w 11221"/>
                <a:gd name="connsiteY2-700" fmla="*/ 8059 h 10005"/>
                <a:gd name="connsiteX3-701" fmla="*/ 10640 w 11221"/>
                <a:gd name="connsiteY3-702" fmla="*/ 4619 h 10005"/>
                <a:gd name="connsiteX4-703" fmla="*/ 9219 w 11221"/>
                <a:gd name="connsiteY4-704" fmla="*/ 2211 h 10005"/>
                <a:gd name="connsiteX5-705" fmla="*/ 4482 w 11221"/>
                <a:gd name="connsiteY5-706" fmla="*/ 60 h 10005"/>
                <a:gd name="connsiteX6-707" fmla="*/ 1948 w 11221"/>
                <a:gd name="connsiteY6-708" fmla="*/ 3015 h 10005"/>
                <a:gd name="connsiteX0-709" fmla="*/ 1948 w 10823"/>
                <a:gd name="connsiteY0-710" fmla="*/ 3015 h 10005"/>
                <a:gd name="connsiteX1-711" fmla="*/ 2439 w 10823"/>
                <a:gd name="connsiteY1-712" fmla="*/ 8607 h 10005"/>
                <a:gd name="connsiteX2-713" fmla="*/ 7030 w 10823"/>
                <a:gd name="connsiteY2-714" fmla="*/ 8059 h 10005"/>
                <a:gd name="connsiteX3-715" fmla="*/ 10113 w 10823"/>
                <a:gd name="connsiteY3-716" fmla="*/ 4724 h 10005"/>
                <a:gd name="connsiteX4-717" fmla="*/ 9219 w 10823"/>
                <a:gd name="connsiteY4-718" fmla="*/ 2211 h 10005"/>
                <a:gd name="connsiteX5-719" fmla="*/ 4482 w 10823"/>
                <a:gd name="connsiteY5-720" fmla="*/ 60 h 10005"/>
                <a:gd name="connsiteX6-721" fmla="*/ 1948 w 10823"/>
                <a:gd name="connsiteY6-722" fmla="*/ 3015 h 10005"/>
                <a:gd name="connsiteX0-723" fmla="*/ 1948 w 11135"/>
                <a:gd name="connsiteY0-724" fmla="*/ 3015 h 10005"/>
                <a:gd name="connsiteX1-725" fmla="*/ 2439 w 11135"/>
                <a:gd name="connsiteY1-726" fmla="*/ 8607 h 10005"/>
                <a:gd name="connsiteX2-727" fmla="*/ 7030 w 11135"/>
                <a:gd name="connsiteY2-728" fmla="*/ 8059 h 10005"/>
                <a:gd name="connsiteX3-729" fmla="*/ 10113 w 11135"/>
                <a:gd name="connsiteY3-730" fmla="*/ 4724 h 10005"/>
                <a:gd name="connsiteX4-731" fmla="*/ 9219 w 11135"/>
                <a:gd name="connsiteY4-732" fmla="*/ 2211 h 10005"/>
                <a:gd name="connsiteX5-733" fmla="*/ 4482 w 11135"/>
                <a:gd name="connsiteY5-734" fmla="*/ 60 h 10005"/>
                <a:gd name="connsiteX6-735" fmla="*/ 1948 w 11135"/>
                <a:gd name="connsiteY6-736" fmla="*/ 3015 h 10005"/>
                <a:gd name="connsiteX0-737" fmla="*/ 1948 w 10900"/>
                <a:gd name="connsiteY0-738" fmla="*/ 3015 h 10005"/>
                <a:gd name="connsiteX1-739" fmla="*/ 2439 w 10900"/>
                <a:gd name="connsiteY1-740" fmla="*/ 8607 h 10005"/>
                <a:gd name="connsiteX2-741" fmla="*/ 7030 w 10900"/>
                <a:gd name="connsiteY2-742" fmla="*/ 8059 h 10005"/>
                <a:gd name="connsiteX3-743" fmla="*/ 10113 w 10900"/>
                <a:gd name="connsiteY3-744" fmla="*/ 4724 h 10005"/>
                <a:gd name="connsiteX4-745" fmla="*/ 8165 w 10900"/>
                <a:gd name="connsiteY4-746" fmla="*/ 2211 h 10005"/>
                <a:gd name="connsiteX5-747" fmla="*/ 4482 w 10900"/>
                <a:gd name="connsiteY5-748" fmla="*/ 60 h 10005"/>
                <a:gd name="connsiteX6-749" fmla="*/ 1948 w 10900"/>
                <a:gd name="connsiteY6-750" fmla="*/ 3015 h 10005"/>
                <a:gd name="connsiteX0-751" fmla="*/ 1948 w 10989"/>
                <a:gd name="connsiteY0-752" fmla="*/ 3015 h 10005"/>
                <a:gd name="connsiteX1-753" fmla="*/ 2439 w 10989"/>
                <a:gd name="connsiteY1-754" fmla="*/ 8607 h 10005"/>
                <a:gd name="connsiteX2-755" fmla="*/ 7030 w 10989"/>
                <a:gd name="connsiteY2-756" fmla="*/ 8059 h 10005"/>
                <a:gd name="connsiteX3-757" fmla="*/ 10113 w 10989"/>
                <a:gd name="connsiteY3-758" fmla="*/ 4724 h 10005"/>
                <a:gd name="connsiteX4-759" fmla="*/ 8165 w 10989"/>
                <a:gd name="connsiteY4-760" fmla="*/ 2211 h 10005"/>
                <a:gd name="connsiteX5-761" fmla="*/ 4482 w 10989"/>
                <a:gd name="connsiteY5-762" fmla="*/ 60 h 10005"/>
                <a:gd name="connsiteX6-763" fmla="*/ 1948 w 10989"/>
                <a:gd name="connsiteY6-764" fmla="*/ 3015 h 10005"/>
                <a:gd name="connsiteX0-765" fmla="*/ 2105 w 10707"/>
                <a:gd name="connsiteY0-766" fmla="*/ 3437 h 10005"/>
                <a:gd name="connsiteX1-767" fmla="*/ 2157 w 10707"/>
                <a:gd name="connsiteY1-768" fmla="*/ 8607 h 10005"/>
                <a:gd name="connsiteX2-769" fmla="*/ 6748 w 10707"/>
                <a:gd name="connsiteY2-770" fmla="*/ 8059 h 10005"/>
                <a:gd name="connsiteX3-771" fmla="*/ 9831 w 10707"/>
                <a:gd name="connsiteY3-772" fmla="*/ 4724 h 10005"/>
                <a:gd name="connsiteX4-773" fmla="*/ 7883 w 10707"/>
                <a:gd name="connsiteY4-774" fmla="*/ 2211 h 10005"/>
                <a:gd name="connsiteX5-775" fmla="*/ 4200 w 10707"/>
                <a:gd name="connsiteY5-776" fmla="*/ 60 h 10005"/>
                <a:gd name="connsiteX6-777" fmla="*/ 2105 w 10707"/>
                <a:gd name="connsiteY6-778" fmla="*/ 3437 h 10005"/>
                <a:gd name="connsiteX0-779" fmla="*/ 2178 w 10780"/>
                <a:gd name="connsiteY0-780" fmla="*/ 3437 h 10005"/>
                <a:gd name="connsiteX1-781" fmla="*/ 2230 w 10780"/>
                <a:gd name="connsiteY1-782" fmla="*/ 8607 h 10005"/>
                <a:gd name="connsiteX2-783" fmla="*/ 6821 w 10780"/>
                <a:gd name="connsiteY2-784" fmla="*/ 8059 h 10005"/>
                <a:gd name="connsiteX3-785" fmla="*/ 9904 w 10780"/>
                <a:gd name="connsiteY3-786" fmla="*/ 4724 h 10005"/>
                <a:gd name="connsiteX4-787" fmla="*/ 7956 w 10780"/>
                <a:gd name="connsiteY4-788" fmla="*/ 2211 h 10005"/>
                <a:gd name="connsiteX5-789" fmla="*/ 4273 w 10780"/>
                <a:gd name="connsiteY5-790" fmla="*/ 60 h 10005"/>
                <a:gd name="connsiteX6-791" fmla="*/ 2178 w 10780"/>
                <a:gd name="connsiteY6-792" fmla="*/ 3437 h 10005"/>
                <a:gd name="connsiteX0-793" fmla="*/ 2178 w 10780"/>
                <a:gd name="connsiteY0-794" fmla="*/ 3437 h 10005"/>
                <a:gd name="connsiteX1-795" fmla="*/ 2230 w 10780"/>
                <a:gd name="connsiteY1-796" fmla="*/ 8607 h 10005"/>
                <a:gd name="connsiteX2-797" fmla="*/ 6821 w 10780"/>
                <a:gd name="connsiteY2-798" fmla="*/ 8059 h 10005"/>
                <a:gd name="connsiteX3-799" fmla="*/ 9904 w 10780"/>
                <a:gd name="connsiteY3-800" fmla="*/ 4724 h 10005"/>
                <a:gd name="connsiteX4-801" fmla="*/ 7956 w 10780"/>
                <a:gd name="connsiteY4-802" fmla="*/ 2211 h 10005"/>
                <a:gd name="connsiteX5-803" fmla="*/ 4712 w 10780"/>
                <a:gd name="connsiteY5-804" fmla="*/ 60 h 10005"/>
                <a:gd name="connsiteX6-805" fmla="*/ 2178 w 10780"/>
                <a:gd name="connsiteY6-806" fmla="*/ 3437 h 10005"/>
                <a:gd name="connsiteX0-807" fmla="*/ 2178 w 10780"/>
                <a:gd name="connsiteY0-808" fmla="*/ 1987 h 8555"/>
                <a:gd name="connsiteX1-809" fmla="*/ 2230 w 10780"/>
                <a:gd name="connsiteY1-810" fmla="*/ 7157 h 8555"/>
                <a:gd name="connsiteX2-811" fmla="*/ 6821 w 10780"/>
                <a:gd name="connsiteY2-812" fmla="*/ 6609 h 8555"/>
                <a:gd name="connsiteX3-813" fmla="*/ 9904 w 10780"/>
                <a:gd name="connsiteY3-814" fmla="*/ 3274 h 8555"/>
                <a:gd name="connsiteX4-815" fmla="*/ 7956 w 10780"/>
                <a:gd name="connsiteY4-816" fmla="*/ 761 h 8555"/>
                <a:gd name="connsiteX5-817" fmla="*/ 2178 w 10780"/>
                <a:gd name="connsiteY5-818" fmla="*/ 1987 h 8555"/>
                <a:gd name="connsiteX0-819" fmla="*/ 2021 w 10001"/>
                <a:gd name="connsiteY0-820" fmla="*/ 2719 h 10396"/>
                <a:gd name="connsiteX1-821" fmla="*/ 2070 w 10001"/>
                <a:gd name="connsiteY1-822" fmla="*/ 8762 h 10396"/>
                <a:gd name="connsiteX2-823" fmla="*/ 6328 w 10001"/>
                <a:gd name="connsiteY2-824" fmla="*/ 8121 h 10396"/>
                <a:gd name="connsiteX3-825" fmla="*/ 9188 w 10001"/>
                <a:gd name="connsiteY3-826" fmla="*/ 4223 h 10396"/>
                <a:gd name="connsiteX4-827" fmla="*/ 7381 w 10001"/>
                <a:gd name="connsiteY4-828" fmla="*/ 1286 h 10396"/>
                <a:gd name="connsiteX5-829" fmla="*/ 2021 w 10001"/>
                <a:gd name="connsiteY5-830" fmla="*/ 2719 h 10396"/>
                <a:gd name="connsiteX0-831" fmla="*/ 2021 w 10001"/>
                <a:gd name="connsiteY0-832" fmla="*/ 3839 h 11516"/>
                <a:gd name="connsiteX1-833" fmla="*/ 2070 w 10001"/>
                <a:gd name="connsiteY1-834" fmla="*/ 9882 h 11516"/>
                <a:gd name="connsiteX2-835" fmla="*/ 6328 w 10001"/>
                <a:gd name="connsiteY2-836" fmla="*/ 9241 h 11516"/>
                <a:gd name="connsiteX3-837" fmla="*/ 9188 w 10001"/>
                <a:gd name="connsiteY3-838" fmla="*/ 5343 h 11516"/>
                <a:gd name="connsiteX4-839" fmla="*/ 7381 w 10001"/>
                <a:gd name="connsiteY4-840" fmla="*/ 2406 h 11516"/>
                <a:gd name="connsiteX5-841" fmla="*/ 2021 w 10001"/>
                <a:gd name="connsiteY5-842" fmla="*/ 3839 h 11516"/>
                <a:gd name="connsiteX0-843" fmla="*/ 2021 w 10001"/>
                <a:gd name="connsiteY0-844" fmla="*/ 3790 h 11467"/>
                <a:gd name="connsiteX1-845" fmla="*/ 2070 w 10001"/>
                <a:gd name="connsiteY1-846" fmla="*/ 9833 h 11467"/>
                <a:gd name="connsiteX2-847" fmla="*/ 6328 w 10001"/>
                <a:gd name="connsiteY2-848" fmla="*/ 9192 h 11467"/>
                <a:gd name="connsiteX3-849" fmla="*/ 9188 w 10001"/>
                <a:gd name="connsiteY3-850" fmla="*/ 5294 h 11467"/>
                <a:gd name="connsiteX4-851" fmla="*/ 7381 w 10001"/>
                <a:gd name="connsiteY4-852" fmla="*/ 2357 h 11467"/>
                <a:gd name="connsiteX5-853" fmla="*/ 2021 w 10001"/>
                <a:gd name="connsiteY5-854" fmla="*/ 3790 h 11467"/>
                <a:gd name="connsiteX0-855" fmla="*/ 1878 w 9858"/>
                <a:gd name="connsiteY0-856" fmla="*/ 3790 h 11001"/>
                <a:gd name="connsiteX1-857" fmla="*/ 2334 w 9858"/>
                <a:gd name="connsiteY1-858" fmla="*/ 8723 h 11001"/>
                <a:gd name="connsiteX2-859" fmla="*/ 6185 w 9858"/>
                <a:gd name="connsiteY2-860" fmla="*/ 9192 h 11001"/>
                <a:gd name="connsiteX3-861" fmla="*/ 9045 w 9858"/>
                <a:gd name="connsiteY3-862" fmla="*/ 5294 h 11001"/>
                <a:gd name="connsiteX4-863" fmla="*/ 7238 w 9858"/>
                <a:gd name="connsiteY4-864" fmla="*/ 2357 h 11001"/>
                <a:gd name="connsiteX5-865" fmla="*/ 1878 w 9858"/>
                <a:gd name="connsiteY5-866" fmla="*/ 3790 h 11001"/>
                <a:gd name="connsiteX0-867" fmla="*/ 1950 w 10045"/>
                <a:gd name="connsiteY0-868" fmla="*/ 3445 h 10000"/>
                <a:gd name="connsiteX1-869" fmla="*/ 2413 w 10045"/>
                <a:gd name="connsiteY1-870" fmla="*/ 7929 h 10000"/>
                <a:gd name="connsiteX2-871" fmla="*/ 6319 w 10045"/>
                <a:gd name="connsiteY2-872" fmla="*/ 8356 h 10000"/>
                <a:gd name="connsiteX3-873" fmla="*/ 9220 w 10045"/>
                <a:gd name="connsiteY3-874" fmla="*/ 4812 h 10000"/>
                <a:gd name="connsiteX4-875" fmla="*/ 7387 w 10045"/>
                <a:gd name="connsiteY4-876" fmla="*/ 2143 h 10000"/>
                <a:gd name="connsiteX5-877" fmla="*/ 1950 w 10045"/>
                <a:gd name="connsiteY5-878" fmla="*/ 3445 h 10000"/>
                <a:gd name="connsiteX0-879" fmla="*/ 1973 w 10068"/>
                <a:gd name="connsiteY0-880" fmla="*/ 3445 h 10000"/>
                <a:gd name="connsiteX1-881" fmla="*/ 2436 w 10068"/>
                <a:gd name="connsiteY1-882" fmla="*/ 7929 h 10000"/>
                <a:gd name="connsiteX2-883" fmla="*/ 6342 w 10068"/>
                <a:gd name="connsiteY2-884" fmla="*/ 8356 h 10000"/>
                <a:gd name="connsiteX3-885" fmla="*/ 9243 w 10068"/>
                <a:gd name="connsiteY3-886" fmla="*/ 4812 h 10000"/>
                <a:gd name="connsiteX4-887" fmla="*/ 7410 w 10068"/>
                <a:gd name="connsiteY4-888" fmla="*/ 2143 h 10000"/>
                <a:gd name="connsiteX5-889" fmla="*/ 1973 w 10068"/>
                <a:gd name="connsiteY5-890" fmla="*/ 3445 h 10000"/>
                <a:gd name="connsiteX0-891" fmla="*/ 1973 w 10068"/>
                <a:gd name="connsiteY0-892" fmla="*/ 3445 h 10206"/>
                <a:gd name="connsiteX1-893" fmla="*/ 2436 w 10068"/>
                <a:gd name="connsiteY1-894" fmla="*/ 7929 h 10206"/>
                <a:gd name="connsiteX2-895" fmla="*/ 6342 w 10068"/>
                <a:gd name="connsiteY2-896" fmla="*/ 8356 h 10206"/>
                <a:gd name="connsiteX3-897" fmla="*/ 9243 w 10068"/>
                <a:gd name="connsiteY3-898" fmla="*/ 4812 h 10206"/>
                <a:gd name="connsiteX4-899" fmla="*/ 7410 w 10068"/>
                <a:gd name="connsiteY4-900" fmla="*/ 2143 h 10206"/>
                <a:gd name="connsiteX5-901" fmla="*/ 1973 w 10068"/>
                <a:gd name="connsiteY5-902" fmla="*/ 3445 h 1020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0068" h="10206">
                  <a:moveTo>
                    <a:pt x="1973" y="3445"/>
                  </a:moveTo>
                  <a:cubicBezTo>
                    <a:pt x="-1652" y="4511"/>
                    <a:pt x="454" y="10071"/>
                    <a:pt x="2436" y="7929"/>
                  </a:cubicBezTo>
                  <a:cubicBezTo>
                    <a:pt x="2362" y="10356"/>
                    <a:pt x="5539" y="11342"/>
                    <a:pt x="6342" y="8356"/>
                  </a:cubicBezTo>
                  <a:cubicBezTo>
                    <a:pt x="7558" y="10071"/>
                    <a:pt x="10210" y="7561"/>
                    <a:pt x="9243" y="4812"/>
                  </a:cubicBezTo>
                  <a:cubicBezTo>
                    <a:pt x="11226" y="3945"/>
                    <a:pt x="9243" y="-451"/>
                    <a:pt x="7410" y="2143"/>
                  </a:cubicBezTo>
                  <a:cubicBezTo>
                    <a:pt x="6530" y="-776"/>
                    <a:pt x="2127" y="-1050"/>
                    <a:pt x="1973" y="3445"/>
                  </a:cubicBezTo>
                  <a:close/>
                </a:path>
              </a:pathLst>
            </a:custGeom>
            <a:noFill/>
            <a:ln w="9525">
              <a:solidFill>
                <a:srgbClr val="68ACB5"/>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4122" name="AutoShape 2"/>
          <p:cNvSpPr>
            <a:spLocks noChangeArrowheads="1"/>
          </p:cNvSpPr>
          <p:nvPr/>
        </p:nvSpPr>
        <p:spPr bwMode="auto">
          <a:xfrm>
            <a:off x="7920038" y="0"/>
            <a:ext cx="1223962" cy="1196975"/>
          </a:xfrm>
          <a:prstGeom prst="sun">
            <a:avLst>
              <a:gd name="adj" fmla="val 25000"/>
            </a:avLst>
          </a:prstGeom>
          <a:solidFill>
            <a:srgbClr val="FFFF00"/>
          </a:solidFill>
          <a:ln w="9525">
            <a:solidFill>
              <a:schemeClr val="tx1"/>
            </a:solidFill>
            <a:miter lim="800000"/>
          </a:ln>
        </p:spPr>
        <p:txBody>
          <a:bodyPr wrap="none" anchor="ctr"/>
          <a:lstStyle/>
          <a:p>
            <a:pPr algn="ctr"/>
            <a:endParaRPr lang="zh-CN" altLang="zh-CN" sz="2400">
              <a:solidFill>
                <a:srgbClr val="FFCC00"/>
              </a:solidFill>
              <a:latin typeface="Times New Roman" panose="02020603050405020304" pitchFamily="18" charset="0"/>
            </a:endParaRPr>
          </a:p>
        </p:txBody>
      </p:sp>
      <p:grpSp>
        <p:nvGrpSpPr>
          <p:cNvPr id="38" name="组合 11"/>
          <p:cNvGrpSpPr/>
          <p:nvPr/>
        </p:nvGrpSpPr>
        <p:grpSpPr bwMode="auto">
          <a:xfrm>
            <a:off x="857250" y="477671"/>
            <a:ext cx="677863" cy="714375"/>
            <a:chOff x="7445970" y="2104101"/>
            <a:chExt cx="1178207" cy="880922"/>
          </a:xfrm>
        </p:grpSpPr>
        <p:sp>
          <p:nvSpPr>
            <p:cNvPr id="258" name="Freeform 26"/>
            <p:cNvSpPr/>
            <p:nvPr/>
          </p:nvSpPr>
          <p:spPr bwMode="auto">
            <a:xfrm flipH="1">
              <a:off x="7445970" y="2104101"/>
              <a:ext cx="1178207" cy="880922"/>
            </a:xfrm>
            <a:custGeom>
              <a:avLst/>
              <a:gdLst>
                <a:gd name="T0" fmla="*/ 248 w 987"/>
                <a:gd name="T1" fmla="*/ 211 h 811"/>
                <a:gd name="T2" fmla="*/ 0 w 987"/>
                <a:gd name="T3" fmla="*/ 396 h 811"/>
                <a:gd name="T4" fmla="*/ 284 w 987"/>
                <a:gd name="T5" fmla="*/ 553 h 811"/>
                <a:gd name="T6" fmla="*/ 614 w 987"/>
                <a:gd name="T7" fmla="*/ 601 h 811"/>
                <a:gd name="T8" fmla="*/ 854 w 987"/>
                <a:gd name="T9" fmla="*/ 451 h 811"/>
                <a:gd name="T10" fmla="*/ 962 w 987"/>
                <a:gd name="T11" fmla="*/ 331 h 811"/>
                <a:gd name="T12" fmla="*/ 698 w 987"/>
                <a:gd name="T13" fmla="*/ 181 h 811"/>
                <a:gd name="T14" fmla="*/ 434 w 987"/>
                <a:gd name="T15" fmla="*/ 30 h 811"/>
                <a:gd name="T16" fmla="*/ 248 w 987"/>
                <a:gd name="T17" fmla="*/ 211 h 811"/>
                <a:gd name="connsiteX0" fmla="*/ 2513 w 9792"/>
                <a:gd name="connsiteY0" fmla="*/ 2274 h 8097"/>
                <a:gd name="connsiteX1" fmla="*/ 0 w 9792"/>
                <a:gd name="connsiteY1" fmla="*/ 4555 h 8097"/>
                <a:gd name="connsiteX2" fmla="*/ 2877 w 9792"/>
                <a:gd name="connsiteY2" fmla="*/ 6491 h 8097"/>
                <a:gd name="connsiteX3" fmla="*/ 6221 w 9792"/>
                <a:gd name="connsiteY3" fmla="*/ 7083 h 8097"/>
                <a:gd name="connsiteX4" fmla="*/ 8652 w 9792"/>
                <a:gd name="connsiteY4" fmla="*/ 5233 h 8097"/>
                <a:gd name="connsiteX5" fmla="*/ 9747 w 9792"/>
                <a:gd name="connsiteY5" fmla="*/ 3753 h 8097"/>
                <a:gd name="connsiteX6" fmla="*/ 7072 w 9792"/>
                <a:gd name="connsiteY6" fmla="*/ 1904 h 8097"/>
                <a:gd name="connsiteX7" fmla="*/ 4397 w 9792"/>
                <a:gd name="connsiteY7" fmla="*/ 42 h 8097"/>
                <a:gd name="connsiteX8" fmla="*/ 2513 w 9792"/>
                <a:gd name="connsiteY8" fmla="*/ 2274 h 8097"/>
                <a:gd name="connsiteX0-1" fmla="*/ 2566 w 9999"/>
                <a:gd name="connsiteY0-2" fmla="*/ 2808 h 10001"/>
                <a:gd name="connsiteX1-3" fmla="*/ 0 w 9999"/>
                <a:gd name="connsiteY1-4" fmla="*/ 5626 h 10001"/>
                <a:gd name="connsiteX2-5" fmla="*/ 2938 w 9999"/>
                <a:gd name="connsiteY2-6" fmla="*/ 8017 h 10001"/>
                <a:gd name="connsiteX3-7" fmla="*/ 6353 w 9999"/>
                <a:gd name="connsiteY3-8" fmla="*/ 8748 h 10001"/>
                <a:gd name="connsiteX4-9" fmla="*/ 8836 w 9999"/>
                <a:gd name="connsiteY4-10" fmla="*/ 6463 h 10001"/>
                <a:gd name="connsiteX5-11" fmla="*/ 9954 w 9999"/>
                <a:gd name="connsiteY5-12" fmla="*/ 4635 h 10001"/>
                <a:gd name="connsiteX6-13" fmla="*/ 7222 w 9999"/>
                <a:gd name="connsiteY6-14" fmla="*/ 2351 h 10001"/>
                <a:gd name="connsiteX7-15" fmla="*/ 4490 w 9999"/>
                <a:gd name="connsiteY7-16" fmla="*/ 52 h 10001"/>
                <a:gd name="connsiteX8-17" fmla="*/ 2566 w 9999"/>
                <a:gd name="connsiteY8-18" fmla="*/ 2808 h 10001"/>
                <a:gd name="connsiteX0-19" fmla="*/ 2566 w 10000"/>
                <a:gd name="connsiteY0-20" fmla="*/ 2808 h 10000"/>
                <a:gd name="connsiteX1-21" fmla="*/ 0 w 10000"/>
                <a:gd name="connsiteY1-22" fmla="*/ 5625 h 10000"/>
                <a:gd name="connsiteX2-23" fmla="*/ 2938 w 10000"/>
                <a:gd name="connsiteY2-24" fmla="*/ 8016 h 10000"/>
                <a:gd name="connsiteX3-25" fmla="*/ 6354 w 10000"/>
                <a:gd name="connsiteY3-26" fmla="*/ 8747 h 10000"/>
                <a:gd name="connsiteX4-27" fmla="*/ 8837 w 10000"/>
                <a:gd name="connsiteY4-28" fmla="*/ 6462 h 10000"/>
                <a:gd name="connsiteX5-29" fmla="*/ 9955 w 10000"/>
                <a:gd name="connsiteY5-30" fmla="*/ 4635 h 10000"/>
                <a:gd name="connsiteX6-31" fmla="*/ 7223 w 10000"/>
                <a:gd name="connsiteY6-32" fmla="*/ 2351 h 10000"/>
                <a:gd name="connsiteX7-33" fmla="*/ 4490 w 10000"/>
                <a:gd name="connsiteY7-34" fmla="*/ 52 h 10000"/>
                <a:gd name="connsiteX8-35" fmla="*/ 2566 w 10000"/>
                <a:gd name="connsiteY8-36" fmla="*/ 2808 h 10000"/>
                <a:gd name="connsiteX0-37" fmla="*/ 2566 w 10000"/>
                <a:gd name="connsiteY0-38" fmla="*/ 2808 h 10000"/>
                <a:gd name="connsiteX1-39" fmla="*/ 0 w 10000"/>
                <a:gd name="connsiteY1-40" fmla="*/ 5625 h 10000"/>
                <a:gd name="connsiteX2-41" fmla="*/ 2938 w 10000"/>
                <a:gd name="connsiteY2-42" fmla="*/ 8016 h 10000"/>
                <a:gd name="connsiteX3-43" fmla="*/ 6354 w 10000"/>
                <a:gd name="connsiteY3-44" fmla="*/ 8747 h 10000"/>
                <a:gd name="connsiteX4-45" fmla="*/ 8837 w 10000"/>
                <a:gd name="connsiteY4-46" fmla="*/ 6462 h 10000"/>
                <a:gd name="connsiteX5-47" fmla="*/ 9955 w 10000"/>
                <a:gd name="connsiteY5-48" fmla="*/ 4635 h 10000"/>
                <a:gd name="connsiteX6-49" fmla="*/ 7223 w 10000"/>
                <a:gd name="connsiteY6-50" fmla="*/ 2351 h 10000"/>
                <a:gd name="connsiteX7-51" fmla="*/ 4490 w 10000"/>
                <a:gd name="connsiteY7-52" fmla="*/ 52 h 10000"/>
                <a:gd name="connsiteX8-53" fmla="*/ 2566 w 10000"/>
                <a:gd name="connsiteY8-54" fmla="*/ 2808 h 10000"/>
                <a:gd name="connsiteX0-55" fmla="*/ 2566 w 10000"/>
                <a:gd name="connsiteY0-56" fmla="*/ 2808 h 10000"/>
                <a:gd name="connsiteX1-57" fmla="*/ 0 w 10000"/>
                <a:gd name="connsiteY1-58" fmla="*/ 5625 h 10000"/>
                <a:gd name="connsiteX2-59" fmla="*/ 2938 w 10000"/>
                <a:gd name="connsiteY2-60" fmla="*/ 8016 h 10000"/>
                <a:gd name="connsiteX3-61" fmla="*/ 6354 w 10000"/>
                <a:gd name="connsiteY3-62" fmla="*/ 8747 h 10000"/>
                <a:gd name="connsiteX4-63" fmla="*/ 8837 w 10000"/>
                <a:gd name="connsiteY4-64" fmla="*/ 6462 h 10000"/>
                <a:gd name="connsiteX5-65" fmla="*/ 9955 w 10000"/>
                <a:gd name="connsiteY5-66" fmla="*/ 4635 h 10000"/>
                <a:gd name="connsiteX6-67" fmla="*/ 7223 w 10000"/>
                <a:gd name="connsiteY6-68" fmla="*/ 2351 h 10000"/>
                <a:gd name="connsiteX7-69" fmla="*/ 4490 w 10000"/>
                <a:gd name="connsiteY7-70" fmla="*/ 52 h 10000"/>
                <a:gd name="connsiteX8-71" fmla="*/ 2566 w 10000"/>
                <a:gd name="connsiteY8-72" fmla="*/ 2808 h 10000"/>
                <a:gd name="connsiteX0-73" fmla="*/ 2566 w 10000"/>
                <a:gd name="connsiteY0-74" fmla="*/ 2808 h 10020"/>
                <a:gd name="connsiteX1-75" fmla="*/ 0 w 10000"/>
                <a:gd name="connsiteY1-76" fmla="*/ 5625 h 10020"/>
                <a:gd name="connsiteX2-77" fmla="*/ 2938 w 10000"/>
                <a:gd name="connsiteY2-78" fmla="*/ 8016 h 10020"/>
                <a:gd name="connsiteX3-79" fmla="*/ 6154 w 10000"/>
                <a:gd name="connsiteY3-80" fmla="*/ 8649 h 10020"/>
                <a:gd name="connsiteX4-81" fmla="*/ 8837 w 10000"/>
                <a:gd name="connsiteY4-82" fmla="*/ 6462 h 10020"/>
                <a:gd name="connsiteX5-83" fmla="*/ 9955 w 10000"/>
                <a:gd name="connsiteY5-84" fmla="*/ 4635 h 10020"/>
                <a:gd name="connsiteX6-85" fmla="*/ 7223 w 10000"/>
                <a:gd name="connsiteY6-86" fmla="*/ 2351 h 10020"/>
                <a:gd name="connsiteX7-87" fmla="*/ 4490 w 10000"/>
                <a:gd name="connsiteY7-88" fmla="*/ 52 h 10020"/>
                <a:gd name="connsiteX8-89" fmla="*/ 2566 w 10000"/>
                <a:gd name="connsiteY8-90" fmla="*/ 2808 h 10020"/>
                <a:gd name="connsiteX0-91" fmla="*/ 2566 w 10000"/>
                <a:gd name="connsiteY0-92" fmla="*/ 2808 h 10020"/>
                <a:gd name="connsiteX1-93" fmla="*/ 0 w 10000"/>
                <a:gd name="connsiteY1-94" fmla="*/ 5625 h 10020"/>
                <a:gd name="connsiteX2-95" fmla="*/ 2938 w 10000"/>
                <a:gd name="connsiteY2-96" fmla="*/ 8016 h 10020"/>
                <a:gd name="connsiteX3-97" fmla="*/ 6154 w 10000"/>
                <a:gd name="connsiteY3-98" fmla="*/ 8649 h 10020"/>
                <a:gd name="connsiteX4-99" fmla="*/ 8837 w 10000"/>
                <a:gd name="connsiteY4-100" fmla="*/ 6462 h 10020"/>
                <a:gd name="connsiteX5-101" fmla="*/ 9955 w 10000"/>
                <a:gd name="connsiteY5-102" fmla="*/ 4635 h 10020"/>
                <a:gd name="connsiteX6-103" fmla="*/ 7223 w 10000"/>
                <a:gd name="connsiteY6-104" fmla="*/ 2351 h 10020"/>
                <a:gd name="connsiteX7-105" fmla="*/ 4490 w 10000"/>
                <a:gd name="connsiteY7-106" fmla="*/ 52 h 10020"/>
                <a:gd name="connsiteX8-107" fmla="*/ 2566 w 10000"/>
                <a:gd name="connsiteY8-108" fmla="*/ 2808 h 10020"/>
                <a:gd name="connsiteX0-109" fmla="*/ 2566 w 10000"/>
                <a:gd name="connsiteY0-110" fmla="*/ 2808 h 10221"/>
                <a:gd name="connsiteX1-111" fmla="*/ 0 w 10000"/>
                <a:gd name="connsiteY1-112" fmla="*/ 5625 h 10221"/>
                <a:gd name="connsiteX2-113" fmla="*/ 2938 w 10000"/>
                <a:gd name="connsiteY2-114" fmla="*/ 8016 h 10221"/>
                <a:gd name="connsiteX3-115" fmla="*/ 6154 w 10000"/>
                <a:gd name="connsiteY3-116" fmla="*/ 8649 h 10221"/>
                <a:gd name="connsiteX4-117" fmla="*/ 8837 w 10000"/>
                <a:gd name="connsiteY4-118" fmla="*/ 6462 h 10221"/>
                <a:gd name="connsiteX5-119" fmla="*/ 9955 w 10000"/>
                <a:gd name="connsiteY5-120" fmla="*/ 4635 h 10221"/>
                <a:gd name="connsiteX6-121" fmla="*/ 7223 w 10000"/>
                <a:gd name="connsiteY6-122" fmla="*/ 2351 h 10221"/>
                <a:gd name="connsiteX7-123" fmla="*/ 4490 w 10000"/>
                <a:gd name="connsiteY7-124" fmla="*/ 52 h 10221"/>
                <a:gd name="connsiteX8-125" fmla="*/ 2566 w 10000"/>
                <a:gd name="connsiteY8-126" fmla="*/ 2808 h 10221"/>
                <a:gd name="connsiteX0-127" fmla="*/ 2566 w 10000"/>
                <a:gd name="connsiteY0-128" fmla="*/ 2808 h 10221"/>
                <a:gd name="connsiteX1-129" fmla="*/ 0 w 10000"/>
                <a:gd name="connsiteY1-130" fmla="*/ 5625 h 10221"/>
                <a:gd name="connsiteX2-131" fmla="*/ 2938 w 10000"/>
                <a:gd name="connsiteY2-132" fmla="*/ 8016 h 10221"/>
                <a:gd name="connsiteX3-133" fmla="*/ 6154 w 10000"/>
                <a:gd name="connsiteY3-134" fmla="*/ 8649 h 10221"/>
                <a:gd name="connsiteX4-135" fmla="*/ 8837 w 10000"/>
                <a:gd name="connsiteY4-136" fmla="*/ 6462 h 10221"/>
                <a:gd name="connsiteX5-137" fmla="*/ 9955 w 10000"/>
                <a:gd name="connsiteY5-138" fmla="*/ 4635 h 10221"/>
                <a:gd name="connsiteX6-139" fmla="*/ 7223 w 10000"/>
                <a:gd name="connsiteY6-140" fmla="*/ 2351 h 10221"/>
                <a:gd name="connsiteX7-141" fmla="*/ 4490 w 10000"/>
                <a:gd name="connsiteY7-142" fmla="*/ 52 h 10221"/>
                <a:gd name="connsiteX8-143" fmla="*/ 2566 w 10000"/>
                <a:gd name="connsiteY8-144" fmla="*/ 2808 h 10221"/>
                <a:gd name="connsiteX0-145" fmla="*/ 154 w 7588"/>
                <a:gd name="connsiteY0-146" fmla="*/ 2808 h 10221"/>
                <a:gd name="connsiteX1-147" fmla="*/ 526 w 7588"/>
                <a:gd name="connsiteY1-148" fmla="*/ 8016 h 10221"/>
                <a:gd name="connsiteX2-149" fmla="*/ 3742 w 7588"/>
                <a:gd name="connsiteY2-150" fmla="*/ 8649 h 10221"/>
                <a:gd name="connsiteX3-151" fmla="*/ 6425 w 7588"/>
                <a:gd name="connsiteY3-152" fmla="*/ 6462 h 10221"/>
                <a:gd name="connsiteX4-153" fmla="*/ 7543 w 7588"/>
                <a:gd name="connsiteY4-154" fmla="*/ 4635 h 10221"/>
                <a:gd name="connsiteX5-155" fmla="*/ 4811 w 7588"/>
                <a:gd name="connsiteY5-156" fmla="*/ 2351 h 10221"/>
                <a:gd name="connsiteX6-157" fmla="*/ 2078 w 7588"/>
                <a:gd name="connsiteY6-158" fmla="*/ 52 h 10221"/>
                <a:gd name="connsiteX7-159" fmla="*/ 154 w 7588"/>
                <a:gd name="connsiteY7-160" fmla="*/ 2808 h 10221"/>
                <a:gd name="connsiteX0-161" fmla="*/ 203 w 10001"/>
                <a:gd name="connsiteY0-162" fmla="*/ 2747 h 10000"/>
                <a:gd name="connsiteX1-163" fmla="*/ 693 w 10001"/>
                <a:gd name="connsiteY1-164" fmla="*/ 7843 h 10000"/>
                <a:gd name="connsiteX2-165" fmla="*/ 4931 w 10001"/>
                <a:gd name="connsiteY2-166" fmla="*/ 8462 h 10000"/>
                <a:gd name="connsiteX3-167" fmla="*/ 8467 w 10001"/>
                <a:gd name="connsiteY3-168" fmla="*/ 6322 h 10000"/>
                <a:gd name="connsiteX4-169" fmla="*/ 9941 w 10001"/>
                <a:gd name="connsiteY4-170" fmla="*/ 4535 h 10000"/>
                <a:gd name="connsiteX5-171" fmla="*/ 6340 w 10001"/>
                <a:gd name="connsiteY5-172" fmla="*/ 2300 h 10000"/>
                <a:gd name="connsiteX6-173" fmla="*/ 2739 w 10001"/>
                <a:gd name="connsiteY6-174" fmla="*/ 51 h 10000"/>
                <a:gd name="connsiteX7-175" fmla="*/ 203 w 10001"/>
                <a:gd name="connsiteY7-176" fmla="*/ 2747 h 10000"/>
                <a:gd name="connsiteX0-177" fmla="*/ 1724 w 11522"/>
                <a:gd name="connsiteY0-178" fmla="*/ 2747 h 10000"/>
                <a:gd name="connsiteX1-179" fmla="*/ 2214 w 11522"/>
                <a:gd name="connsiteY1-180" fmla="*/ 7843 h 10000"/>
                <a:gd name="connsiteX2-181" fmla="*/ 6452 w 11522"/>
                <a:gd name="connsiteY2-182" fmla="*/ 8462 h 10000"/>
                <a:gd name="connsiteX3-183" fmla="*/ 9988 w 11522"/>
                <a:gd name="connsiteY3-184" fmla="*/ 6322 h 10000"/>
                <a:gd name="connsiteX4-185" fmla="*/ 11462 w 11522"/>
                <a:gd name="connsiteY4-186" fmla="*/ 4535 h 10000"/>
                <a:gd name="connsiteX5-187" fmla="*/ 7861 w 11522"/>
                <a:gd name="connsiteY5-188" fmla="*/ 2300 h 10000"/>
                <a:gd name="connsiteX6-189" fmla="*/ 4260 w 11522"/>
                <a:gd name="connsiteY6-190" fmla="*/ 51 h 10000"/>
                <a:gd name="connsiteX7-191" fmla="*/ 1724 w 11522"/>
                <a:gd name="connsiteY7-192" fmla="*/ 2747 h 10000"/>
                <a:gd name="connsiteX0-193" fmla="*/ 1724 w 11522"/>
                <a:gd name="connsiteY0-194" fmla="*/ 2747 h 10000"/>
                <a:gd name="connsiteX1-195" fmla="*/ 2214 w 11522"/>
                <a:gd name="connsiteY1-196" fmla="*/ 7843 h 10000"/>
                <a:gd name="connsiteX2-197" fmla="*/ 6452 w 11522"/>
                <a:gd name="connsiteY2-198" fmla="*/ 8462 h 10000"/>
                <a:gd name="connsiteX3-199" fmla="*/ 9988 w 11522"/>
                <a:gd name="connsiteY3-200" fmla="*/ 6322 h 10000"/>
                <a:gd name="connsiteX4-201" fmla="*/ 11462 w 11522"/>
                <a:gd name="connsiteY4-202" fmla="*/ 4535 h 10000"/>
                <a:gd name="connsiteX5-203" fmla="*/ 7861 w 11522"/>
                <a:gd name="connsiteY5-204" fmla="*/ 2300 h 10000"/>
                <a:gd name="connsiteX6-205" fmla="*/ 4260 w 11522"/>
                <a:gd name="connsiteY6-206" fmla="*/ 51 h 10000"/>
                <a:gd name="connsiteX7-207" fmla="*/ 1724 w 11522"/>
                <a:gd name="connsiteY7-208" fmla="*/ 2747 h 10000"/>
                <a:gd name="connsiteX0-209" fmla="*/ 1990 w 11788"/>
                <a:gd name="connsiteY0-210" fmla="*/ 2747 h 10000"/>
                <a:gd name="connsiteX1-211" fmla="*/ 2480 w 11788"/>
                <a:gd name="connsiteY1-212" fmla="*/ 7843 h 10000"/>
                <a:gd name="connsiteX2-213" fmla="*/ 6718 w 11788"/>
                <a:gd name="connsiteY2-214" fmla="*/ 8462 h 10000"/>
                <a:gd name="connsiteX3-215" fmla="*/ 10254 w 11788"/>
                <a:gd name="connsiteY3-216" fmla="*/ 6322 h 10000"/>
                <a:gd name="connsiteX4-217" fmla="*/ 11728 w 11788"/>
                <a:gd name="connsiteY4-218" fmla="*/ 4535 h 10000"/>
                <a:gd name="connsiteX5-219" fmla="*/ 8127 w 11788"/>
                <a:gd name="connsiteY5-220" fmla="*/ 2300 h 10000"/>
                <a:gd name="connsiteX6-221" fmla="*/ 4526 w 11788"/>
                <a:gd name="connsiteY6-222" fmla="*/ 51 h 10000"/>
                <a:gd name="connsiteX7-223" fmla="*/ 1990 w 11788"/>
                <a:gd name="connsiteY7-224" fmla="*/ 2747 h 10000"/>
                <a:gd name="connsiteX0-225" fmla="*/ 1952 w 11750"/>
                <a:gd name="connsiteY0-226" fmla="*/ 2747 h 10000"/>
                <a:gd name="connsiteX1-227" fmla="*/ 2442 w 11750"/>
                <a:gd name="connsiteY1-228" fmla="*/ 7843 h 10000"/>
                <a:gd name="connsiteX2-229" fmla="*/ 6680 w 11750"/>
                <a:gd name="connsiteY2-230" fmla="*/ 8462 h 10000"/>
                <a:gd name="connsiteX3-231" fmla="*/ 10216 w 11750"/>
                <a:gd name="connsiteY3-232" fmla="*/ 6322 h 10000"/>
                <a:gd name="connsiteX4-233" fmla="*/ 11690 w 11750"/>
                <a:gd name="connsiteY4-234" fmla="*/ 4535 h 10000"/>
                <a:gd name="connsiteX5-235" fmla="*/ 8089 w 11750"/>
                <a:gd name="connsiteY5-236" fmla="*/ 2300 h 10000"/>
                <a:gd name="connsiteX6-237" fmla="*/ 4488 w 11750"/>
                <a:gd name="connsiteY6-238" fmla="*/ 51 h 10000"/>
                <a:gd name="connsiteX7-239" fmla="*/ 1952 w 11750"/>
                <a:gd name="connsiteY7-240" fmla="*/ 2747 h 10000"/>
                <a:gd name="connsiteX0-241" fmla="*/ 1952 w 11750"/>
                <a:gd name="connsiteY0-242" fmla="*/ 2747 h 10075"/>
                <a:gd name="connsiteX1-243" fmla="*/ 2442 w 11750"/>
                <a:gd name="connsiteY1-244" fmla="*/ 7843 h 10075"/>
                <a:gd name="connsiteX2-245" fmla="*/ 6680 w 11750"/>
                <a:gd name="connsiteY2-246" fmla="*/ 8462 h 10075"/>
                <a:gd name="connsiteX3-247" fmla="*/ 10216 w 11750"/>
                <a:gd name="connsiteY3-248" fmla="*/ 6322 h 10075"/>
                <a:gd name="connsiteX4-249" fmla="*/ 11690 w 11750"/>
                <a:gd name="connsiteY4-250" fmla="*/ 4535 h 10075"/>
                <a:gd name="connsiteX5-251" fmla="*/ 8089 w 11750"/>
                <a:gd name="connsiteY5-252" fmla="*/ 2300 h 10075"/>
                <a:gd name="connsiteX6-253" fmla="*/ 4488 w 11750"/>
                <a:gd name="connsiteY6-254" fmla="*/ 51 h 10075"/>
                <a:gd name="connsiteX7-255" fmla="*/ 1952 w 11750"/>
                <a:gd name="connsiteY7-256" fmla="*/ 2747 h 10075"/>
                <a:gd name="connsiteX0-257" fmla="*/ 1952 w 11750"/>
                <a:gd name="connsiteY0-258" fmla="*/ 2747 h 9991"/>
                <a:gd name="connsiteX1-259" fmla="*/ 2442 w 11750"/>
                <a:gd name="connsiteY1-260" fmla="*/ 7843 h 9991"/>
                <a:gd name="connsiteX2-261" fmla="*/ 6680 w 11750"/>
                <a:gd name="connsiteY2-262" fmla="*/ 8462 h 9991"/>
                <a:gd name="connsiteX3-263" fmla="*/ 10216 w 11750"/>
                <a:gd name="connsiteY3-264" fmla="*/ 6322 h 9991"/>
                <a:gd name="connsiteX4-265" fmla="*/ 11690 w 11750"/>
                <a:gd name="connsiteY4-266" fmla="*/ 4535 h 9991"/>
                <a:gd name="connsiteX5-267" fmla="*/ 8089 w 11750"/>
                <a:gd name="connsiteY5-268" fmla="*/ 2300 h 9991"/>
                <a:gd name="connsiteX6-269" fmla="*/ 4488 w 11750"/>
                <a:gd name="connsiteY6-270" fmla="*/ 51 h 9991"/>
                <a:gd name="connsiteX7-271" fmla="*/ 1952 w 11750"/>
                <a:gd name="connsiteY7-272" fmla="*/ 2747 h 9991"/>
                <a:gd name="connsiteX0-273" fmla="*/ 1661 w 10000"/>
                <a:gd name="connsiteY0-274" fmla="*/ 2748 h 9999"/>
                <a:gd name="connsiteX1-275" fmla="*/ 2078 w 10000"/>
                <a:gd name="connsiteY1-276" fmla="*/ 7849 h 9999"/>
                <a:gd name="connsiteX2-277" fmla="*/ 5685 w 10000"/>
                <a:gd name="connsiteY2-278" fmla="*/ 8469 h 9999"/>
                <a:gd name="connsiteX3-279" fmla="*/ 8694 w 10000"/>
                <a:gd name="connsiteY3-280" fmla="*/ 6327 h 9999"/>
                <a:gd name="connsiteX4-281" fmla="*/ 9949 w 10000"/>
                <a:gd name="connsiteY4-282" fmla="*/ 4538 h 9999"/>
                <a:gd name="connsiteX5-283" fmla="*/ 6884 w 10000"/>
                <a:gd name="connsiteY5-284" fmla="*/ 2301 h 9999"/>
                <a:gd name="connsiteX6-285" fmla="*/ 3820 w 10000"/>
                <a:gd name="connsiteY6-286" fmla="*/ 50 h 9999"/>
                <a:gd name="connsiteX7-287" fmla="*/ 1661 w 10000"/>
                <a:gd name="connsiteY7-288" fmla="*/ 2748 h 9999"/>
                <a:gd name="connsiteX0-289" fmla="*/ 1661 w 10000"/>
                <a:gd name="connsiteY0-290" fmla="*/ 2748 h 10000"/>
                <a:gd name="connsiteX1-291" fmla="*/ 2078 w 10000"/>
                <a:gd name="connsiteY1-292" fmla="*/ 7850 h 10000"/>
                <a:gd name="connsiteX2-293" fmla="*/ 5685 w 10000"/>
                <a:gd name="connsiteY2-294" fmla="*/ 8470 h 10000"/>
                <a:gd name="connsiteX3-295" fmla="*/ 8013 w 10000"/>
                <a:gd name="connsiteY3-296" fmla="*/ 8890 h 10000"/>
                <a:gd name="connsiteX4-297" fmla="*/ 8694 w 10000"/>
                <a:gd name="connsiteY4-298" fmla="*/ 6328 h 10000"/>
                <a:gd name="connsiteX5-299" fmla="*/ 9949 w 10000"/>
                <a:gd name="connsiteY5-300" fmla="*/ 4538 h 10000"/>
                <a:gd name="connsiteX6-301" fmla="*/ 6884 w 10000"/>
                <a:gd name="connsiteY6-302" fmla="*/ 2301 h 10000"/>
                <a:gd name="connsiteX7-303" fmla="*/ 3820 w 10000"/>
                <a:gd name="connsiteY7-304" fmla="*/ 50 h 10000"/>
                <a:gd name="connsiteX8-305" fmla="*/ 1661 w 10000"/>
                <a:gd name="connsiteY8-306" fmla="*/ 2748 h 10000"/>
                <a:gd name="connsiteX0-307" fmla="*/ 1661 w 10000"/>
                <a:gd name="connsiteY0-308" fmla="*/ 2748 h 8979"/>
                <a:gd name="connsiteX1-309" fmla="*/ 2078 w 10000"/>
                <a:gd name="connsiteY1-310" fmla="*/ 7850 h 8979"/>
                <a:gd name="connsiteX2-311" fmla="*/ 8013 w 10000"/>
                <a:gd name="connsiteY2-312" fmla="*/ 8890 h 8979"/>
                <a:gd name="connsiteX3-313" fmla="*/ 8694 w 10000"/>
                <a:gd name="connsiteY3-314" fmla="*/ 6328 h 8979"/>
                <a:gd name="connsiteX4-315" fmla="*/ 9949 w 10000"/>
                <a:gd name="connsiteY4-316" fmla="*/ 4538 h 8979"/>
                <a:gd name="connsiteX5-317" fmla="*/ 6884 w 10000"/>
                <a:gd name="connsiteY5-318" fmla="*/ 2301 h 8979"/>
                <a:gd name="connsiteX6-319" fmla="*/ 3820 w 10000"/>
                <a:gd name="connsiteY6-320" fmla="*/ 50 h 8979"/>
                <a:gd name="connsiteX7-321" fmla="*/ 1661 w 10000"/>
                <a:gd name="connsiteY7-322" fmla="*/ 2748 h 8979"/>
                <a:gd name="connsiteX0-323" fmla="*/ 1661 w 10000"/>
                <a:gd name="connsiteY0-324" fmla="*/ 3060 h 9597"/>
                <a:gd name="connsiteX1-325" fmla="*/ 2078 w 10000"/>
                <a:gd name="connsiteY1-326" fmla="*/ 8743 h 9597"/>
                <a:gd name="connsiteX2-327" fmla="*/ 5842 w 10000"/>
                <a:gd name="connsiteY2-328" fmla="*/ 9365 h 9597"/>
                <a:gd name="connsiteX3-329" fmla="*/ 8694 w 10000"/>
                <a:gd name="connsiteY3-330" fmla="*/ 7048 h 9597"/>
                <a:gd name="connsiteX4-331" fmla="*/ 9949 w 10000"/>
                <a:gd name="connsiteY4-332" fmla="*/ 5054 h 9597"/>
                <a:gd name="connsiteX5-333" fmla="*/ 6884 w 10000"/>
                <a:gd name="connsiteY5-334" fmla="*/ 2563 h 9597"/>
                <a:gd name="connsiteX6-335" fmla="*/ 3820 w 10000"/>
                <a:gd name="connsiteY6-336" fmla="*/ 56 h 9597"/>
                <a:gd name="connsiteX7-337" fmla="*/ 1661 w 10000"/>
                <a:gd name="connsiteY7-338" fmla="*/ 3060 h 9597"/>
                <a:gd name="connsiteX0-339" fmla="*/ 1661 w 10000"/>
                <a:gd name="connsiteY0-340" fmla="*/ 3188 h 10000"/>
                <a:gd name="connsiteX1-341" fmla="*/ 2078 w 10000"/>
                <a:gd name="connsiteY1-342" fmla="*/ 9110 h 10000"/>
                <a:gd name="connsiteX2-343" fmla="*/ 5842 w 10000"/>
                <a:gd name="connsiteY2-344" fmla="*/ 9758 h 10000"/>
                <a:gd name="connsiteX3-345" fmla="*/ 8694 w 10000"/>
                <a:gd name="connsiteY3-346" fmla="*/ 7344 h 10000"/>
                <a:gd name="connsiteX4-347" fmla="*/ 9949 w 10000"/>
                <a:gd name="connsiteY4-348" fmla="*/ 5266 h 10000"/>
                <a:gd name="connsiteX5-349" fmla="*/ 6884 w 10000"/>
                <a:gd name="connsiteY5-350" fmla="*/ 2671 h 10000"/>
                <a:gd name="connsiteX6-351" fmla="*/ 3820 w 10000"/>
                <a:gd name="connsiteY6-352" fmla="*/ 58 h 10000"/>
                <a:gd name="connsiteX7-353" fmla="*/ 1661 w 10000"/>
                <a:gd name="connsiteY7-354" fmla="*/ 3188 h 10000"/>
                <a:gd name="connsiteX0-355" fmla="*/ 1661 w 10000"/>
                <a:gd name="connsiteY0-356" fmla="*/ 3188 h 10832"/>
                <a:gd name="connsiteX1-357" fmla="*/ 2078 w 10000"/>
                <a:gd name="connsiteY1-358" fmla="*/ 9110 h 10832"/>
                <a:gd name="connsiteX2-359" fmla="*/ 5842 w 10000"/>
                <a:gd name="connsiteY2-360" fmla="*/ 9758 h 10832"/>
                <a:gd name="connsiteX3-361" fmla="*/ 8694 w 10000"/>
                <a:gd name="connsiteY3-362" fmla="*/ 7344 h 10832"/>
                <a:gd name="connsiteX4-363" fmla="*/ 9949 w 10000"/>
                <a:gd name="connsiteY4-364" fmla="*/ 5266 h 10832"/>
                <a:gd name="connsiteX5-365" fmla="*/ 6884 w 10000"/>
                <a:gd name="connsiteY5-366" fmla="*/ 2671 h 10832"/>
                <a:gd name="connsiteX6-367" fmla="*/ 3820 w 10000"/>
                <a:gd name="connsiteY6-368" fmla="*/ 58 h 10832"/>
                <a:gd name="connsiteX7-369" fmla="*/ 1661 w 10000"/>
                <a:gd name="connsiteY7-370" fmla="*/ 3188 h 10832"/>
                <a:gd name="connsiteX0-371" fmla="*/ 1661 w 10000"/>
                <a:gd name="connsiteY0-372" fmla="*/ 3188 h 11278"/>
                <a:gd name="connsiteX1-373" fmla="*/ 2078 w 10000"/>
                <a:gd name="connsiteY1-374" fmla="*/ 9110 h 11278"/>
                <a:gd name="connsiteX2-375" fmla="*/ 5842 w 10000"/>
                <a:gd name="connsiteY2-376" fmla="*/ 9758 h 11278"/>
                <a:gd name="connsiteX3-377" fmla="*/ 8694 w 10000"/>
                <a:gd name="connsiteY3-378" fmla="*/ 7344 h 11278"/>
                <a:gd name="connsiteX4-379" fmla="*/ 9949 w 10000"/>
                <a:gd name="connsiteY4-380" fmla="*/ 5266 h 11278"/>
                <a:gd name="connsiteX5-381" fmla="*/ 6884 w 10000"/>
                <a:gd name="connsiteY5-382" fmla="*/ 2671 h 11278"/>
                <a:gd name="connsiteX6-383" fmla="*/ 3820 w 10000"/>
                <a:gd name="connsiteY6-384" fmla="*/ 58 h 11278"/>
                <a:gd name="connsiteX7-385" fmla="*/ 1661 w 10000"/>
                <a:gd name="connsiteY7-386" fmla="*/ 3188 h 11278"/>
                <a:gd name="connsiteX0-387" fmla="*/ 1661 w 10000"/>
                <a:gd name="connsiteY0-388" fmla="*/ 3188 h 11419"/>
                <a:gd name="connsiteX1-389" fmla="*/ 2078 w 10000"/>
                <a:gd name="connsiteY1-390" fmla="*/ 9110 h 11419"/>
                <a:gd name="connsiteX2-391" fmla="*/ 5842 w 10000"/>
                <a:gd name="connsiteY2-392" fmla="*/ 9758 h 11419"/>
                <a:gd name="connsiteX3-393" fmla="*/ 8694 w 10000"/>
                <a:gd name="connsiteY3-394" fmla="*/ 7344 h 11419"/>
                <a:gd name="connsiteX4-395" fmla="*/ 9949 w 10000"/>
                <a:gd name="connsiteY4-396" fmla="*/ 5266 h 11419"/>
                <a:gd name="connsiteX5-397" fmla="*/ 6884 w 10000"/>
                <a:gd name="connsiteY5-398" fmla="*/ 2671 h 11419"/>
                <a:gd name="connsiteX6-399" fmla="*/ 3820 w 10000"/>
                <a:gd name="connsiteY6-400" fmla="*/ 58 h 11419"/>
                <a:gd name="connsiteX7-401" fmla="*/ 1661 w 10000"/>
                <a:gd name="connsiteY7-402" fmla="*/ 3188 h 11419"/>
                <a:gd name="connsiteX0-403" fmla="*/ 1661 w 10000"/>
                <a:gd name="connsiteY0-404" fmla="*/ 3188 h 11077"/>
                <a:gd name="connsiteX1-405" fmla="*/ 2078 w 10000"/>
                <a:gd name="connsiteY1-406" fmla="*/ 9110 h 11077"/>
                <a:gd name="connsiteX2-407" fmla="*/ 5842 w 10000"/>
                <a:gd name="connsiteY2-408" fmla="*/ 9758 h 11077"/>
                <a:gd name="connsiteX3-409" fmla="*/ 8694 w 10000"/>
                <a:gd name="connsiteY3-410" fmla="*/ 7344 h 11077"/>
                <a:gd name="connsiteX4-411" fmla="*/ 9949 w 10000"/>
                <a:gd name="connsiteY4-412" fmla="*/ 5266 h 11077"/>
                <a:gd name="connsiteX5-413" fmla="*/ 6884 w 10000"/>
                <a:gd name="connsiteY5-414" fmla="*/ 2671 h 11077"/>
                <a:gd name="connsiteX6-415" fmla="*/ 3820 w 10000"/>
                <a:gd name="connsiteY6-416" fmla="*/ 58 h 11077"/>
                <a:gd name="connsiteX7-417" fmla="*/ 1661 w 10000"/>
                <a:gd name="connsiteY7-418" fmla="*/ 3188 h 11077"/>
                <a:gd name="connsiteX0-419" fmla="*/ 1661 w 10000"/>
                <a:gd name="connsiteY0-420" fmla="*/ 3188 h 10386"/>
                <a:gd name="connsiteX1-421" fmla="*/ 2078 w 10000"/>
                <a:gd name="connsiteY1-422" fmla="*/ 9110 h 10386"/>
                <a:gd name="connsiteX2-423" fmla="*/ 5992 w 10000"/>
                <a:gd name="connsiteY2-424" fmla="*/ 8529 h 10386"/>
                <a:gd name="connsiteX3-425" fmla="*/ 8694 w 10000"/>
                <a:gd name="connsiteY3-426" fmla="*/ 7344 h 10386"/>
                <a:gd name="connsiteX4-427" fmla="*/ 9949 w 10000"/>
                <a:gd name="connsiteY4-428" fmla="*/ 5266 h 10386"/>
                <a:gd name="connsiteX5-429" fmla="*/ 6884 w 10000"/>
                <a:gd name="connsiteY5-430" fmla="*/ 2671 h 10386"/>
                <a:gd name="connsiteX6-431" fmla="*/ 3820 w 10000"/>
                <a:gd name="connsiteY6-432" fmla="*/ 58 h 10386"/>
                <a:gd name="connsiteX7-433" fmla="*/ 1661 w 10000"/>
                <a:gd name="connsiteY7-434" fmla="*/ 3188 h 10386"/>
                <a:gd name="connsiteX0-435" fmla="*/ 1661 w 10000"/>
                <a:gd name="connsiteY0-436" fmla="*/ 3188 h 10590"/>
                <a:gd name="connsiteX1-437" fmla="*/ 2078 w 10000"/>
                <a:gd name="connsiteY1-438" fmla="*/ 9110 h 10590"/>
                <a:gd name="connsiteX2-439" fmla="*/ 5992 w 10000"/>
                <a:gd name="connsiteY2-440" fmla="*/ 8529 h 10590"/>
                <a:gd name="connsiteX3-441" fmla="*/ 8694 w 10000"/>
                <a:gd name="connsiteY3-442" fmla="*/ 7344 h 10590"/>
                <a:gd name="connsiteX4-443" fmla="*/ 9949 w 10000"/>
                <a:gd name="connsiteY4-444" fmla="*/ 5266 h 10590"/>
                <a:gd name="connsiteX5-445" fmla="*/ 6884 w 10000"/>
                <a:gd name="connsiteY5-446" fmla="*/ 2671 h 10590"/>
                <a:gd name="connsiteX6-447" fmla="*/ 3820 w 10000"/>
                <a:gd name="connsiteY6-448" fmla="*/ 58 h 10590"/>
                <a:gd name="connsiteX7-449" fmla="*/ 1661 w 10000"/>
                <a:gd name="connsiteY7-450" fmla="*/ 3188 h 10590"/>
                <a:gd name="connsiteX0-451" fmla="*/ 1661 w 9973"/>
                <a:gd name="connsiteY0-452" fmla="*/ 3188 h 10590"/>
                <a:gd name="connsiteX1-453" fmla="*/ 2078 w 9973"/>
                <a:gd name="connsiteY1-454" fmla="*/ 9110 h 10590"/>
                <a:gd name="connsiteX2-455" fmla="*/ 5992 w 9973"/>
                <a:gd name="connsiteY2-456" fmla="*/ 8529 h 10590"/>
                <a:gd name="connsiteX3-457" fmla="*/ 8394 w 9973"/>
                <a:gd name="connsiteY3-458" fmla="*/ 6674 h 10590"/>
                <a:gd name="connsiteX4-459" fmla="*/ 9949 w 9973"/>
                <a:gd name="connsiteY4-460" fmla="*/ 5266 h 10590"/>
                <a:gd name="connsiteX5-461" fmla="*/ 6884 w 9973"/>
                <a:gd name="connsiteY5-462" fmla="*/ 2671 h 10590"/>
                <a:gd name="connsiteX6-463" fmla="*/ 3820 w 9973"/>
                <a:gd name="connsiteY6-464" fmla="*/ 58 h 10590"/>
                <a:gd name="connsiteX7-465" fmla="*/ 1661 w 9973"/>
                <a:gd name="connsiteY7-466" fmla="*/ 3188 h 10590"/>
                <a:gd name="connsiteX0-467" fmla="*/ 1665 w 10000"/>
                <a:gd name="connsiteY0-468" fmla="*/ 3010 h 10000"/>
                <a:gd name="connsiteX1-469" fmla="*/ 2084 w 10000"/>
                <a:gd name="connsiteY1-470" fmla="*/ 8602 h 10000"/>
                <a:gd name="connsiteX2-471" fmla="*/ 6008 w 10000"/>
                <a:gd name="connsiteY2-472" fmla="*/ 8054 h 10000"/>
                <a:gd name="connsiteX3-473" fmla="*/ 8417 w 10000"/>
                <a:gd name="connsiteY3-474" fmla="*/ 6302 h 10000"/>
                <a:gd name="connsiteX4-475" fmla="*/ 9976 w 10000"/>
                <a:gd name="connsiteY4-476" fmla="*/ 4973 h 10000"/>
                <a:gd name="connsiteX5-477" fmla="*/ 6903 w 10000"/>
                <a:gd name="connsiteY5-478" fmla="*/ 2522 h 10000"/>
                <a:gd name="connsiteX6-479" fmla="*/ 3830 w 10000"/>
                <a:gd name="connsiteY6-480" fmla="*/ 55 h 10000"/>
                <a:gd name="connsiteX7-481" fmla="*/ 1665 w 10000"/>
                <a:gd name="connsiteY7-482" fmla="*/ 3010 h 10000"/>
                <a:gd name="connsiteX0-483" fmla="*/ 1665 w 10000"/>
                <a:gd name="connsiteY0-484" fmla="*/ 3010 h 10000"/>
                <a:gd name="connsiteX1-485" fmla="*/ 2084 w 10000"/>
                <a:gd name="connsiteY1-486" fmla="*/ 8602 h 10000"/>
                <a:gd name="connsiteX2-487" fmla="*/ 6008 w 10000"/>
                <a:gd name="connsiteY2-488" fmla="*/ 8054 h 10000"/>
                <a:gd name="connsiteX3-489" fmla="*/ 8417 w 10000"/>
                <a:gd name="connsiteY3-490" fmla="*/ 6302 h 10000"/>
                <a:gd name="connsiteX4-491" fmla="*/ 9976 w 10000"/>
                <a:gd name="connsiteY4-492" fmla="*/ 4973 h 10000"/>
                <a:gd name="connsiteX5-493" fmla="*/ 6903 w 10000"/>
                <a:gd name="connsiteY5-494" fmla="*/ 2522 h 10000"/>
                <a:gd name="connsiteX6-495" fmla="*/ 3830 w 10000"/>
                <a:gd name="connsiteY6-496" fmla="*/ 55 h 10000"/>
                <a:gd name="connsiteX7-497" fmla="*/ 1665 w 10000"/>
                <a:gd name="connsiteY7-498" fmla="*/ 3010 h 10000"/>
                <a:gd name="connsiteX0-499" fmla="*/ 1665 w 8546"/>
                <a:gd name="connsiteY0-500" fmla="*/ 3010 h 10000"/>
                <a:gd name="connsiteX1-501" fmla="*/ 2084 w 8546"/>
                <a:gd name="connsiteY1-502" fmla="*/ 8602 h 10000"/>
                <a:gd name="connsiteX2-503" fmla="*/ 6008 w 8546"/>
                <a:gd name="connsiteY2-504" fmla="*/ 8054 h 10000"/>
                <a:gd name="connsiteX3-505" fmla="*/ 8417 w 8546"/>
                <a:gd name="connsiteY3-506" fmla="*/ 6302 h 10000"/>
                <a:gd name="connsiteX4-507" fmla="*/ 6903 w 8546"/>
                <a:gd name="connsiteY4-508" fmla="*/ 2522 h 10000"/>
                <a:gd name="connsiteX5-509" fmla="*/ 3830 w 8546"/>
                <a:gd name="connsiteY5-510" fmla="*/ 55 h 10000"/>
                <a:gd name="connsiteX6-511" fmla="*/ 1665 w 8546"/>
                <a:gd name="connsiteY6-512" fmla="*/ 3010 h 10000"/>
                <a:gd name="connsiteX0-513" fmla="*/ 1948 w 10001"/>
                <a:gd name="connsiteY0-514" fmla="*/ 3010 h 10000"/>
                <a:gd name="connsiteX1-515" fmla="*/ 2439 w 10001"/>
                <a:gd name="connsiteY1-516" fmla="*/ 8602 h 10000"/>
                <a:gd name="connsiteX2-517" fmla="*/ 7030 w 10001"/>
                <a:gd name="connsiteY2-518" fmla="*/ 8054 h 10000"/>
                <a:gd name="connsiteX3-519" fmla="*/ 9849 w 10001"/>
                <a:gd name="connsiteY3-520" fmla="*/ 6302 h 10000"/>
                <a:gd name="connsiteX4-521" fmla="*/ 8077 w 10001"/>
                <a:gd name="connsiteY4-522" fmla="*/ 2522 h 10000"/>
                <a:gd name="connsiteX5-523" fmla="*/ 4482 w 10001"/>
                <a:gd name="connsiteY5-524" fmla="*/ 55 h 10000"/>
                <a:gd name="connsiteX6-525" fmla="*/ 1948 w 10001"/>
                <a:gd name="connsiteY6-526" fmla="*/ 3010 h 10000"/>
                <a:gd name="connsiteX0-527" fmla="*/ 1948 w 10976"/>
                <a:gd name="connsiteY0-528" fmla="*/ 3010 h 10000"/>
                <a:gd name="connsiteX1-529" fmla="*/ 2439 w 10976"/>
                <a:gd name="connsiteY1-530" fmla="*/ 8602 h 10000"/>
                <a:gd name="connsiteX2-531" fmla="*/ 7030 w 10976"/>
                <a:gd name="connsiteY2-532" fmla="*/ 8054 h 10000"/>
                <a:gd name="connsiteX3-533" fmla="*/ 9849 w 10976"/>
                <a:gd name="connsiteY3-534" fmla="*/ 6302 h 10000"/>
                <a:gd name="connsiteX4-535" fmla="*/ 8077 w 10976"/>
                <a:gd name="connsiteY4-536" fmla="*/ 2522 h 10000"/>
                <a:gd name="connsiteX5-537" fmla="*/ 4482 w 10976"/>
                <a:gd name="connsiteY5-538" fmla="*/ 55 h 10000"/>
                <a:gd name="connsiteX6-539" fmla="*/ 1948 w 10976"/>
                <a:gd name="connsiteY6-540" fmla="*/ 3010 h 10000"/>
                <a:gd name="connsiteX0-541" fmla="*/ 1948 w 11571"/>
                <a:gd name="connsiteY0-542" fmla="*/ 3010 h 10000"/>
                <a:gd name="connsiteX1-543" fmla="*/ 2439 w 11571"/>
                <a:gd name="connsiteY1-544" fmla="*/ 8602 h 10000"/>
                <a:gd name="connsiteX2-545" fmla="*/ 7030 w 11571"/>
                <a:gd name="connsiteY2-546" fmla="*/ 8054 h 10000"/>
                <a:gd name="connsiteX3-547" fmla="*/ 9849 w 11571"/>
                <a:gd name="connsiteY3-548" fmla="*/ 6302 h 10000"/>
                <a:gd name="connsiteX4-549" fmla="*/ 8077 w 11571"/>
                <a:gd name="connsiteY4-550" fmla="*/ 2522 h 10000"/>
                <a:gd name="connsiteX5-551" fmla="*/ 4482 w 11571"/>
                <a:gd name="connsiteY5-552" fmla="*/ 55 h 10000"/>
                <a:gd name="connsiteX6-553" fmla="*/ 1948 w 11571"/>
                <a:gd name="connsiteY6-554" fmla="*/ 3010 h 10000"/>
                <a:gd name="connsiteX0-555" fmla="*/ 1948 w 10719"/>
                <a:gd name="connsiteY0-556" fmla="*/ 3010 h 10000"/>
                <a:gd name="connsiteX1-557" fmla="*/ 2439 w 10719"/>
                <a:gd name="connsiteY1-558" fmla="*/ 8602 h 10000"/>
                <a:gd name="connsiteX2-559" fmla="*/ 7030 w 10719"/>
                <a:gd name="connsiteY2-560" fmla="*/ 8054 h 10000"/>
                <a:gd name="connsiteX3-561" fmla="*/ 9849 w 10719"/>
                <a:gd name="connsiteY3-562" fmla="*/ 6302 h 10000"/>
                <a:gd name="connsiteX4-563" fmla="*/ 8077 w 10719"/>
                <a:gd name="connsiteY4-564" fmla="*/ 2522 h 10000"/>
                <a:gd name="connsiteX5-565" fmla="*/ 4482 w 10719"/>
                <a:gd name="connsiteY5-566" fmla="*/ 55 h 10000"/>
                <a:gd name="connsiteX6-567" fmla="*/ 1948 w 10719"/>
                <a:gd name="connsiteY6-568" fmla="*/ 3010 h 10000"/>
                <a:gd name="connsiteX0-569" fmla="*/ 1948 w 11270"/>
                <a:gd name="connsiteY0-570" fmla="*/ 3010 h 10000"/>
                <a:gd name="connsiteX1-571" fmla="*/ 2439 w 11270"/>
                <a:gd name="connsiteY1-572" fmla="*/ 8602 h 10000"/>
                <a:gd name="connsiteX2-573" fmla="*/ 7030 w 11270"/>
                <a:gd name="connsiteY2-574" fmla="*/ 8054 h 10000"/>
                <a:gd name="connsiteX3-575" fmla="*/ 10552 w 11270"/>
                <a:gd name="connsiteY3-576" fmla="*/ 4403 h 10000"/>
                <a:gd name="connsiteX4-577" fmla="*/ 8077 w 11270"/>
                <a:gd name="connsiteY4-578" fmla="*/ 2522 h 10000"/>
                <a:gd name="connsiteX5-579" fmla="*/ 4482 w 11270"/>
                <a:gd name="connsiteY5-580" fmla="*/ 55 h 10000"/>
                <a:gd name="connsiteX6-581" fmla="*/ 1948 w 11270"/>
                <a:gd name="connsiteY6-582" fmla="*/ 3010 h 10000"/>
                <a:gd name="connsiteX0-583" fmla="*/ 1948 w 11304"/>
                <a:gd name="connsiteY0-584" fmla="*/ 3015 h 10005"/>
                <a:gd name="connsiteX1-585" fmla="*/ 2439 w 11304"/>
                <a:gd name="connsiteY1-586" fmla="*/ 8607 h 10005"/>
                <a:gd name="connsiteX2-587" fmla="*/ 7030 w 11304"/>
                <a:gd name="connsiteY2-588" fmla="*/ 8059 h 10005"/>
                <a:gd name="connsiteX3-589" fmla="*/ 10552 w 11304"/>
                <a:gd name="connsiteY3-590" fmla="*/ 4408 h 10005"/>
                <a:gd name="connsiteX4-591" fmla="*/ 8253 w 11304"/>
                <a:gd name="connsiteY4-592" fmla="*/ 2211 h 10005"/>
                <a:gd name="connsiteX5-593" fmla="*/ 4482 w 11304"/>
                <a:gd name="connsiteY5-594" fmla="*/ 60 h 10005"/>
                <a:gd name="connsiteX6-595" fmla="*/ 1948 w 11304"/>
                <a:gd name="connsiteY6-596" fmla="*/ 3015 h 10005"/>
                <a:gd name="connsiteX0-597" fmla="*/ 1948 w 10766"/>
                <a:gd name="connsiteY0-598" fmla="*/ 3015 h 10005"/>
                <a:gd name="connsiteX1-599" fmla="*/ 2439 w 10766"/>
                <a:gd name="connsiteY1-600" fmla="*/ 8607 h 10005"/>
                <a:gd name="connsiteX2-601" fmla="*/ 7030 w 10766"/>
                <a:gd name="connsiteY2-602" fmla="*/ 8059 h 10005"/>
                <a:gd name="connsiteX3-603" fmla="*/ 9849 w 10766"/>
                <a:gd name="connsiteY3-604" fmla="*/ 4303 h 10005"/>
                <a:gd name="connsiteX4-605" fmla="*/ 8253 w 10766"/>
                <a:gd name="connsiteY4-606" fmla="*/ 2211 h 10005"/>
                <a:gd name="connsiteX5-607" fmla="*/ 4482 w 10766"/>
                <a:gd name="connsiteY5-608" fmla="*/ 60 h 10005"/>
                <a:gd name="connsiteX6-609" fmla="*/ 1948 w 10766"/>
                <a:gd name="connsiteY6-610" fmla="*/ 3015 h 10005"/>
                <a:gd name="connsiteX0-611" fmla="*/ 1948 w 10461"/>
                <a:gd name="connsiteY0-612" fmla="*/ 3015 h 10005"/>
                <a:gd name="connsiteX1-613" fmla="*/ 2439 w 10461"/>
                <a:gd name="connsiteY1-614" fmla="*/ 8607 h 10005"/>
                <a:gd name="connsiteX2-615" fmla="*/ 7030 w 10461"/>
                <a:gd name="connsiteY2-616" fmla="*/ 8059 h 10005"/>
                <a:gd name="connsiteX3-617" fmla="*/ 9410 w 10461"/>
                <a:gd name="connsiteY3-618" fmla="*/ 4619 h 10005"/>
                <a:gd name="connsiteX4-619" fmla="*/ 8253 w 10461"/>
                <a:gd name="connsiteY4-620" fmla="*/ 2211 h 10005"/>
                <a:gd name="connsiteX5-621" fmla="*/ 4482 w 10461"/>
                <a:gd name="connsiteY5-622" fmla="*/ 60 h 10005"/>
                <a:gd name="connsiteX6-623" fmla="*/ 1948 w 10461"/>
                <a:gd name="connsiteY6-624" fmla="*/ 3015 h 10005"/>
                <a:gd name="connsiteX0-625" fmla="*/ 1948 w 11375"/>
                <a:gd name="connsiteY0-626" fmla="*/ 3015 h 10005"/>
                <a:gd name="connsiteX1-627" fmla="*/ 2439 w 11375"/>
                <a:gd name="connsiteY1-628" fmla="*/ 8607 h 10005"/>
                <a:gd name="connsiteX2-629" fmla="*/ 7030 w 11375"/>
                <a:gd name="connsiteY2-630" fmla="*/ 8059 h 10005"/>
                <a:gd name="connsiteX3-631" fmla="*/ 10640 w 11375"/>
                <a:gd name="connsiteY3-632" fmla="*/ 4619 h 10005"/>
                <a:gd name="connsiteX4-633" fmla="*/ 8253 w 11375"/>
                <a:gd name="connsiteY4-634" fmla="*/ 2211 h 10005"/>
                <a:gd name="connsiteX5-635" fmla="*/ 4482 w 11375"/>
                <a:gd name="connsiteY5-636" fmla="*/ 60 h 10005"/>
                <a:gd name="connsiteX6-637" fmla="*/ 1948 w 11375"/>
                <a:gd name="connsiteY6-638" fmla="*/ 3015 h 10005"/>
                <a:gd name="connsiteX0-639" fmla="*/ 1948 w 11607"/>
                <a:gd name="connsiteY0-640" fmla="*/ 3015 h 10005"/>
                <a:gd name="connsiteX1-641" fmla="*/ 2439 w 11607"/>
                <a:gd name="connsiteY1-642" fmla="*/ 8607 h 10005"/>
                <a:gd name="connsiteX2-643" fmla="*/ 7030 w 11607"/>
                <a:gd name="connsiteY2-644" fmla="*/ 8059 h 10005"/>
                <a:gd name="connsiteX3-645" fmla="*/ 10640 w 11607"/>
                <a:gd name="connsiteY3-646" fmla="*/ 4619 h 10005"/>
                <a:gd name="connsiteX4-647" fmla="*/ 9219 w 11607"/>
                <a:gd name="connsiteY4-648" fmla="*/ 2211 h 10005"/>
                <a:gd name="connsiteX5-649" fmla="*/ 4482 w 11607"/>
                <a:gd name="connsiteY5-650" fmla="*/ 60 h 10005"/>
                <a:gd name="connsiteX6-651" fmla="*/ 1948 w 11607"/>
                <a:gd name="connsiteY6-652" fmla="*/ 3015 h 10005"/>
                <a:gd name="connsiteX0-653" fmla="*/ 1948 w 11607"/>
                <a:gd name="connsiteY0-654" fmla="*/ 3015 h 10005"/>
                <a:gd name="connsiteX1-655" fmla="*/ 2439 w 11607"/>
                <a:gd name="connsiteY1-656" fmla="*/ 8607 h 10005"/>
                <a:gd name="connsiteX2-657" fmla="*/ 7030 w 11607"/>
                <a:gd name="connsiteY2-658" fmla="*/ 8059 h 10005"/>
                <a:gd name="connsiteX3-659" fmla="*/ 10640 w 11607"/>
                <a:gd name="connsiteY3-660" fmla="*/ 4619 h 10005"/>
                <a:gd name="connsiteX4-661" fmla="*/ 9219 w 11607"/>
                <a:gd name="connsiteY4-662" fmla="*/ 2211 h 10005"/>
                <a:gd name="connsiteX5-663" fmla="*/ 4482 w 11607"/>
                <a:gd name="connsiteY5-664" fmla="*/ 60 h 10005"/>
                <a:gd name="connsiteX6-665" fmla="*/ 1948 w 11607"/>
                <a:gd name="connsiteY6-666" fmla="*/ 3015 h 10005"/>
                <a:gd name="connsiteX0-667" fmla="*/ 1948 w 11607"/>
                <a:gd name="connsiteY0-668" fmla="*/ 3015 h 10005"/>
                <a:gd name="connsiteX1-669" fmla="*/ 2439 w 11607"/>
                <a:gd name="connsiteY1-670" fmla="*/ 8607 h 10005"/>
                <a:gd name="connsiteX2-671" fmla="*/ 7030 w 11607"/>
                <a:gd name="connsiteY2-672" fmla="*/ 8059 h 10005"/>
                <a:gd name="connsiteX3-673" fmla="*/ 10640 w 11607"/>
                <a:gd name="connsiteY3-674" fmla="*/ 4619 h 10005"/>
                <a:gd name="connsiteX4-675" fmla="*/ 9219 w 11607"/>
                <a:gd name="connsiteY4-676" fmla="*/ 2211 h 10005"/>
                <a:gd name="connsiteX5-677" fmla="*/ 4482 w 11607"/>
                <a:gd name="connsiteY5-678" fmla="*/ 60 h 10005"/>
                <a:gd name="connsiteX6-679" fmla="*/ 1948 w 11607"/>
                <a:gd name="connsiteY6-680" fmla="*/ 3015 h 10005"/>
                <a:gd name="connsiteX0-681" fmla="*/ 1948 w 11414"/>
                <a:gd name="connsiteY0-682" fmla="*/ 3015 h 10005"/>
                <a:gd name="connsiteX1-683" fmla="*/ 2439 w 11414"/>
                <a:gd name="connsiteY1-684" fmla="*/ 8607 h 10005"/>
                <a:gd name="connsiteX2-685" fmla="*/ 7030 w 11414"/>
                <a:gd name="connsiteY2-686" fmla="*/ 8059 h 10005"/>
                <a:gd name="connsiteX3-687" fmla="*/ 10640 w 11414"/>
                <a:gd name="connsiteY3-688" fmla="*/ 4619 h 10005"/>
                <a:gd name="connsiteX4-689" fmla="*/ 9219 w 11414"/>
                <a:gd name="connsiteY4-690" fmla="*/ 2211 h 10005"/>
                <a:gd name="connsiteX5-691" fmla="*/ 4482 w 11414"/>
                <a:gd name="connsiteY5-692" fmla="*/ 60 h 10005"/>
                <a:gd name="connsiteX6-693" fmla="*/ 1948 w 11414"/>
                <a:gd name="connsiteY6-694" fmla="*/ 3015 h 10005"/>
                <a:gd name="connsiteX0-695" fmla="*/ 1948 w 11221"/>
                <a:gd name="connsiteY0-696" fmla="*/ 3015 h 10005"/>
                <a:gd name="connsiteX1-697" fmla="*/ 2439 w 11221"/>
                <a:gd name="connsiteY1-698" fmla="*/ 8607 h 10005"/>
                <a:gd name="connsiteX2-699" fmla="*/ 7030 w 11221"/>
                <a:gd name="connsiteY2-700" fmla="*/ 8059 h 10005"/>
                <a:gd name="connsiteX3-701" fmla="*/ 10640 w 11221"/>
                <a:gd name="connsiteY3-702" fmla="*/ 4619 h 10005"/>
                <a:gd name="connsiteX4-703" fmla="*/ 9219 w 11221"/>
                <a:gd name="connsiteY4-704" fmla="*/ 2211 h 10005"/>
                <a:gd name="connsiteX5-705" fmla="*/ 4482 w 11221"/>
                <a:gd name="connsiteY5-706" fmla="*/ 60 h 10005"/>
                <a:gd name="connsiteX6-707" fmla="*/ 1948 w 11221"/>
                <a:gd name="connsiteY6-708" fmla="*/ 3015 h 10005"/>
                <a:gd name="connsiteX0-709" fmla="*/ 1948 w 10823"/>
                <a:gd name="connsiteY0-710" fmla="*/ 3015 h 10005"/>
                <a:gd name="connsiteX1-711" fmla="*/ 2439 w 10823"/>
                <a:gd name="connsiteY1-712" fmla="*/ 8607 h 10005"/>
                <a:gd name="connsiteX2-713" fmla="*/ 7030 w 10823"/>
                <a:gd name="connsiteY2-714" fmla="*/ 8059 h 10005"/>
                <a:gd name="connsiteX3-715" fmla="*/ 10113 w 10823"/>
                <a:gd name="connsiteY3-716" fmla="*/ 4724 h 10005"/>
                <a:gd name="connsiteX4-717" fmla="*/ 9219 w 10823"/>
                <a:gd name="connsiteY4-718" fmla="*/ 2211 h 10005"/>
                <a:gd name="connsiteX5-719" fmla="*/ 4482 w 10823"/>
                <a:gd name="connsiteY5-720" fmla="*/ 60 h 10005"/>
                <a:gd name="connsiteX6-721" fmla="*/ 1948 w 10823"/>
                <a:gd name="connsiteY6-722" fmla="*/ 3015 h 10005"/>
                <a:gd name="connsiteX0-723" fmla="*/ 1948 w 11135"/>
                <a:gd name="connsiteY0-724" fmla="*/ 3015 h 10005"/>
                <a:gd name="connsiteX1-725" fmla="*/ 2439 w 11135"/>
                <a:gd name="connsiteY1-726" fmla="*/ 8607 h 10005"/>
                <a:gd name="connsiteX2-727" fmla="*/ 7030 w 11135"/>
                <a:gd name="connsiteY2-728" fmla="*/ 8059 h 10005"/>
                <a:gd name="connsiteX3-729" fmla="*/ 10113 w 11135"/>
                <a:gd name="connsiteY3-730" fmla="*/ 4724 h 10005"/>
                <a:gd name="connsiteX4-731" fmla="*/ 9219 w 11135"/>
                <a:gd name="connsiteY4-732" fmla="*/ 2211 h 10005"/>
                <a:gd name="connsiteX5-733" fmla="*/ 4482 w 11135"/>
                <a:gd name="connsiteY5-734" fmla="*/ 60 h 10005"/>
                <a:gd name="connsiteX6-735" fmla="*/ 1948 w 11135"/>
                <a:gd name="connsiteY6-736" fmla="*/ 3015 h 10005"/>
                <a:gd name="connsiteX0-737" fmla="*/ 1948 w 10900"/>
                <a:gd name="connsiteY0-738" fmla="*/ 3015 h 10005"/>
                <a:gd name="connsiteX1-739" fmla="*/ 2439 w 10900"/>
                <a:gd name="connsiteY1-740" fmla="*/ 8607 h 10005"/>
                <a:gd name="connsiteX2-741" fmla="*/ 7030 w 10900"/>
                <a:gd name="connsiteY2-742" fmla="*/ 8059 h 10005"/>
                <a:gd name="connsiteX3-743" fmla="*/ 10113 w 10900"/>
                <a:gd name="connsiteY3-744" fmla="*/ 4724 h 10005"/>
                <a:gd name="connsiteX4-745" fmla="*/ 8165 w 10900"/>
                <a:gd name="connsiteY4-746" fmla="*/ 2211 h 10005"/>
                <a:gd name="connsiteX5-747" fmla="*/ 4482 w 10900"/>
                <a:gd name="connsiteY5-748" fmla="*/ 60 h 10005"/>
                <a:gd name="connsiteX6-749" fmla="*/ 1948 w 10900"/>
                <a:gd name="connsiteY6-750" fmla="*/ 3015 h 10005"/>
                <a:gd name="connsiteX0-751" fmla="*/ 1948 w 10989"/>
                <a:gd name="connsiteY0-752" fmla="*/ 3015 h 10005"/>
                <a:gd name="connsiteX1-753" fmla="*/ 2439 w 10989"/>
                <a:gd name="connsiteY1-754" fmla="*/ 8607 h 10005"/>
                <a:gd name="connsiteX2-755" fmla="*/ 7030 w 10989"/>
                <a:gd name="connsiteY2-756" fmla="*/ 8059 h 10005"/>
                <a:gd name="connsiteX3-757" fmla="*/ 10113 w 10989"/>
                <a:gd name="connsiteY3-758" fmla="*/ 4724 h 10005"/>
                <a:gd name="connsiteX4-759" fmla="*/ 8165 w 10989"/>
                <a:gd name="connsiteY4-760" fmla="*/ 2211 h 10005"/>
                <a:gd name="connsiteX5-761" fmla="*/ 4482 w 10989"/>
                <a:gd name="connsiteY5-762" fmla="*/ 60 h 10005"/>
                <a:gd name="connsiteX6-763" fmla="*/ 1948 w 10989"/>
                <a:gd name="connsiteY6-764" fmla="*/ 3015 h 10005"/>
                <a:gd name="connsiteX0-765" fmla="*/ 2105 w 10707"/>
                <a:gd name="connsiteY0-766" fmla="*/ 3437 h 10005"/>
                <a:gd name="connsiteX1-767" fmla="*/ 2157 w 10707"/>
                <a:gd name="connsiteY1-768" fmla="*/ 8607 h 10005"/>
                <a:gd name="connsiteX2-769" fmla="*/ 6748 w 10707"/>
                <a:gd name="connsiteY2-770" fmla="*/ 8059 h 10005"/>
                <a:gd name="connsiteX3-771" fmla="*/ 9831 w 10707"/>
                <a:gd name="connsiteY3-772" fmla="*/ 4724 h 10005"/>
                <a:gd name="connsiteX4-773" fmla="*/ 7883 w 10707"/>
                <a:gd name="connsiteY4-774" fmla="*/ 2211 h 10005"/>
                <a:gd name="connsiteX5-775" fmla="*/ 4200 w 10707"/>
                <a:gd name="connsiteY5-776" fmla="*/ 60 h 10005"/>
                <a:gd name="connsiteX6-777" fmla="*/ 2105 w 10707"/>
                <a:gd name="connsiteY6-778" fmla="*/ 3437 h 10005"/>
                <a:gd name="connsiteX0-779" fmla="*/ 2178 w 10780"/>
                <a:gd name="connsiteY0-780" fmla="*/ 3437 h 10005"/>
                <a:gd name="connsiteX1-781" fmla="*/ 2230 w 10780"/>
                <a:gd name="connsiteY1-782" fmla="*/ 8607 h 10005"/>
                <a:gd name="connsiteX2-783" fmla="*/ 6821 w 10780"/>
                <a:gd name="connsiteY2-784" fmla="*/ 8059 h 10005"/>
                <a:gd name="connsiteX3-785" fmla="*/ 9904 w 10780"/>
                <a:gd name="connsiteY3-786" fmla="*/ 4724 h 10005"/>
                <a:gd name="connsiteX4-787" fmla="*/ 7956 w 10780"/>
                <a:gd name="connsiteY4-788" fmla="*/ 2211 h 10005"/>
                <a:gd name="connsiteX5-789" fmla="*/ 4273 w 10780"/>
                <a:gd name="connsiteY5-790" fmla="*/ 60 h 10005"/>
                <a:gd name="connsiteX6-791" fmla="*/ 2178 w 10780"/>
                <a:gd name="connsiteY6-792" fmla="*/ 3437 h 10005"/>
                <a:gd name="connsiteX0-793" fmla="*/ 2178 w 10780"/>
                <a:gd name="connsiteY0-794" fmla="*/ 3437 h 10005"/>
                <a:gd name="connsiteX1-795" fmla="*/ 2230 w 10780"/>
                <a:gd name="connsiteY1-796" fmla="*/ 8607 h 10005"/>
                <a:gd name="connsiteX2-797" fmla="*/ 6821 w 10780"/>
                <a:gd name="connsiteY2-798" fmla="*/ 8059 h 10005"/>
                <a:gd name="connsiteX3-799" fmla="*/ 9904 w 10780"/>
                <a:gd name="connsiteY3-800" fmla="*/ 4724 h 10005"/>
                <a:gd name="connsiteX4-801" fmla="*/ 7956 w 10780"/>
                <a:gd name="connsiteY4-802" fmla="*/ 2211 h 10005"/>
                <a:gd name="connsiteX5-803" fmla="*/ 4712 w 10780"/>
                <a:gd name="connsiteY5-804" fmla="*/ 60 h 10005"/>
                <a:gd name="connsiteX6-805" fmla="*/ 2178 w 10780"/>
                <a:gd name="connsiteY6-806" fmla="*/ 3437 h 10005"/>
                <a:gd name="connsiteX0-807" fmla="*/ 2178 w 10780"/>
                <a:gd name="connsiteY0-808" fmla="*/ 1987 h 8555"/>
                <a:gd name="connsiteX1-809" fmla="*/ 2230 w 10780"/>
                <a:gd name="connsiteY1-810" fmla="*/ 7157 h 8555"/>
                <a:gd name="connsiteX2-811" fmla="*/ 6821 w 10780"/>
                <a:gd name="connsiteY2-812" fmla="*/ 6609 h 8555"/>
                <a:gd name="connsiteX3-813" fmla="*/ 9904 w 10780"/>
                <a:gd name="connsiteY3-814" fmla="*/ 3274 h 8555"/>
                <a:gd name="connsiteX4-815" fmla="*/ 7956 w 10780"/>
                <a:gd name="connsiteY4-816" fmla="*/ 761 h 8555"/>
                <a:gd name="connsiteX5-817" fmla="*/ 2178 w 10780"/>
                <a:gd name="connsiteY5-818" fmla="*/ 1987 h 8555"/>
                <a:gd name="connsiteX0-819" fmla="*/ 2021 w 10001"/>
                <a:gd name="connsiteY0-820" fmla="*/ 2719 h 10396"/>
                <a:gd name="connsiteX1-821" fmla="*/ 2070 w 10001"/>
                <a:gd name="connsiteY1-822" fmla="*/ 8762 h 10396"/>
                <a:gd name="connsiteX2-823" fmla="*/ 6328 w 10001"/>
                <a:gd name="connsiteY2-824" fmla="*/ 8121 h 10396"/>
                <a:gd name="connsiteX3-825" fmla="*/ 9188 w 10001"/>
                <a:gd name="connsiteY3-826" fmla="*/ 4223 h 10396"/>
                <a:gd name="connsiteX4-827" fmla="*/ 7381 w 10001"/>
                <a:gd name="connsiteY4-828" fmla="*/ 1286 h 10396"/>
                <a:gd name="connsiteX5-829" fmla="*/ 2021 w 10001"/>
                <a:gd name="connsiteY5-830" fmla="*/ 2719 h 10396"/>
                <a:gd name="connsiteX0-831" fmla="*/ 2021 w 10001"/>
                <a:gd name="connsiteY0-832" fmla="*/ 3839 h 11516"/>
                <a:gd name="connsiteX1-833" fmla="*/ 2070 w 10001"/>
                <a:gd name="connsiteY1-834" fmla="*/ 9882 h 11516"/>
                <a:gd name="connsiteX2-835" fmla="*/ 6328 w 10001"/>
                <a:gd name="connsiteY2-836" fmla="*/ 9241 h 11516"/>
                <a:gd name="connsiteX3-837" fmla="*/ 9188 w 10001"/>
                <a:gd name="connsiteY3-838" fmla="*/ 5343 h 11516"/>
                <a:gd name="connsiteX4-839" fmla="*/ 7381 w 10001"/>
                <a:gd name="connsiteY4-840" fmla="*/ 2406 h 11516"/>
                <a:gd name="connsiteX5-841" fmla="*/ 2021 w 10001"/>
                <a:gd name="connsiteY5-842" fmla="*/ 3839 h 11516"/>
                <a:gd name="connsiteX0-843" fmla="*/ 2021 w 10001"/>
                <a:gd name="connsiteY0-844" fmla="*/ 3790 h 11467"/>
                <a:gd name="connsiteX1-845" fmla="*/ 2070 w 10001"/>
                <a:gd name="connsiteY1-846" fmla="*/ 9833 h 11467"/>
                <a:gd name="connsiteX2-847" fmla="*/ 6328 w 10001"/>
                <a:gd name="connsiteY2-848" fmla="*/ 9192 h 11467"/>
                <a:gd name="connsiteX3-849" fmla="*/ 9188 w 10001"/>
                <a:gd name="connsiteY3-850" fmla="*/ 5294 h 11467"/>
                <a:gd name="connsiteX4-851" fmla="*/ 7381 w 10001"/>
                <a:gd name="connsiteY4-852" fmla="*/ 2357 h 11467"/>
                <a:gd name="connsiteX5-853" fmla="*/ 2021 w 10001"/>
                <a:gd name="connsiteY5-854" fmla="*/ 3790 h 11467"/>
                <a:gd name="connsiteX0-855" fmla="*/ 1878 w 9858"/>
                <a:gd name="connsiteY0-856" fmla="*/ 3790 h 11001"/>
                <a:gd name="connsiteX1-857" fmla="*/ 2334 w 9858"/>
                <a:gd name="connsiteY1-858" fmla="*/ 8723 h 11001"/>
                <a:gd name="connsiteX2-859" fmla="*/ 6185 w 9858"/>
                <a:gd name="connsiteY2-860" fmla="*/ 9192 h 11001"/>
                <a:gd name="connsiteX3-861" fmla="*/ 9045 w 9858"/>
                <a:gd name="connsiteY3-862" fmla="*/ 5294 h 11001"/>
                <a:gd name="connsiteX4-863" fmla="*/ 7238 w 9858"/>
                <a:gd name="connsiteY4-864" fmla="*/ 2357 h 11001"/>
                <a:gd name="connsiteX5-865" fmla="*/ 1878 w 9858"/>
                <a:gd name="connsiteY5-866" fmla="*/ 3790 h 11001"/>
                <a:gd name="connsiteX0-867" fmla="*/ 1950 w 10045"/>
                <a:gd name="connsiteY0-868" fmla="*/ 3445 h 10000"/>
                <a:gd name="connsiteX1-869" fmla="*/ 2413 w 10045"/>
                <a:gd name="connsiteY1-870" fmla="*/ 7929 h 10000"/>
                <a:gd name="connsiteX2-871" fmla="*/ 6319 w 10045"/>
                <a:gd name="connsiteY2-872" fmla="*/ 8356 h 10000"/>
                <a:gd name="connsiteX3-873" fmla="*/ 9220 w 10045"/>
                <a:gd name="connsiteY3-874" fmla="*/ 4812 h 10000"/>
                <a:gd name="connsiteX4-875" fmla="*/ 7387 w 10045"/>
                <a:gd name="connsiteY4-876" fmla="*/ 2143 h 10000"/>
                <a:gd name="connsiteX5-877" fmla="*/ 1950 w 10045"/>
                <a:gd name="connsiteY5-878" fmla="*/ 3445 h 10000"/>
                <a:gd name="connsiteX0-879" fmla="*/ 1973 w 10068"/>
                <a:gd name="connsiteY0-880" fmla="*/ 3445 h 10000"/>
                <a:gd name="connsiteX1-881" fmla="*/ 2436 w 10068"/>
                <a:gd name="connsiteY1-882" fmla="*/ 7929 h 10000"/>
                <a:gd name="connsiteX2-883" fmla="*/ 6342 w 10068"/>
                <a:gd name="connsiteY2-884" fmla="*/ 8356 h 10000"/>
                <a:gd name="connsiteX3-885" fmla="*/ 9243 w 10068"/>
                <a:gd name="connsiteY3-886" fmla="*/ 4812 h 10000"/>
                <a:gd name="connsiteX4-887" fmla="*/ 7410 w 10068"/>
                <a:gd name="connsiteY4-888" fmla="*/ 2143 h 10000"/>
                <a:gd name="connsiteX5-889" fmla="*/ 1973 w 10068"/>
                <a:gd name="connsiteY5-890" fmla="*/ 3445 h 10000"/>
                <a:gd name="connsiteX0-891" fmla="*/ 1973 w 10068"/>
                <a:gd name="connsiteY0-892" fmla="*/ 3445 h 10206"/>
                <a:gd name="connsiteX1-893" fmla="*/ 2436 w 10068"/>
                <a:gd name="connsiteY1-894" fmla="*/ 7929 h 10206"/>
                <a:gd name="connsiteX2-895" fmla="*/ 6342 w 10068"/>
                <a:gd name="connsiteY2-896" fmla="*/ 8356 h 10206"/>
                <a:gd name="connsiteX3-897" fmla="*/ 9243 w 10068"/>
                <a:gd name="connsiteY3-898" fmla="*/ 4812 h 10206"/>
                <a:gd name="connsiteX4-899" fmla="*/ 7410 w 10068"/>
                <a:gd name="connsiteY4-900" fmla="*/ 2143 h 10206"/>
                <a:gd name="connsiteX5-901" fmla="*/ 1973 w 10068"/>
                <a:gd name="connsiteY5-902" fmla="*/ 3445 h 1020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0068" h="10206">
                  <a:moveTo>
                    <a:pt x="1973" y="3445"/>
                  </a:moveTo>
                  <a:cubicBezTo>
                    <a:pt x="-1652" y="4511"/>
                    <a:pt x="454" y="10071"/>
                    <a:pt x="2436" y="7929"/>
                  </a:cubicBezTo>
                  <a:cubicBezTo>
                    <a:pt x="2362" y="10356"/>
                    <a:pt x="5539" y="11342"/>
                    <a:pt x="6342" y="8356"/>
                  </a:cubicBezTo>
                  <a:cubicBezTo>
                    <a:pt x="7558" y="10071"/>
                    <a:pt x="10210" y="7561"/>
                    <a:pt x="9243" y="4812"/>
                  </a:cubicBezTo>
                  <a:cubicBezTo>
                    <a:pt x="11226" y="3945"/>
                    <a:pt x="9243" y="-451"/>
                    <a:pt x="7410" y="2143"/>
                  </a:cubicBezTo>
                  <a:cubicBezTo>
                    <a:pt x="6530" y="-776"/>
                    <a:pt x="2127" y="-1050"/>
                    <a:pt x="1973" y="3445"/>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59" name="Freeform 26"/>
            <p:cNvSpPr/>
            <p:nvPr/>
          </p:nvSpPr>
          <p:spPr bwMode="auto">
            <a:xfrm flipH="1">
              <a:off x="7514952" y="2156956"/>
              <a:ext cx="1043002" cy="783042"/>
            </a:xfrm>
            <a:custGeom>
              <a:avLst/>
              <a:gdLst>
                <a:gd name="T0" fmla="*/ 248 w 987"/>
                <a:gd name="T1" fmla="*/ 211 h 811"/>
                <a:gd name="T2" fmla="*/ 0 w 987"/>
                <a:gd name="T3" fmla="*/ 396 h 811"/>
                <a:gd name="T4" fmla="*/ 284 w 987"/>
                <a:gd name="T5" fmla="*/ 553 h 811"/>
                <a:gd name="T6" fmla="*/ 614 w 987"/>
                <a:gd name="T7" fmla="*/ 601 h 811"/>
                <a:gd name="T8" fmla="*/ 854 w 987"/>
                <a:gd name="T9" fmla="*/ 451 h 811"/>
                <a:gd name="T10" fmla="*/ 962 w 987"/>
                <a:gd name="T11" fmla="*/ 331 h 811"/>
                <a:gd name="T12" fmla="*/ 698 w 987"/>
                <a:gd name="T13" fmla="*/ 181 h 811"/>
                <a:gd name="T14" fmla="*/ 434 w 987"/>
                <a:gd name="T15" fmla="*/ 30 h 811"/>
                <a:gd name="T16" fmla="*/ 248 w 987"/>
                <a:gd name="T17" fmla="*/ 211 h 811"/>
                <a:gd name="connsiteX0" fmla="*/ 2513 w 9792"/>
                <a:gd name="connsiteY0" fmla="*/ 2274 h 8097"/>
                <a:gd name="connsiteX1" fmla="*/ 0 w 9792"/>
                <a:gd name="connsiteY1" fmla="*/ 4555 h 8097"/>
                <a:gd name="connsiteX2" fmla="*/ 2877 w 9792"/>
                <a:gd name="connsiteY2" fmla="*/ 6491 h 8097"/>
                <a:gd name="connsiteX3" fmla="*/ 6221 w 9792"/>
                <a:gd name="connsiteY3" fmla="*/ 7083 h 8097"/>
                <a:gd name="connsiteX4" fmla="*/ 8652 w 9792"/>
                <a:gd name="connsiteY4" fmla="*/ 5233 h 8097"/>
                <a:gd name="connsiteX5" fmla="*/ 9747 w 9792"/>
                <a:gd name="connsiteY5" fmla="*/ 3753 h 8097"/>
                <a:gd name="connsiteX6" fmla="*/ 7072 w 9792"/>
                <a:gd name="connsiteY6" fmla="*/ 1904 h 8097"/>
                <a:gd name="connsiteX7" fmla="*/ 4397 w 9792"/>
                <a:gd name="connsiteY7" fmla="*/ 42 h 8097"/>
                <a:gd name="connsiteX8" fmla="*/ 2513 w 9792"/>
                <a:gd name="connsiteY8" fmla="*/ 2274 h 8097"/>
                <a:gd name="connsiteX0-1" fmla="*/ 2566 w 9999"/>
                <a:gd name="connsiteY0-2" fmla="*/ 2808 h 10001"/>
                <a:gd name="connsiteX1-3" fmla="*/ 0 w 9999"/>
                <a:gd name="connsiteY1-4" fmla="*/ 5626 h 10001"/>
                <a:gd name="connsiteX2-5" fmla="*/ 2938 w 9999"/>
                <a:gd name="connsiteY2-6" fmla="*/ 8017 h 10001"/>
                <a:gd name="connsiteX3-7" fmla="*/ 6353 w 9999"/>
                <a:gd name="connsiteY3-8" fmla="*/ 8748 h 10001"/>
                <a:gd name="connsiteX4-9" fmla="*/ 8836 w 9999"/>
                <a:gd name="connsiteY4-10" fmla="*/ 6463 h 10001"/>
                <a:gd name="connsiteX5-11" fmla="*/ 9954 w 9999"/>
                <a:gd name="connsiteY5-12" fmla="*/ 4635 h 10001"/>
                <a:gd name="connsiteX6-13" fmla="*/ 7222 w 9999"/>
                <a:gd name="connsiteY6-14" fmla="*/ 2351 h 10001"/>
                <a:gd name="connsiteX7-15" fmla="*/ 4490 w 9999"/>
                <a:gd name="connsiteY7-16" fmla="*/ 52 h 10001"/>
                <a:gd name="connsiteX8-17" fmla="*/ 2566 w 9999"/>
                <a:gd name="connsiteY8-18" fmla="*/ 2808 h 10001"/>
                <a:gd name="connsiteX0-19" fmla="*/ 2566 w 10000"/>
                <a:gd name="connsiteY0-20" fmla="*/ 2808 h 10000"/>
                <a:gd name="connsiteX1-21" fmla="*/ 0 w 10000"/>
                <a:gd name="connsiteY1-22" fmla="*/ 5625 h 10000"/>
                <a:gd name="connsiteX2-23" fmla="*/ 2938 w 10000"/>
                <a:gd name="connsiteY2-24" fmla="*/ 8016 h 10000"/>
                <a:gd name="connsiteX3-25" fmla="*/ 6354 w 10000"/>
                <a:gd name="connsiteY3-26" fmla="*/ 8747 h 10000"/>
                <a:gd name="connsiteX4-27" fmla="*/ 8837 w 10000"/>
                <a:gd name="connsiteY4-28" fmla="*/ 6462 h 10000"/>
                <a:gd name="connsiteX5-29" fmla="*/ 9955 w 10000"/>
                <a:gd name="connsiteY5-30" fmla="*/ 4635 h 10000"/>
                <a:gd name="connsiteX6-31" fmla="*/ 7223 w 10000"/>
                <a:gd name="connsiteY6-32" fmla="*/ 2351 h 10000"/>
                <a:gd name="connsiteX7-33" fmla="*/ 4490 w 10000"/>
                <a:gd name="connsiteY7-34" fmla="*/ 52 h 10000"/>
                <a:gd name="connsiteX8-35" fmla="*/ 2566 w 10000"/>
                <a:gd name="connsiteY8-36" fmla="*/ 2808 h 10000"/>
                <a:gd name="connsiteX0-37" fmla="*/ 2566 w 10000"/>
                <a:gd name="connsiteY0-38" fmla="*/ 2808 h 10000"/>
                <a:gd name="connsiteX1-39" fmla="*/ 0 w 10000"/>
                <a:gd name="connsiteY1-40" fmla="*/ 5625 h 10000"/>
                <a:gd name="connsiteX2-41" fmla="*/ 2938 w 10000"/>
                <a:gd name="connsiteY2-42" fmla="*/ 8016 h 10000"/>
                <a:gd name="connsiteX3-43" fmla="*/ 6354 w 10000"/>
                <a:gd name="connsiteY3-44" fmla="*/ 8747 h 10000"/>
                <a:gd name="connsiteX4-45" fmla="*/ 8837 w 10000"/>
                <a:gd name="connsiteY4-46" fmla="*/ 6462 h 10000"/>
                <a:gd name="connsiteX5-47" fmla="*/ 9955 w 10000"/>
                <a:gd name="connsiteY5-48" fmla="*/ 4635 h 10000"/>
                <a:gd name="connsiteX6-49" fmla="*/ 7223 w 10000"/>
                <a:gd name="connsiteY6-50" fmla="*/ 2351 h 10000"/>
                <a:gd name="connsiteX7-51" fmla="*/ 4490 w 10000"/>
                <a:gd name="connsiteY7-52" fmla="*/ 52 h 10000"/>
                <a:gd name="connsiteX8-53" fmla="*/ 2566 w 10000"/>
                <a:gd name="connsiteY8-54" fmla="*/ 2808 h 10000"/>
                <a:gd name="connsiteX0-55" fmla="*/ 2566 w 10000"/>
                <a:gd name="connsiteY0-56" fmla="*/ 2808 h 10000"/>
                <a:gd name="connsiteX1-57" fmla="*/ 0 w 10000"/>
                <a:gd name="connsiteY1-58" fmla="*/ 5625 h 10000"/>
                <a:gd name="connsiteX2-59" fmla="*/ 2938 w 10000"/>
                <a:gd name="connsiteY2-60" fmla="*/ 8016 h 10000"/>
                <a:gd name="connsiteX3-61" fmla="*/ 6354 w 10000"/>
                <a:gd name="connsiteY3-62" fmla="*/ 8747 h 10000"/>
                <a:gd name="connsiteX4-63" fmla="*/ 8837 w 10000"/>
                <a:gd name="connsiteY4-64" fmla="*/ 6462 h 10000"/>
                <a:gd name="connsiteX5-65" fmla="*/ 9955 w 10000"/>
                <a:gd name="connsiteY5-66" fmla="*/ 4635 h 10000"/>
                <a:gd name="connsiteX6-67" fmla="*/ 7223 w 10000"/>
                <a:gd name="connsiteY6-68" fmla="*/ 2351 h 10000"/>
                <a:gd name="connsiteX7-69" fmla="*/ 4490 w 10000"/>
                <a:gd name="connsiteY7-70" fmla="*/ 52 h 10000"/>
                <a:gd name="connsiteX8-71" fmla="*/ 2566 w 10000"/>
                <a:gd name="connsiteY8-72" fmla="*/ 2808 h 10000"/>
                <a:gd name="connsiteX0-73" fmla="*/ 2566 w 10000"/>
                <a:gd name="connsiteY0-74" fmla="*/ 2808 h 10020"/>
                <a:gd name="connsiteX1-75" fmla="*/ 0 w 10000"/>
                <a:gd name="connsiteY1-76" fmla="*/ 5625 h 10020"/>
                <a:gd name="connsiteX2-77" fmla="*/ 2938 w 10000"/>
                <a:gd name="connsiteY2-78" fmla="*/ 8016 h 10020"/>
                <a:gd name="connsiteX3-79" fmla="*/ 6154 w 10000"/>
                <a:gd name="connsiteY3-80" fmla="*/ 8649 h 10020"/>
                <a:gd name="connsiteX4-81" fmla="*/ 8837 w 10000"/>
                <a:gd name="connsiteY4-82" fmla="*/ 6462 h 10020"/>
                <a:gd name="connsiteX5-83" fmla="*/ 9955 w 10000"/>
                <a:gd name="connsiteY5-84" fmla="*/ 4635 h 10020"/>
                <a:gd name="connsiteX6-85" fmla="*/ 7223 w 10000"/>
                <a:gd name="connsiteY6-86" fmla="*/ 2351 h 10020"/>
                <a:gd name="connsiteX7-87" fmla="*/ 4490 w 10000"/>
                <a:gd name="connsiteY7-88" fmla="*/ 52 h 10020"/>
                <a:gd name="connsiteX8-89" fmla="*/ 2566 w 10000"/>
                <a:gd name="connsiteY8-90" fmla="*/ 2808 h 10020"/>
                <a:gd name="connsiteX0-91" fmla="*/ 2566 w 10000"/>
                <a:gd name="connsiteY0-92" fmla="*/ 2808 h 10020"/>
                <a:gd name="connsiteX1-93" fmla="*/ 0 w 10000"/>
                <a:gd name="connsiteY1-94" fmla="*/ 5625 h 10020"/>
                <a:gd name="connsiteX2-95" fmla="*/ 2938 w 10000"/>
                <a:gd name="connsiteY2-96" fmla="*/ 8016 h 10020"/>
                <a:gd name="connsiteX3-97" fmla="*/ 6154 w 10000"/>
                <a:gd name="connsiteY3-98" fmla="*/ 8649 h 10020"/>
                <a:gd name="connsiteX4-99" fmla="*/ 8837 w 10000"/>
                <a:gd name="connsiteY4-100" fmla="*/ 6462 h 10020"/>
                <a:gd name="connsiteX5-101" fmla="*/ 9955 w 10000"/>
                <a:gd name="connsiteY5-102" fmla="*/ 4635 h 10020"/>
                <a:gd name="connsiteX6-103" fmla="*/ 7223 w 10000"/>
                <a:gd name="connsiteY6-104" fmla="*/ 2351 h 10020"/>
                <a:gd name="connsiteX7-105" fmla="*/ 4490 w 10000"/>
                <a:gd name="connsiteY7-106" fmla="*/ 52 h 10020"/>
                <a:gd name="connsiteX8-107" fmla="*/ 2566 w 10000"/>
                <a:gd name="connsiteY8-108" fmla="*/ 2808 h 10020"/>
                <a:gd name="connsiteX0-109" fmla="*/ 2566 w 10000"/>
                <a:gd name="connsiteY0-110" fmla="*/ 2808 h 10221"/>
                <a:gd name="connsiteX1-111" fmla="*/ 0 w 10000"/>
                <a:gd name="connsiteY1-112" fmla="*/ 5625 h 10221"/>
                <a:gd name="connsiteX2-113" fmla="*/ 2938 w 10000"/>
                <a:gd name="connsiteY2-114" fmla="*/ 8016 h 10221"/>
                <a:gd name="connsiteX3-115" fmla="*/ 6154 w 10000"/>
                <a:gd name="connsiteY3-116" fmla="*/ 8649 h 10221"/>
                <a:gd name="connsiteX4-117" fmla="*/ 8837 w 10000"/>
                <a:gd name="connsiteY4-118" fmla="*/ 6462 h 10221"/>
                <a:gd name="connsiteX5-119" fmla="*/ 9955 w 10000"/>
                <a:gd name="connsiteY5-120" fmla="*/ 4635 h 10221"/>
                <a:gd name="connsiteX6-121" fmla="*/ 7223 w 10000"/>
                <a:gd name="connsiteY6-122" fmla="*/ 2351 h 10221"/>
                <a:gd name="connsiteX7-123" fmla="*/ 4490 w 10000"/>
                <a:gd name="connsiteY7-124" fmla="*/ 52 h 10221"/>
                <a:gd name="connsiteX8-125" fmla="*/ 2566 w 10000"/>
                <a:gd name="connsiteY8-126" fmla="*/ 2808 h 10221"/>
                <a:gd name="connsiteX0-127" fmla="*/ 2566 w 10000"/>
                <a:gd name="connsiteY0-128" fmla="*/ 2808 h 10221"/>
                <a:gd name="connsiteX1-129" fmla="*/ 0 w 10000"/>
                <a:gd name="connsiteY1-130" fmla="*/ 5625 h 10221"/>
                <a:gd name="connsiteX2-131" fmla="*/ 2938 w 10000"/>
                <a:gd name="connsiteY2-132" fmla="*/ 8016 h 10221"/>
                <a:gd name="connsiteX3-133" fmla="*/ 6154 w 10000"/>
                <a:gd name="connsiteY3-134" fmla="*/ 8649 h 10221"/>
                <a:gd name="connsiteX4-135" fmla="*/ 8837 w 10000"/>
                <a:gd name="connsiteY4-136" fmla="*/ 6462 h 10221"/>
                <a:gd name="connsiteX5-137" fmla="*/ 9955 w 10000"/>
                <a:gd name="connsiteY5-138" fmla="*/ 4635 h 10221"/>
                <a:gd name="connsiteX6-139" fmla="*/ 7223 w 10000"/>
                <a:gd name="connsiteY6-140" fmla="*/ 2351 h 10221"/>
                <a:gd name="connsiteX7-141" fmla="*/ 4490 w 10000"/>
                <a:gd name="connsiteY7-142" fmla="*/ 52 h 10221"/>
                <a:gd name="connsiteX8-143" fmla="*/ 2566 w 10000"/>
                <a:gd name="connsiteY8-144" fmla="*/ 2808 h 10221"/>
                <a:gd name="connsiteX0-145" fmla="*/ 154 w 7588"/>
                <a:gd name="connsiteY0-146" fmla="*/ 2808 h 10221"/>
                <a:gd name="connsiteX1-147" fmla="*/ 526 w 7588"/>
                <a:gd name="connsiteY1-148" fmla="*/ 8016 h 10221"/>
                <a:gd name="connsiteX2-149" fmla="*/ 3742 w 7588"/>
                <a:gd name="connsiteY2-150" fmla="*/ 8649 h 10221"/>
                <a:gd name="connsiteX3-151" fmla="*/ 6425 w 7588"/>
                <a:gd name="connsiteY3-152" fmla="*/ 6462 h 10221"/>
                <a:gd name="connsiteX4-153" fmla="*/ 7543 w 7588"/>
                <a:gd name="connsiteY4-154" fmla="*/ 4635 h 10221"/>
                <a:gd name="connsiteX5-155" fmla="*/ 4811 w 7588"/>
                <a:gd name="connsiteY5-156" fmla="*/ 2351 h 10221"/>
                <a:gd name="connsiteX6-157" fmla="*/ 2078 w 7588"/>
                <a:gd name="connsiteY6-158" fmla="*/ 52 h 10221"/>
                <a:gd name="connsiteX7-159" fmla="*/ 154 w 7588"/>
                <a:gd name="connsiteY7-160" fmla="*/ 2808 h 10221"/>
                <a:gd name="connsiteX0-161" fmla="*/ 203 w 10001"/>
                <a:gd name="connsiteY0-162" fmla="*/ 2747 h 10000"/>
                <a:gd name="connsiteX1-163" fmla="*/ 693 w 10001"/>
                <a:gd name="connsiteY1-164" fmla="*/ 7843 h 10000"/>
                <a:gd name="connsiteX2-165" fmla="*/ 4931 w 10001"/>
                <a:gd name="connsiteY2-166" fmla="*/ 8462 h 10000"/>
                <a:gd name="connsiteX3-167" fmla="*/ 8467 w 10001"/>
                <a:gd name="connsiteY3-168" fmla="*/ 6322 h 10000"/>
                <a:gd name="connsiteX4-169" fmla="*/ 9941 w 10001"/>
                <a:gd name="connsiteY4-170" fmla="*/ 4535 h 10000"/>
                <a:gd name="connsiteX5-171" fmla="*/ 6340 w 10001"/>
                <a:gd name="connsiteY5-172" fmla="*/ 2300 h 10000"/>
                <a:gd name="connsiteX6-173" fmla="*/ 2739 w 10001"/>
                <a:gd name="connsiteY6-174" fmla="*/ 51 h 10000"/>
                <a:gd name="connsiteX7-175" fmla="*/ 203 w 10001"/>
                <a:gd name="connsiteY7-176" fmla="*/ 2747 h 10000"/>
                <a:gd name="connsiteX0-177" fmla="*/ 1724 w 11522"/>
                <a:gd name="connsiteY0-178" fmla="*/ 2747 h 10000"/>
                <a:gd name="connsiteX1-179" fmla="*/ 2214 w 11522"/>
                <a:gd name="connsiteY1-180" fmla="*/ 7843 h 10000"/>
                <a:gd name="connsiteX2-181" fmla="*/ 6452 w 11522"/>
                <a:gd name="connsiteY2-182" fmla="*/ 8462 h 10000"/>
                <a:gd name="connsiteX3-183" fmla="*/ 9988 w 11522"/>
                <a:gd name="connsiteY3-184" fmla="*/ 6322 h 10000"/>
                <a:gd name="connsiteX4-185" fmla="*/ 11462 w 11522"/>
                <a:gd name="connsiteY4-186" fmla="*/ 4535 h 10000"/>
                <a:gd name="connsiteX5-187" fmla="*/ 7861 w 11522"/>
                <a:gd name="connsiteY5-188" fmla="*/ 2300 h 10000"/>
                <a:gd name="connsiteX6-189" fmla="*/ 4260 w 11522"/>
                <a:gd name="connsiteY6-190" fmla="*/ 51 h 10000"/>
                <a:gd name="connsiteX7-191" fmla="*/ 1724 w 11522"/>
                <a:gd name="connsiteY7-192" fmla="*/ 2747 h 10000"/>
                <a:gd name="connsiteX0-193" fmla="*/ 1724 w 11522"/>
                <a:gd name="connsiteY0-194" fmla="*/ 2747 h 10000"/>
                <a:gd name="connsiteX1-195" fmla="*/ 2214 w 11522"/>
                <a:gd name="connsiteY1-196" fmla="*/ 7843 h 10000"/>
                <a:gd name="connsiteX2-197" fmla="*/ 6452 w 11522"/>
                <a:gd name="connsiteY2-198" fmla="*/ 8462 h 10000"/>
                <a:gd name="connsiteX3-199" fmla="*/ 9988 w 11522"/>
                <a:gd name="connsiteY3-200" fmla="*/ 6322 h 10000"/>
                <a:gd name="connsiteX4-201" fmla="*/ 11462 w 11522"/>
                <a:gd name="connsiteY4-202" fmla="*/ 4535 h 10000"/>
                <a:gd name="connsiteX5-203" fmla="*/ 7861 w 11522"/>
                <a:gd name="connsiteY5-204" fmla="*/ 2300 h 10000"/>
                <a:gd name="connsiteX6-205" fmla="*/ 4260 w 11522"/>
                <a:gd name="connsiteY6-206" fmla="*/ 51 h 10000"/>
                <a:gd name="connsiteX7-207" fmla="*/ 1724 w 11522"/>
                <a:gd name="connsiteY7-208" fmla="*/ 2747 h 10000"/>
                <a:gd name="connsiteX0-209" fmla="*/ 1990 w 11788"/>
                <a:gd name="connsiteY0-210" fmla="*/ 2747 h 10000"/>
                <a:gd name="connsiteX1-211" fmla="*/ 2480 w 11788"/>
                <a:gd name="connsiteY1-212" fmla="*/ 7843 h 10000"/>
                <a:gd name="connsiteX2-213" fmla="*/ 6718 w 11788"/>
                <a:gd name="connsiteY2-214" fmla="*/ 8462 h 10000"/>
                <a:gd name="connsiteX3-215" fmla="*/ 10254 w 11788"/>
                <a:gd name="connsiteY3-216" fmla="*/ 6322 h 10000"/>
                <a:gd name="connsiteX4-217" fmla="*/ 11728 w 11788"/>
                <a:gd name="connsiteY4-218" fmla="*/ 4535 h 10000"/>
                <a:gd name="connsiteX5-219" fmla="*/ 8127 w 11788"/>
                <a:gd name="connsiteY5-220" fmla="*/ 2300 h 10000"/>
                <a:gd name="connsiteX6-221" fmla="*/ 4526 w 11788"/>
                <a:gd name="connsiteY6-222" fmla="*/ 51 h 10000"/>
                <a:gd name="connsiteX7-223" fmla="*/ 1990 w 11788"/>
                <a:gd name="connsiteY7-224" fmla="*/ 2747 h 10000"/>
                <a:gd name="connsiteX0-225" fmla="*/ 1952 w 11750"/>
                <a:gd name="connsiteY0-226" fmla="*/ 2747 h 10000"/>
                <a:gd name="connsiteX1-227" fmla="*/ 2442 w 11750"/>
                <a:gd name="connsiteY1-228" fmla="*/ 7843 h 10000"/>
                <a:gd name="connsiteX2-229" fmla="*/ 6680 w 11750"/>
                <a:gd name="connsiteY2-230" fmla="*/ 8462 h 10000"/>
                <a:gd name="connsiteX3-231" fmla="*/ 10216 w 11750"/>
                <a:gd name="connsiteY3-232" fmla="*/ 6322 h 10000"/>
                <a:gd name="connsiteX4-233" fmla="*/ 11690 w 11750"/>
                <a:gd name="connsiteY4-234" fmla="*/ 4535 h 10000"/>
                <a:gd name="connsiteX5-235" fmla="*/ 8089 w 11750"/>
                <a:gd name="connsiteY5-236" fmla="*/ 2300 h 10000"/>
                <a:gd name="connsiteX6-237" fmla="*/ 4488 w 11750"/>
                <a:gd name="connsiteY6-238" fmla="*/ 51 h 10000"/>
                <a:gd name="connsiteX7-239" fmla="*/ 1952 w 11750"/>
                <a:gd name="connsiteY7-240" fmla="*/ 2747 h 10000"/>
                <a:gd name="connsiteX0-241" fmla="*/ 1952 w 11750"/>
                <a:gd name="connsiteY0-242" fmla="*/ 2747 h 10075"/>
                <a:gd name="connsiteX1-243" fmla="*/ 2442 w 11750"/>
                <a:gd name="connsiteY1-244" fmla="*/ 7843 h 10075"/>
                <a:gd name="connsiteX2-245" fmla="*/ 6680 w 11750"/>
                <a:gd name="connsiteY2-246" fmla="*/ 8462 h 10075"/>
                <a:gd name="connsiteX3-247" fmla="*/ 10216 w 11750"/>
                <a:gd name="connsiteY3-248" fmla="*/ 6322 h 10075"/>
                <a:gd name="connsiteX4-249" fmla="*/ 11690 w 11750"/>
                <a:gd name="connsiteY4-250" fmla="*/ 4535 h 10075"/>
                <a:gd name="connsiteX5-251" fmla="*/ 8089 w 11750"/>
                <a:gd name="connsiteY5-252" fmla="*/ 2300 h 10075"/>
                <a:gd name="connsiteX6-253" fmla="*/ 4488 w 11750"/>
                <a:gd name="connsiteY6-254" fmla="*/ 51 h 10075"/>
                <a:gd name="connsiteX7-255" fmla="*/ 1952 w 11750"/>
                <a:gd name="connsiteY7-256" fmla="*/ 2747 h 10075"/>
                <a:gd name="connsiteX0-257" fmla="*/ 1952 w 11750"/>
                <a:gd name="connsiteY0-258" fmla="*/ 2747 h 9991"/>
                <a:gd name="connsiteX1-259" fmla="*/ 2442 w 11750"/>
                <a:gd name="connsiteY1-260" fmla="*/ 7843 h 9991"/>
                <a:gd name="connsiteX2-261" fmla="*/ 6680 w 11750"/>
                <a:gd name="connsiteY2-262" fmla="*/ 8462 h 9991"/>
                <a:gd name="connsiteX3-263" fmla="*/ 10216 w 11750"/>
                <a:gd name="connsiteY3-264" fmla="*/ 6322 h 9991"/>
                <a:gd name="connsiteX4-265" fmla="*/ 11690 w 11750"/>
                <a:gd name="connsiteY4-266" fmla="*/ 4535 h 9991"/>
                <a:gd name="connsiteX5-267" fmla="*/ 8089 w 11750"/>
                <a:gd name="connsiteY5-268" fmla="*/ 2300 h 9991"/>
                <a:gd name="connsiteX6-269" fmla="*/ 4488 w 11750"/>
                <a:gd name="connsiteY6-270" fmla="*/ 51 h 9991"/>
                <a:gd name="connsiteX7-271" fmla="*/ 1952 w 11750"/>
                <a:gd name="connsiteY7-272" fmla="*/ 2747 h 9991"/>
                <a:gd name="connsiteX0-273" fmla="*/ 1661 w 10000"/>
                <a:gd name="connsiteY0-274" fmla="*/ 2748 h 9999"/>
                <a:gd name="connsiteX1-275" fmla="*/ 2078 w 10000"/>
                <a:gd name="connsiteY1-276" fmla="*/ 7849 h 9999"/>
                <a:gd name="connsiteX2-277" fmla="*/ 5685 w 10000"/>
                <a:gd name="connsiteY2-278" fmla="*/ 8469 h 9999"/>
                <a:gd name="connsiteX3-279" fmla="*/ 8694 w 10000"/>
                <a:gd name="connsiteY3-280" fmla="*/ 6327 h 9999"/>
                <a:gd name="connsiteX4-281" fmla="*/ 9949 w 10000"/>
                <a:gd name="connsiteY4-282" fmla="*/ 4538 h 9999"/>
                <a:gd name="connsiteX5-283" fmla="*/ 6884 w 10000"/>
                <a:gd name="connsiteY5-284" fmla="*/ 2301 h 9999"/>
                <a:gd name="connsiteX6-285" fmla="*/ 3820 w 10000"/>
                <a:gd name="connsiteY6-286" fmla="*/ 50 h 9999"/>
                <a:gd name="connsiteX7-287" fmla="*/ 1661 w 10000"/>
                <a:gd name="connsiteY7-288" fmla="*/ 2748 h 9999"/>
                <a:gd name="connsiteX0-289" fmla="*/ 1661 w 10000"/>
                <a:gd name="connsiteY0-290" fmla="*/ 2748 h 10000"/>
                <a:gd name="connsiteX1-291" fmla="*/ 2078 w 10000"/>
                <a:gd name="connsiteY1-292" fmla="*/ 7850 h 10000"/>
                <a:gd name="connsiteX2-293" fmla="*/ 5685 w 10000"/>
                <a:gd name="connsiteY2-294" fmla="*/ 8470 h 10000"/>
                <a:gd name="connsiteX3-295" fmla="*/ 8013 w 10000"/>
                <a:gd name="connsiteY3-296" fmla="*/ 8890 h 10000"/>
                <a:gd name="connsiteX4-297" fmla="*/ 8694 w 10000"/>
                <a:gd name="connsiteY4-298" fmla="*/ 6328 h 10000"/>
                <a:gd name="connsiteX5-299" fmla="*/ 9949 w 10000"/>
                <a:gd name="connsiteY5-300" fmla="*/ 4538 h 10000"/>
                <a:gd name="connsiteX6-301" fmla="*/ 6884 w 10000"/>
                <a:gd name="connsiteY6-302" fmla="*/ 2301 h 10000"/>
                <a:gd name="connsiteX7-303" fmla="*/ 3820 w 10000"/>
                <a:gd name="connsiteY7-304" fmla="*/ 50 h 10000"/>
                <a:gd name="connsiteX8-305" fmla="*/ 1661 w 10000"/>
                <a:gd name="connsiteY8-306" fmla="*/ 2748 h 10000"/>
                <a:gd name="connsiteX0-307" fmla="*/ 1661 w 10000"/>
                <a:gd name="connsiteY0-308" fmla="*/ 2748 h 8979"/>
                <a:gd name="connsiteX1-309" fmla="*/ 2078 w 10000"/>
                <a:gd name="connsiteY1-310" fmla="*/ 7850 h 8979"/>
                <a:gd name="connsiteX2-311" fmla="*/ 8013 w 10000"/>
                <a:gd name="connsiteY2-312" fmla="*/ 8890 h 8979"/>
                <a:gd name="connsiteX3-313" fmla="*/ 8694 w 10000"/>
                <a:gd name="connsiteY3-314" fmla="*/ 6328 h 8979"/>
                <a:gd name="connsiteX4-315" fmla="*/ 9949 w 10000"/>
                <a:gd name="connsiteY4-316" fmla="*/ 4538 h 8979"/>
                <a:gd name="connsiteX5-317" fmla="*/ 6884 w 10000"/>
                <a:gd name="connsiteY5-318" fmla="*/ 2301 h 8979"/>
                <a:gd name="connsiteX6-319" fmla="*/ 3820 w 10000"/>
                <a:gd name="connsiteY6-320" fmla="*/ 50 h 8979"/>
                <a:gd name="connsiteX7-321" fmla="*/ 1661 w 10000"/>
                <a:gd name="connsiteY7-322" fmla="*/ 2748 h 8979"/>
                <a:gd name="connsiteX0-323" fmla="*/ 1661 w 10000"/>
                <a:gd name="connsiteY0-324" fmla="*/ 3060 h 9597"/>
                <a:gd name="connsiteX1-325" fmla="*/ 2078 w 10000"/>
                <a:gd name="connsiteY1-326" fmla="*/ 8743 h 9597"/>
                <a:gd name="connsiteX2-327" fmla="*/ 5842 w 10000"/>
                <a:gd name="connsiteY2-328" fmla="*/ 9365 h 9597"/>
                <a:gd name="connsiteX3-329" fmla="*/ 8694 w 10000"/>
                <a:gd name="connsiteY3-330" fmla="*/ 7048 h 9597"/>
                <a:gd name="connsiteX4-331" fmla="*/ 9949 w 10000"/>
                <a:gd name="connsiteY4-332" fmla="*/ 5054 h 9597"/>
                <a:gd name="connsiteX5-333" fmla="*/ 6884 w 10000"/>
                <a:gd name="connsiteY5-334" fmla="*/ 2563 h 9597"/>
                <a:gd name="connsiteX6-335" fmla="*/ 3820 w 10000"/>
                <a:gd name="connsiteY6-336" fmla="*/ 56 h 9597"/>
                <a:gd name="connsiteX7-337" fmla="*/ 1661 w 10000"/>
                <a:gd name="connsiteY7-338" fmla="*/ 3060 h 9597"/>
                <a:gd name="connsiteX0-339" fmla="*/ 1661 w 10000"/>
                <a:gd name="connsiteY0-340" fmla="*/ 3188 h 10000"/>
                <a:gd name="connsiteX1-341" fmla="*/ 2078 w 10000"/>
                <a:gd name="connsiteY1-342" fmla="*/ 9110 h 10000"/>
                <a:gd name="connsiteX2-343" fmla="*/ 5842 w 10000"/>
                <a:gd name="connsiteY2-344" fmla="*/ 9758 h 10000"/>
                <a:gd name="connsiteX3-345" fmla="*/ 8694 w 10000"/>
                <a:gd name="connsiteY3-346" fmla="*/ 7344 h 10000"/>
                <a:gd name="connsiteX4-347" fmla="*/ 9949 w 10000"/>
                <a:gd name="connsiteY4-348" fmla="*/ 5266 h 10000"/>
                <a:gd name="connsiteX5-349" fmla="*/ 6884 w 10000"/>
                <a:gd name="connsiteY5-350" fmla="*/ 2671 h 10000"/>
                <a:gd name="connsiteX6-351" fmla="*/ 3820 w 10000"/>
                <a:gd name="connsiteY6-352" fmla="*/ 58 h 10000"/>
                <a:gd name="connsiteX7-353" fmla="*/ 1661 w 10000"/>
                <a:gd name="connsiteY7-354" fmla="*/ 3188 h 10000"/>
                <a:gd name="connsiteX0-355" fmla="*/ 1661 w 10000"/>
                <a:gd name="connsiteY0-356" fmla="*/ 3188 h 10832"/>
                <a:gd name="connsiteX1-357" fmla="*/ 2078 w 10000"/>
                <a:gd name="connsiteY1-358" fmla="*/ 9110 h 10832"/>
                <a:gd name="connsiteX2-359" fmla="*/ 5842 w 10000"/>
                <a:gd name="connsiteY2-360" fmla="*/ 9758 h 10832"/>
                <a:gd name="connsiteX3-361" fmla="*/ 8694 w 10000"/>
                <a:gd name="connsiteY3-362" fmla="*/ 7344 h 10832"/>
                <a:gd name="connsiteX4-363" fmla="*/ 9949 w 10000"/>
                <a:gd name="connsiteY4-364" fmla="*/ 5266 h 10832"/>
                <a:gd name="connsiteX5-365" fmla="*/ 6884 w 10000"/>
                <a:gd name="connsiteY5-366" fmla="*/ 2671 h 10832"/>
                <a:gd name="connsiteX6-367" fmla="*/ 3820 w 10000"/>
                <a:gd name="connsiteY6-368" fmla="*/ 58 h 10832"/>
                <a:gd name="connsiteX7-369" fmla="*/ 1661 w 10000"/>
                <a:gd name="connsiteY7-370" fmla="*/ 3188 h 10832"/>
                <a:gd name="connsiteX0-371" fmla="*/ 1661 w 10000"/>
                <a:gd name="connsiteY0-372" fmla="*/ 3188 h 11278"/>
                <a:gd name="connsiteX1-373" fmla="*/ 2078 w 10000"/>
                <a:gd name="connsiteY1-374" fmla="*/ 9110 h 11278"/>
                <a:gd name="connsiteX2-375" fmla="*/ 5842 w 10000"/>
                <a:gd name="connsiteY2-376" fmla="*/ 9758 h 11278"/>
                <a:gd name="connsiteX3-377" fmla="*/ 8694 w 10000"/>
                <a:gd name="connsiteY3-378" fmla="*/ 7344 h 11278"/>
                <a:gd name="connsiteX4-379" fmla="*/ 9949 w 10000"/>
                <a:gd name="connsiteY4-380" fmla="*/ 5266 h 11278"/>
                <a:gd name="connsiteX5-381" fmla="*/ 6884 w 10000"/>
                <a:gd name="connsiteY5-382" fmla="*/ 2671 h 11278"/>
                <a:gd name="connsiteX6-383" fmla="*/ 3820 w 10000"/>
                <a:gd name="connsiteY6-384" fmla="*/ 58 h 11278"/>
                <a:gd name="connsiteX7-385" fmla="*/ 1661 w 10000"/>
                <a:gd name="connsiteY7-386" fmla="*/ 3188 h 11278"/>
                <a:gd name="connsiteX0-387" fmla="*/ 1661 w 10000"/>
                <a:gd name="connsiteY0-388" fmla="*/ 3188 h 11419"/>
                <a:gd name="connsiteX1-389" fmla="*/ 2078 w 10000"/>
                <a:gd name="connsiteY1-390" fmla="*/ 9110 h 11419"/>
                <a:gd name="connsiteX2-391" fmla="*/ 5842 w 10000"/>
                <a:gd name="connsiteY2-392" fmla="*/ 9758 h 11419"/>
                <a:gd name="connsiteX3-393" fmla="*/ 8694 w 10000"/>
                <a:gd name="connsiteY3-394" fmla="*/ 7344 h 11419"/>
                <a:gd name="connsiteX4-395" fmla="*/ 9949 w 10000"/>
                <a:gd name="connsiteY4-396" fmla="*/ 5266 h 11419"/>
                <a:gd name="connsiteX5-397" fmla="*/ 6884 w 10000"/>
                <a:gd name="connsiteY5-398" fmla="*/ 2671 h 11419"/>
                <a:gd name="connsiteX6-399" fmla="*/ 3820 w 10000"/>
                <a:gd name="connsiteY6-400" fmla="*/ 58 h 11419"/>
                <a:gd name="connsiteX7-401" fmla="*/ 1661 w 10000"/>
                <a:gd name="connsiteY7-402" fmla="*/ 3188 h 11419"/>
                <a:gd name="connsiteX0-403" fmla="*/ 1661 w 10000"/>
                <a:gd name="connsiteY0-404" fmla="*/ 3188 h 11077"/>
                <a:gd name="connsiteX1-405" fmla="*/ 2078 w 10000"/>
                <a:gd name="connsiteY1-406" fmla="*/ 9110 h 11077"/>
                <a:gd name="connsiteX2-407" fmla="*/ 5842 w 10000"/>
                <a:gd name="connsiteY2-408" fmla="*/ 9758 h 11077"/>
                <a:gd name="connsiteX3-409" fmla="*/ 8694 w 10000"/>
                <a:gd name="connsiteY3-410" fmla="*/ 7344 h 11077"/>
                <a:gd name="connsiteX4-411" fmla="*/ 9949 w 10000"/>
                <a:gd name="connsiteY4-412" fmla="*/ 5266 h 11077"/>
                <a:gd name="connsiteX5-413" fmla="*/ 6884 w 10000"/>
                <a:gd name="connsiteY5-414" fmla="*/ 2671 h 11077"/>
                <a:gd name="connsiteX6-415" fmla="*/ 3820 w 10000"/>
                <a:gd name="connsiteY6-416" fmla="*/ 58 h 11077"/>
                <a:gd name="connsiteX7-417" fmla="*/ 1661 w 10000"/>
                <a:gd name="connsiteY7-418" fmla="*/ 3188 h 11077"/>
                <a:gd name="connsiteX0-419" fmla="*/ 1661 w 10000"/>
                <a:gd name="connsiteY0-420" fmla="*/ 3188 h 10386"/>
                <a:gd name="connsiteX1-421" fmla="*/ 2078 w 10000"/>
                <a:gd name="connsiteY1-422" fmla="*/ 9110 h 10386"/>
                <a:gd name="connsiteX2-423" fmla="*/ 5992 w 10000"/>
                <a:gd name="connsiteY2-424" fmla="*/ 8529 h 10386"/>
                <a:gd name="connsiteX3-425" fmla="*/ 8694 w 10000"/>
                <a:gd name="connsiteY3-426" fmla="*/ 7344 h 10386"/>
                <a:gd name="connsiteX4-427" fmla="*/ 9949 w 10000"/>
                <a:gd name="connsiteY4-428" fmla="*/ 5266 h 10386"/>
                <a:gd name="connsiteX5-429" fmla="*/ 6884 w 10000"/>
                <a:gd name="connsiteY5-430" fmla="*/ 2671 h 10386"/>
                <a:gd name="connsiteX6-431" fmla="*/ 3820 w 10000"/>
                <a:gd name="connsiteY6-432" fmla="*/ 58 h 10386"/>
                <a:gd name="connsiteX7-433" fmla="*/ 1661 w 10000"/>
                <a:gd name="connsiteY7-434" fmla="*/ 3188 h 10386"/>
                <a:gd name="connsiteX0-435" fmla="*/ 1661 w 10000"/>
                <a:gd name="connsiteY0-436" fmla="*/ 3188 h 10590"/>
                <a:gd name="connsiteX1-437" fmla="*/ 2078 w 10000"/>
                <a:gd name="connsiteY1-438" fmla="*/ 9110 h 10590"/>
                <a:gd name="connsiteX2-439" fmla="*/ 5992 w 10000"/>
                <a:gd name="connsiteY2-440" fmla="*/ 8529 h 10590"/>
                <a:gd name="connsiteX3-441" fmla="*/ 8694 w 10000"/>
                <a:gd name="connsiteY3-442" fmla="*/ 7344 h 10590"/>
                <a:gd name="connsiteX4-443" fmla="*/ 9949 w 10000"/>
                <a:gd name="connsiteY4-444" fmla="*/ 5266 h 10590"/>
                <a:gd name="connsiteX5-445" fmla="*/ 6884 w 10000"/>
                <a:gd name="connsiteY5-446" fmla="*/ 2671 h 10590"/>
                <a:gd name="connsiteX6-447" fmla="*/ 3820 w 10000"/>
                <a:gd name="connsiteY6-448" fmla="*/ 58 h 10590"/>
                <a:gd name="connsiteX7-449" fmla="*/ 1661 w 10000"/>
                <a:gd name="connsiteY7-450" fmla="*/ 3188 h 10590"/>
                <a:gd name="connsiteX0-451" fmla="*/ 1661 w 9973"/>
                <a:gd name="connsiteY0-452" fmla="*/ 3188 h 10590"/>
                <a:gd name="connsiteX1-453" fmla="*/ 2078 w 9973"/>
                <a:gd name="connsiteY1-454" fmla="*/ 9110 h 10590"/>
                <a:gd name="connsiteX2-455" fmla="*/ 5992 w 9973"/>
                <a:gd name="connsiteY2-456" fmla="*/ 8529 h 10590"/>
                <a:gd name="connsiteX3-457" fmla="*/ 8394 w 9973"/>
                <a:gd name="connsiteY3-458" fmla="*/ 6674 h 10590"/>
                <a:gd name="connsiteX4-459" fmla="*/ 9949 w 9973"/>
                <a:gd name="connsiteY4-460" fmla="*/ 5266 h 10590"/>
                <a:gd name="connsiteX5-461" fmla="*/ 6884 w 9973"/>
                <a:gd name="connsiteY5-462" fmla="*/ 2671 h 10590"/>
                <a:gd name="connsiteX6-463" fmla="*/ 3820 w 9973"/>
                <a:gd name="connsiteY6-464" fmla="*/ 58 h 10590"/>
                <a:gd name="connsiteX7-465" fmla="*/ 1661 w 9973"/>
                <a:gd name="connsiteY7-466" fmla="*/ 3188 h 10590"/>
                <a:gd name="connsiteX0-467" fmla="*/ 1665 w 10000"/>
                <a:gd name="connsiteY0-468" fmla="*/ 3010 h 10000"/>
                <a:gd name="connsiteX1-469" fmla="*/ 2084 w 10000"/>
                <a:gd name="connsiteY1-470" fmla="*/ 8602 h 10000"/>
                <a:gd name="connsiteX2-471" fmla="*/ 6008 w 10000"/>
                <a:gd name="connsiteY2-472" fmla="*/ 8054 h 10000"/>
                <a:gd name="connsiteX3-473" fmla="*/ 8417 w 10000"/>
                <a:gd name="connsiteY3-474" fmla="*/ 6302 h 10000"/>
                <a:gd name="connsiteX4-475" fmla="*/ 9976 w 10000"/>
                <a:gd name="connsiteY4-476" fmla="*/ 4973 h 10000"/>
                <a:gd name="connsiteX5-477" fmla="*/ 6903 w 10000"/>
                <a:gd name="connsiteY5-478" fmla="*/ 2522 h 10000"/>
                <a:gd name="connsiteX6-479" fmla="*/ 3830 w 10000"/>
                <a:gd name="connsiteY6-480" fmla="*/ 55 h 10000"/>
                <a:gd name="connsiteX7-481" fmla="*/ 1665 w 10000"/>
                <a:gd name="connsiteY7-482" fmla="*/ 3010 h 10000"/>
                <a:gd name="connsiteX0-483" fmla="*/ 1665 w 10000"/>
                <a:gd name="connsiteY0-484" fmla="*/ 3010 h 10000"/>
                <a:gd name="connsiteX1-485" fmla="*/ 2084 w 10000"/>
                <a:gd name="connsiteY1-486" fmla="*/ 8602 h 10000"/>
                <a:gd name="connsiteX2-487" fmla="*/ 6008 w 10000"/>
                <a:gd name="connsiteY2-488" fmla="*/ 8054 h 10000"/>
                <a:gd name="connsiteX3-489" fmla="*/ 8417 w 10000"/>
                <a:gd name="connsiteY3-490" fmla="*/ 6302 h 10000"/>
                <a:gd name="connsiteX4-491" fmla="*/ 9976 w 10000"/>
                <a:gd name="connsiteY4-492" fmla="*/ 4973 h 10000"/>
                <a:gd name="connsiteX5-493" fmla="*/ 6903 w 10000"/>
                <a:gd name="connsiteY5-494" fmla="*/ 2522 h 10000"/>
                <a:gd name="connsiteX6-495" fmla="*/ 3830 w 10000"/>
                <a:gd name="connsiteY6-496" fmla="*/ 55 h 10000"/>
                <a:gd name="connsiteX7-497" fmla="*/ 1665 w 10000"/>
                <a:gd name="connsiteY7-498" fmla="*/ 3010 h 10000"/>
                <a:gd name="connsiteX0-499" fmla="*/ 1665 w 8546"/>
                <a:gd name="connsiteY0-500" fmla="*/ 3010 h 10000"/>
                <a:gd name="connsiteX1-501" fmla="*/ 2084 w 8546"/>
                <a:gd name="connsiteY1-502" fmla="*/ 8602 h 10000"/>
                <a:gd name="connsiteX2-503" fmla="*/ 6008 w 8546"/>
                <a:gd name="connsiteY2-504" fmla="*/ 8054 h 10000"/>
                <a:gd name="connsiteX3-505" fmla="*/ 8417 w 8546"/>
                <a:gd name="connsiteY3-506" fmla="*/ 6302 h 10000"/>
                <a:gd name="connsiteX4-507" fmla="*/ 6903 w 8546"/>
                <a:gd name="connsiteY4-508" fmla="*/ 2522 h 10000"/>
                <a:gd name="connsiteX5-509" fmla="*/ 3830 w 8546"/>
                <a:gd name="connsiteY5-510" fmla="*/ 55 h 10000"/>
                <a:gd name="connsiteX6-511" fmla="*/ 1665 w 8546"/>
                <a:gd name="connsiteY6-512" fmla="*/ 3010 h 10000"/>
                <a:gd name="connsiteX0-513" fmla="*/ 1948 w 10001"/>
                <a:gd name="connsiteY0-514" fmla="*/ 3010 h 10000"/>
                <a:gd name="connsiteX1-515" fmla="*/ 2439 w 10001"/>
                <a:gd name="connsiteY1-516" fmla="*/ 8602 h 10000"/>
                <a:gd name="connsiteX2-517" fmla="*/ 7030 w 10001"/>
                <a:gd name="connsiteY2-518" fmla="*/ 8054 h 10000"/>
                <a:gd name="connsiteX3-519" fmla="*/ 9849 w 10001"/>
                <a:gd name="connsiteY3-520" fmla="*/ 6302 h 10000"/>
                <a:gd name="connsiteX4-521" fmla="*/ 8077 w 10001"/>
                <a:gd name="connsiteY4-522" fmla="*/ 2522 h 10000"/>
                <a:gd name="connsiteX5-523" fmla="*/ 4482 w 10001"/>
                <a:gd name="connsiteY5-524" fmla="*/ 55 h 10000"/>
                <a:gd name="connsiteX6-525" fmla="*/ 1948 w 10001"/>
                <a:gd name="connsiteY6-526" fmla="*/ 3010 h 10000"/>
                <a:gd name="connsiteX0-527" fmla="*/ 1948 w 10976"/>
                <a:gd name="connsiteY0-528" fmla="*/ 3010 h 10000"/>
                <a:gd name="connsiteX1-529" fmla="*/ 2439 w 10976"/>
                <a:gd name="connsiteY1-530" fmla="*/ 8602 h 10000"/>
                <a:gd name="connsiteX2-531" fmla="*/ 7030 w 10976"/>
                <a:gd name="connsiteY2-532" fmla="*/ 8054 h 10000"/>
                <a:gd name="connsiteX3-533" fmla="*/ 9849 w 10976"/>
                <a:gd name="connsiteY3-534" fmla="*/ 6302 h 10000"/>
                <a:gd name="connsiteX4-535" fmla="*/ 8077 w 10976"/>
                <a:gd name="connsiteY4-536" fmla="*/ 2522 h 10000"/>
                <a:gd name="connsiteX5-537" fmla="*/ 4482 w 10976"/>
                <a:gd name="connsiteY5-538" fmla="*/ 55 h 10000"/>
                <a:gd name="connsiteX6-539" fmla="*/ 1948 w 10976"/>
                <a:gd name="connsiteY6-540" fmla="*/ 3010 h 10000"/>
                <a:gd name="connsiteX0-541" fmla="*/ 1948 w 11571"/>
                <a:gd name="connsiteY0-542" fmla="*/ 3010 h 10000"/>
                <a:gd name="connsiteX1-543" fmla="*/ 2439 w 11571"/>
                <a:gd name="connsiteY1-544" fmla="*/ 8602 h 10000"/>
                <a:gd name="connsiteX2-545" fmla="*/ 7030 w 11571"/>
                <a:gd name="connsiteY2-546" fmla="*/ 8054 h 10000"/>
                <a:gd name="connsiteX3-547" fmla="*/ 9849 w 11571"/>
                <a:gd name="connsiteY3-548" fmla="*/ 6302 h 10000"/>
                <a:gd name="connsiteX4-549" fmla="*/ 8077 w 11571"/>
                <a:gd name="connsiteY4-550" fmla="*/ 2522 h 10000"/>
                <a:gd name="connsiteX5-551" fmla="*/ 4482 w 11571"/>
                <a:gd name="connsiteY5-552" fmla="*/ 55 h 10000"/>
                <a:gd name="connsiteX6-553" fmla="*/ 1948 w 11571"/>
                <a:gd name="connsiteY6-554" fmla="*/ 3010 h 10000"/>
                <a:gd name="connsiteX0-555" fmla="*/ 1948 w 10719"/>
                <a:gd name="connsiteY0-556" fmla="*/ 3010 h 10000"/>
                <a:gd name="connsiteX1-557" fmla="*/ 2439 w 10719"/>
                <a:gd name="connsiteY1-558" fmla="*/ 8602 h 10000"/>
                <a:gd name="connsiteX2-559" fmla="*/ 7030 w 10719"/>
                <a:gd name="connsiteY2-560" fmla="*/ 8054 h 10000"/>
                <a:gd name="connsiteX3-561" fmla="*/ 9849 w 10719"/>
                <a:gd name="connsiteY3-562" fmla="*/ 6302 h 10000"/>
                <a:gd name="connsiteX4-563" fmla="*/ 8077 w 10719"/>
                <a:gd name="connsiteY4-564" fmla="*/ 2522 h 10000"/>
                <a:gd name="connsiteX5-565" fmla="*/ 4482 w 10719"/>
                <a:gd name="connsiteY5-566" fmla="*/ 55 h 10000"/>
                <a:gd name="connsiteX6-567" fmla="*/ 1948 w 10719"/>
                <a:gd name="connsiteY6-568" fmla="*/ 3010 h 10000"/>
                <a:gd name="connsiteX0-569" fmla="*/ 1948 w 11270"/>
                <a:gd name="connsiteY0-570" fmla="*/ 3010 h 10000"/>
                <a:gd name="connsiteX1-571" fmla="*/ 2439 w 11270"/>
                <a:gd name="connsiteY1-572" fmla="*/ 8602 h 10000"/>
                <a:gd name="connsiteX2-573" fmla="*/ 7030 w 11270"/>
                <a:gd name="connsiteY2-574" fmla="*/ 8054 h 10000"/>
                <a:gd name="connsiteX3-575" fmla="*/ 10552 w 11270"/>
                <a:gd name="connsiteY3-576" fmla="*/ 4403 h 10000"/>
                <a:gd name="connsiteX4-577" fmla="*/ 8077 w 11270"/>
                <a:gd name="connsiteY4-578" fmla="*/ 2522 h 10000"/>
                <a:gd name="connsiteX5-579" fmla="*/ 4482 w 11270"/>
                <a:gd name="connsiteY5-580" fmla="*/ 55 h 10000"/>
                <a:gd name="connsiteX6-581" fmla="*/ 1948 w 11270"/>
                <a:gd name="connsiteY6-582" fmla="*/ 3010 h 10000"/>
                <a:gd name="connsiteX0-583" fmla="*/ 1948 w 11304"/>
                <a:gd name="connsiteY0-584" fmla="*/ 3015 h 10005"/>
                <a:gd name="connsiteX1-585" fmla="*/ 2439 w 11304"/>
                <a:gd name="connsiteY1-586" fmla="*/ 8607 h 10005"/>
                <a:gd name="connsiteX2-587" fmla="*/ 7030 w 11304"/>
                <a:gd name="connsiteY2-588" fmla="*/ 8059 h 10005"/>
                <a:gd name="connsiteX3-589" fmla="*/ 10552 w 11304"/>
                <a:gd name="connsiteY3-590" fmla="*/ 4408 h 10005"/>
                <a:gd name="connsiteX4-591" fmla="*/ 8253 w 11304"/>
                <a:gd name="connsiteY4-592" fmla="*/ 2211 h 10005"/>
                <a:gd name="connsiteX5-593" fmla="*/ 4482 w 11304"/>
                <a:gd name="connsiteY5-594" fmla="*/ 60 h 10005"/>
                <a:gd name="connsiteX6-595" fmla="*/ 1948 w 11304"/>
                <a:gd name="connsiteY6-596" fmla="*/ 3015 h 10005"/>
                <a:gd name="connsiteX0-597" fmla="*/ 1948 w 10766"/>
                <a:gd name="connsiteY0-598" fmla="*/ 3015 h 10005"/>
                <a:gd name="connsiteX1-599" fmla="*/ 2439 w 10766"/>
                <a:gd name="connsiteY1-600" fmla="*/ 8607 h 10005"/>
                <a:gd name="connsiteX2-601" fmla="*/ 7030 w 10766"/>
                <a:gd name="connsiteY2-602" fmla="*/ 8059 h 10005"/>
                <a:gd name="connsiteX3-603" fmla="*/ 9849 w 10766"/>
                <a:gd name="connsiteY3-604" fmla="*/ 4303 h 10005"/>
                <a:gd name="connsiteX4-605" fmla="*/ 8253 w 10766"/>
                <a:gd name="connsiteY4-606" fmla="*/ 2211 h 10005"/>
                <a:gd name="connsiteX5-607" fmla="*/ 4482 w 10766"/>
                <a:gd name="connsiteY5-608" fmla="*/ 60 h 10005"/>
                <a:gd name="connsiteX6-609" fmla="*/ 1948 w 10766"/>
                <a:gd name="connsiteY6-610" fmla="*/ 3015 h 10005"/>
                <a:gd name="connsiteX0-611" fmla="*/ 1948 w 10461"/>
                <a:gd name="connsiteY0-612" fmla="*/ 3015 h 10005"/>
                <a:gd name="connsiteX1-613" fmla="*/ 2439 w 10461"/>
                <a:gd name="connsiteY1-614" fmla="*/ 8607 h 10005"/>
                <a:gd name="connsiteX2-615" fmla="*/ 7030 w 10461"/>
                <a:gd name="connsiteY2-616" fmla="*/ 8059 h 10005"/>
                <a:gd name="connsiteX3-617" fmla="*/ 9410 w 10461"/>
                <a:gd name="connsiteY3-618" fmla="*/ 4619 h 10005"/>
                <a:gd name="connsiteX4-619" fmla="*/ 8253 w 10461"/>
                <a:gd name="connsiteY4-620" fmla="*/ 2211 h 10005"/>
                <a:gd name="connsiteX5-621" fmla="*/ 4482 w 10461"/>
                <a:gd name="connsiteY5-622" fmla="*/ 60 h 10005"/>
                <a:gd name="connsiteX6-623" fmla="*/ 1948 w 10461"/>
                <a:gd name="connsiteY6-624" fmla="*/ 3015 h 10005"/>
                <a:gd name="connsiteX0-625" fmla="*/ 1948 w 11375"/>
                <a:gd name="connsiteY0-626" fmla="*/ 3015 h 10005"/>
                <a:gd name="connsiteX1-627" fmla="*/ 2439 w 11375"/>
                <a:gd name="connsiteY1-628" fmla="*/ 8607 h 10005"/>
                <a:gd name="connsiteX2-629" fmla="*/ 7030 w 11375"/>
                <a:gd name="connsiteY2-630" fmla="*/ 8059 h 10005"/>
                <a:gd name="connsiteX3-631" fmla="*/ 10640 w 11375"/>
                <a:gd name="connsiteY3-632" fmla="*/ 4619 h 10005"/>
                <a:gd name="connsiteX4-633" fmla="*/ 8253 w 11375"/>
                <a:gd name="connsiteY4-634" fmla="*/ 2211 h 10005"/>
                <a:gd name="connsiteX5-635" fmla="*/ 4482 w 11375"/>
                <a:gd name="connsiteY5-636" fmla="*/ 60 h 10005"/>
                <a:gd name="connsiteX6-637" fmla="*/ 1948 w 11375"/>
                <a:gd name="connsiteY6-638" fmla="*/ 3015 h 10005"/>
                <a:gd name="connsiteX0-639" fmla="*/ 1948 w 11607"/>
                <a:gd name="connsiteY0-640" fmla="*/ 3015 h 10005"/>
                <a:gd name="connsiteX1-641" fmla="*/ 2439 w 11607"/>
                <a:gd name="connsiteY1-642" fmla="*/ 8607 h 10005"/>
                <a:gd name="connsiteX2-643" fmla="*/ 7030 w 11607"/>
                <a:gd name="connsiteY2-644" fmla="*/ 8059 h 10005"/>
                <a:gd name="connsiteX3-645" fmla="*/ 10640 w 11607"/>
                <a:gd name="connsiteY3-646" fmla="*/ 4619 h 10005"/>
                <a:gd name="connsiteX4-647" fmla="*/ 9219 w 11607"/>
                <a:gd name="connsiteY4-648" fmla="*/ 2211 h 10005"/>
                <a:gd name="connsiteX5-649" fmla="*/ 4482 w 11607"/>
                <a:gd name="connsiteY5-650" fmla="*/ 60 h 10005"/>
                <a:gd name="connsiteX6-651" fmla="*/ 1948 w 11607"/>
                <a:gd name="connsiteY6-652" fmla="*/ 3015 h 10005"/>
                <a:gd name="connsiteX0-653" fmla="*/ 1948 w 11607"/>
                <a:gd name="connsiteY0-654" fmla="*/ 3015 h 10005"/>
                <a:gd name="connsiteX1-655" fmla="*/ 2439 w 11607"/>
                <a:gd name="connsiteY1-656" fmla="*/ 8607 h 10005"/>
                <a:gd name="connsiteX2-657" fmla="*/ 7030 w 11607"/>
                <a:gd name="connsiteY2-658" fmla="*/ 8059 h 10005"/>
                <a:gd name="connsiteX3-659" fmla="*/ 10640 w 11607"/>
                <a:gd name="connsiteY3-660" fmla="*/ 4619 h 10005"/>
                <a:gd name="connsiteX4-661" fmla="*/ 9219 w 11607"/>
                <a:gd name="connsiteY4-662" fmla="*/ 2211 h 10005"/>
                <a:gd name="connsiteX5-663" fmla="*/ 4482 w 11607"/>
                <a:gd name="connsiteY5-664" fmla="*/ 60 h 10005"/>
                <a:gd name="connsiteX6-665" fmla="*/ 1948 w 11607"/>
                <a:gd name="connsiteY6-666" fmla="*/ 3015 h 10005"/>
                <a:gd name="connsiteX0-667" fmla="*/ 1948 w 11607"/>
                <a:gd name="connsiteY0-668" fmla="*/ 3015 h 10005"/>
                <a:gd name="connsiteX1-669" fmla="*/ 2439 w 11607"/>
                <a:gd name="connsiteY1-670" fmla="*/ 8607 h 10005"/>
                <a:gd name="connsiteX2-671" fmla="*/ 7030 w 11607"/>
                <a:gd name="connsiteY2-672" fmla="*/ 8059 h 10005"/>
                <a:gd name="connsiteX3-673" fmla="*/ 10640 w 11607"/>
                <a:gd name="connsiteY3-674" fmla="*/ 4619 h 10005"/>
                <a:gd name="connsiteX4-675" fmla="*/ 9219 w 11607"/>
                <a:gd name="connsiteY4-676" fmla="*/ 2211 h 10005"/>
                <a:gd name="connsiteX5-677" fmla="*/ 4482 w 11607"/>
                <a:gd name="connsiteY5-678" fmla="*/ 60 h 10005"/>
                <a:gd name="connsiteX6-679" fmla="*/ 1948 w 11607"/>
                <a:gd name="connsiteY6-680" fmla="*/ 3015 h 10005"/>
                <a:gd name="connsiteX0-681" fmla="*/ 1948 w 11414"/>
                <a:gd name="connsiteY0-682" fmla="*/ 3015 h 10005"/>
                <a:gd name="connsiteX1-683" fmla="*/ 2439 w 11414"/>
                <a:gd name="connsiteY1-684" fmla="*/ 8607 h 10005"/>
                <a:gd name="connsiteX2-685" fmla="*/ 7030 w 11414"/>
                <a:gd name="connsiteY2-686" fmla="*/ 8059 h 10005"/>
                <a:gd name="connsiteX3-687" fmla="*/ 10640 w 11414"/>
                <a:gd name="connsiteY3-688" fmla="*/ 4619 h 10005"/>
                <a:gd name="connsiteX4-689" fmla="*/ 9219 w 11414"/>
                <a:gd name="connsiteY4-690" fmla="*/ 2211 h 10005"/>
                <a:gd name="connsiteX5-691" fmla="*/ 4482 w 11414"/>
                <a:gd name="connsiteY5-692" fmla="*/ 60 h 10005"/>
                <a:gd name="connsiteX6-693" fmla="*/ 1948 w 11414"/>
                <a:gd name="connsiteY6-694" fmla="*/ 3015 h 10005"/>
                <a:gd name="connsiteX0-695" fmla="*/ 1948 w 11221"/>
                <a:gd name="connsiteY0-696" fmla="*/ 3015 h 10005"/>
                <a:gd name="connsiteX1-697" fmla="*/ 2439 w 11221"/>
                <a:gd name="connsiteY1-698" fmla="*/ 8607 h 10005"/>
                <a:gd name="connsiteX2-699" fmla="*/ 7030 w 11221"/>
                <a:gd name="connsiteY2-700" fmla="*/ 8059 h 10005"/>
                <a:gd name="connsiteX3-701" fmla="*/ 10640 w 11221"/>
                <a:gd name="connsiteY3-702" fmla="*/ 4619 h 10005"/>
                <a:gd name="connsiteX4-703" fmla="*/ 9219 w 11221"/>
                <a:gd name="connsiteY4-704" fmla="*/ 2211 h 10005"/>
                <a:gd name="connsiteX5-705" fmla="*/ 4482 w 11221"/>
                <a:gd name="connsiteY5-706" fmla="*/ 60 h 10005"/>
                <a:gd name="connsiteX6-707" fmla="*/ 1948 w 11221"/>
                <a:gd name="connsiteY6-708" fmla="*/ 3015 h 10005"/>
                <a:gd name="connsiteX0-709" fmla="*/ 1948 w 10823"/>
                <a:gd name="connsiteY0-710" fmla="*/ 3015 h 10005"/>
                <a:gd name="connsiteX1-711" fmla="*/ 2439 w 10823"/>
                <a:gd name="connsiteY1-712" fmla="*/ 8607 h 10005"/>
                <a:gd name="connsiteX2-713" fmla="*/ 7030 w 10823"/>
                <a:gd name="connsiteY2-714" fmla="*/ 8059 h 10005"/>
                <a:gd name="connsiteX3-715" fmla="*/ 10113 w 10823"/>
                <a:gd name="connsiteY3-716" fmla="*/ 4724 h 10005"/>
                <a:gd name="connsiteX4-717" fmla="*/ 9219 w 10823"/>
                <a:gd name="connsiteY4-718" fmla="*/ 2211 h 10005"/>
                <a:gd name="connsiteX5-719" fmla="*/ 4482 w 10823"/>
                <a:gd name="connsiteY5-720" fmla="*/ 60 h 10005"/>
                <a:gd name="connsiteX6-721" fmla="*/ 1948 w 10823"/>
                <a:gd name="connsiteY6-722" fmla="*/ 3015 h 10005"/>
                <a:gd name="connsiteX0-723" fmla="*/ 1948 w 11135"/>
                <a:gd name="connsiteY0-724" fmla="*/ 3015 h 10005"/>
                <a:gd name="connsiteX1-725" fmla="*/ 2439 w 11135"/>
                <a:gd name="connsiteY1-726" fmla="*/ 8607 h 10005"/>
                <a:gd name="connsiteX2-727" fmla="*/ 7030 w 11135"/>
                <a:gd name="connsiteY2-728" fmla="*/ 8059 h 10005"/>
                <a:gd name="connsiteX3-729" fmla="*/ 10113 w 11135"/>
                <a:gd name="connsiteY3-730" fmla="*/ 4724 h 10005"/>
                <a:gd name="connsiteX4-731" fmla="*/ 9219 w 11135"/>
                <a:gd name="connsiteY4-732" fmla="*/ 2211 h 10005"/>
                <a:gd name="connsiteX5-733" fmla="*/ 4482 w 11135"/>
                <a:gd name="connsiteY5-734" fmla="*/ 60 h 10005"/>
                <a:gd name="connsiteX6-735" fmla="*/ 1948 w 11135"/>
                <a:gd name="connsiteY6-736" fmla="*/ 3015 h 10005"/>
                <a:gd name="connsiteX0-737" fmla="*/ 1948 w 10900"/>
                <a:gd name="connsiteY0-738" fmla="*/ 3015 h 10005"/>
                <a:gd name="connsiteX1-739" fmla="*/ 2439 w 10900"/>
                <a:gd name="connsiteY1-740" fmla="*/ 8607 h 10005"/>
                <a:gd name="connsiteX2-741" fmla="*/ 7030 w 10900"/>
                <a:gd name="connsiteY2-742" fmla="*/ 8059 h 10005"/>
                <a:gd name="connsiteX3-743" fmla="*/ 10113 w 10900"/>
                <a:gd name="connsiteY3-744" fmla="*/ 4724 h 10005"/>
                <a:gd name="connsiteX4-745" fmla="*/ 8165 w 10900"/>
                <a:gd name="connsiteY4-746" fmla="*/ 2211 h 10005"/>
                <a:gd name="connsiteX5-747" fmla="*/ 4482 w 10900"/>
                <a:gd name="connsiteY5-748" fmla="*/ 60 h 10005"/>
                <a:gd name="connsiteX6-749" fmla="*/ 1948 w 10900"/>
                <a:gd name="connsiteY6-750" fmla="*/ 3015 h 10005"/>
                <a:gd name="connsiteX0-751" fmla="*/ 1948 w 10989"/>
                <a:gd name="connsiteY0-752" fmla="*/ 3015 h 10005"/>
                <a:gd name="connsiteX1-753" fmla="*/ 2439 w 10989"/>
                <a:gd name="connsiteY1-754" fmla="*/ 8607 h 10005"/>
                <a:gd name="connsiteX2-755" fmla="*/ 7030 w 10989"/>
                <a:gd name="connsiteY2-756" fmla="*/ 8059 h 10005"/>
                <a:gd name="connsiteX3-757" fmla="*/ 10113 w 10989"/>
                <a:gd name="connsiteY3-758" fmla="*/ 4724 h 10005"/>
                <a:gd name="connsiteX4-759" fmla="*/ 8165 w 10989"/>
                <a:gd name="connsiteY4-760" fmla="*/ 2211 h 10005"/>
                <a:gd name="connsiteX5-761" fmla="*/ 4482 w 10989"/>
                <a:gd name="connsiteY5-762" fmla="*/ 60 h 10005"/>
                <a:gd name="connsiteX6-763" fmla="*/ 1948 w 10989"/>
                <a:gd name="connsiteY6-764" fmla="*/ 3015 h 10005"/>
                <a:gd name="connsiteX0-765" fmla="*/ 2105 w 10707"/>
                <a:gd name="connsiteY0-766" fmla="*/ 3437 h 10005"/>
                <a:gd name="connsiteX1-767" fmla="*/ 2157 w 10707"/>
                <a:gd name="connsiteY1-768" fmla="*/ 8607 h 10005"/>
                <a:gd name="connsiteX2-769" fmla="*/ 6748 w 10707"/>
                <a:gd name="connsiteY2-770" fmla="*/ 8059 h 10005"/>
                <a:gd name="connsiteX3-771" fmla="*/ 9831 w 10707"/>
                <a:gd name="connsiteY3-772" fmla="*/ 4724 h 10005"/>
                <a:gd name="connsiteX4-773" fmla="*/ 7883 w 10707"/>
                <a:gd name="connsiteY4-774" fmla="*/ 2211 h 10005"/>
                <a:gd name="connsiteX5-775" fmla="*/ 4200 w 10707"/>
                <a:gd name="connsiteY5-776" fmla="*/ 60 h 10005"/>
                <a:gd name="connsiteX6-777" fmla="*/ 2105 w 10707"/>
                <a:gd name="connsiteY6-778" fmla="*/ 3437 h 10005"/>
                <a:gd name="connsiteX0-779" fmla="*/ 2178 w 10780"/>
                <a:gd name="connsiteY0-780" fmla="*/ 3437 h 10005"/>
                <a:gd name="connsiteX1-781" fmla="*/ 2230 w 10780"/>
                <a:gd name="connsiteY1-782" fmla="*/ 8607 h 10005"/>
                <a:gd name="connsiteX2-783" fmla="*/ 6821 w 10780"/>
                <a:gd name="connsiteY2-784" fmla="*/ 8059 h 10005"/>
                <a:gd name="connsiteX3-785" fmla="*/ 9904 w 10780"/>
                <a:gd name="connsiteY3-786" fmla="*/ 4724 h 10005"/>
                <a:gd name="connsiteX4-787" fmla="*/ 7956 w 10780"/>
                <a:gd name="connsiteY4-788" fmla="*/ 2211 h 10005"/>
                <a:gd name="connsiteX5-789" fmla="*/ 4273 w 10780"/>
                <a:gd name="connsiteY5-790" fmla="*/ 60 h 10005"/>
                <a:gd name="connsiteX6-791" fmla="*/ 2178 w 10780"/>
                <a:gd name="connsiteY6-792" fmla="*/ 3437 h 10005"/>
                <a:gd name="connsiteX0-793" fmla="*/ 2178 w 10780"/>
                <a:gd name="connsiteY0-794" fmla="*/ 3437 h 10005"/>
                <a:gd name="connsiteX1-795" fmla="*/ 2230 w 10780"/>
                <a:gd name="connsiteY1-796" fmla="*/ 8607 h 10005"/>
                <a:gd name="connsiteX2-797" fmla="*/ 6821 w 10780"/>
                <a:gd name="connsiteY2-798" fmla="*/ 8059 h 10005"/>
                <a:gd name="connsiteX3-799" fmla="*/ 9904 w 10780"/>
                <a:gd name="connsiteY3-800" fmla="*/ 4724 h 10005"/>
                <a:gd name="connsiteX4-801" fmla="*/ 7956 w 10780"/>
                <a:gd name="connsiteY4-802" fmla="*/ 2211 h 10005"/>
                <a:gd name="connsiteX5-803" fmla="*/ 4712 w 10780"/>
                <a:gd name="connsiteY5-804" fmla="*/ 60 h 10005"/>
                <a:gd name="connsiteX6-805" fmla="*/ 2178 w 10780"/>
                <a:gd name="connsiteY6-806" fmla="*/ 3437 h 10005"/>
                <a:gd name="connsiteX0-807" fmla="*/ 2178 w 10780"/>
                <a:gd name="connsiteY0-808" fmla="*/ 1987 h 8555"/>
                <a:gd name="connsiteX1-809" fmla="*/ 2230 w 10780"/>
                <a:gd name="connsiteY1-810" fmla="*/ 7157 h 8555"/>
                <a:gd name="connsiteX2-811" fmla="*/ 6821 w 10780"/>
                <a:gd name="connsiteY2-812" fmla="*/ 6609 h 8555"/>
                <a:gd name="connsiteX3-813" fmla="*/ 9904 w 10780"/>
                <a:gd name="connsiteY3-814" fmla="*/ 3274 h 8555"/>
                <a:gd name="connsiteX4-815" fmla="*/ 7956 w 10780"/>
                <a:gd name="connsiteY4-816" fmla="*/ 761 h 8555"/>
                <a:gd name="connsiteX5-817" fmla="*/ 2178 w 10780"/>
                <a:gd name="connsiteY5-818" fmla="*/ 1987 h 8555"/>
                <a:gd name="connsiteX0-819" fmla="*/ 2021 w 10001"/>
                <a:gd name="connsiteY0-820" fmla="*/ 2719 h 10396"/>
                <a:gd name="connsiteX1-821" fmla="*/ 2070 w 10001"/>
                <a:gd name="connsiteY1-822" fmla="*/ 8762 h 10396"/>
                <a:gd name="connsiteX2-823" fmla="*/ 6328 w 10001"/>
                <a:gd name="connsiteY2-824" fmla="*/ 8121 h 10396"/>
                <a:gd name="connsiteX3-825" fmla="*/ 9188 w 10001"/>
                <a:gd name="connsiteY3-826" fmla="*/ 4223 h 10396"/>
                <a:gd name="connsiteX4-827" fmla="*/ 7381 w 10001"/>
                <a:gd name="connsiteY4-828" fmla="*/ 1286 h 10396"/>
                <a:gd name="connsiteX5-829" fmla="*/ 2021 w 10001"/>
                <a:gd name="connsiteY5-830" fmla="*/ 2719 h 10396"/>
                <a:gd name="connsiteX0-831" fmla="*/ 2021 w 10001"/>
                <a:gd name="connsiteY0-832" fmla="*/ 3839 h 11516"/>
                <a:gd name="connsiteX1-833" fmla="*/ 2070 w 10001"/>
                <a:gd name="connsiteY1-834" fmla="*/ 9882 h 11516"/>
                <a:gd name="connsiteX2-835" fmla="*/ 6328 w 10001"/>
                <a:gd name="connsiteY2-836" fmla="*/ 9241 h 11516"/>
                <a:gd name="connsiteX3-837" fmla="*/ 9188 w 10001"/>
                <a:gd name="connsiteY3-838" fmla="*/ 5343 h 11516"/>
                <a:gd name="connsiteX4-839" fmla="*/ 7381 w 10001"/>
                <a:gd name="connsiteY4-840" fmla="*/ 2406 h 11516"/>
                <a:gd name="connsiteX5-841" fmla="*/ 2021 w 10001"/>
                <a:gd name="connsiteY5-842" fmla="*/ 3839 h 11516"/>
                <a:gd name="connsiteX0-843" fmla="*/ 2021 w 10001"/>
                <a:gd name="connsiteY0-844" fmla="*/ 3790 h 11467"/>
                <a:gd name="connsiteX1-845" fmla="*/ 2070 w 10001"/>
                <a:gd name="connsiteY1-846" fmla="*/ 9833 h 11467"/>
                <a:gd name="connsiteX2-847" fmla="*/ 6328 w 10001"/>
                <a:gd name="connsiteY2-848" fmla="*/ 9192 h 11467"/>
                <a:gd name="connsiteX3-849" fmla="*/ 9188 w 10001"/>
                <a:gd name="connsiteY3-850" fmla="*/ 5294 h 11467"/>
                <a:gd name="connsiteX4-851" fmla="*/ 7381 w 10001"/>
                <a:gd name="connsiteY4-852" fmla="*/ 2357 h 11467"/>
                <a:gd name="connsiteX5-853" fmla="*/ 2021 w 10001"/>
                <a:gd name="connsiteY5-854" fmla="*/ 3790 h 11467"/>
                <a:gd name="connsiteX0-855" fmla="*/ 1878 w 9858"/>
                <a:gd name="connsiteY0-856" fmla="*/ 3790 h 11001"/>
                <a:gd name="connsiteX1-857" fmla="*/ 2334 w 9858"/>
                <a:gd name="connsiteY1-858" fmla="*/ 8723 h 11001"/>
                <a:gd name="connsiteX2-859" fmla="*/ 6185 w 9858"/>
                <a:gd name="connsiteY2-860" fmla="*/ 9192 h 11001"/>
                <a:gd name="connsiteX3-861" fmla="*/ 9045 w 9858"/>
                <a:gd name="connsiteY3-862" fmla="*/ 5294 h 11001"/>
                <a:gd name="connsiteX4-863" fmla="*/ 7238 w 9858"/>
                <a:gd name="connsiteY4-864" fmla="*/ 2357 h 11001"/>
                <a:gd name="connsiteX5-865" fmla="*/ 1878 w 9858"/>
                <a:gd name="connsiteY5-866" fmla="*/ 3790 h 11001"/>
                <a:gd name="connsiteX0-867" fmla="*/ 1950 w 10045"/>
                <a:gd name="connsiteY0-868" fmla="*/ 3445 h 10000"/>
                <a:gd name="connsiteX1-869" fmla="*/ 2413 w 10045"/>
                <a:gd name="connsiteY1-870" fmla="*/ 7929 h 10000"/>
                <a:gd name="connsiteX2-871" fmla="*/ 6319 w 10045"/>
                <a:gd name="connsiteY2-872" fmla="*/ 8356 h 10000"/>
                <a:gd name="connsiteX3-873" fmla="*/ 9220 w 10045"/>
                <a:gd name="connsiteY3-874" fmla="*/ 4812 h 10000"/>
                <a:gd name="connsiteX4-875" fmla="*/ 7387 w 10045"/>
                <a:gd name="connsiteY4-876" fmla="*/ 2143 h 10000"/>
                <a:gd name="connsiteX5-877" fmla="*/ 1950 w 10045"/>
                <a:gd name="connsiteY5-878" fmla="*/ 3445 h 10000"/>
                <a:gd name="connsiteX0-879" fmla="*/ 1973 w 10068"/>
                <a:gd name="connsiteY0-880" fmla="*/ 3445 h 10000"/>
                <a:gd name="connsiteX1-881" fmla="*/ 2436 w 10068"/>
                <a:gd name="connsiteY1-882" fmla="*/ 7929 h 10000"/>
                <a:gd name="connsiteX2-883" fmla="*/ 6342 w 10068"/>
                <a:gd name="connsiteY2-884" fmla="*/ 8356 h 10000"/>
                <a:gd name="connsiteX3-885" fmla="*/ 9243 w 10068"/>
                <a:gd name="connsiteY3-886" fmla="*/ 4812 h 10000"/>
                <a:gd name="connsiteX4-887" fmla="*/ 7410 w 10068"/>
                <a:gd name="connsiteY4-888" fmla="*/ 2143 h 10000"/>
                <a:gd name="connsiteX5-889" fmla="*/ 1973 w 10068"/>
                <a:gd name="connsiteY5-890" fmla="*/ 3445 h 10000"/>
                <a:gd name="connsiteX0-891" fmla="*/ 1973 w 10068"/>
                <a:gd name="connsiteY0-892" fmla="*/ 3445 h 10206"/>
                <a:gd name="connsiteX1-893" fmla="*/ 2436 w 10068"/>
                <a:gd name="connsiteY1-894" fmla="*/ 7929 h 10206"/>
                <a:gd name="connsiteX2-895" fmla="*/ 6342 w 10068"/>
                <a:gd name="connsiteY2-896" fmla="*/ 8356 h 10206"/>
                <a:gd name="connsiteX3-897" fmla="*/ 9243 w 10068"/>
                <a:gd name="connsiteY3-898" fmla="*/ 4812 h 10206"/>
                <a:gd name="connsiteX4-899" fmla="*/ 7410 w 10068"/>
                <a:gd name="connsiteY4-900" fmla="*/ 2143 h 10206"/>
                <a:gd name="connsiteX5-901" fmla="*/ 1973 w 10068"/>
                <a:gd name="connsiteY5-902" fmla="*/ 3445 h 1020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0068" h="10206">
                  <a:moveTo>
                    <a:pt x="1973" y="3445"/>
                  </a:moveTo>
                  <a:cubicBezTo>
                    <a:pt x="-1652" y="4511"/>
                    <a:pt x="454" y="10071"/>
                    <a:pt x="2436" y="7929"/>
                  </a:cubicBezTo>
                  <a:cubicBezTo>
                    <a:pt x="2362" y="10356"/>
                    <a:pt x="5539" y="11342"/>
                    <a:pt x="6342" y="8356"/>
                  </a:cubicBezTo>
                  <a:cubicBezTo>
                    <a:pt x="7558" y="10071"/>
                    <a:pt x="10210" y="7561"/>
                    <a:pt x="9243" y="4812"/>
                  </a:cubicBezTo>
                  <a:cubicBezTo>
                    <a:pt x="11226" y="3945"/>
                    <a:pt x="9243" y="-451"/>
                    <a:pt x="7410" y="2143"/>
                  </a:cubicBezTo>
                  <a:cubicBezTo>
                    <a:pt x="6530" y="-776"/>
                    <a:pt x="2127" y="-1050"/>
                    <a:pt x="1973" y="3445"/>
                  </a:cubicBezTo>
                  <a:close/>
                </a:path>
              </a:pathLst>
            </a:custGeom>
            <a:noFill/>
            <a:ln w="19050">
              <a:solidFill>
                <a:srgbClr val="68ACB5"/>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228" name="矩形 227"/>
          <p:cNvSpPr/>
          <p:nvPr/>
        </p:nvSpPr>
        <p:spPr>
          <a:xfrm>
            <a:off x="-8409" y="5321184"/>
            <a:ext cx="9152409"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1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63" presetClass="path" presetSubtype="0" repeatCount="indefinite" autoRev="1" fill="hold" nodeType="withEffect">
                                  <p:stCondLst>
                                    <p:cond delay="1600"/>
                                  </p:stCondLst>
                                  <p:childTnLst>
                                    <p:animMotion origin="layout" path="M 1.11111E-6 -3.33333E-6 L 0.1158 0.0007 " pathEditMode="relative" rAng="0" ptsTypes="AA">
                                      <p:cBhvr>
                                        <p:cTn id="9" dur="3000" fill="hold"/>
                                        <p:tgtEl>
                                          <p:spTgt spid="3"/>
                                        </p:tgtEl>
                                        <p:attrNameLst>
                                          <p:attrName>ppt_x</p:attrName>
                                          <p:attrName>ppt_y</p:attrName>
                                        </p:attrNameLst>
                                      </p:cBhvr>
                                      <p:rCtr x="5800" y="0"/>
                                    </p:animMotion>
                                  </p:childTnLst>
                                </p:cTn>
                              </p:par>
                              <p:par>
                                <p:cTn id="10" presetID="10" presetClass="entr" presetSubtype="0" fill="hold" nodeType="withEffect">
                                  <p:stCondLst>
                                    <p:cond delay="70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63" presetClass="path" presetSubtype="0" repeatCount="indefinite" autoRev="1" fill="hold" nodeType="withEffect">
                                  <p:stCondLst>
                                    <p:cond delay="800"/>
                                  </p:stCondLst>
                                  <p:childTnLst>
                                    <p:animMotion origin="layout" path="M 4.16667E-6 -4.44444E-6 L 0.04652 -4.44444E-6 " pathEditMode="relative" rAng="0" ptsTypes="AA">
                                      <p:cBhvr>
                                        <p:cTn id="14" dur="2000" fill="hold"/>
                                        <p:tgtEl>
                                          <p:spTgt spid="2"/>
                                        </p:tgtEl>
                                        <p:attrNameLst>
                                          <p:attrName>ppt_x</p:attrName>
                                          <p:attrName>ppt_y</p:attrName>
                                        </p:attrNameLst>
                                      </p:cBhvr>
                                      <p:rCtr x="232600" y="0"/>
                                    </p:animMotion>
                                  </p:childTnLst>
                                </p:cTn>
                              </p:par>
                              <p:par>
                                <p:cTn id="15" presetID="10" presetClass="entr" presetSubtype="0" fill="hold" nodeType="withEffect">
                                  <p:stCondLst>
                                    <p:cond delay="70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par>
                                <p:cTn id="18" presetID="63" presetClass="path" presetSubtype="0" repeatCount="indefinite" autoRev="1" fill="hold" nodeType="withEffect">
                                  <p:stCondLst>
                                    <p:cond delay="800"/>
                                  </p:stCondLst>
                                  <p:childTnLst>
                                    <p:animMotion origin="layout" path="M 4.16667E-6 -4.44444E-6 L 0.04652 -4.44444E-6 " pathEditMode="relative" rAng="0" ptsTypes="AA">
                                      <p:cBhvr>
                                        <p:cTn id="19" dur="2000" fill="hold"/>
                                        <p:tgtEl>
                                          <p:spTgt spid="38"/>
                                        </p:tgtEl>
                                        <p:attrNameLst>
                                          <p:attrName>ppt_x</p:attrName>
                                          <p:attrName>ppt_y</p:attrName>
                                        </p:attrNameLst>
                                      </p:cBhvr>
                                      <p:rCtr x="2326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TextBox 2"/>
          <p:cNvPicPr>
            <a:picLocks noChangeArrowheads="1"/>
          </p:cNvPicPr>
          <p:nvPr/>
        </p:nvPicPr>
        <p:blipFill>
          <a:blip r:embed="rId4" cstate="email"/>
          <a:srcRect/>
          <a:stretch>
            <a:fillRect/>
          </a:stretch>
        </p:blipFill>
        <p:spPr bwMode="auto">
          <a:xfrm>
            <a:off x="1079500" y="3416300"/>
            <a:ext cx="78867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TextBox 13"/>
          <p:cNvSpPr txBox="1">
            <a:spLocks noChangeArrowheads="1"/>
          </p:cNvSpPr>
          <p:nvPr/>
        </p:nvSpPr>
        <p:spPr bwMode="auto">
          <a:xfrm>
            <a:off x="4140200" y="404813"/>
            <a:ext cx="2808288" cy="369887"/>
          </a:xfrm>
          <a:prstGeom prst="rect">
            <a:avLst/>
          </a:prstGeom>
          <a:solidFill>
            <a:srgbClr val="4BACC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a:latin typeface="Arial" panose="020B0604020202020204" pitchFamily="34" charset="0"/>
              </a:rPr>
              <a:t>课前自主学习任务单反馈</a:t>
            </a:r>
            <a:endParaRPr lang="en-US" altLang="zh-CN" b="1">
              <a:latin typeface="Arial" panose="020B0604020202020204" pitchFamily="34" charset="0"/>
            </a:endParaRPr>
          </a:p>
        </p:txBody>
      </p:sp>
      <p:sp>
        <p:nvSpPr>
          <p:cNvPr id="17411" name="TextBox 17"/>
          <p:cNvSpPr txBox="1">
            <a:spLocks noChangeArrowheads="1"/>
          </p:cNvSpPr>
          <p:nvPr/>
        </p:nvSpPr>
        <p:spPr bwMode="auto">
          <a:xfrm>
            <a:off x="1000125" y="4357688"/>
            <a:ext cx="23574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zh-CN" altLang="en-US">
              <a:latin typeface="Arial" panose="020B0604020202020204" pitchFamily="34" charset="0"/>
            </a:endParaRPr>
          </a:p>
        </p:txBody>
      </p:sp>
      <p:sp>
        <p:nvSpPr>
          <p:cNvPr id="17412" name="Text Box 15"/>
          <p:cNvSpPr txBox="1">
            <a:spLocks noChangeArrowheads="1"/>
          </p:cNvSpPr>
          <p:nvPr/>
        </p:nvSpPr>
        <p:spPr bwMode="auto">
          <a:xfrm>
            <a:off x="4217988" y="3122613"/>
            <a:ext cx="1016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b="1">
                <a:latin typeface="Arial" panose="020B0604020202020204" pitchFamily="34" charset="0"/>
              </a:rPr>
              <a:t>worker</a:t>
            </a:r>
          </a:p>
        </p:txBody>
      </p:sp>
      <p:sp>
        <p:nvSpPr>
          <p:cNvPr id="17413" name="Text Box 17"/>
          <p:cNvSpPr txBox="1">
            <a:spLocks noChangeArrowheads="1"/>
          </p:cNvSpPr>
          <p:nvPr/>
        </p:nvSpPr>
        <p:spPr bwMode="auto">
          <a:xfrm>
            <a:off x="5800725" y="3140075"/>
            <a:ext cx="1016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b="1">
                <a:latin typeface="Arial" panose="020B0604020202020204" pitchFamily="34" charset="0"/>
              </a:rPr>
              <a:t>worker</a:t>
            </a:r>
          </a:p>
        </p:txBody>
      </p:sp>
      <p:sp>
        <p:nvSpPr>
          <p:cNvPr id="17414" name="圆角矩形 16"/>
          <p:cNvSpPr>
            <a:spLocks noChangeArrowheads="1"/>
          </p:cNvSpPr>
          <p:nvPr/>
        </p:nvSpPr>
        <p:spPr bwMode="auto">
          <a:xfrm>
            <a:off x="1619250" y="2376488"/>
            <a:ext cx="6697663" cy="4221162"/>
          </a:xfrm>
          <a:prstGeom prst="roundRect">
            <a:avLst>
              <a:gd name="adj" fmla="val 16667"/>
            </a:avLst>
          </a:prstGeom>
          <a:solidFill>
            <a:srgbClr val="FFFF00"/>
          </a:solidFill>
          <a:ln w="63500">
            <a:solidFill>
              <a:srgbClr val="953735"/>
            </a:solidFill>
            <a:prstDash val="sysDash"/>
            <a:round/>
          </a:ln>
        </p:spPr>
        <p:txBody>
          <a:bodyPr anchor="ctr"/>
          <a:lstStyle/>
          <a:p>
            <a:pPr marL="457200" indent="-457200"/>
            <a:endParaRPr lang="en-US" altLang="zh-CN" sz="2400" b="1"/>
          </a:p>
        </p:txBody>
      </p:sp>
      <p:sp>
        <p:nvSpPr>
          <p:cNvPr id="24" name="AutoShape 8"/>
          <p:cNvSpPr>
            <a:spLocks noChangeArrowheads="1"/>
          </p:cNvSpPr>
          <p:nvPr/>
        </p:nvSpPr>
        <p:spPr bwMode="auto">
          <a:xfrm>
            <a:off x="0" y="188913"/>
            <a:ext cx="3851275" cy="588962"/>
          </a:xfrm>
          <a:prstGeom prst="roundRect">
            <a:avLst>
              <a:gd name="adj" fmla="val 16667"/>
            </a:avLst>
          </a:prstGeom>
          <a:solidFill>
            <a:srgbClr val="96170A"/>
          </a:solidFill>
        </p:spPr>
        <p:style>
          <a:lnRef idx="0">
            <a:schemeClr val="accent5"/>
          </a:lnRef>
          <a:fillRef idx="3">
            <a:schemeClr val="accent5"/>
          </a:fillRef>
          <a:effectRef idx="3">
            <a:schemeClr val="accent5"/>
          </a:effectRef>
          <a:fontRef idx="minor">
            <a:schemeClr val="lt1"/>
          </a:fontRef>
        </p:style>
        <p:txBody>
          <a:bodyPr wrap="none" anchor="ctr"/>
          <a:lstStyle/>
          <a:p>
            <a:pPr>
              <a:defRPr/>
            </a:pPr>
            <a:r>
              <a:rPr lang="en-US" altLang="zh-CN" sz="3200" b="1" dirty="0">
                <a:solidFill>
                  <a:schemeClr val="bg1"/>
                </a:solidFill>
                <a:latin typeface="Comic Sans MS" panose="030F0702030302020204" pitchFamily="66" charset="0"/>
              </a:rPr>
              <a:t>Try to </a:t>
            </a:r>
            <a:r>
              <a:rPr lang="en-US" altLang="zh-CN" sz="3200" b="1" dirty="0" err="1">
                <a:solidFill>
                  <a:schemeClr val="bg1"/>
                </a:solidFill>
                <a:latin typeface="Comic Sans MS" panose="030F0702030302020204" pitchFamily="66" charset="0"/>
              </a:rPr>
              <a:t>introcduce</a:t>
            </a:r>
            <a:endParaRPr lang="en-US" altLang="zh-CN" sz="3200" b="1" dirty="0">
              <a:solidFill>
                <a:schemeClr val="bg1"/>
              </a:solidFill>
              <a:latin typeface="Comic Sans MS" panose="030F0702030302020204" pitchFamily="66" charset="0"/>
            </a:endParaRPr>
          </a:p>
        </p:txBody>
      </p:sp>
      <p:sp>
        <p:nvSpPr>
          <p:cNvPr id="39964" name="TextBox 33"/>
          <p:cNvSpPr txBox="1">
            <a:spLocks noChangeArrowheads="1"/>
          </p:cNvSpPr>
          <p:nvPr/>
        </p:nvSpPr>
        <p:spPr bwMode="auto">
          <a:xfrm>
            <a:off x="2266950" y="2974975"/>
            <a:ext cx="3529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dirty="0" err="1">
                <a:latin typeface="Comic Sans MS" panose="030F0702030302020204" pitchFamily="66" charset="0"/>
              </a:rPr>
              <a:t>He/She</a:t>
            </a:r>
            <a:r>
              <a:rPr lang="en-US" altLang="zh-CN" sz="2000" b="1" dirty="0">
                <a:latin typeface="Comic Sans MS" panose="030F0702030302020204" pitchFamily="66" charset="0"/>
              </a:rPr>
              <a:t> is … years old.</a:t>
            </a:r>
            <a:endParaRPr lang="zh-CN" altLang="en-US" sz="2000" b="1" dirty="0">
              <a:latin typeface="Comic Sans MS" panose="030F0702030302020204" pitchFamily="66" charset="0"/>
            </a:endParaRPr>
          </a:p>
        </p:txBody>
      </p:sp>
      <p:sp>
        <p:nvSpPr>
          <p:cNvPr id="39968" name="矩形 37"/>
          <p:cNvSpPr>
            <a:spLocks noChangeArrowheads="1"/>
          </p:cNvSpPr>
          <p:nvPr/>
        </p:nvSpPr>
        <p:spPr bwMode="auto">
          <a:xfrm>
            <a:off x="2195513" y="4703763"/>
            <a:ext cx="46799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He/She is ... He ...</a:t>
            </a:r>
          </a:p>
        </p:txBody>
      </p:sp>
      <p:sp>
        <p:nvSpPr>
          <p:cNvPr id="39969" name="TextBox 38"/>
          <p:cNvSpPr txBox="1">
            <a:spLocks noChangeArrowheads="1"/>
          </p:cNvSpPr>
          <p:nvPr/>
        </p:nvSpPr>
        <p:spPr bwMode="auto">
          <a:xfrm>
            <a:off x="2195513" y="5207000"/>
            <a:ext cx="3600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He/She likes ...</a:t>
            </a:r>
            <a:endParaRPr lang="zh-CN" altLang="en-US" sz="2000" b="1">
              <a:latin typeface="Comic Sans MS" panose="030F0702030302020204" pitchFamily="66" charset="0"/>
            </a:endParaRPr>
          </a:p>
        </p:txBody>
      </p:sp>
      <p:sp>
        <p:nvSpPr>
          <p:cNvPr id="39970" name="TextBox 39"/>
          <p:cNvSpPr txBox="1">
            <a:spLocks noChangeArrowheads="1"/>
          </p:cNvSpPr>
          <p:nvPr/>
        </p:nvSpPr>
        <p:spPr bwMode="auto">
          <a:xfrm>
            <a:off x="2195513" y="5751513"/>
            <a:ext cx="4826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He/She can …well.</a:t>
            </a:r>
          </a:p>
          <a:p>
            <a:r>
              <a:rPr lang="en-US" altLang="zh-CN" sz="2000" b="1">
                <a:latin typeface="Comic Sans MS" panose="030F0702030302020204" pitchFamily="66" charset="0"/>
              </a:rPr>
              <a:t>He/She is good at…</a:t>
            </a:r>
            <a:endParaRPr lang="zh-CN" altLang="en-US" sz="2000" b="1">
              <a:latin typeface="Comic Sans MS" panose="030F0702030302020204" pitchFamily="66" charset="0"/>
            </a:endParaRPr>
          </a:p>
        </p:txBody>
      </p:sp>
      <p:graphicFrame>
        <p:nvGraphicFramePr>
          <p:cNvPr id="23625" name="Group 73"/>
          <p:cNvGraphicFramePr>
            <a:graphicFrameLocks noGrp="1"/>
          </p:cNvGraphicFramePr>
          <p:nvPr>
            <p:custDataLst>
              <p:tags r:id="rId1"/>
            </p:custDataLst>
          </p:nvPr>
        </p:nvGraphicFramePr>
        <p:xfrm>
          <a:off x="395288" y="1208088"/>
          <a:ext cx="8424862" cy="852646"/>
        </p:xfrm>
        <a:graphic>
          <a:graphicData uri="http://schemas.openxmlformats.org/drawingml/2006/table">
            <a:tbl>
              <a:tblPr/>
              <a:tblGrid>
                <a:gridCol w="996950">
                  <a:extLst>
                    <a:ext uri="{9D8B030D-6E8A-4147-A177-3AD203B41FA5}">
                      <a16:colId xmlns:a16="http://schemas.microsoft.com/office/drawing/2014/main" val="20000"/>
                    </a:ext>
                  </a:extLst>
                </a:gridCol>
                <a:gridCol w="711200">
                  <a:extLst>
                    <a:ext uri="{9D8B030D-6E8A-4147-A177-3AD203B41FA5}">
                      <a16:colId xmlns:a16="http://schemas.microsoft.com/office/drawing/2014/main" val="20001"/>
                    </a:ext>
                  </a:extLst>
                </a:gridCol>
                <a:gridCol w="568325">
                  <a:extLst>
                    <a:ext uri="{9D8B030D-6E8A-4147-A177-3AD203B41FA5}">
                      <a16:colId xmlns:a16="http://schemas.microsoft.com/office/drawing/2014/main" val="20002"/>
                    </a:ext>
                  </a:extLst>
                </a:gridCol>
                <a:gridCol w="911225">
                  <a:extLst>
                    <a:ext uri="{9D8B030D-6E8A-4147-A177-3AD203B41FA5}">
                      <a16:colId xmlns:a16="http://schemas.microsoft.com/office/drawing/2014/main" val="20003"/>
                    </a:ext>
                  </a:extLst>
                </a:gridCol>
                <a:gridCol w="2069132">
                  <a:extLst>
                    <a:ext uri="{9D8B030D-6E8A-4147-A177-3AD203B41FA5}">
                      <a16:colId xmlns:a16="http://schemas.microsoft.com/office/drawing/2014/main" val="20004"/>
                    </a:ext>
                  </a:extLst>
                </a:gridCol>
                <a:gridCol w="1118568">
                  <a:extLst>
                    <a:ext uri="{9D8B030D-6E8A-4147-A177-3AD203B41FA5}">
                      <a16:colId xmlns:a16="http://schemas.microsoft.com/office/drawing/2014/main" val="20005"/>
                    </a:ext>
                  </a:extLst>
                </a:gridCol>
                <a:gridCol w="1114425">
                  <a:extLst>
                    <a:ext uri="{9D8B030D-6E8A-4147-A177-3AD203B41FA5}">
                      <a16:colId xmlns:a16="http://schemas.microsoft.com/office/drawing/2014/main" val="20006"/>
                    </a:ext>
                  </a:extLst>
                </a:gridCol>
                <a:gridCol w="935037">
                  <a:extLst>
                    <a:ext uri="{9D8B030D-6E8A-4147-A177-3AD203B41FA5}">
                      <a16:colId xmlns:a16="http://schemas.microsoft.com/office/drawing/2014/main" val="20007"/>
                    </a:ext>
                  </a:extLst>
                </a:gridCol>
              </a:tblGrid>
              <a:tr h="517899">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400" b="1" i="0" u="none" strike="noStrike" cap="none" normalizeH="0" baseline="0" dirty="0">
                          <a:ln>
                            <a:noFill/>
                          </a:ln>
                          <a:solidFill>
                            <a:srgbClr val="FF0000"/>
                          </a:solidFill>
                          <a:effectLst/>
                          <a:latin typeface="Comic Sans MS" panose="030F0702030302020204" pitchFamily="66" charset="0"/>
                          <a:ea typeface="宋体" panose="02010600030101010101" pitchFamily="2" charset="-122"/>
                        </a:rPr>
                        <a:t>Relative/friend</a:t>
                      </a:r>
                      <a:endParaRPr kumimoji="0" lang="zh-CN" altLang="en-US" sz="1400" b="1" i="0" u="none" strike="noStrike" cap="none" normalizeH="0" baseline="0" dirty="0">
                        <a:ln>
                          <a:noFill/>
                        </a:ln>
                        <a:solidFill>
                          <a:srgbClr val="FF0000"/>
                        </a:solidFill>
                        <a:effectLst/>
                        <a:latin typeface="Comic Sans MS" panose="030F0702030302020204" pitchFamily="66" charset="0"/>
                        <a:ea typeface="宋体" panose="02010600030101010101" pitchFamily="2" charset="-122"/>
                      </a:endParaRP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400" b="1" i="0" u="none" strike="noStrike" cap="none" normalizeH="0" baseline="0">
                          <a:ln>
                            <a:noFill/>
                          </a:ln>
                          <a:solidFill>
                            <a:srgbClr val="FF0000"/>
                          </a:solidFill>
                          <a:effectLst/>
                          <a:latin typeface="Comic Sans MS" panose="030F0702030302020204" pitchFamily="66" charset="0"/>
                          <a:ea typeface="宋体" panose="02010600030101010101" pitchFamily="2" charset="-122"/>
                        </a:rPr>
                        <a:t>Name</a:t>
                      </a:r>
                      <a:endParaRPr kumimoji="0" lang="zh-CN" altLang="en-US" sz="1400" b="1" i="0" u="none" strike="noStrike" cap="none" normalizeH="0" baseline="0">
                        <a:ln>
                          <a:noFill/>
                        </a:ln>
                        <a:solidFill>
                          <a:srgbClr val="FF0000"/>
                        </a:solidFill>
                        <a:effectLst/>
                        <a:latin typeface="Comic Sans MS" panose="030F0702030302020204" pitchFamily="66" charset="0"/>
                        <a:ea typeface="宋体" panose="02010600030101010101" pitchFamily="2" charset="-122"/>
                      </a:endParaRP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400" b="1" i="0" u="none" strike="noStrike" cap="none" normalizeH="0" baseline="0">
                          <a:ln>
                            <a:noFill/>
                          </a:ln>
                          <a:solidFill>
                            <a:srgbClr val="FF0000"/>
                          </a:solidFill>
                          <a:effectLst/>
                          <a:latin typeface="Comic Sans MS" panose="030F0702030302020204" pitchFamily="66" charset="0"/>
                          <a:ea typeface="宋体" panose="02010600030101010101" pitchFamily="2" charset="-122"/>
                        </a:rPr>
                        <a:t>Age</a:t>
                      </a:r>
                      <a:endParaRPr kumimoji="0" lang="zh-CN" altLang="en-US" sz="1400" b="1" i="0" u="none" strike="noStrike" cap="none" normalizeH="0" baseline="0">
                        <a:ln>
                          <a:noFill/>
                        </a:ln>
                        <a:solidFill>
                          <a:srgbClr val="FF0000"/>
                        </a:solidFill>
                        <a:effectLst/>
                        <a:latin typeface="Comic Sans MS" panose="030F0702030302020204" pitchFamily="66" charset="0"/>
                        <a:ea typeface="宋体" panose="02010600030101010101" pitchFamily="2" charset="-122"/>
                      </a:endParaRP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400" b="1" i="0" u="none" strike="noStrike" cap="none" normalizeH="0" baseline="0">
                          <a:ln>
                            <a:noFill/>
                          </a:ln>
                          <a:solidFill>
                            <a:srgbClr val="FF0000"/>
                          </a:solidFill>
                          <a:effectLst/>
                          <a:latin typeface="Comic Sans MS" panose="030F0702030302020204" pitchFamily="66" charset="0"/>
                          <a:ea typeface="宋体" panose="02010600030101010101" pitchFamily="2" charset="-122"/>
                        </a:rPr>
                        <a:t>Looks</a:t>
                      </a: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400" b="1" i="0" u="none" strike="noStrike" cap="none" normalizeH="0" baseline="0">
                          <a:ln>
                            <a:noFill/>
                          </a:ln>
                          <a:solidFill>
                            <a:srgbClr val="FF0000"/>
                          </a:solidFill>
                          <a:effectLst/>
                          <a:latin typeface="Comic Sans MS" panose="030F0702030302020204" pitchFamily="66" charset="0"/>
                          <a:ea typeface="宋体" panose="02010600030101010101" pitchFamily="2" charset="-122"/>
                        </a:rPr>
                        <a:t>（外貌）</a:t>
                      </a: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400" b="1" i="0" u="none" strike="noStrike" cap="none" normalizeH="0" baseline="0" dirty="0">
                          <a:ln>
                            <a:noFill/>
                          </a:ln>
                          <a:solidFill>
                            <a:srgbClr val="FF0000"/>
                          </a:solidFill>
                          <a:effectLst/>
                          <a:latin typeface="Comic Sans MS" panose="030F0702030302020204" pitchFamily="66" charset="0"/>
                          <a:ea typeface="宋体" panose="02010600030101010101" pitchFamily="2" charset="-122"/>
                        </a:rPr>
                        <a:t>Job and Job description</a:t>
                      </a:r>
                      <a:endParaRPr kumimoji="0" lang="zh-CN" altLang="en-US" sz="1400" b="1" i="0" u="none" strike="noStrike" cap="none" normalizeH="0" baseline="0" dirty="0">
                        <a:ln>
                          <a:noFill/>
                        </a:ln>
                        <a:solidFill>
                          <a:srgbClr val="FF0000"/>
                        </a:solidFill>
                        <a:effectLst/>
                        <a:latin typeface="Comic Sans MS" panose="030F0702030302020204" pitchFamily="66" charset="0"/>
                        <a:ea typeface="宋体" panose="02010600030101010101" pitchFamily="2" charset="-122"/>
                      </a:endParaRP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400" b="1" i="0" u="none" strike="noStrike" cap="none" normalizeH="0" baseline="0">
                          <a:ln>
                            <a:noFill/>
                          </a:ln>
                          <a:solidFill>
                            <a:srgbClr val="FF0000"/>
                          </a:solidFill>
                          <a:effectLst/>
                          <a:latin typeface="Comic Sans MS" panose="030F0702030302020204" pitchFamily="66" charset="0"/>
                          <a:ea typeface="宋体" panose="02010600030101010101" pitchFamily="2" charset="-122"/>
                        </a:rPr>
                        <a:t>Hobby</a:t>
                      </a:r>
                      <a:endParaRPr kumimoji="0" lang="zh-CN" altLang="en-US" sz="1400" b="1" i="0" u="none" strike="noStrike" cap="none" normalizeH="0" baseline="0">
                        <a:ln>
                          <a:noFill/>
                        </a:ln>
                        <a:solidFill>
                          <a:srgbClr val="FF0000"/>
                        </a:solidFill>
                        <a:effectLst/>
                        <a:latin typeface="Comic Sans MS" panose="030F0702030302020204" pitchFamily="66" charset="0"/>
                        <a:ea typeface="宋体" panose="02010600030101010101" pitchFamily="2" charset="-122"/>
                      </a:endParaRP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400" b="1" i="0" u="none" strike="noStrike" cap="none" normalizeH="0" baseline="0">
                          <a:ln>
                            <a:noFill/>
                          </a:ln>
                          <a:solidFill>
                            <a:srgbClr val="FF0000"/>
                          </a:solidFill>
                          <a:effectLst/>
                          <a:latin typeface="Comic Sans MS" panose="030F0702030302020204" pitchFamily="66" charset="0"/>
                          <a:ea typeface="宋体" panose="02010600030101010101" pitchFamily="2" charset="-122"/>
                        </a:rPr>
                        <a:t>Specialty</a:t>
                      </a: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400" b="1" i="0" u="none" strike="noStrike" cap="none" normalizeH="0" baseline="0">
                          <a:ln>
                            <a:noFill/>
                          </a:ln>
                          <a:solidFill>
                            <a:srgbClr val="FF0000"/>
                          </a:solidFill>
                          <a:effectLst/>
                          <a:latin typeface="Comic Sans MS" panose="030F0702030302020204" pitchFamily="66" charset="0"/>
                          <a:ea typeface="宋体" panose="02010600030101010101" pitchFamily="2" charset="-122"/>
                        </a:rPr>
                        <a:t>（特长）</a:t>
                      </a: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400" b="1" i="0" u="none" strike="noStrike" cap="none" normalizeH="0" baseline="0">
                          <a:ln>
                            <a:noFill/>
                          </a:ln>
                          <a:solidFill>
                            <a:srgbClr val="FF0000"/>
                          </a:solidFill>
                          <a:effectLst/>
                          <a:latin typeface="Comic Sans MS" panose="030F0702030302020204" pitchFamily="66" charset="0"/>
                          <a:ea typeface="宋体" panose="02010600030101010101" pitchFamily="2" charset="-122"/>
                        </a:rPr>
                        <a:t>…</a:t>
                      </a:r>
                      <a:endParaRPr kumimoji="0" lang="zh-CN" altLang="en-US" sz="1400" b="1" i="0" u="none" strike="noStrike" cap="none" normalizeH="0" baseline="0">
                        <a:ln>
                          <a:noFill/>
                        </a:ln>
                        <a:solidFill>
                          <a:srgbClr val="FF0000"/>
                        </a:solidFill>
                        <a:effectLst/>
                        <a:latin typeface="Comic Sans MS" panose="030F0702030302020204" pitchFamily="66" charset="0"/>
                        <a:ea typeface="宋体" panose="02010600030101010101" pitchFamily="2" charset="-122"/>
                      </a:endParaRP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34588">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400" b="1" i="0" u="none" strike="noStrike" cap="none" normalizeH="0" baseline="0" dirty="0">
                        <a:ln>
                          <a:noFill/>
                        </a:ln>
                        <a:solidFill>
                          <a:schemeClr val="tx1"/>
                        </a:solidFill>
                        <a:effectLst/>
                        <a:latin typeface="Comic Sans MS" panose="030F0702030302020204" pitchFamily="66" charset="0"/>
                        <a:ea typeface="宋体" panose="02010600030101010101" pitchFamily="2" charset="-122"/>
                      </a:endParaRP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400" b="1" i="0" u="none" strike="noStrike" cap="none" normalizeH="0" baseline="0">
                        <a:ln>
                          <a:noFill/>
                        </a:ln>
                        <a:solidFill>
                          <a:schemeClr val="tx1"/>
                        </a:solidFill>
                        <a:effectLst/>
                        <a:latin typeface="Comic Sans MS" panose="030F0702030302020204" pitchFamily="66" charset="0"/>
                        <a:ea typeface="宋体" panose="02010600030101010101" pitchFamily="2" charset="-122"/>
                      </a:endParaRP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400" b="0" i="0" u="none" strike="noStrike" cap="none" normalizeH="0" baseline="0">
                        <a:ln>
                          <a:noFill/>
                        </a:ln>
                        <a:solidFill>
                          <a:schemeClr val="tx1"/>
                        </a:solidFill>
                        <a:effectLst/>
                        <a:latin typeface="Comic Sans MS" panose="030F0702030302020204" pitchFamily="66" charset="0"/>
                        <a:ea typeface="宋体" panose="02010600030101010101" pitchFamily="2" charset="-122"/>
                      </a:endParaRP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400" b="0" i="0" u="none" strike="noStrike" cap="none" normalizeH="0" baseline="0">
                        <a:ln>
                          <a:noFill/>
                        </a:ln>
                        <a:solidFill>
                          <a:schemeClr val="tx1"/>
                        </a:solidFill>
                        <a:effectLst/>
                        <a:latin typeface="Comic Sans MS" panose="030F0702030302020204" pitchFamily="66" charset="0"/>
                        <a:ea typeface="宋体" panose="02010600030101010101" pitchFamily="2" charset="-122"/>
                      </a:endParaRP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400" b="0" i="0" u="none" strike="noStrike" cap="none" normalizeH="0" baseline="0" dirty="0">
                        <a:ln>
                          <a:noFill/>
                        </a:ln>
                        <a:solidFill>
                          <a:schemeClr val="tx1"/>
                        </a:solidFill>
                        <a:effectLst/>
                        <a:latin typeface="Comic Sans MS" panose="030F0702030302020204" pitchFamily="66" charset="0"/>
                        <a:ea typeface="宋体" panose="02010600030101010101" pitchFamily="2" charset="-122"/>
                      </a:endParaRP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400" b="0" i="0" u="none" strike="noStrike" cap="none" normalizeH="0" baseline="0">
                        <a:ln>
                          <a:noFill/>
                        </a:ln>
                        <a:solidFill>
                          <a:schemeClr val="tx1"/>
                        </a:solidFill>
                        <a:effectLst/>
                        <a:latin typeface="Comic Sans MS" panose="030F0702030302020204" pitchFamily="66" charset="0"/>
                        <a:ea typeface="宋体" panose="02010600030101010101" pitchFamily="2" charset="-122"/>
                      </a:endParaRP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400" b="0" i="0" u="none" strike="noStrike" cap="none" normalizeH="0" baseline="0">
                        <a:ln>
                          <a:noFill/>
                        </a:ln>
                        <a:solidFill>
                          <a:schemeClr val="tx1"/>
                        </a:solidFill>
                        <a:effectLst/>
                        <a:latin typeface="Comic Sans MS" panose="030F0702030302020204" pitchFamily="66" charset="0"/>
                        <a:ea typeface="宋体" panose="02010600030101010101" pitchFamily="2" charset="-122"/>
                      </a:endParaRP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400" b="0" i="0" u="none" strike="noStrike" cap="none" normalizeH="0" baseline="0" dirty="0">
                        <a:ln>
                          <a:noFill/>
                        </a:ln>
                        <a:solidFill>
                          <a:schemeClr val="tx1"/>
                        </a:solidFill>
                        <a:effectLst/>
                        <a:latin typeface="Comic Sans MS" panose="030F0702030302020204" pitchFamily="66" charset="0"/>
                        <a:ea typeface="宋体" panose="02010600030101010101" pitchFamily="2" charset="-122"/>
                      </a:endParaRP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30" name="TextBox 33"/>
          <p:cNvSpPr txBox="1">
            <a:spLocks noChangeArrowheads="1"/>
          </p:cNvSpPr>
          <p:nvPr/>
        </p:nvSpPr>
        <p:spPr bwMode="auto">
          <a:xfrm>
            <a:off x="2266950" y="2543175"/>
            <a:ext cx="3529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His/Her name is ….</a:t>
            </a:r>
            <a:endParaRPr lang="zh-CN" altLang="en-US" sz="2000" b="1">
              <a:latin typeface="Comic Sans MS" panose="030F0702030302020204" pitchFamily="66" charset="0"/>
            </a:endParaRPr>
          </a:p>
        </p:txBody>
      </p:sp>
      <p:sp>
        <p:nvSpPr>
          <p:cNvPr id="32" name="TextBox 28"/>
          <p:cNvSpPr txBox="1">
            <a:spLocks noChangeArrowheads="1"/>
          </p:cNvSpPr>
          <p:nvPr/>
        </p:nvSpPr>
        <p:spPr bwMode="auto">
          <a:xfrm>
            <a:off x="5219700" y="5837238"/>
            <a:ext cx="1439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a:t>
            </a:r>
            <a:endParaRPr lang="zh-CN" altLang="en-US" sz="2000" b="1">
              <a:latin typeface="Comic Sans MS" panose="030F0702030302020204" pitchFamily="66" charset="0"/>
            </a:endParaRPr>
          </a:p>
        </p:txBody>
      </p:sp>
      <p:sp>
        <p:nvSpPr>
          <p:cNvPr id="35" name="矩形 11"/>
          <p:cNvSpPr>
            <a:spLocks noChangeArrowheads="1"/>
          </p:cNvSpPr>
          <p:nvPr/>
        </p:nvSpPr>
        <p:spPr bwMode="auto">
          <a:xfrm>
            <a:off x="2195513" y="3582988"/>
            <a:ext cx="7848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solidFill>
                  <a:srgbClr val="000000"/>
                </a:solidFill>
                <a:latin typeface="Comic Sans MS" panose="030F0702030302020204" pitchFamily="66" charset="0"/>
              </a:rPr>
              <a:t>He/She is…tall/short/fat/thin/nice/kind….</a:t>
            </a:r>
          </a:p>
          <a:p>
            <a:r>
              <a:rPr lang="en-US" altLang="zh-CN" sz="2000" b="1">
                <a:solidFill>
                  <a:srgbClr val="000000"/>
                </a:solidFill>
                <a:latin typeface="Comic Sans MS" panose="030F0702030302020204" pitchFamily="66" charset="0"/>
              </a:rPr>
              <a:t>His/Her …are/is  big/small/long/short… </a:t>
            </a:r>
          </a:p>
          <a:p>
            <a:r>
              <a:rPr lang="en-US" altLang="zh-CN" sz="2000" b="1">
                <a:solidFill>
                  <a:srgbClr val="000000"/>
                </a:solidFill>
                <a:latin typeface="Comic Sans MS" panose="030F0702030302020204" pitchFamily="66" charset="0"/>
              </a:rPr>
              <a:t>He/She has …</a:t>
            </a:r>
          </a:p>
        </p:txBody>
      </p:sp>
      <p:sp>
        <p:nvSpPr>
          <p:cNvPr id="17452" name="TextBox 17"/>
          <p:cNvSpPr txBox="1">
            <a:spLocks noChangeArrowheads="1"/>
          </p:cNvSpPr>
          <p:nvPr/>
        </p:nvSpPr>
        <p:spPr bwMode="auto">
          <a:xfrm>
            <a:off x="684213" y="836613"/>
            <a:ext cx="4608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a:t>选择一位你的亲朋好友，来介绍给大家吧！</a:t>
            </a: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96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96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97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64" grpId="0"/>
      <p:bldP spid="39968" grpId="0"/>
      <p:bldP spid="39969" grpId="0"/>
      <p:bldP spid="39970" grpId="0"/>
      <p:bldP spid="30" grpId="0"/>
      <p:bldP spid="32" grpId="0"/>
      <p:bldP spid="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71" descr="line138"/>
          <p:cNvPicPr>
            <a:picLocks noChangeAspect="1" noChangeArrowheads="1"/>
          </p:cNvPicPr>
          <p:nvPr/>
        </p:nvPicPr>
        <p:blipFill>
          <a:blip r:embed="rId2"/>
          <a:srcRect/>
          <a:stretch>
            <a:fillRect/>
          </a:stretch>
        </p:blipFill>
        <p:spPr bwMode="auto">
          <a:xfrm>
            <a:off x="0" y="6524625"/>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Rectangle 6"/>
          <p:cNvSpPr>
            <a:spLocks noChangeArrowheads="1"/>
          </p:cNvSpPr>
          <p:nvPr/>
        </p:nvSpPr>
        <p:spPr bwMode="auto">
          <a:xfrm>
            <a:off x="2124075" y="5510213"/>
            <a:ext cx="5040313" cy="798512"/>
          </a:xfrm>
          <a:prstGeom prst="rect">
            <a:avLst/>
          </a:prstGeom>
          <a:noFill/>
          <a:ln w="38100">
            <a:solidFill>
              <a:srgbClr val="FF0000"/>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Arial" panose="020B0604020202020204" pitchFamily="34" charset="0"/>
            </a:endParaRPr>
          </a:p>
        </p:txBody>
      </p:sp>
      <p:sp>
        <p:nvSpPr>
          <p:cNvPr id="19459" name="Rectangle 7"/>
          <p:cNvSpPr>
            <a:spLocks noChangeArrowheads="1"/>
          </p:cNvSpPr>
          <p:nvPr/>
        </p:nvSpPr>
        <p:spPr bwMode="auto">
          <a:xfrm>
            <a:off x="2124075" y="2276475"/>
            <a:ext cx="5040313" cy="2951163"/>
          </a:xfrm>
          <a:prstGeom prst="rect">
            <a:avLst/>
          </a:prstGeom>
          <a:noFill/>
          <a:ln w="38100">
            <a:solidFill>
              <a:srgbClr val="FF0000"/>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Arial" panose="020B0604020202020204" pitchFamily="34" charset="0"/>
            </a:endParaRPr>
          </a:p>
        </p:txBody>
      </p:sp>
      <p:sp>
        <p:nvSpPr>
          <p:cNvPr id="19460" name="Rectangle 8"/>
          <p:cNvSpPr>
            <a:spLocks noChangeArrowheads="1"/>
          </p:cNvSpPr>
          <p:nvPr/>
        </p:nvSpPr>
        <p:spPr bwMode="auto">
          <a:xfrm>
            <a:off x="2124075" y="1054100"/>
            <a:ext cx="5113338" cy="1079500"/>
          </a:xfrm>
          <a:prstGeom prst="rect">
            <a:avLst/>
          </a:prstGeom>
          <a:noFill/>
          <a:ln w="38100">
            <a:solidFill>
              <a:srgbClr val="FF0000"/>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Arial" panose="020B0604020202020204" pitchFamily="34" charset="0"/>
            </a:endParaRPr>
          </a:p>
        </p:txBody>
      </p:sp>
      <p:sp>
        <p:nvSpPr>
          <p:cNvPr id="17419" name="AutoShape 11"/>
          <p:cNvSpPr>
            <a:spLocks noChangeArrowheads="1"/>
          </p:cNvSpPr>
          <p:nvPr/>
        </p:nvSpPr>
        <p:spPr bwMode="auto">
          <a:xfrm>
            <a:off x="754063" y="2997200"/>
            <a:ext cx="1084262" cy="576263"/>
          </a:xfrm>
          <a:prstGeom prst="flowChartAlternateProcess">
            <a:avLst/>
          </a:prstGeom>
          <a:solidFill>
            <a:srgbClr val="660066"/>
          </a:solidFill>
          <a:ln w="9525">
            <a:solidFill>
              <a:schemeClr val="tx1"/>
            </a:solidFill>
            <a:miter lim="800000"/>
          </a:ln>
        </p:spPr>
        <p:txBody>
          <a:bodyPr wrap="none" anchor="ctr"/>
          <a:lstStyle/>
          <a:p>
            <a:pPr algn="ctr"/>
            <a:r>
              <a:rPr lang="en-US" altLang="zh-CN" sz="1600">
                <a:solidFill>
                  <a:schemeClr val="bg1"/>
                </a:solidFill>
                <a:latin typeface="Arial Black" panose="020B0A04020102020204" pitchFamily="34" charset="0"/>
              </a:rPr>
              <a:t>Main body</a:t>
            </a:r>
          </a:p>
        </p:txBody>
      </p:sp>
      <p:sp>
        <p:nvSpPr>
          <p:cNvPr id="17420" name="Rectangle 12"/>
          <p:cNvSpPr>
            <a:spLocks noChangeArrowheads="1"/>
          </p:cNvSpPr>
          <p:nvPr/>
        </p:nvSpPr>
        <p:spPr bwMode="auto">
          <a:xfrm>
            <a:off x="323850" y="3644900"/>
            <a:ext cx="18002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sz="1600" b="1">
                <a:latin typeface="Times New Roman" panose="02020603050405020304" pitchFamily="18" charset="0"/>
                <a:ea typeface="黑体" panose="02010609060101010101" pitchFamily="49" charset="-122"/>
              </a:rPr>
              <a:t>（正文）</a:t>
            </a:r>
          </a:p>
        </p:txBody>
      </p:sp>
      <p:sp>
        <p:nvSpPr>
          <p:cNvPr id="17421" name="AutoShape 13"/>
          <p:cNvSpPr>
            <a:spLocks noChangeArrowheads="1"/>
          </p:cNvSpPr>
          <p:nvPr/>
        </p:nvSpPr>
        <p:spPr bwMode="auto">
          <a:xfrm>
            <a:off x="722313" y="1125538"/>
            <a:ext cx="1258887" cy="576262"/>
          </a:xfrm>
          <a:prstGeom prst="flowChartAlternateProcess">
            <a:avLst/>
          </a:prstGeom>
          <a:solidFill>
            <a:srgbClr val="660066"/>
          </a:solidFill>
          <a:ln w="9525">
            <a:solidFill>
              <a:schemeClr val="tx1"/>
            </a:solidFill>
            <a:miter lim="800000"/>
          </a:ln>
        </p:spPr>
        <p:txBody>
          <a:bodyPr wrap="none" anchor="ctr"/>
          <a:lstStyle/>
          <a:p>
            <a:pPr algn="ctr"/>
            <a:r>
              <a:rPr lang="en-US" altLang="zh-CN" sz="1600">
                <a:solidFill>
                  <a:schemeClr val="bg1"/>
                </a:solidFill>
                <a:latin typeface="Arial Black" panose="020B0A04020102020204" pitchFamily="34" charset="0"/>
              </a:rPr>
              <a:t>Beginning</a:t>
            </a:r>
          </a:p>
        </p:txBody>
      </p:sp>
      <p:sp>
        <p:nvSpPr>
          <p:cNvPr id="17422" name="AutoShape 14"/>
          <p:cNvSpPr>
            <a:spLocks noChangeArrowheads="1"/>
          </p:cNvSpPr>
          <p:nvPr/>
        </p:nvSpPr>
        <p:spPr bwMode="auto">
          <a:xfrm>
            <a:off x="722313" y="5588000"/>
            <a:ext cx="1116012" cy="576263"/>
          </a:xfrm>
          <a:prstGeom prst="flowChartAlternateProcess">
            <a:avLst/>
          </a:prstGeom>
          <a:solidFill>
            <a:srgbClr val="660066"/>
          </a:solidFill>
          <a:ln w="9525">
            <a:solidFill>
              <a:schemeClr val="tx1"/>
            </a:solidFill>
            <a:miter lim="800000"/>
          </a:ln>
        </p:spPr>
        <p:txBody>
          <a:bodyPr wrap="none" anchor="ctr"/>
          <a:lstStyle/>
          <a:p>
            <a:pPr algn="ctr"/>
            <a:r>
              <a:rPr lang="en-US" altLang="zh-CN" sz="1600">
                <a:solidFill>
                  <a:schemeClr val="bg1"/>
                </a:solidFill>
                <a:latin typeface="Arial Black" panose="020B0A04020102020204" pitchFamily="34" charset="0"/>
              </a:rPr>
              <a:t>Ending</a:t>
            </a:r>
          </a:p>
        </p:txBody>
      </p:sp>
      <p:sp>
        <p:nvSpPr>
          <p:cNvPr id="17423" name="Rectangle 15"/>
          <p:cNvSpPr>
            <a:spLocks noChangeArrowheads="1"/>
          </p:cNvSpPr>
          <p:nvPr/>
        </p:nvSpPr>
        <p:spPr bwMode="auto">
          <a:xfrm>
            <a:off x="396875" y="1630363"/>
            <a:ext cx="18002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sz="1600" b="1">
                <a:latin typeface="Times New Roman" panose="02020603050405020304" pitchFamily="18" charset="0"/>
                <a:ea typeface="黑体" panose="02010609060101010101" pitchFamily="49" charset="-122"/>
              </a:rPr>
              <a:t>（开头）</a:t>
            </a:r>
          </a:p>
        </p:txBody>
      </p:sp>
      <p:sp>
        <p:nvSpPr>
          <p:cNvPr id="17424" name="Rectangle 16"/>
          <p:cNvSpPr>
            <a:spLocks noChangeArrowheads="1"/>
          </p:cNvSpPr>
          <p:nvPr/>
        </p:nvSpPr>
        <p:spPr bwMode="auto">
          <a:xfrm>
            <a:off x="323850" y="6094413"/>
            <a:ext cx="18002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sz="1600" b="1">
                <a:latin typeface="Times New Roman" panose="02020603050405020304" pitchFamily="18" charset="0"/>
                <a:ea typeface="黑体" panose="02010609060101010101" pitchFamily="49" charset="-122"/>
              </a:rPr>
              <a:t>（结尾）</a:t>
            </a:r>
          </a:p>
        </p:txBody>
      </p:sp>
      <p:sp>
        <p:nvSpPr>
          <p:cNvPr id="10259" name="AutoShape 65"/>
          <p:cNvSpPr/>
          <p:nvPr/>
        </p:nvSpPr>
        <p:spPr bwMode="auto">
          <a:xfrm>
            <a:off x="7164388" y="2420938"/>
            <a:ext cx="431800" cy="2663825"/>
          </a:xfrm>
          <a:prstGeom prst="rightBracket">
            <a:avLst>
              <a:gd name="adj" fmla="val 51381"/>
            </a:avLst>
          </a:prstGeom>
          <a:noFill/>
          <a:ln w="57150">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Arial" panose="020B0604020202020204" pitchFamily="34" charset="0"/>
            </a:endParaRPr>
          </a:p>
        </p:txBody>
      </p:sp>
      <p:sp>
        <p:nvSpPr>
          <p:cNvPr id="10261" name="Text Box 69"/>
          <p:cNvSpPr txBox="1">
            <a:spLocks noChangeArrowheads="1"/>
          </p:cNvSpPr>
          <p:nvPr/>
        </p:nvSpPr>
        <p:spPr bwMode="auto">
          <a:xfrm>
            <a:off x="7740650" y="4149725"/>
            <a:ext cx="647700" cy="336550"/>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0" hangingPunct="0"/>
            <a:r>
              <a:rPr lang="zh-CN" altLang="en-US" sz="1600" b="1">
                <a:solidFill>
                  <a:schemeClr val="bg1"/>
                </a:solidFill>
                <a:latin typeface="Times New Roman" panose="02020603050405020304" pitchFamily="18" charset="0"/>
              </a:rPr>
              <a:t>特长</a:t>
            </a:r>
          </a:p>
        </p:txBody>
      </p:sp>
      <p:sp>
        <p:nvSpPr>
          <p:cNvPr id="10255" name="Text Box 60"/>
          <p:cNvSpPr txBox="1">
            <a:spLocks noChangeArrowheads="1"/>
          </p:cNvSpPr>
          <p:nvPr/>
        </p:nvSpPr>
        <p:spPr bwMode="auto">
          <a:xfrm>
            <a:off x="7740650" y="2708275"/>
            <a:ext cx="64770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b="1">
                <a:solidFill>
                  <a:schemeClr val="bg1"/>
                </a:solidFill>
                <a:latin typeface="Arial" panose="020B0604020202020204" pitchFamily="34" charset="0"/>
              </a:rPr>
              <a:t>外貌</a:t>
            </a:r>
          </a:p>
        </p:txBody>
      </p:sp>
      <p:sp>
        <p:nvSpPr>
          <p:cNvPr id="10256" name="Text Box 61"/>
          <p:cNvSpPr txBox="1">
            <a:spLocks noChangeArrowheads="1"/>
          </p:cNvSpPr>
          <p:nvPr/>
        </p:nvSpPr>
        <p:spPr bwMode="auto">
          <a:xfrm>
            <a:off x="7453313" y="3141663"/>
            <a:ext cx="1150937" cy="623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1400" b="1">
                <a:solidFill>
                  <a:schemeClr val="bg1"/>
                </a:solidFill>
                <a:latin typeface="Arial" panose="020B0604020202020204" pitchFamily="34" charset="0"/>
              </a:rPr>
              <a:t>工作及工</a:t>
            </a:r>
            <a:endParaRPr lang="en-US" altLang="zh-CN" sz="1400" b="1">
              <a:solidFill>
                <a:schemeClr val="bg1"/>
              </a:solidFill>
              <a:latin typeface="Arial" panose="020B0604020202020204" pitchFamily="34" charset="0"/>
            </a:endParaRPr>
          </a:p>
          <a:p>
            <a:pPr>
              <a:spcBef>
                <a:spcPct val="50000"/>
              </a:spcBef>
            </a:pPr>
            <a:r>
              <a:rPr lang="zh-CN" altLang="en-US" sz="1400" b="1">
                <a:solidFill>
                  <a:schemeClr val="bg1"/>
                </a:solidFill>
                <a:latin typeface="Arial" panose="020B0604020202020204" pitchFamily="34" charset="0"/>
              </a:rPr>
              <a:t>作具体内容</a:t>
            </a:r>
          </a:p>
        </p:txBody>
      </p:sp>
      <p:sp>
        <p:nvSpPr>
          <p:cNvPr id="9" name="Text Box 64"/>
          <p:cNvSpPr txBox="1">
            <a:spLocks noChangeArrowheads="1"/>
          </p:cNvSpPr>
          <p:nvPr/>
        </p:nvSpPr>
        <p:spPr bwMode="auto">
          <a:xfrm>
            <a:off x="7740650" y="3789363"/>
            <a:ext cx="647700" cy="3365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1600" b="1">
                <a:solidFill>
                  <a:schemeClr val="bg1"/>
                </a:solidFill>
                <a:latin typeface="Arial" panose="020B0604020202020204" pitchFamily="34" charset="0"/>
              </a:rPr>
              <a:t>爱好</a:t>
            </a:r>
          </a:p>
        </p:txBody>
      </p:sp>
      <p:sp>
        <p:nvSpPr>
          <p:cNvPr id="19472" name="Text Box 29"/>
          <p:cNvSpPr txBox="1">
            <a:spLocks noChangeArrowheads="1"/>
          </p:cNvSpPr>
          <p:nvPr/>
        </p:nvSpPr>
        <p:spPr bwMode="auto">
          <a:xfrm>
            <a:off x="2700338" y="282575"/>
            <a:ext cx="439261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4400" b="1">
                <a:latin typeface="Comic Sans MS" panose="030F0702030302020204" pitchFamily="66" charset="0"/>
              </a:rPr>
              <a:t>My son</a:t>
            </a:r>
          </a:p>
        </p:txBody>
      </p:sp>
      <p:sp>
        <p:nvSpPr>
          <p:cNvPr id="19473" name="Text Box 12"/>
          <p:cNvSpPr txBox="1">
            <a:spLocks noChangeArrowheads="1"/>
          </p:cNvSpPr>
          <p:nvPr/>
        </p:nvSpPr>
        <p:spPr bwMode="auto">
          <a:xfrm>
            <a:off x="2195513" y="1125538"/>
            <a:ext cx="48974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dirty="0">
                <a:latin typeface="Comic Sans MS" panose="030F0702030302020204" pitchFamily="66" charset="0"/>
              </a:rPr>
              <a:t>Look at the boy. He’s my son. His name is Yu </a:t>
            </a:r>
            <a:r>
              <a:rPr lang="en-US" altLang="zh-CN" sz="2000" b="1" dirty="0" err="1">
                <a:latin typeface="Comic Sans MS" panose="030F0702030302020204" pitchFamily="66" charset="0"/>
              </a:rPr>
              <a:t>Kaicheng</a:t>
            </a:r>
            <a:r>
              <a:rPr lang="en-US" altLang="zh-CN" sz="2000" b="1" dirty="0">
                <a:latin typeface="Comic Sans MS" panose="030F0702030302020204" pitchFamily="66" charset="0"/>
              </a:rPr>
              <a:t>. He’s 14 years old.</a:t>
            </a:r>
          </a:p>
        </p:txBody>
      </p:sp>
      <p:sp>
        <p:nvSpPr>
          <p:cNvPr id="19474" name="矩形 222"/>
          <p:cNvSpPr>
            <a:spLocks noChangeArrowheads="1"/>
          </p:cNvSpPr>
          <p:nvPr/>
        </p:nvSpPr>
        <p:spPr bwMode="auto">
          <a:xfrm>
            <a:off x="2124075" y="2643188"/>
            <a:ext cx="5113338"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Yu Kaicheng is tall and thin. His eyes are big. His hair is short. He is a student of No10 Middle School. He studies very hard. His hobbies are playing football and swimming. He often plays football after school in the palyground with his friends. He’s good at it. But he can’t swim well.</a:t>
            </a:r>
          </a:p>
        </p:txBody>
      </p:sp>
      <p:sp>
        <p:nvSpPr>
          <p:cNvPr id="19475" name="Text Box 8"/>
          <p:cNvSpPr txBox="1">
            <a:spLocks noChangeArrowheads="1"/>
          </p:cNvSpPr>
          <p:nvPr/>
        </p:nvSpPr>
        <p:spPr bwMode="auto">
          <a:xfrm>
            <a:off x="2051050" y="5599113"/>
            <a:ext cx="5040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He’s kind and friendly. Do you like him?</a:t>
            </a:r>
          </a:p>
        </p:txBody>
      </p:sp>
      <p:sp>
        <p:nvSpPr>
          <p:cNvPr id="34" name="Text Box 72"/>
          <p:cNvSpPr txBox="1">
            <a:spLocks noChangeArrowheads="1"/>
          </p:cNvSpPr>
          <p:nvPr/>
        </p:nvSpPr>
        <p:spPr bwMode="auto">
          <a:xfrm>
            <a:off x="7813675" y="4292600"/>
            <a:ext cx="129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3200" b="1">
                <a:solidFill>
                  <a:srgbClr val="0000CC"/>
                </a:solidFill>
                <a:latin typeface="Arial" panose="020B0604020202020204" pitchFamily="34" charset="0"/>
              </a:rPr>
              <a:t>...</a:t>
            </a:r>
          </a:p>
        </p:txBody>
      </p:sp>
      <p:sp>
        <p:nvSpPr>
          <p:cNvPr id="35" name="AutoShape 11"/>
          <p:cNvSpPr>
            <a:spLocks noChangeArrowheads="1"/>
          </p:cNvSpPr>
          <p:nvPr/>
        </p:nvSpPr>
        <p:spPr bwMode="auto">
          <a:xfrm>
            <a:off x="0" y="14288"/>
            <a:ext cx="5600700" cy="461962"/>
          </a:xfrm>
          <a:prstGeom prst="flowChartAlternateProcess">
            <a:avLst/>
          </a:prstGeom>
          <a:solidFill>
            <a:srgbClr val="3366FF">
              <a:alpha val="87000"/>
            </a:srgbClr>
          </a:solidFill>
          <a:ln w="28575" cmpd="sng">
            <a:solidFill>
              <a:schemeClr val="bg1"/>
            </a:solidFill>
            <a:miter lim="800000"/>
          </a:ln>
          <a:effectLst/>
        </p:spPr>
        <p:txBody>
          <a:bodyPr wrap="none" lIns="90170" tIns="46990" rIns="90170" bIns="46990" anchor="ctr"/>
          <a:lstStyle>
            <a:lvl1pPr eaLnBrk="0" hangingPunct="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defRPr/>
            </a:pPr>
            <a:r>
              <a:rPr lang="en-US" altLang="zh-CN" b="1" dirty="0">
                <a:solidFill>
                  <a:schemeClr val="bg1"/>
                </a:solidFill>
                <a:effectLst>
                  <a:outerShdw blurRad="38100" dist="38100" dir="2700000" algn="tl">
                    <a:srgbClr val="000000"/>
                  </a:outerShdw>
                </a:effectLst>
                <a:latin typeface="Verdana" panose="020B0604030504040204" pitchFamily="34" charset="0"/>
              </a:rPr>
              <a:t>Composition structure </a:t>
            </a:r>
            <a:endParaRPr lang="en-US" altLang="zh-CN" sz="1800" dirty="0"/>
          </a:p>
        </p:txBody>
      </p:sp>
      <p:sp>
        <p:nvSpPr>
          <p:cNvPr id="3" name="Text Box 60"/>
          <p:cNvSpPr txBox="1">
            <a:spLocks noChangeArrowheads="1"/>
          </p:cNvSpPr>
          <p:nvPr/>
        </p:nvSpPr>
        <p:spPr bwMode="auto">
          <a:xfrm>
            <a:off x="7740650" y="1628775"/>
            <a:ext cx="64770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b="1">
                <a:solidFill>
                  <a:schemeClr val="bg1"/>
                </a:solidFill>
                <a:latin typeface="Arial" panose="020B0604020202020204" pitchFamily="34" charset="0"/>
              </a:rPr>
              <a:t>年龄</a:t>
            </a:r>
          </a:p>
        </p:txBody>
      </p:sp>
      <p:sp>
        <p:nvSpPr>
          <p:cNvPr id="4" name="Text Box 60"/>
          <p:cNvSpPr txBox="1">
            <a:spLocks noChangeArrowheads="1"/>
          </p:cNvSpPr>
          <p:nvPr/>
        </p:nvSpPr>
        <p:spPr bwMode="auto">
          <a:xfrm>
            <a:off x="7740650" y="1196975"/>
            <a:ext cx="64770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b="1">
                <a:solidFill>
                  <a:schemeClr val="bg1"/>
                </a:solidFill>
                <a:latin typeface="Arial" panose="020B0604020202020204" pitchFamily="34" charset="0"/>
              </a:rPr>
              <a:t>名字</a:t>
            </a:r>
          </a:p>
        </p:txBody>
      </p:sp>
      <p:sp>
        <p:nvSpPr>
          <p:cNvPr id="31" name="Text Box 72"/>
          <p:cNvSpPr txBox="1">
            <a:spLocks noChangeArrowheads="1"/>
          </p:cNvSpPr>
          <p:nvPr/>
        </p:nvSpPr>
        <p:spPr bwMode="auto">
          <a:xfrm>
            <a:off x="7740650" y="1844675"/>
            <a:ext cx="129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3200" b="1">
                <a:solidFill>
                  <a:srgbClr val="0000CC"/>
                </a:solidFill>
                <a:latin typeface="Arial" panose="020B0604020202020204" pitchFamily="34" charset="0"/>
              </a:rPr>
              <a:t>...</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blinds(horizontal)">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421"/>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742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7419"/>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742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7422"/>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742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1" nodeType="clickEffect">
                                  <p:stCondLst>
                                    <p:cond delay="0"/>
                                  </p:stCondLst>
                                  <p:childTnLst>
                                    <p:set>
                                      <p:cBhvr>
                                        <p:cTn id="29" dur="1" fill="hold">
                                          <p:stCondLst>
                                            <p:cond delay="0"/>
                                          </p:stCondLst>
                                        </p:cTn>
                                        <p:tgtEl>
                                          <p:spTgt spid="3"/>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1" nodeType="after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3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0255"/>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0261"/>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9"/>
                                        </p:tgtEl>
                                        <p:attrNameLst>
                                          <p:attrName>style.visibility</p:attrName>
                                        </p:attrNameLst>
                                      </p:cBhvr>
                                      <p:to>
                                        <p:strVal val="visible"/>
                                      </p:to>
                                    </p:set>
                                  </p:childTnLst>
                                </p:cTn>
                              </p:par>
                            </p:childTnLst>
                          </p:cTn>
                        </p:par>
                        <p:par>
                          <p:cTn id="50" fill="hold">
                            <p:stCondLst>
                              <p:cond delay="0"/>
                            </p:stCondLst>
                            <p:childTnLst>
                              <p:par>
                                <p:cTn id="51" presetID="1" presetClass="entr" presetSubtype="0" fill="hold" grpId="0" nodeType="after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256"/>
                                        </p:tgtEl>
                                        <p:attrNameLst>
                                          <p:attrName>style.visibility</p:attrName>
                                        </p:attrNameLst>
                                      </p:cBhvr>
                                      <p:to>
                                        <p:strVal val="visible"/>
                                      </p:to>
                                    </p:set>
                                  </p:childTnLst>
                                </p:cTn>
                              </p:par>
                            </p:childTnLst>
                          </p:cTn>
                        </p:par>
                        <p:par>
                          <p:cTn id="55" fill="hold">
                            <p:stCondLst>
                              <p:cond delay="0"/>
                            </p:stCondLst>
                            <p:childTnLst>
                              <p:par>
                                <p:cTn id="56" presetID="1" presetClass="entr" presetSubtype="0" fill="hold" grpId="0" nodeType="afterEffect">
                                  <p:stCondLst>
                                    <p:cond delay="0"/>
                                  </p:stCondLst>
                                  <p:childTnLst>
                                    <p:set>
                                      <p:cBhvr>
                                        <p:cTn id="57" dur="1" fill="hold">
                                          <p:stCondLst>
                                            <p:cond delay="0"/>
                                          </p:stCondLst>
                                        </p:cTn>
                                        <p:tgtEl>
                                          <p:spTgt spid="102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9" grpId="0" animBg="1"/>
      <p:bldP spid="17420" grpId="0"/>
      <p:bldP spid="17421" grpId="0" animBg="1"/>
      <p:bldP spid="17422" grpId="0" animBg="1"/>
      <p:bldP spid="17423" grpId="0"/>
      <p:bldP spid="17424" grpId="0"/>
      <p:bldP spid="10259" grpId="0" animBg="1"/>
      <p:bldP spid="10261" grpId="0" animBg="1"/>
      <p:bldP spid="10255" grpId="0" animBg="1"/>
      <p:bldP spid="10256" grpId="0" animBg="1"/>
      <p:bldP spid="9" grpId="0" animBg="1"/>
      <p:bldP spid="34" grpId="0"/>
      <p:bldP spid="35" grpId="0" animBg="1"/>
      <p:bldP spid="3" grpId="0" animBg="1"/>
      <p:bldP spid="3" grpId="1" animBg="1"/>
      <p:bldP spid="4" grpId="0" animBg="1"/>
      <p:bldP spid="4" grpId="1" animBg="1"/>
      <p:bldP spid="3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4"/>
          <p:cNvSpPr txBox="1">
            <a:spLocks noChangeArrowheads="1"/>
          </p:cNvSpPr>
          <p:nvPr/>
        </p:nvSpPr>
        <p:spPr bwMode="auto">
          <a:xfrm>
            <a:off x="3419475" y="-100013"/>
            <a:ext cx="2284413" cy="769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4400" b="1">
                <a:solidFill>
                  <a:srgbClr val="CC0000"/>
                </a:solidFill>
                <a:latin typeface="Comic Sans MS" panose="030F0702030302020204" pitchFamily="66" charset="0"/>
              </a:rPr>
              <a:t>My son</a:t>
            </a:r>
          </a:p>
        </p:txBody>
      </p:sp>
      <p:pic>
        <p:nvPicPr>
          <p:cNvPr id="20482" name="Picture 71" descr="line138"/>
          <p:cNvPicPr>
            <a:picLocks noChangeAspect="1" noChangeArrowheads="1"/>
          </p:cNvPicPr>
          <p:nvPr/>
        </p:nvPicPr>
        <p:blipFill>
          <a:blip r:embed="rId4"/>
          <a:srcRect/>
          <a:stretch>
            <a:fillRect/>
          </a:stretch>
        </p:blipFill>
        <p:spPr bwMode="auto">
          <a:xfrm>
            <a:off x="0" y="6597650"/>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71" descr="line138"/>
          <p:cNvPicPr>
            <a:picLocks noChangeAspect="1" noChangeArrowheads="1"/>
          </p:cNvPicPr>
          <p:nvPr/>
        </p:nvPicPr>
        <p:blipFill>
          <a:blip r:embed="rId5"/>
          <a:srcRect/>
          <a:stretch>
            <a:fillRect/>
          </a:stretch>
        </p:blipFill>
        <p:spPr bwMode="auto">
          <a:xfrm>
            <a:off x="-36513" y="-26988"/>
            <a:ext cx="9144001"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7" name="Rectangle 15"/>
          <p:cNvSpPr>
            <a:spLocks noChangeArrowheads="1"/>
          </p:cNvSpPr>
          <p:nvPr/>
        </p:nvSpPr>
        <p:spPr bwMode="auto">
          <a:xfrm>
            <a:off x="179388" y="5589588"/>
            <a:ext cx="8964612" cy="358775"/>
          </a:xfrm>
          <a:prstGeom prst="rect">
            <a:avLst/>
          </a:prstGeom>
          <a:ln w="57150"/>
        </p:spPr>
        <p:style>
          <a:lnRef idx="2">
            <a:schemeClr val="dk1"/>
          </a:lnRef>
          <a:fillRef idx="1">
            <a:schemeClr val="lt1"/>
          </a:fillRef>
          <a:effectRef idx="0">
            <a:schemeClr val="dk1"/>
          </a:effectRef>
          <a:fontRef idx="minor">
            <a:schemeClr val="dk1"/>
          </a:fontRef>
        </p:style>
        <p:txBody>
          <a:bodyPr wrap="none" anchor="ctr"/>
          <a:lstStyle/>
          <a:p>
            <a:pPr>
              <a:buFont typeface="Arial" panose="020B0604020202020204" pitchFamily="34" charset="0"/>
              <a:buNone/>
              <a:defRPr/>
            </a:pPr>
            <a:endParaRPr lang="zh-CN" altLang="en-US">
              <a:ln w="76200">
                <a:solidFill>
                  <a:sysClr val="windowText" lastClr="000000"/>
                </a:solidFill>
              </a:ln>
              <a:latin typeface="Arial" panose="020B0604020202020204" pitchFamily="34" charset="0"/>
            </a:endParaRPr>
          </a:p>
        </p:txBody>
      </p:sp>
      <p:sp>
        <p:nvSpPr>
          <p:cNvPr id="28699" name="Rectangle 17"/>
          <p:cNvSpPr>
            <a:spLocks noChangeArrowheads="1"/>
          </p:cNvSpPr>
          <p:nvPr/>
        </p:nvSpPr>
        <p:spPr bwMode="auto">
          <a:xfrm>
            <a:off x="152400" y="550863"/>
            <a:ext cx="8812213" cy="357187"/>
          </a:xfrm>
          <a:prstGeom prst="rect">
            <a:avLst/>
          </a:prstGeom>
          <a:ln w="57150"/>
        </p:spPr>
        <p:style>
          <a:lnRef idx="2">
            <a:schemeClr val="dk1"/>
          </a:lnRef>
          <a:fillRef idx="1">
            <a:schemeClr val="lt1"/>
          </a:fillRef>
          <a:effectRef idx="0">
            <a:schemeClr val="dk1"/>
          </a:effectRef>
          <a:fontRef idx="minor">
            <a:schemeClr val="dk1"/>
          </a:fontRef>
        </p:style>
        <p:txBody>
          <a:bodyPr wrap="none" anchor="ctr"/>
          <a:lstStyle/>
          <a:p>
            <a:pPr>
              <a:buFont typeface="Arial" panose="020B0604020202020204" pitchFamily="34" charset="0"/>
              <a:buNone/>
              <a:defRPr/>
            </a:pPr>
            <a:endParaRPr lang="zh-CN" altLang="en-US">
              <a:ln w="38100">
                <a:solidFill>
                  <a:schemeClr val="tx1"/>
                </a:solidFill>
              </a:ln>
              <a:latin typeface="Arial" panose="020B0604020202020204" pitchFamily="34" charset="0"/>
            </a:endParaRPr>
          </a:p>
        </p:txBody>
      </p:sp>
      <p:sp>
        <p:nvSpPr>
          <p:cNvPr id="20486" name="Text Box 12"/>
          <p:cNvSpPr txBox="1">
            <a:spLocks noChangeArrowheads="1"/>
          </p:cNvSpPr>
          <p:nvPr/>
        </p:nvSpPr>
        <p:spPr bwMode="auto">
          <a:xfrm>
            <a:off x="-36513" y="549275"/>
            <a:ext cx="871220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0000"/>
                </a:solidFill>
                <a:latin typeface="Comic Sans MS" panose="030F0702030302020204" pitchFamily="66" charset="0"/>
              </a:rPr>
              <a:t>  Look at the boy. He’s my son. His name is Yu Kaicheng. He’s 14 years old. </a:t>
            </a:r>
          </a:p>
        </p:txBody>
      </p:sp>
      <p:sp>
        <p:nvSpPr>
          <p:cNvPr id="20487" name="Text Box 8"/>
          <p:cNvSpPr txBox="1">
            <a:spLocks noChangeArrowheads="1"/>
          </p:cNvSpPr>
          <p:nvPr/>
        </p:nvSpPr>
        <p:spPr bwMode="auto">
          <a:xfrm>
            <a:off x="0" y="5589588"/>
            <a:ext cx="5975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p>
            <a:r>
              <a:rPr lang="en-US" altLang="zh-CN" b="1">
                <a:latin typeface="Comic Sans MS" panose="030F0702030302020204" pitchFamily="66" charset="0"/>
              </a:rPr>
              <a:t>  </a:t>
            </a:r>
            <a:r>
              <a:rPr lang="en-US" altLang="zh-CN" b="1">
                <a:solidFill>
                  <a:srgbClr val="FF0000"/>
                </a:solidFill>
                <a:latin typeface="Comic Sans MS" panose="030F0702030302020204" pitchFamily="66" charset="0"/>
              </a:rPr>
              <a:t>He’s kind and friendly. Do you like him?</a:t>
            </a:r>
          </a:p>
        </p:txBody>
      </p:sp>
      <p:sp>
        <p:nvSpPr>
          <p:cNvPr id="20488" name="Rectangle 10"/>
          <p:cNvSpPr>
            <a:spLocks noChangeArrowheads="1"/>
          </p:cNvSpPr>
          <p:nvPr/>
        </p:nvSpPr>
        <p:spPr bwMode="auto">
          <a:xfrm>
            <a:off x="4932363" y="1069975"/>
            <a:ext cx="4032250" cy="4159250"/>
          </a:xfrm>
          <a:prstGeom prst="rect">
            <a:avLst/>
          </a:prstGeom>
          <a:noFill/>
          <a:ln w="76200">
            <a:solidFill>
              <a:srgbClr val="0033CC"/>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Arial" panose="020B0604020202020204" pitchFamily="34" charset="0"/>
            </a:endParaRPr>
          </a:p>
        </p:txBody>
      </p:sp>
      <p:sp>
        <p:nvSpPr>
          <p:cNvPr id="20489" name="Rectangle 16"/>
          <p:cNvSpPr>
            <a:spLocks noChangeArrowheads="1"/>
          </p:cNvSpPr>
          <p:nvPr/>
        </p:nvSpPr>
        <p:spPr bwMode="auto">
          <a:xfrm>
            <a:off x="395288" y="1052513"/>
            <a:ext cx="4032250" cy="4105275"/>
          </a:xfrm>
          <a:prstGeom prst="rect">
            <a:avLst/>
          </a:prstGeom>
          <a:noFill/>
          <a:ln w="76200">
            <a:solidFill>
              <a:srgbClr val="FF0000"/>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Arial" panose="020B0604020202020204" pitchFamily="34" charset="0"/>
            </a:endParaRPr>
          </a:p>
        </p:txBody>
      </p:sp>
      <p:grpSp>
        <p:nvGrpSpPr>
          <p:cNvPr id="2" name="Group 28"/>
          <p:cNvGrpSpPr/>
          <p:nvPr/>
        </p:nvGrpSpPr>
        <p:grpSpPr bwMode="auto">
          <a:xfrm>
            <a:off x="3203575" y="1108075"/>
            <a:ext cx="885825" cy="304800"/>
            <a:chOff x="192" y="336"/>
            <a:chExt cx="558" cy="192"/>
          </a:xfrm>
        </p:grpSpPr>
        <p:sp>
          <p:nvSpPr>
            <p:cNvPr id="34" name="AutoShape 23"/>
            <p:cNvSpPr>
              <a:spLocks noChangeArrowheads="1"/>
            </p:cNvSpPr>
            <p:nvPr/>
          </p:nvSpPr>
          <p:spPr bwMode="auto">
            <a:xfrm>
              <a:off x="192" y="336"/>
              <a:ext cx="270" cy="192"/>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sp>
          <p:nvSpPr>
            <p:cNvPr id="35" name="AutoShape 26"/>
            <p:cNvSpPr>
              <a:spLocks noChangeArrowheads="1"/>
            </p:cNvSpPr>
            <p:nvPr/>
          </p:nvSpPr>
          <p:spPr bwMode="auto">
            <a:xfrm>
              <a:off x="480" y="336"/>
              <a:ext cx="270" cy="192"/>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grpSp>
      <p:sp>
        <p:nvSpPr>
          <p:cNvPr id="53" name="AutoShape 26"/>
          <p:cNvSpPr>
            <a:spLocks noChangeArrowheads="1"/>
          </p:cNvSpPr>
          <p:nvPr/>
        </p:nvSpPr>
        <p:spPr bwMode="auto">
          <a:xfrm>
            <a:off x="2771775" y="1108075"/>
            <a:ext cx="428625" cy="304800"/>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grpSp>
        <p:nvGrpSpPr>
          <p:cNvPr id="3" name="组合 68"/>
          <p:cNvGrpSpPr/>
          <p:nvPr/>
        </p:nvGrpSpPr>
        <p:grpSpPr bwMode="auto">
          <a:xfrm>
            <a:off x="6732588" y="1108075"/>
            <a:ext cx="2206625" cy="304800"/>
            <a:chOff x="6732588" y="981075"/>
            <a:chExt cx="2206625" cy="304800"/>
          </a:xfrm>
        </p:grpSpPr>
        <p:grpSp>
          <p:nvGrpSpPr>
            <p:cNvPr id="20495" name="Group 27"/>
            <p:cNvGrpSpPr/>
            <p:nvPr/>
          </p:nvGrpSpPr>
          <p:grpSpPr bwMode="auto">
            <a:xfrm>
              <a:off x="7596188" y="981075"/>
              <a:ext cx="1343025" cy="304800"/>
              <a:chOff x="4080" y="288"/>
              <a:chExt cx="846" cy="192"/>
            </a:xfrm>
          </p:grpSpPr>
          <p:sp>
            <p:nvSpPr>
              <p:cNvPr id="43" name="AutoShape 19"/>
              <p:cNvSpPr>
                <a:spLocks noChangeArrowheads="1"/>
              </p:cNvSpPr>
              <p:nvPr/>
            </p:nvSpPr>
            <p:spPr bwMode="auto">
              <a:xfrm>
                <a:off x="4656" y="288"/>
                <a:ext cx="270" cy="192"/>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sp>
            <p:nvSpPr>
              <p:cNvPr id="44" name="AutoShape 20"/>
              <p:cNvSpPr>
                <a:spLocks noChangeArrowheads="1"/>
              </p:cNvSpPr>
              <p:nvPr/>
            </p:nvSpPr>
            <p:spPr bwMode="auto">
              <a:xfrm>
                <a:off x="4368" y="288"/>
                <a:ext cx="270" cy="192"/>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sp>
            <p:nvSpPr>
              <p:cNvPr id="45" name="AutoShape 21"/>
              <p:cNvSpPr>
                <a:spLocks noChangeArrowheads="1"/>
              </p:cNvSpPr>
              <p:nvPr/>
            </p:nvSpPr>
            <p:spPr bwMode="auto">
              <a:xfrm>
                <a:off x="4080" y="288"/>
                <a:ext cx="270" cy="192"/>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grpSp>
        <p:grpSp>
          <p:nvGrpSpPr>
            <p:cNvPr id="20499" name="Group 28"/>
            <p:cNvGrpSpPr/>
            <p:nvPr/>
          </p:nvGrpSpPr>
          <p:grpSpPr bwMode="auto">
            <a:xfrm>
              <a:off x="6732588" y="981075"/>
              <a:ext cx="885825" cy="304800"/>
              <a:chOff x="192" y="336"/>
              <a:chExt cx="558" cy="192"/>
            </a:xfrm>
          </p:grpSpPr>
          <p:sp>
            <p:nvSpPr>
              <p:cNvPr id="58" name="AutoShape 23"/>
              <p:cNvSpPr>
                <a:spLocks noChangeArrowheads="1"/>
              </p:cNvSpPr>
              <p:nvPr/>
            </p:nvSpPr>
            <p:spPr bwMode="auto">
              <a:xfrm>
                <a:off x="192" y="336"/>
                <a:ext cx="270" cy="192"/>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sp>
            <p:nvSpPr>
              <p:cNvPr id="59" name="AutoShape 26"/>
              <p:cNvSpPr>
                <a:spLocks noChangeArrowheads="1"/>
              </p:cNvSpPr>
              <p:nvPr/>
            </p:nvSpPr>
            <p:spPr bwMode="auto">
              <a:xfrm>
                <a:off x="480" y="336"/>
                <a:ext cx="270" cy="192"/>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grpSp>
      </p:grpSp>
      <p:sp>
        <p:nvSpPr>
          <p:cNvPr id="20502" name="矩形 222"/>
          <p:cNvSpPr>
            <a:spLocks noChangeArrowheads="1"/>
          </p:cNvSpPr>
          <p:nvPr/>
        </p:nvSpPr>
        <p:spPr bwMode="auto">
          <a:xfrm>
            <a:off x="395288" y="1490663"/>
            <a:ext cx="42481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latin typeface="Comic Sans MS" panose="030F0702030302020204" pitchFamily="66" charset="0"/>
              </a:rPr>
              <a:t>Yu Kaicheng is tall and thin. He has big eyes and short hair. He is a student of No10 Middle School. He studies very hard. He likes playing football and swimming.</a:t>
            </a:r>
            <a:r>
              <a:rPr lang="en-US" altLang="zh-CN">
                <a:latin typeface="Comic Sans MS" panose="030F0702030302020204" pitchFamily="66" charset="0"/>
              </a:rPr>
              <a:t> </a:t>
            </a:r>
            <a:r>
              <a:rPr lang="en-US" altLang="zh-CN" b="1">
                <a:latin typeface="Comic Sans MS" panose="030F0702030302020204" pitchFamily="66" charset="0"/>
              </a:rPr>
              <a:t>He often plays football after school. He’s good at it. But he can’t swim well.</a:t>
            </a:r>
          </a:p>
          <a:p>
            <a:endParaRPr lang="en-US" altLang="zh-CN" b="1">
              <a:latin typeface="Comic Sans MS" panose="030F0702030302020204" pitchFamily="66" charset="0"/>
            </a:endParaRPr>
          </a:p>
        </p:txBody>
      </p:sp>
      <p:sp>
        <p:nvSpPr>
          <p:cNvPr id="20503" name="矩形 222"/>
          <p:cNvSpPr>
            <a:spLocks noChangeArrowheads="1"/>
          </p:cNvSpPr>
          <p:nvPr/>
        </p:nvSpPr>
        <p:spPr bwMode="auto">
          <a:xfrm>
            <a:off x="4932363" y="1557338"/>
            <a:ext cx="4211637" cy="256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latin typeface="Comic Sans MS" panose="030F0702030302020204" pitchFamily="66" charset="0"/>
              </a:rPr>
              <a:t>Yu Kaicheng is tall and thin. His eyes are big. His hair is short. He is a student of No10 Middle School. He studies very hard. His hobbies are playing football and swimming. He often plays football after school in the playground with his friends. He’s good at it. But he can’t swim well.</a:t>
            </a:r>
          </a:p>
        </p:txBody>
      </p:sp>
      <p:sp>
        <p:nvSpPr>
          <p:cNvPr id="18457" name="Rectangle 25"/>
          <p:cNvSpPr>
            <a:spLocks noChangeArrowheads="1"/>
          </p:cNvSpPr>
          <p:nvPr/>
        </p:nvSpPr>
        <p:spPr bwMode="auto">
          <a:xfrm>
            <a:off x="3635375" y="1484313"/>
            <a:ext cx="965200" cy="369887"/>
          </a:xfrm>
          <a:prstGeom prst="rect">
            <a:avLst/>
          </a:prstGeom>
          <a:noFill/>
          <a:ln>
            <a:noFill/>
          </a:ln>
          <a:effectLst>
            <a:prstShdw prst="shdw11">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0000FF"/>
                </a:solidFill>
                <a:latin typeface="Comic Sans MS" panose="030F0702030302020204" pitchFamily="66" charset="0"/>
              </a:rPr>
              <a:t>He has</a:t>
            </a:r>
            <a:endParaRPr lang="zh-CN" altLang="en-US" b="1">
              <a:solidFill>
                <a:srgbClr val="0000FF"/>
              </a:solidFill>
              <a:latin typeface="Comic Sans MS" panose="030F0702030302020204" pitchFamily="66" charset="0"/>
            </a:endParaRPr>
          </a:p>
        </p:txBody>
      </p:sp>
      <p:sp>
        <p:nvSpPr>
          <p:cNvPr id="18458" name="Rectangle 26"/>
          <p:cNvSpPr>
            <a:spLocks noChangeArrowheads="1"/>
          </p:cNvSpPr>
          <p:nvPr/>
        </p:nvSpPr>
        <p:spPr bwMode="auto">
          <a:xfrm>
            <a:off x="2555875" y="2339975"/>
            <a:ext cx="1933575" cy="368300"/>
          </a:xfrm>
          <a:prstGeom prst="rect">
            <a:avLst/>
          </a:prstGeom>
          <a:noFill/>
          <a:ln>
            <a:noFill/>
          </a:ln>
          <a:effectLst>
            <a:prstShdw prst="shdw11">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0000FF"/>
                </a:solidFill>
                <a:latin typeface="Comic Sans MS" panose="030F0702030302020204" pitchFamily="66" charset="0"/>
              </a:rPr>
              <a:t>He likes playing</a:t>
            </a:r>
            <a:endParaRPr lang="zh-CN" altLang="en-US" b="1">
              <a:solidFill>
                <a:srgbClr val="0000FF"/>
              </a:solidFill>
              <a:latin typeface="Comic Sans MS" panose="030F0702030302020204" pitchFamily="66" charset="0"/>
            </a:endParaRPr>
          </a:p>
        </p:txBody>
      </p:sp>
      <p:sp>
        <p:nvSpPr>
          <p:cNvPr id="27" name="矩形 26"/>
          <p:cNvSpPr>
            <a:spLocks noChangeArrowheads="1"/>
          </p:cNvSpPr>
          <p:nvPr/>
        </p:nvSpPr>
        <p:spPr bwMode="auto">
          <a:xfrm>
            <a:off x="3635375" y="1484313"/>
            <a:ext cx="493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He</a:t>
            </a:r>
            <a:endParaRPr lang="zh-CN" altLang="en-US">
              <a:solidFill>
                <a:srgbClr val="FF0000"/>
              </a:solidFill>
            </a:endParaRPr>
          </a:p>
        </p:txBody>
      </p:sp>
      <p:sp>
        <p:nvSpPr>
          <p:cNvPr id="28" name="矩形 27"/>
          <p:cNvSpPr>
            <a:spLocks noChangeArrowheads="1"/>
          </p:cNvSpPr>
          <p:nvPr/>
        </p:nvSpPr>
        <p:spPr bwMode="auto">
          <a:xfrm>
            <a:off x="3214688" y="1763713"/>
            <a:ext cx="4937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He</a:t>
            </a:r>
            <a:endParaRPr lang="zh-CN" altLang="en-US">
              <a:solidFill>
                <a:srgbClr val="FF0000"/>
              </a:solidFill>
            </a:endParaRPr>
          </a:p>
        </p:txBody>
      </p:sp>
      <p:sp>
        <p:nvSpPr>
          <p:cNvPr id="29" name="矩形 28"/>
          <p:cNvSpPr>
            <a:spLocks noChangeArrowheads="1"/>
          </p:cNvSpPr>
          <p:nvPr/>
        </p:nvSpPr>
        <p:spPr bwMode="auto">
          <a:xfrm>
            <a:off x="4079875" y="2060575"/>
            <a:ext cx="492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He</a:t>
            </a:r>
            <a:endParaRPr lang="zh-CN" altLang="en-US">
              <a:solidFill>
                <a:srgbClr val="FF0000"/>
              </a:solidFill>
            </a:endParaRPr>
          </a:p>
        </p:txBody>
      </p:sp>
      <p:sp>
        <p:nvSpPr>
          <p:cNvPr id="30" name="矩形 29"/>
          <p:cNvSpPr>
            <a:spLocks noChangeArrowheads="1"/>
          </p:cNvSpPr>
          <p:nvPr/>
        </p:nvSpPr>
        <p:spPr bwMode="auto">
          <a:xfrm>
            <a:off x="2566988" y="2339975"/>
            <a:ext cx="492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He</a:t>
            </a:r>
            <a:endParaRPr lang="zh-CN" altLang="en-US">
              <a:solidFill>
                <a:srgbClr val="FF0000"/>
              </a:solidFill>
            </a:endParaRPr>
          </a:p>
        </p:txBody>
      </p:sp>
      <p:sp>
        <p:nvSpPr>
          <p:cNvPr id="32" name="矩形 31"/>
          <p:cNvSpPr>
            <a:spLocks noChangeArrowheads="1"/>
          </p:cNvSpPr>
          <p:nvPr/>
        </p:nvSpPr>
        <p:spPr bwMode="auto">
          <a:xfrm>
            <a:off x="2135188" y="3132138"/>
            <a:ext cx="4476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he</a:t>
            </a:r>
            <a:endParaRPr lang="zh-CN" altLang="en-US">
              <a:solidFill>
                <a:srgbClr val="FF0000"/>
              </a:solidFill>
            </a:endParaRPr>
          </a:p>
        </p:txBody>
      </p:sp>
      <p:sp>
        <p:nvSpPr>
          <p:cNvPr id="37" name="TextBox 36"/>
          <p:cNvSpPr txBox="1">
            <a:spLocks noChangeArrowheads="1"/>
          </p:cNvSpPr>
          <p:nvPr/>
        </p:nvSpPr>
        <p:spPr bwMode="auto">
          <a:xfrm>
            <a:off x="755650" y="4076700"/>
            <a:ext cx="1728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a:solidFill>
                  <a:srgbClr val="0000FF"/>
                </a:solidFill>
              </a:rPr>
              <a:t>句式单一</a:t>
            </a:r>
          </a:p>
        </p:txBody>
      </p:sp>
      <p:sp>
        <p:nvSpPr>
          <p:cNvPr id="38" name="TextBox 37"/>
          <p:cNvSpPr txBox="1">
            <a:spLocks noChangeArrowheads="1"/>
          </p:cNvSpPr>
          <p:nvPr/>
        </p:nvSpPr>
        <p:spPr bwMode="auto">
          <a:xfrm>
            <a:off x="5219700" y="4149725"/>
            <a:ext cx="17287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a:solidFill>
                  <a:srgbClr val="0000FF"/>
                </a:solidFill>
              </a:rPr>
              <a:t>句式灵活</a:t>
            </a:r>
          </a:p>
        </p:txBody>
      </p:sp>
      <p:sp>
        <p:nvSpPr>
          <p:cNvPr id="39" name="TextBox 38"/>
          <p:cNvSpPr txBox="1">
            <a:spLocks noChangeArrowheads="1"/>
          </p:cNvSpPr>
          <p:nvPr/>
        </p:nvSpPr>
        <p:spPr bwMode="auto">
          <a:xfrm>
            <a:off x="5219700" y="4581525"/>
            <a:ext cx="17287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a:solidFill>
                  <a:srgbClr val="0000FF"/>
                </a:solidFill>
              </a:rPr>
              <a:t>语言丰满</a:t>
            </a:r>
          </a:p>
        </p:txBody>
      </p:sp>
      <p:sp>
        <p:nvSpPr>
          <p:cNvPr id="40" name="矩形 39"/>
          <p:cNvSpPr>
            <a:spLocks noChangeArrowheads="1"/>
          </p:cNvSpPr>
          <p:nvPr/>
        </p:nvSpPr>
        <p:spPr bwMode="auto">
          <a:xfrm>
            <a:off x="8181975" y="1557338"/>
            <a:ext cx="638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His </a:t>
            </a:r>
            <a:endParaRPr lang="zh-CN" altLang="en-US">
              <a:solidFill>
                <a:srgbClr val="FF0000"/>
              </a:solidFill>
            </a:endParaRPr>
          </a:p>
        </p:txBody>
      </p:sp>
      <p:sp>
        <p:nvSpPr>
          <p:cNvPr id="41" name="矩形 40"/>
          <p:cNvSpPr>
            <a:spLocks noChangeArrowheads="1"/>
          </p:cNvSpPr>
          <p:nvPr/>
        </p:nvSpPr>
        <p:spPr bwMode="auto">
          <a:xfrm>
            <a:off x="6526213" y="1835150"/>
            <a:ext cx="638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His </a:t>
            </a:r>
            <a:endParaRPr lang="zh-CN" altLang="en-US">
              <a:solidFill>
                <a:srgbClr val="FF0000"/>
              </a:solidFill>
            </a:endParaRPr>
          </a:p>
        </p:txBody>
      </p:sp>
      <p:sp>
        <p:nvSpPr>
          <p:cNvPr id="42" name="矩形 41"/>
          <p:cNvSpPr>
            <a:spLocks noChangeArrowheads="1"/>
          </p:cNvSpPr>
          <p:nvPr/>
        </p:nvSpPr>
        <p:spPr bwMode="auto">
          <a:xfrm>
            <a:off x="8532813" y="1844675"/>
            <a:ext cx="492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He</a:t>
            </a:r>
            <a:endParaRPr lang="zh-CN" altLang="en-US">
              <a:solidFill>
                <a:srgbClr val="FF0000"/>
              </a:solidFill>
            </a:endParaRPr>
          </a:p>
        </p:txBody>
      </p:sp>
      <p:sp>
        <p:nvSpPr>
          <p:cNvPr id="46" name="矩形 45"/>
          <p:cNvSpPr>
            <a:spLocks noChangeArrowheads="1"/>
          </p:cNvSpPr>
          <p:nvPr/>
        </p:nvSpPr>
        <p:spPr bwMode="auto">
          <a:xfrm>
            <a:off x="4932363" y="2349500"/>
            <a:ext cx="5921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He </a:t>
            </a:r>
            <a:endParaRPr lang="zh-CN" altLang="en-US">
              <a:solidFill>
                <a:srgbClr val="FF0000"/>
              </a:solidFill>
            </a:endParaRPr>
          </a:p>
        </p:txBody>
      </p:sp>
      <p:sp>
        <p:nvSpPr>
          <p:cNvPr id="48" name="矩形 47"/>
          <p:cNvSpPr>
            <a:spLocks noChangeArrowheads="1"/>
          </p:cNvSpPr>
          <p:nvPr/>
        </p:nvSpPr>
        <p:spPr bwMode="auto">
          <a:xfrm>
            <a:off x="4916488" y="2924175"/>
            <a:ext cx="592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He </a:t>
            </a:r>
            <a:endParaRPr lang="zh-CN" altLang="en-US">
              <a:solidFill>
                <a:srgbClr val="FF0000"/>
              </a:solidFill>
            </a:endParaRPr>
          </a:p>
        </p:txBody>
      </p:sp>
      <p:sp>
        <p:nvSpPr>
          <p:cNvPr id="49" name="矩形 48"/>
          <p:cNvSpPr>
            <a:spLocks noChangeArrowheads="1"/>
          </p:cNvSpPr>
          <p:nvPr/>
        </p:nvSpPr>
        <p:spPr bwMode="auto">
          <a:xfrm>
            <a:off x="8243888" y="3500438"/>
            <a:ext cx="547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he </a:t>
            </a:r>
            <a:endParaRPr lang="zh-CN" altLang="en-US">
              <a:solidFill>
                <a:srgbClr val="FF0000"/>
              </a:solidFill>
            </a:endParaRPr>
          </a:p>
        </p:txBody>
      </p:sp>
      <p:sp>
        <p:nvSpPr>
          <p:cNvPr id="50" name="TextBox 49"/>
          <p:cNvSpPr txBox="1">
            <a:spLocks noChangeArrowheads="1"/>
          </p:cNvSpPr>
          <p:nvPr/>
        </p:nvSpPr>
        <p:spPr bwMode="auto">
          <a:xfrm>
            <a:off x="755650" y="4508500"/>
            <a:ext cx="1728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a:solidFill>
                  <a:srgbClr val="0000FF"/>
                </a:solidFill>
              </a:rPr>
              <a:t>语言贫乏</a:t>
            </a:r>
          </a:p>
        </p:txBody>
      </p:sp>
      <p:sp>
        <p:nvSpPr>
          <p:cNvPr id="51" name="Rectangle 25"/>
          <p:cNvSpPr>
            <a:spLocks noChangeArrowheads="1"/>
          </p:cNvSpPr>
          <p:nvPr/>
        </p:nvSpPr>
        <p:spPr bwMode="auto">
          <a:xfrm>
            <a:off x="395288" y="1763713"/>
            <a:ext cx="2911475" cy="369887"/>
          </a:xfrm>
          <a:prstGeom prst="rect">
            <a:avLst/>
          </a:prstGeom>
          <a:noFill/>
          <a:ln>
            <a:noFill/>
          </a:ln>
          <a:effectLst>
            <a:prstShdw prst="shdw11">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0000FF"/>
                </a:solidFill>
                <a:latin typeface="Comic Sans MS" panose="030F0702030302020204" pitchFamily="66" charset="0"/>
              </a:rPr>
              <a:t>big eyes and short hair.</a:t>
            </a:r>
            <a:endParaRPr lang="zh-CN" altLang="en-US" b="1">
              <a:solidFill>
                <a:srgbClr val="0000FF"/>
              </a:solidFill>
              <a:latin typeface="Comic Sans MS" panose="030F0702030302020204" pitchFamily="66" charset="0"/>
            </a:endParaRPr>
          </a:p>
        </p:txBody>
      </p:sp>
      <p:sp>
        <p:nvSpPr>
          <p:cNvPr id="52" name="Rectangle 26"/>
          <p:cNvSpPr>
            <a:spLocks noChangeArrowheads="1"/>
          </p:cNvSpPr>
          <p:nvPr/>
        </p:nvSpPr>
        <p:spPr bwMode="auto">
          <a:xfrm>
            <a:off x="395288" y="2565400"/>
            <a:ext cx="2727325" cy="368300"/>
          </a:xfrm>
          <a:prstGeom prst="rect">
            <a:avLst/>
          </a:prstGeom>
          <a:noFill/>
          <a:ln>
            <a:noFill/>
          </a:ln>
          <a:effectLst>
            <a:prstShdw prst="shdw11">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0000FF"/>
                </a:solidFill>
                <a:latin typeface="Comic Sans MS" panose="030F0702030302020204" pitchFamily="66" charset="0"/>
              </a:rPr>
              <a:t>football and swimming.</a:t>
            </a:r>
            <a:endParaRPr lang="zh-CN" altLang="en-US" b="1">
              <a:solidFill>
                <a:srgbClr val="0000FF"/>
              </a:solidFill>
              <a:latin typeface="Comic Sans MS" panose="030F0702030302020204" pitchFamily="66" charset="0"/>
            </a:endParaRPr>
          </a:p>
        </p:txBody>
      </p:sp>
      <p:sp>
        <p:nvSpPr>
          <p:cNvPr id="54" name="矩形 53"/>
          <p:cNvSpPr>
            <a:spLocks noChangeArrowheads="1"/>
          </p:cNvSpPr>
          <p:nvPr/>
        </p:nvSpPr>
        <p:spPr bwMode="auto">
          <a:xfrm>
            <a:off x="2987675" y="2565400"/>
            <a:ext cx="11795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0033CC"/>
                </a:solidFill>
                <a:latin typeface="Comic Sans MS" panose="030F0702030302020204" pitchFamily="66" charset="0"/>
              </a:rPr>
              <a:t>He often</a:t>
            </a:r>
            <a:endParaRPr lang="zh-CN" altLang="en-US">
              <a:solidFill>
                <a:srgbClr val="0033CC"/>
              </a:solidFill>
            </a:endParaRPr>
          </a:p>
        </p:txBody>
      </p:sp>
      <p:sp>
        <p:nvSpPr>
          <p:cNvPr id="55" name="矩形 54"/>
          <p:cNvSpPr>
            <a:spLocks noChangeArrowheads="1"/>
          </p:cNvSpPr>
          <p:nvPr/>
        </p:nvSpPr>
        <p:spPr bwMode="auto">
          <a:xfrm>
            <a:off x="395288" y="2852738"/>
            <a:ext cx="33289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0033CC"/>
                </a:solidFill>
                <a:latin typeface="Comic Sans MS" panose="030F0702030302020204" pitchFamily="66" charset="0"/>
              </a:rPr>
              <a:t>plays football after school. </a:t>
            </a:r>
            <a:endParaRPr lang="zh-CN" altLang="en-US">
              <a:solidFill>
                <a:srgbClr val="0033CC"/>
              </a:solidFill>
            </a:endParaRPr>
          </a:p>
        </p:txBody>
      </p:sp>
      <p:sp>
        <p:nvSpPr>
          <p:cNvPr id="56" name="矩形 55"/>
          <p:cNvSpPr>
            <a:spLocks noChangeArrowheads="1"/>
          </p:cNvSpPr>
          <p:nvPr/>
        </p:nvSpPr>
        <p:spPr bwMode="auto">
          <a:xfrm>
            <a:off x="8172450" y="1547813"/>
            <a:ext cx="638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His </a:t>
            </a:r>
            <a:endParaRPr lang="zh-CN" altLang="en-US">
              <a:solidFill>
                <a:srgbClr val="FF0000"/>
              </a:solidFill>
            </a:endParaRPr>
          </a:p>
        </p:txBody>
      </p:sp>
      <p:sp>
        <p:nvSpPr>
          <p:cNvPr id="57" name="矩形 56"/>
          <p:cNvSpPr>
            <a:spLocks noChangeArrowheads="1"/>
          </p:cNvSpPr>
          <p:nvPr/>
        </p:nvSpPr>
        <p:spPr bwMode="auto">
          <a:xfrm>
            <a:off x="4932363" y="1835150"/>
            <a:ext cx="38274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eyes are big.           is short. </a:t>
            </a:r>
            <a:endParaRPr lang="zh-CN" altLang="en-US">
              <a:solidFill>
                <a:srgbClr val="FF0000"/>
              </a:solidFill>
            </a:endParaRPr>
          </a:p>
        </p:txBody>
      </p:sp>
      <p:sp>
        <p:nvSpPr>
          <p:cNvPr id="61" name="矩形 60"/>
          <p:cNvSpPr>
            <a:spLocks noChangeArrowheads="1"/>
          </p:cNvSpPr>
          <p:nvPr/>
        </p:nvSpPr>
        <p:spPr bwMode="auto">
          <a:xfrm>
            <a:off x="4932363" y="2636838"/>
            <a:ext cx="457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solidFill>
                  <a:srgbClr val="FF0000"/>
                </a:solidFill>
                <a:latin typeface="Comic Sans MS" panose="030F0702030302020204" pitchFamily="66" charset="0"/>
              </a:rPr>
              <a:t>are playing football and swimming. </a:t>
            </a:r>
            <a:endParaRPr lang="zh-CN" altLang="en-US">
              <a:solidFill>
                <a:srgbClr val="FF0000"/>
              </a:solidFill>
            </a:endParaRPr>
          </a:p>
        </p:txBody>
      </p:sp>
      <p:sp>
        <p:nvSpPr>
          <p:cNvPr id="62" name="矩形 61"/>
          <p:cNvSpPr>
            <a:spLocks noChangeArrowheads="1"/>
          </p:cNvSpPr>
          <p:nvPr/>
        </p:nvSpPr>
        <p:spPr bwMode="auto">
          <a:xfrm>
            <a:off x="4932363" y="3492500"/>
            <a:ext cx="457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solidFill>
                  <a:srgbClr val="FF0000"/>
                </a:solidFill>
                <a:latin typeface="Comic Sans MS" panose="030F0702030302020204" pitchFamily="66" charset="0"/>
              </a:rPr>
              <a:t>friends. </a:t>
            </a:r>
            <a:endParaRPr lang="zh-CN" altLang="en-US">
              <a:solidFill>
                <a:srgbClr val="FF0000"/>
              </a:solidFill>
            </a:endParaRPr>
          </a:p>
        </p:txBody>
      </p:sp>
      <p:sp>
        <p:nvSpPr>
          <p:cNvPr id="63" name="矩形 62"/>
          <p:cNvSpPr>
            <a:spLocks noChangeArrowheads="1"/>
          </p:cNvSpPr>
          <p:nvPr/>
        </p:nvSpPr>
        <p:spPr bwMode="auto">
          <a:xfrm>
            <a:off x="4932363" y="2924175"/>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solidFill>
                  <a:srgbClr val="FF0000"/>
                </a:solidFill>
                <a:latin typeface="Comic Sans MS" panose="030F0702030302020204" pitchFamily="66" charset="0"/>
              </a:rPr>
              <a:t>He often plays football after</a:t>
            </a:r>
            <a:endParaRPr lang="zh-CN" altLang="en-US">
              <a:solidFill>
                <a:srgbClr val="FF0000"/>
              </a:solidFill>
            </a:endParaRPr>
          </a:p>
        </p:txBody>
      </p:sp>
      <p:sp>
        <p:nvSpPr>
          <p:cNvPr id="64" name="矩形 63"/>
          <p:cNvSpPr>
            <a:spLocks noChangeArrowheads="1"/>
          </p:cNvSpPr>
          <p:nvPr/>
        </p:nvSpPr>
        <p:spPr bwMode="auto">
          <a:xfrm>
            <a:off x="4932363" y="3203575"/>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solidFill>
                  <a:srgbClr val="FF0000"/>
                </a:solidFill>
                <a:latin typeface="Comic Sans MS" panose="030F0702030302020204" pitchFamily="66" charset="0"/>
              </a:rPr>
              <a:t>school in the playground with his</a:t>
            </a:r>
            <a:endParaRPr lang="zh-CN" altLang="en-US">
              <a:solidFill>
                <a:srgbClr val="FF0000"/>
              </a:solidFill>
            </a:endParaRPr>
          </a:p>
        </p:txBody>
      </p:sp>
      <p:sp>
        <p:nvSpPr>
          <p:cNvPr id="65" name="矩形 64"/>
          <p:cNvSpPr>
            <a:spLocks noChangeArrowheads="1"/>
          </p:cNvSpPr>
          <p:nvPr/>
        </p:nvSpPr>
        <p:spPr bwMode="auto">
          <a:xfrm>
            <a:off x="4932363" y="1844675"/>
            <a:ext cx="784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eyes </a:t>
            </a:r>
            <a:endParaRPr lang="zh-CN" altLang="en-US">
              <a:solidFill>
                <a:srgbClr val="FF0000"/>
              </a:solidFill>
            </a:endParaRPr>
          </a:p>
        </p:txBody>
      </p:sp>
      <p:sp>
        <p:nvSpPr>
          <p:cNvPr id="66" name="矩形 65"/>
          <p:cNvSpPr>
            <a:spLocks noChangeArrowheads="1"/>
          </p:cNvSpPr>
          <p:nvPr/>
        </p:nvSpPr>
        <p:spPr bwMode="auto">
          <a:xfrm>
            <a:off x="6948488" y="1844675"/>
            <a:ext cx="719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hair </a:t>
            </a:r>
            <a:endParaRPr lang="zh-CN" altLang="en-US">
              <a:solidFill>
                <a:srgbClr val="FF0000"/>
              </a:solidFill>
            </a:endParaRPr>
          </a:p>
        </p:txBody>
      </p:sp>
      <p:sp>
        <p:nvSpPr>
          <p:cNvPr id="67" name="矩形 66"/>
          <p:cNvSpPr>
            <a:spLocks noChangeArrowheads="1"/>
          </p:cNvSpPr>
          <p:nvPr/>
        </p:nvSpPr>
        <p:spPr bwMode="auto">
          <a:xfrm>
            <a:off x="7918450" y="2411413"/>
            <a:ext cx="1117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hobbies </a:t>
            </a:r>
            <a:endParaRPr lang="zh-CN" altLang="en-US">
              <a:solidFill>
                <a:srgbClr val="FF0000"/>
              </a:solidFill>
            </a:endParaRPr>
          </a:p>
        </p:txBody>
      </p:sp>
      <p:sp>
        <p:nvSpPr>
          <p:cNvPr id="68" name="矩形 67"/>
          <p:cNvSpPr>
            <a:spLocks noChangeArrowheads="1"/>
          </p:cNvSpPr>
          <p:nvPr/>
        </p:nvSpPr>
        <p:spPr bwMode="auto">
          <a:xfrm>
            <a:off x="7462838" y="2349500"/>
            <a:ext cx="638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His </a:t>
            </a:r>
            <a:endParaRPr lang="zh-CN" altLang="en-US">
              <a:solidFill>
                <a:srgbClr val="FF0000"/>
              </a:solidFill>
            </a:endParaRPr>
          </a:p>
        </p:txBody>
      </p:sp>
      <p:sp>
        <p:nvSpPr>
          <p:cNvPr id="31" name="矩形 30"/>
          <p:cNvSpPr>
            <a:spLocks noChangeArrowheads="1"/>
          </p:cNvSpPr>
          <p:nvPr/>
        </p:nvSpPr>
        <p:spPr bwMode="auto">
          <a:xfrm>
            <a:off x="2987675" y="2565400"/>
            <a:ext cx="488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0000"/>
                </a:solidFill>
                <a:latin typeface="Comic Sans MS" panose="030F0702030302020204" pitchFamily="66" charset="0"/>
              </a:rPr>
              <a:t>He</a:t>
            </a:r>
            <a:endParaRPr lang="zh-CN" altLang="en-US">
              <a:solidFill>
                <a:srgbClr val="FF0000"/>
              </a:solidFil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subTnLst>
                                    <p:audio>
                                      <p:cMediaNode>
                                        <p:cTn display="0" masterRel="sameClick">
                                          <p:stCondLst>
                                            <p:cond evt="begin" delay="0">
                                              <p:tn val="5"/>
                                            </p:cond>
                                          </p:stCondLst>
                                          <p:endCondLst>
                                            <p:cond evt="onStopAudio" delay="0">
                                              <p:tgtEl>
                                                <p:sldTgt/>
                                              </p:tgtEl>
                                            </p:cond>
                                          </p:endCondLst>
                                        </p:cTn>
                                        <p:tgtEl>
                                          <p:sndTgt r:embed="rId3" name="click.wav"/>
                                        </p:tgtEl>
                                      </p:cMediaNode>
                                    </p:audio>
                                  </p:subTnLst>
                                </p:cTn>
                              </p:par>
                              <p:par>
                                <p:cTn id="8" presetID="3" presetClass="entr" presetSubtype="1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blinds(horizontal)">
                                      <p:cBhvr>
                                        <p:cTn id="10" dur="500"/>
                                        <p:tgtEl>
                                          <p:spTgt spid="2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blinds(horizontal)">
                                      <p:cBhvr>
                                        <p:cTn id="13" dur="500"/>
                                        <p:tgtEl>
                                          <p:spTgt spid="2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blinds(horizontal)">
                                      <p:cBhvr>
                                        <p:cTn id="16" dur="500"/>
                                        <p:tgtEl>
                                          <p:spTgt spid="3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blinds(horizontal)">
                                      <p:cBhvr>
                                        <p:cTn id="19" dur="500"/>
                                        <p:tgtEl>
                                          <p:spTgt spid="3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blinds(horizontal)">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blinds(horizontal)">
                                      <p:cBhvr>
                                        <p:cTn id="27" dur="500"/>
                                        <p:tgtEl>
                                          <p:spTgt spid="40"/>
                                        </p:tgtEl>
                                      </p:cBhvr>
                                    </p:animEffect>
                                  </p:childTnLst>
                                  <p:subTnLst>
                                    <p:audio>
                                      <p:cMediaNode>
                                        <p:cTn display="0" masterRel="sameClick">
                                          <p:stCondLst>
                                            <p:cond evt="begin" delay="0">
                                              <p:tn val="25"/>
                                            </p:cond>
                                          </p:stCondLst>
                                          <p:endCondLst>
                                            <p:cond evt="onStopAudio" delay="0">
                                              <p:tgtEl>
                                                <p:sldTgt/>
                                              </p:tgtEl>
                                            </p:cond>
                                          </p:endCondLst>
                                        </p:cTn>
                                        <p:tgtEl>
                                          <p:sndTgt r:embed="rId3" name="click.wav"/>
                                        </p:tgtEl>
                                      </p:cMediaNode>
                                    </p:audio>
                                  </p:subTnLst>
                                </p:cTn>
                              </p:par>
                              <p:par>
                                <p:cTn id="28" presetID="3" presetClass="entr" presetSubtype="10" fill="hold" grpId="0" nodeType="withEffect">
                                  <p:stCondLst>
                                    <p:cond delay="0"/>
                                  </p:stCondLst>
                                  <p:childTnLst>
                                    <p:set>
                                      <p:cBhvr>
                                        <p:cTn id="29" dur="1" fill="hold">
                                          <p:stCondLst>
                                            <p:cond delay="0"/>
                                          </p:stCondLst>
                                        </p:cTn>
                                        <p:tgtEl>
                                          <p:spTgt spid="65"/>
                                        </p:tgtEl>
                                        <p:attrNameLst>
                                          <p:attrName>style.visibility</p:attrName>
                                        </p:attrNameLst>
                                      </p:cBhvr>
                                      <p:to>
                                        <p:strVal val="visible"/>
                                      </p:to>
                                    </p:set>
                                    <p:animEffect transition="in" filter="blinds(horizontal)">
                                      <p:cBhvr>
                                        <p:cTn id="30" dur="500"/>
                                        <p:tgtEl>
                                          <p:spTgt spid="65"/>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animEffect transition="in" filter="blinds(horizontal)">
                                      <p:cBhvr>
                                        <p:cTn id="33" dur="500"/>
                                        <p:tgtEl>
                                          <p:spTgt spid="41"/>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blinds(horizontal)">
                                      <p:cBhvr>
                                        <p:cTn id="36" dur="500"/>
                                        <p:tgtEl>
                                          <p:spTgt spid="66"/>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blinds(horizontal)">
                                      <p:cBhvr>
                                        <p:cTn id="39" dur="500"/>
                                        <p:tgtEl>
                                          <p:spTgt spid="42"/>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blinds(horizontal)">
                                      <p:cBhvr>
                                        <p:cTn id="42" dur="500"/>
                                        <p:tgtEl>
                                          <p:spTgt spid="46"/>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67"/>
                                        </p:tgtEl>
                                        <p:attrNameLst>
                                          <p:attrName>style.visibility</p:attrName>
                                        </p:attrNameLst>
                                      </p:cBhvr>
                                      <p:to>
                                        <p:strVal val="visible"/>
                                      </p:to>
                                    </p:set>
                                    <p:animEffect transition="in" filter="blinds(horizontal)">
                                      <p:cBhvr>
                                        <p:cTn id="45" dur="500"/>
                                        <p:tgtEl>
                                          <p:spTgt spid="67"/>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48"/>
                                        </p:tgtEl>
                                        <p:attrNameLst>
                                          <p:attrName>style.visibility</p:attrName>
                                        </p:attrNameLst>
                                      </p:cBhvr>
                                      <p:to>
                                        <p:strVal val="visible"/>
                                      </p:to>
                                    </p:set>
                                    <p:animEffect transition="in" filter="blinds(horizontal)">
                                      <p:cBhvr>
                                        <p:cTn id="48" dur="500"/>
                                        <p:tgtEl>
                                          <p:spTgt spid="48"/>
                                        </p:tgtEl>
                                      </p:cBhvr>
                                    </p:animEffect>
                                  </p:childTnLst>
                                  <p:subTnLst>
                                    <p:audio>
                                      <p:cMediaNode>
                                        <p:cTn display="0" masterRel="sameClick">
                                          <p:stCondLst>
                                            <p:cond evt="begin" delay="0">
                                              <p:tn val="46"/>
                                            </p:cond>
                                          </p:stCondLst>
                                          <p:endCondLst>
                                            <p:cond evt="onStopAudio" delay="0">
                                              <p:tgtEl>
                                                <p:sldTgt/>
                                              </p:tgtEl>
                                            </p:cond>
                                          </p:endCondLst>
                                        </p:cTn>
                                        <p:tgtEl>
                                          <p:sndTgt r:embed="rId3" name="click.wav"/>
                                        </p:tgtEl>
                                      </p:cMediaNode>
                                    </p:audio>
                                  </p:subTnLst>
                                </p:cTn>
                              </p:par>
                              <p:par>
                                <p:cTn id="49" presetID="3" presetClass="entr" presetSubtype="10" fill="hold" grpId="0" nodeType="withEffect">
                                  <p:stCondLst>
                                    <p:cond delay="0"/>
                                  </p:stCondLst>
                                  <p:childTnLst>
                                    <p:set>
                                      <p:cBhvr>
                                        <p:cTn id="50" dur="1" fill="hold">
                                          <p:stCondLst>
                                            <p:cond delay="0"/>
                                          </p:stCondLst>
                                        </p:cTn>
                                        <p:tgtEl>
                                          <p:spTgt spid="68"/>
                                        </p:tgtEl>
                                        <p:attrNameLst>
                                          <p:attrName>style.visibility</p:attrName>
                                        </p:attrNameLst>
                                      </p:cBhvr>
                                      <p:to>
                                        <p:strVal val="visible"/>
                                      </p:to>
                                    </p:set>
                                    <p:animEffect transition="in" filter="blinds(horizontal)">
                                      <p:cBhvr>
                                        <p:cTn id="51" dur="500"/>
                                        <p:tgtEl>
                                          <p:spTgt spid="68"/>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49"/>
                                        </p:tgtEl>
                                        <p:attrNameLst>
                                          <p:attrName>style.visibility</p:attrName>
                                        </p:attrNameLst>
                                      </p:cBhvr>
                                      <p:to>
                                        <p:strVal val="visible"/>
                                      </p:to>
                                    </p:set>
                                    <p:animEffect transition="in" filter="blinds(horizontal)">
                                      <p:cBhvr>
                                        <p:cTn id="54" dur="500"/>
                                        <p:tgtEl>
                                          <p:spTgt spid="49"/>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blinds(horizontal)">
                                      <p:cBhvr>
                                        <p:cTn id="59" dur="500"/>
                                        <p:tgtEl>
                                          <p:spTgt spid="37"/>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blinds(horizontal)">
                                      <p:cBhvr>
                                        <p:cTn id="64" dur="500"/>
                                        <p:tgtEl>
                                          <p:spTgt spid="38"/>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18457"/>
                                        </p:tgtEl>
                                        <p:attrNameLst>
                                          <p:attrName>style.visibility</p:attrName>
                                        </p:attrNameLst>
                                      </p:cBhvr>
                                      <p:to>
                                        <p:strVal val="visible"/>
                                      </p:to>
                                    </p:set>
                                    <p:animEffect transition="in" filter="blinds(horizontal)">
                                      <p:cBhvr>
                                        <p:cTn id="69" dur="500"/>
                                        <p:tgtEl>
                                          <p:spTgt spid="18457"/>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51"/>
                                        </p:tgtEl>
                                        <p:attrNameLst>
                                          <p:attrName>style.visibility</p:attrName>
                                        </p:attrNameLst>
                                      </p:cBhvr>
                                      <p:to>
                                        <p:strVal val="visible"/>
                                      </p:to>
                                    </p:set>
                                    <p:animEffect transition="in" filter="blinds(horizontal)">
                                      <p:cBhvr>
                                        <p:cTn id="72" dur="500"/>
                                        <p:tgtEl>
                                          <p:spTgt spid="51"/>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18458"/>
                                        </p:tgtEl>
                                        <p:attrNameLst>
                                          <p:attrName>style.visibility</p:attrName>
                                        </p:attrNameLst>
                                      </p:cBhvr>
                                      <p:to>
                                        <p:strVal val="visible"/>
                                      </p:to>
                                    </p:set>
                                    <p:animEffect transition="in" filter="blinds(horizontal)">
                                      <p:cBhvr>
                                        <p:cTn id="75" dur="500"/>
                                        <p:tgtEl>
                                          <p:spTgt spid="18458"/>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52"/>
                                        </p:tgtEl>
                                        <p:attrNameLst>
                                          <p:attrName>style.visibility</p:attrName>
                                        </p:attrNameLst>
                                      </p:cBhvr>
                                      <p:to>
                                        <p:strVal val="visible"/>
                                      </p:to>
                                    </p:set>
                                    <p:animEffect transition="in" filter="blinds(horizontal)">
                                      <p:cBhvr>
                                        <p:cTn id="78" dur="500"/>
                                        <p:tgtEl>
                                          <p:spTgt spid="52"/>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56"/>
                                        </p:tgtEl>
                                        <p:attrNameLst>
                                          <p:attrName>style.visibility</p:attrName>
                                        </p:attrNameLst>
                                      </p:cBhvr>
                                      <p:to>
                                        <p:strVal val="visible"/>
                                      </p:to>
                                    </p:set>
                                    <p:animEffect transition="in" filter="blinds(horizontal)">
                                      <p:cBhvr>
                                        <p:cTn id="83" dur="500"/>
                                        <p:tgtEl>
                                          <p:spTgt spid="56"/>
                                        </p:tgtEl>
                                      </p:cBhvr>
                                    </p:animEffect>
                                  </p:childTnLst>
                                </p:cTn>
                              </p:par>
                              <p:par>
                                <p:cTn id="84" presetID="3" presetClass="entr" presetSubtype="10" fill="hold" grpId="0" nodeType="withEffect">
                                  <p:stCondLst>
                                    <p:cond delay="0"/>
                                  </p:stCondLst>
                                  <p:childTnLst>
                                    <p:set>
                                      <p:cBhvr>
                                        <p:cTn id="85" dur="1" fill="hold">
                                          <p:stCondLst>
                                            <p:cond delay="0"/>
                                          </p:stCondLst>
                                        </p:cTn>
                                        <p:tgtEl>
                                          <p:spTgt spid="57"/>
                                        </p:tgtEl>
                                        <p:attrNameLst>
                                          <p:attrName>style.visibility</p:attrName>
                                        </p:attrNameLst>
                                      </p:cBhvr>
                                      <p:to>
                                        <p:strVal val="visible"/>
                                      </p:to>
                                    </p:set>
                                    <p:animEffect transition="in" filter="blinds(horizontal)">
                                      <p:cBhvr>
                                        <p:cTn id="86" dur="500"/>
                                        <p:tgtEl>
                                          <p:spTgt spid="57"/>
                                        </p:tgtEl>
                                      </p:cBhvr>
                                    </p:animEffect>
                                  </p:childTnLst>
                                </p:cTn>
                              </p:par>
                              <p:par>
                                <p:cTn id="87" presetID="3" presetClass="entr" presetSubtype="10" fill="hold" grpId="0" nodeType="withEffect">
                                  <p:stCondLst>
                                    <p:cond delay="0"/>
                                  </p:stCondLst>
                                  <p:childTnLst>
                                    <p:set>
                                      <p:cBhvr>
                                        <p:cTn id="88" dur="1" fill="hold">
                                          <p:stCondLst>
                                            <p:cond delay="0"/>
                                          </p:stCondLst>
                                        </p:cTn>
                                        <p:tgtEl>
                                          <p:spTgt spid="61"/>
                                        </p:tgtEl>
                                        <p:attrNameLst>
                                          <p:attrName>style.visibility</p:attrName>
                                        </p:attrNameLst>
                                      </p:cBhvr>
                                      <p:to>
                                        <p:strVal val="visible"/>
                                      </p:to>
                                    </p:set>
                                    <p:animEffect transition="in" filter="blinds(horizontal)">
                                      <p:cBhvr>
                                        <p:cTn id="89" dur="500"/>
                                        <p:tgtEl>
                                          <p:spTgt spid="61"/>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54"/>
                                        </p:tgtEl>
                                        <p:attrNameLst>
                                          <p:attrName>style.visibility</p:attrName>
                                        </p:attrNameLst>
                                      </p:cBhvr>
                                      <p:to>
                                        <p:strVal val="visible"/>
                                      </p:to>
                                    </p:set>
                                    <p:animEffect transition="in" filter="blinds(horizontal)">
                                      <p:cBhvr>
                                        <p:cTn id="94" dur="500"/>
                                        <p:tgtEl>
                                          <p:spTgt spid="54"/>
                                        </p:tgtEl>
                                      </p:cBhvr>
                                    </p:animEffect>
                                  </p:childTnLst>
                                </p:cTn>
                              </p:par>
                              <p:par>
                                <p:cTn id="95" presetID="3" presetClass="entr" presetSubtype="10" fill="hold" grpId="0" nodeType="withEffect">
                                  <p:stCondLst>
                                    <p:cond delay="0"/>
                                  </p:stCondLst>
                                  <p:childTnLst>
                                    <p:set>
                                      <p:cBhvr>
                                        <p:cTn id="96" dur="1" fill="hold">
                                          <p:stCondLst>
                                            <p:cond delay="0"/>
                                          </p:stCondLst>
                                        </p:cTn>
                                        <p:tgtEl>
                                          <p:spTgt spid="55"/>
                                        </p:tgtEl>
                                        <p:attrNameLst>
                                          <p:attrName>style.visibility</p:attrName>
                                        </p:attrNameLst>
                                      </p:cBhvr>
                                      <p:to>
                                        <p:strVal val="visible"/>
                                      </p:to>
                                    </p:set>
                                    <p:animEffect transition="in" filter="blinds(horizontal)">
                                      <p:cBhvr>
                                        <p:cTn id="97" dur="500"/>
                                        <p:tgtEl>
                                          <p:spTgt spid="55"/>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63"/>
                                        </p:tgtEl>
                                        <p:attrNameLst>
                                          <p:attrName>style.visibility</p:attrName>
                                        </p:attrNameLst>
                                      </p:cBhvr>
                                      <p:to>
                                        <p:strVal val="visible"/>
                                      </p:to>
                                    </p:set>
                                    <p:animEffect transition="in" filter="blinds(horizontal)">
                                      <p:cBhvr>
                                        <p:cTn id="102" dur="500"/>
                                        <p:tgtEl>
                                          <p:spTgt spid="63"/>
                                        </p:tgtEl>
                                      </p:cBhvr>
                                    </p:animEffect>
                                  </p:childTnLst>
                                </p:cTn>
                              </p:par>
                              <p:par>
                                <p:cTn id="103" presetID="3" presetClass="entr" presetSubtype="10" fill="hold" grpId="0" nodeType="withEffect">
                                  <p:stCondLst>
                                    <p:cond delay="0"/>
                                  </p:stCondLst>
                                  <p:childTnLst>
                                    <p:set>
                                      <p:cBhvr>
                                        <p:cTn id="104" dur="1" fill="hold">
                                          <p:stCondLst>
                                            <p:cond delay="0"/>
                                          </p:stCondLst>
                                        </p:cTn>
                                        <p:tgtEl>
                                          <p:spTgt spid="64"/>
                                        </p:tgtEl>
                                        <p:attrNameLst>
                                          <p:attrName>style.visibility</p:attrName>
                                        </p:attrNameLst>
                                      </p:cBhvr>
                                      <p:to>
                                        <p:strVal val="visible"/>
                                      </p:to>
                                    </p:set>
                                    <p:animEffect transition="in" filter="blinds(horizontal)">
                                      <p:cBhvr>
                                        <p:cTn id="105" dur="500"/>
                                        <p:tgtEl>
                                          <p:spTgt spid="64"/>
                                        </p:tgtEl>
                                      </p:cBhvr>
                                    </p:animEffect>
                                  </p:childTnLst>
                                </p:cTn>
                              </p:par>
                              <p:par>
                                <p:cTn id="106" presetID="3" presetClass="entr" presetSubtype="10" fill="hold" grpId="0" nodeType="withEffect">
                                  <p:stCondLst>
                                    <p:cond delay="0"/>
                                  </p:stCondLst>
                                  <p:childTnLst>
                                    <p:set>
                                      <p:cBhvr>
                                        <p:cTn id="107" dur="1" fill="hold">
                                          <p:stCondLst>
                                            <p:cond delay="0"/>
                                          </p:stCondLst>
                                        </p:cTn>
                                        <p:tgtEl>
                                          <p:spTgt spid="62"/>
                                        </p:tgtEl>
                                        <p:attrNameLst>
                                          <p:attrName>style.visibility</p:attrName>
                                        </p:attrNameLst>
                                      </p:cBhvr>
                                      <p:to>
                                        <p:strVal val="visible"/>
                                      </p:to>
                                    </p:set>
                                    <p:animEffect transition="in" filter="blinds(horizontal)">
                                      <p:cBhvr>
                                        <p:cTn id="108" dur="500"/>
                                        <p:tgtEl>
                                          <p:spTgt spid="62"/>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ntr" presetSubtype="10" fill="hold" grpId="0" nodeType="clickEffect">
                                  <p:stCondLst>
                                    <p:cond delay="0"/>
                                  </p:stCondLst>
                                  <p:childTnLst>
                                    <p:set>
                                      <p:cBhvr>
                                        <p:cTn id="112" dur="1" fill="hold">
                                          <p:stCondLst>
                                            <p:cond delay="0"/>
                                          </p:stCondLst>
                                        </p:cTn>
                                        <p:tgtEl>
                                          <p:spTgt spid="39"/>
                                        </p:tgtEl>
                                        <p:attrNameLst>
                                          <p:attrName>style.visibility</p:attrName>
                                        </p:attrNameLst>
                                      </p:cBhvr>
                                      <p:to>
                                        <p:strVal val="visible"/>
                                      </p:to>
                                    </p:set>
                                    <p:animEffect transition="in" filter="blinds(horizontal)">
                                      <p:cBhvr>
                                        <p:cTn id="113" dur="500"/>
                                        <p:tgtEl>
                                          <p:spTgt spid="39"/>
                                        </p:tgtEl>
                                      </p:cBhvr>
                                    </p:animEffect>
                                  </p:childTnLst>
                                </p:cTn>
                              </p:par>
                            </p:childTnLst>
                          </p:cTn>
                        </p:par>
                      </p:childTnLst>
                    </p:cTn>
                  </p:par>
                  <p:par>
                    <p:cTn id="114" fill="hold">
                      <p:stCondLst>
                        <p:cond delay="indefinite"/>
                      </p:stCondLst>
                      <p:childTnLst>
                        <p:par>
                          <p:cTn id="115" fill="hold">
                            <p:stCondLst>
                              <p:cond delay="0"/>
                            </p:stCondLst>
                            <p:childTnLst>
                              <p:par>
                                <p:cTn id="116" presetID="3" presetClass="entr" presetSubtype="10" fill="hold" grpId="0" nodeType="clickEffect">
                                  <p:stCondLst>
                                    <p:cond delay="0"/>
                                  </p:stCondLst>
                                  <p:childTnLst>
                                    <p:set>
                                      <p:cBhvr>
                                        <p:cTn id="117" dur="1" fill="hold">
                                          <p:stCondLst>
                                            <p:cond delay="0"/>
                                          </p:stCondLst>
                                        </p:cTn>
                                        <p:tgtEl>
                                          <p:spTgt spid="50"/>
                                        </p:tgtEl>
                                        <p:attrNameLst>
                                          <p:attrName>style.visibility</p:attrName>
                                        </p:attrNameLst>
                                      </p:cBhvr>
                                      <p:to>
                                        <p:strVal val="visible"/>
                                      </p:to>
                                    </p:set>
                                    <p:animEffect transition="in" filter="blinds(horizontal)">
                                      <p:cBhvr>
                                        <p:cTn id="118" dur="500"/>
                                        <p:tgtEl>
                                          <p:spTgt spid="50"/>
                                        </p:tgtEl>
                                      </p:cBhvr>
                                    </p:animEffect>
                                  </p:childTnLst>
                                </p:cTn>
                              </p:par>
                            </p:childTnLst>
                          </p:cTn>
                        </p:par>
                      </p:childTnLst>
                    </p:cTn>
                  </p:par>
                  <p:par>
                    <p:cTn id="119" fill="hold">
                      <p:stCondLst>
                        <p:cond delay="indefinite"/>
                      </p:stCondLst>
                      <p:childTnLst>
                        <p:par>
                          <p:cTn id="120" fill="hold">
                            <p:stCondLst>
                              <p:cond delay="0"/>
                            </p:stCondLst>
                            <p:childTnLst>
                              <p:par>
                                <p:cTn id="121" presetID="3" presetClass="entr" presetSubtype="10" fill="hold" nodeType="clickEffect">
                                  <p:stCondLst>
                                    <p:cond delay="0"/>
                                  </p:stCondLst>
                                  <p:childTnLst>
                                    <p:set>
                                      <p:cBhvr>
                                        <p:cTn id="122" dur="1" fill="hold">
                                          <p:stCondLst>
                                            <p:cond delay="0"/>
                                          </p:stCondLst>
                                        </p:cTn>
                                        <p:tgtEl>
                                          <p:spTgt spid="53"/>
                                        </p:tgtEl>
                                        <p:attrNameLst>
                                          <p:attrName>style.visibility</p:attrName>
                                        </p:attrNameLst>
                                      </p:cBhvr>
                                      <p:to>
                                        <p:strVal val="visible"/>
                                      </p:to>
                                    </p:set>
                                    <p:animEffect transition="in" filter="blinds(horizontal)">
                                      <p:cBhvr>
                                        <p:cTn id="123" dur="500"/>
                                        <p:tgtEl>
                                          <p:spTgt spid="53"/>
                                        </p:tgtEl>
                                      </p:cBhvr>
                                    </p:animEffect>
                                  </p:childTnLst>
                                  <p:subTnLst>
                                    <p:audio>
                                      <p:cMediaNode>
                                        <p:cTn display="0" masterRel="sameClick">
                                          <p:stCondLst>
                                            <p:cond evt="begin" delay="0">
                                              <p:tn val="121"/>
                                            </p:cond>
                                          </p:stCondLst>
                                          <p:endCondLst>
                                            <p:cond evt="onStopAudio" delay="0">
                                              <p:tgtEl>
                                                <p:sldTgt/>
                                              </p:tgtEl>
                                            </p:cond>
                                          </p:endCondLst>
                                        </p:cTn>
                                        <p:tgtEl>
                                          <p:sndTgt r:embed="rId3" name="click.wav"/>
                                        </p:tgtEl>
                                      </p:cMediaNode>
                                    </p:audio>
                                  </p:subTnLst>
                                </p:cTn>
                              </p:par>
                              <p:par>
                                <p:cTn id="124" presetID="3" presetClass="entr" presetSubtype="10" fill="hold" nodeType="withEffect">
                                  <p:stCondLst>
                                    <p:cond delay="0"/>
                                  </p:stCondLst>
                                  <p:childTnLst>
                                    <p:set>
                                      <p:cBhvr>
                                        <p:cTn id="125" dur="1" fill="hold">
                                          <p:stCondLst>
                                            <p:cond delay="0"/>
                                          </p:stCondLst>
                                        </p:cTn>
                                        <p:tgtEl>
                                          <p:spTgt spid="2"/>
                                        </p:tgtEl>
                                        <p:attrNameLst>
                                          <p:attrName>style.visibility</p:attrName>
                                        </p:attrNameLst>
                                      </p:cBhvr>
                                      <p:to>
                                        <p:strVal val="visible"/>
                                      </p:to>
                                    </p:set>
                                    <p:animEffect transition="in" filter="blinds(horizontal)">
                                      <p:cBhvr>
                                        <p:cTn id="126" dur="500"/>
                                        <p:tgtEl>
                                          <p:spTgt spid="2"/>
                                        </p:tgtEl>
                                      </p:cBhvr>
                                    </p:animEffect>
                                  </p:childTnLst>
                                </p:cTn>
                              </p:par>
                            </p:childTnLst>
                          </p:cTn>
                        </p:par>
                      </p:childTnLst>
                    </p:cTn>
                  </p:par>
                  <p:par>
                    <p:cTn id="127" fill="hold">
                      <p:stCondLst>
                        <p:cond delay="indefinite"/>
                      </p:stCondLst>
                      <p:childTnLst>
                        <p:par>
                          <p:cTn id="128" fill="hold">
                            <p:stCondLst>
                              <p:cond delay="0"/>
                            </p:stCondLst>
                            <p:childTnLst>
                              <p:par>
                                <p:cTn id="129" presetID="3" presetClass="entr" presetSubtype="10" fill="hold" nodeType="clickEffect">
                                  <p:stCondLst>
                                    <p:cond delay="0"/>
                                  </p:stCondLst>
                                  <p:childTnLst>
                                    <p:set>
                                      <p:cBhvr>
                                        <p:cTn id="130" dur="1" fill="hold">
                                          <p:stCondLst>
                                            <p:cond delay="0"/>
                                          </p:stCondLst>
                                        </p:cTn>
                                        <p:tgtEl>
                                          <p:spTgt spid="3"/>
                                        </p:tgtEl>
                                        <p:attrNameLst>
                                          <p:attrName>style.visibility</p:attrName>
                                        </p:attrNameLst>
                                      </p:cBhvr>
                                      <p:to>
                                        <p:strVal val="visible"/>
                                      </p:to>
                                    </p:set>
                                    <p:animEffect transition="in" filter="blinds(horizontal)">
                                      <p:cBhvr>
                                        <p:cTn id="131" dur="500"/>
                                        <p:tgtEl>
                                          <p:spTgt spid="3"/>
                                        </p:tgtEl>
                                      </p:cBhvr>
                                    </p:animEffect>
                                  </p:childTnLst>
                                  <p:subTnLst>
                                    <p:audio>
                                      <p:cMediaNode>
                                        <p:cTn display="0" masterRel="sameClick">
                                          <p:stCondLst>
                                            <p:cond evt="begin" delay="0">
                                              <p:tn val="129"/>
                                            </p:cond>
                                          </p:stCondLst>
                                          <p:endCondLst>
                                            <p:cond evt="onStopAudio" delay="0">
                                              <p:tgtEl>
                                                <p:sldTgt/>
                                              </p:tgtEl>
                                            </p:cond>
                                          </p:endCondLst>
                                        </p:cTn>
                                        <p:tgtEl>
                                          <p:sndTgt r:embed="rId3"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7" grpId="0"/>
      <p:bldP spid="18458" grpId="0"/>
      <p:bldP spid="27" grpId="0"/>
      <p:bldP spid="28" grpId="0"/>
      <p:bldP spid="29" grpId="0"/>
      <p:bldP spid="30" grpId="0"/>
      <p:bldP spid="32" grpId="0"/>
      <p:bldP spid="37" grpId="0"/>
      <p:bldP spid="38" grpId="0"/>
      <p:bldP spid="39" grpId="0"/>
      <p:bldP spid="40" grpId="0"/>
      <p:bldP spid="41" grpId="0"/>
      <p:bldP spid="42" grpId="0"/>
      <p:bldP spid="46" grpId="0"/>
      <p:bldP spid="48" grpId="0"/>
      <p:bldP spid="49" grpId="0"/>
      <p:bldP spid="50" grpId="0"/>
      <p:bldP spid="51" grpId="0"/>
      <p:bldP spid="52" grpId="0"/>
      <p:bldP spid="54" grpId="0"/>
      <p:bldP spid="55" grpId="0"/>
      <p:bldP spid="56" grpId="0"/>
      <p:bldP spid="57" grpId="0"/>
      <p:bldP spid="61" grpId="0"/>
      <p:bldP spid="62" grpId="0"/>
      <p:bldP spid="63" grpId="0"/>
      <p:bldP spid="64" grpId="0"/>
      <p:bldP spid="65" grpId="0"/>
      <p:bldP spid="66" grpId="0"/>
      <p:bldP spid="67" grpId="0"/>
      <p:bldP spid="68" grpId="0"/>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41" name="AutoShape 13"/>
          <p:cNvSpPr/>
          <p:nvPr/>
        </p:nvSpPr>
        <p:spPr bwMode="auto">
          <a:xfrm>
            <a:off x="6011863" y="2349500"/>
            <a:ext cx="360362" cy="2952750"/>
          </a:xfrm>
          <a:prstGeom prst="leftBrace">
            <a:avLst>
              <a:gd name="adj1" fmla="val 76514"/>
              <a:gd name="adj2" fmla="val 50000"/>
            </a:avLst>
          </a:prstGeom>
          <a:noFill/>
          <a:ln w="38100">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2542" name="AutoShape 14"/>
          <p:cNvSpPr>
            <a:spLocks noChangeArrowheads="1"/>
          </p:cNvSpPr>
          <p:nvPr/>
        </p:nvSpPr>
        <p:spPr bwMode="auto">
          <a:xfrm>
            <a:off x="4500563" y="3368675"/>
            <a:ext cx="1439862" cy="576263"/>
          </a:xfrm>
          <a:prstGeom prst="flowChartAlternateProcess">
            <a:avLst/>
          </a:prstGeom>
          <a:solidFill>
            <a:srgbClr val="660066"/>
          </a:solidFill>
          <a:ln w="9525">
            <a:solidFill>
              <a:schemeClr val="tx1"/>
            </a:solidFill>
            <a:miter lim="800000"/>
          </a:ln>
        </p:spPr>
        <p:txBody>
          <a:bodyPr wrap="none" anchor="ctr"/>
          <a:lstStyle/>
          <a:p>
            <a:r>
              <a:rPr lang="en-US" altLang="zh-CN">
                <a:solidFill>
                  <a:schemeClr val="bg1"/>
                </a:solidFill>
                <a:latin typeface="Arial Black" panose="020B0A04020102020204" pitchFamily="34" charset="0"/>
              </a:rPr>
              <a:t>Main body</a:t>
            </a:r>
          </a:p>
        </p:txBody>
      </p:sp>
      <p:sp>
        <p:nvSpPr>
          <p:cNvPr id="22544" name="AutoShape 16"/>
          <p:cNvSpPr>
            <a:spLocks noChangeArrowheads="1"/>
          </p:cNvSpPr>
          <p:nvPr/>
        </p:nvSpPr>
        <p:spPr bwMode="auto">
          <a:xfrm>
            <a:off x="4572000" y="1125538"/>
            <a:ext cx="1368425" cy="576262"/>
          </a:xfrm>
          <a:prstGeom prst="flowChartAlternateProcess">
            <a:avLst/>
          </a:prstGeom>
          <a:solidFill>
            <a:srgbClr val="660066"/>
          </a:solidFill>
          <a:ln w="9525">
            <a:solidFill>
              <a:schemeClr val="tx1"/>
            </a:solidFill>
            <a:miter lim="800000"/>
          </a:ln>
        </p:spPr>
        <p:txBody>
          <a:bodyPr wrap="none" anchor="ctr"/>
          <a:lstStyle/>
          <a:p>
            <a:r>
              <a:rPr lang="en-US" altLang="zh-CN">
                <a:solidFill>
                  <a:schemeClr val="bg1"/>
                </a:solidFill>
                <a:latin typeface="Arial Black" panose="020B0A04020102020204" pitchFamily="34" charset="0"/>
              </a:rPr>
              <a:t>Beginning</a:t>
            </a:r>
          </a:p>
        </p:txBody>
      </p:sp>
      <p:sp>
        <p:nvSpPr>
          <p:cNvPr id="22545" name="AutoShape 17"/>
          <p:cNvSpPr>
            <a:spLocks noChangeArrowheads="1"/>
          </p:cNvSpPr>
          <p:nvPr/>
        </p:nvSpPr>
        <p:spPr bwMode="auto">
          <a:xfrm>
            <a:off x="4570413" y="5589588"/>
            <a:ext cx="1370012" cy="576262"/>
          </a:xfrm>
          <a:prstGeom prst="flowChartAlternateProcess">
            <a:avLst/>
          </a:prstGeom>
          <a:solidFill>
            <a:srgbClr val="660066"/>
          </a:solidFill>
          <a:ln w="9525">
            <a:solidFill>
              <a:schemeClr val="tx1"/>
            </a:solidFill>
            <a:miter lim="800000"/>
          </a:ln>
        </p:spPr>
        <p:txBody>
          <a:bodyPr wrap="none" anchor="ctr"/>
          <a:lstStyle/>
          <a:p>
            <a:r>
              <a:rPr lang="en-US" altLang="zh-CN">
                <a:solidFill>
                  <a:schemeClr val="bg1"/>
                </a:solidFill>
                <a:latin typeface="Arial Black" panose="020B0A04020102020204" pitchFamily="34" charset="0"/>
              </a:rPr>
              <a:t>Ending</a:t>
            </a:r>
          </a:p>
        </p:txBody>
      </p:sp>
      <p:sp>
        <p:nvSpPr>
          <p:cNvPr id="22546" name="Line 18"/>
          <p:cNvSpPr>
            <a:spLocks noChangeShapeType="1"/>
          </p:cNvSpPr>
          <p:nvPr/>
        </p:nvSpPr>
        <p:spPr bwMode="auto">
          <a:xfrm flipV="1">
            <a:off x="6156325" y="1912938"/>
            <a:ext cx="3024188" cy="3175"/>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2547" name="Line 19"/>
          <p:cNvSpPr>
            <a:spLocks noChangeShapeType="1"/>
          </p:cNvSpPr>
          <p:nvPr/>
        </p:nvSpPr>
        <p:spPr bwMode="auto">
          <a:xfrm>
            <a:off x="6011863" y="6165850"/>
            <a:ext cx="3132137"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2550" name="Text Box 22"/>
          <p:cNvSpPr txBox="1">
            <a:spLocks noChangeArrowheads="1"/>
          </p:cNvSpPr>
          <p:nvPr/>
        </p:nvSpPr>
        <p:spPr bwMode="auto">
          <a:xfrm>
            <a:off x="6588125" y="4797425"/>
            <a:ext cx="828675" cy="641350"/>
          </a:xfrm>
          <a:prstGeom prst="rect">
            <a:avLst/>
          </a:prstGeom>
          <a:noFill/>
          <a:ln w="12700">
            <a:noFill/>
            <a:miter lim="800000"/>
            <a:headEnd type="none" w="sm" len="sm"/>
            <a:tailEnd type="none" w="sm" len="sm"/>
          </a:ln>
          <a:effectLst/>
        </p:spPr>
        <p:txBody>
          <a:bodyPr>
            <a:spAutoFit/>
          </a:bodyPr>
          <a:lstStyle/>
          <a:p>
            <a:pPr eaLnBrk="0" hangingPunct="0">
              <a:spcBef>
                <a:spcPct val="50000"/>
              </a:spcBef>
              <a:defRPr/>
            </a:pPr>
            <a:r>
              <a:rPr lang="en-US" altLang="zh-CN" sz="3600" dirty="0">
                <a:solidFill>
                  <a:srgbClr val="660066"/>
                </a:solidFill>
                <a:effectLst>
                  <a:outerShdw blurRad="38100" dist="38100" dir="2700000" algn="tl">
                    <a:srgbClr val="C0C0C0"/>
                  </a:outerShdw>
                </a:effectLst>
                <a:ea typeface="黑体" panose="02010609060101010101" pitchFamily="49" charset="-122"/>
              </a:rPr>
              <a:t>…</a:t>
            </a:r>
          </a:p>
        </p:txBody>
      </p:sp>
      <p:sp>
        <p:nvSpPr>
          <p:cNvPr id="20" name="Text Box 12"/>
          <p:cNvSpPr txBox="1">
            <a:spLocks noChangeArrowheads="1"/>
          </p:cNvSpPr>
          <p:nvPr/>
        </p:nvSpPr>
        <p:spPr bwMode="auto">
          <a:xfrm>
            <a:off x="5651500" y="1038225"/>
            <a:ext cx="3563938"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1400"/>
              </a:lnSpc>
              <a:spcBef>
                <a:spcPct val="50000"/>
              </a:spcBef>
            </a:pPr>
            <a:r>
              <a:rPr lang="en-US" altLang="zh-CN" sz="1600" b="1">
                <a:latin typeface="Arial" panose="020B0604020202020204" pitchFamily="34" charset="0"/>
              </a:rPr>
              <a:t>      Look at the .... He’s/She’s my ...</a:t>
            </a:r>
          </a:p>
          <a:p>
            <a:pPr>
              <a:lnSpc>
                <a:spcPts val="1400"/>
              </a:lnSpc>
              <a:spcBef>
                <a:spcPct val="50000"/>
              </a:spcBef>
            </a:pPr>
            <a:r>
              <a:rPr lang="en-US" altLang="zh-CN" sz="1600" b="1">
                <a:latin typeface="Arial" panose="020B0604020202020204" pitchFamily="34" charset="0"/>
              </a:rPr>
              <a:t>      His/Her name is… </a:t>
            </a:r>
          </a:p>
          <a:p>
            <a:pPr>
              <a:lnSpc>
                <a:spcPts val="1400"/>
              </a:lnSpc>
              <a:spcBef>
                <a:spcPct val="50000"/>
              </a:spcBef>
            </a:pPr>
            <a:r>
              <a:rPr lang="en-US" altLang="zh-CN" sz="1600" b="1">
                <a:latin typeface="Arial" panose="020B0604020202020204" pitchFamily="34" charset="0"/>
              </a:rPr>
              <a:t>      He’s/She’s…years old. </a:t>
            </a:r>
          </a:p>
        </p:txBody>
      </p:sp>
      <p:sp>
        <p:nvSpPr>
          <p:cNvPr id="21" name="Text Box 69"/>
          <p:cNvSpPr txBox="1">
            <a:spLocks noChangeArrowheads="1"/>
          </p:cNvSpPr>
          <p:nvPr/>
        </p:nvSpPr>
        <p:spPr bwMode="auto">
          <a:xfrm>
            <a:off x="6516688" y="4365625"/>
            <a:ext cx="2232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0" hangingPunct="0"/>
            <a:r>
              <a:rPr lang="en-US" altLang="zh-CN" sz="2000" b="1">
                <a:solidFill>
                  <a:srgbClr val="FF0000"/>
                </a:solidFill>
                <a:latin typeface="Times New Roman" panose="02020603050405020304" pitchFamily="18" charset="0"/>
              </a:rPr>
              <a:t>Speciality </a:t>
            </a:r>
            <a:r>
              <a:rPr lang="zh-CN" altLang="en-US" sz="2000" b="1">
                <a:solidFill>
                  <a:srgbClr val="FF0000"/>
                </a:solidFill>
                <a:latin typeface="Times New Roman" panose="02020603050405020304" pitchFamily="18" charset="0"/>
              </a:rPr>
              <a:t>特长</a:t>
            </a:r>
          </a:p>
        </p:txBody>
      </p:sp>
      <p:sp>
        <p:nvSpPr>
          <p:cNvPr id="22" name="Text Box 60"/>
          <p:cNvSpPr txBox="1">
            <a:spLocks noChangeArrowheads="1"/>
          </p:cNvSpPr>
          <p:nvPr/>
        </p:nvSpPr>
        <p:spPr bwMode="auto">
          <a:xfrm>
            <a:off x="8172450" y="1547813"/>
            <a:ext cx="15128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0000"/>
                </a:solidFill>
                <a:latin typeface="Arial" panose="020B0604020202020204" pitchFamily="34" charset="0"/>
              </a:rPr>
              <a:t>Age</a:t>
            </a:r>
            <a:r>
              <a:rPr lang="zh-CN" altLang="en-US" b="1">
                <a:solidFill>
                  <a:srgbClr val="FF0000"/>
                </a:solidFill>
                <a:latin typeface="Arial" panose="020B0604020202020204" pitchFamily="34" charset="0"/>
              </a:rPr>
              <a:t>年龄</a:t>
            </a:r>
          </a:p>
        </p:txBody>
      </p:sp>
      <p:sp>
        <p:nvSpPr>
          <p:cNvPr id="23" name="Text Box 60"/>
          <p:cNvSpPr txBox="1">
            <a:spLocks noChangeArrowheads="1"/>
          </p:cNvSpPr>
          <p:nvPr/>
        </p:nvSpPr>
        <p:spPr bwMode="auto">
          <a:xfrm>
            <a:off x="6443663" y="2276475"/>
            <a:ext cx="18002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solidFill>
                  <a:srgbClr val="FF0000"/>
                </a:solidFill>
                <a:latin typeface="Arial" panose="020B0604020202020204" pitchFamily="34" charset="0"/>
              </a:rPr>
              <a:t>Looks</a:t>
            </a:r>
            <a:r>
              <a:rPr lang="zh-CN" altLang="en-US" sz="2000" b="1">
                <a:solidFill>
                  <a:srgbClr val="FF0000"/>
                </a:solidFill>
                <a:latin typeface="Arial" panose="020B0604020202020204" pitchFamily="34" charset="0"/>
              </a:rPr>
              <a:t>外貌</a:t>
            </a:r>
          </a:p>
        </p:txBody>
      </p:sp>
      <p:sp>
        <p:nvSpPr>
          <p:cNvPr id="24" name="Text Box 61"/>
          <p:cNvSpPr txBox="1">
            <a:spLocks noChangeArrowheads="1"/>
          </p:cNvSpPr>
          <p:nvPr/>
        </p:nvSpPr>
        <p:spPr bwMode="auto">
          <a:xfrm>
            <a:off x="6443663" y="2997200"/>
            <a:ext cx="45370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solidFill>
                  <a:srgbClr val="FF0000"/>
                </a:solidFill>
                <a:latin typeface="Arial" panose="020B0604020202020204" pitchFamily="34" charset="0"/>
              </a:rPr>
              <a:t>Job</a:t>
            </a:r>
            <a:r>
              <a:rPr lang="zh-CN" altLang="en-US" b="1">
                <a:solidFill>
                  <a:srgbClr val="FF0000"/>
                </a:solidFill>
                <a:latin typeface="Arial" panose="020B0604020202020204" pitchFamily="34" charset="0"/>
              </a:rPr>
              <a:t> </a:t>
            </a:r>
            <a:r>
              <a:rPr lang="en-US" altLang="zh-CN" b="1">
                <a:solidFill>
                  <a:srgbClr val="FF0000"/>
                </a:solidFill>
                <a:latin typeface="Arial" panose="020B0604020202020204" pitchFamily="34" charset="0"/>
              </a:rPr>
              <a:t>and Job description</a:t>
            </a:r>
          </a:p>
          <a:p>
            <a:r>
              <a:rPr lang="zh-CN" altLang="en-US" b="1">
                <a:solidFill>
                  <a:srgbClr val="FF0000"/>
                </a:solidFill>
                <a:latin typeface="Arial" panose="020B0604020202020204" pitchFamily="34" charset="0"/>
              </a:rPr>
              <a:t>工作及工作具体内容</a:t>
            </a:r>
          </a:p>
        </p:txBody>
      </p:sp>
      <p:sp>
        <p:nvSpPr>
          <p:cNvPr id="25" name="Text Box 64"/>
          <p:cNvSpPr txBox="1">
            <a:spLocks noChangeArrowheads="1"/>
          </p:cNvSpPr>
          <p:nvPr/>
        </p:nvSpPr>
        <p:spPr bwMode="auto">
          <a:xfrm>
            <a:off x="6443663" y="3716338"/>
            <a:ext cx="3024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solidFill>
                  <a:srgbClr val="FF0000"/>
                </a:solidFill>
                <a:latin typeface="Arial" panose="020B0604020202020204" pitchFamily="34" charset="0"/>
              </a:rPr>
              <a:t>Hobby </a:t>
            </a:r>
            <a:r>
              <a:rPr lang="zh-CN" altLang="en-US" sz="2000" b="1">
                <a:solidFill>
                  <a:srgbClr val="FF0000"/>
                </a:solidFill>
                <a:latin typeface="Arial" panose="020B0604020202020204" pitchFamily="34" charset="0"/>
              </a:rPr>
              <a:t>爱好</a:t>
            </a:r>
          </a:p>
        </p:txBody>
      </p:sp>
      <p:sp>
        <p:nvSpPr>
          <p:cNvPr id="26" name="Text Box 60"/>
          <p:cNvSpPr txBox="1">
            <a:spLocks noChangeArrowheads="1"/>
          </p:cNvSpPr>
          <p:nvPr/>
        </p:nvSpPr>
        <p:spPr bwMode="auto">
          <a:xfrm>
            <a:off x="7812088" y="1258888"/>
            <a:ext cx="1584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0000"/>
                </a:solidFill>
                <a:latin typeface="Arial" panose="020B0604020202020204" pitchFamily="34" charset="0"/>
              </a:rPr>
              <a:t>Name</a:t>
            </a:r>
            <a:r>
              <a:rPr lang="zh-CN" altLang="en-US" b="1">
                <a:solidFill>
                  <a:srgbClr val="FF0000"/>
                </a:solidFill>
                <a:latin typeface="Arial" panose="020B0604020202020204" pitchFamily="34" charset="0"/>
              </a:rPr>
              <a:t>名字</a:t>
            </a:r>
          </a:p>
        </p:txBody>
      </p:sp>
      <p:sp>
        <p:nvSpPr>
          <p:cNvPr id="27" name="Text Box 8"/>
          <p:cNvSpPr txBox="1">
            <a:spLocks noChangeArrowheads="1"/>
          </p:cNvSpPr>
          <p:nvPr/>
        </p:nvSpPr>
        <p:spPr bwMode="auto">
          <a:xfrm>
            <a:off x="6011863" y="5653088"/>
            <a:ext cx="34559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600" b="1">
                <a:latin typeface="Arial" panose="020B0604020202020204" pitchFamily="34" charset="0"/>
              </a:rPr>
              <a:t>He’s/She’s kind/friendly.... </a:t>
            </a:r>
          </a:p>
          <a:p>
            <a:r>
              <a:rPr lang="en-US" altLang="zh-CN" sz="1600" b="1">
                <a:latin typeface="Arial" panose="020B0604020202020204" pitchFamily="34" charset="0"/>
              </a:rPr>
              <a:t>Do you like him/her?</a:t>
            </a:r>
          </a:p>
        </p:txBody>
      </p:sp>
      <p:sp>
        <p:nvSpPr>
          <p:cNvPr id="2" name="Text Box 13"/>
          <p:cNvSpPr txBox="1">
            <a:spLocks noChangeArrowheads="1"/>
          </p:cNvSpPr>
          <p:nvPr/>
        </p:nvSpPr>
        <p:spPr bwMode="auto">
          <a:xfrm>
            <a:off x="5724525" y="188913"/>
            <a:ext cx="2232025" cy="51911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2800" b="1">
                <a:solidFill>
                  <a:srgbClr val="FF0000"/>
                </a:solidFill>
                <a:latin typeface="Arial" panose="020B0604020202020204" pitchFamily="34" charset="0"/>
              </a:rPr>
              <a:t>My ______</a:t>
            </a:r>
          </a:p>
        </p:txBody>
      </p:sp>
      <p:sp>
        <p:nvSpPr>
          <p:cNvPr id="29" name="AutoShape 8"/>
          <p:cNvSpPr>
            <a:spLocks noChangeArrowheads="1"/>
          </p:cNvSpPr>
          <p:nvPr/>
        </p:nvSpPr>
        <p:spPr bwMode="auto">
          <a:xfrm>
            <a:off x="-36513" y="0"/>
            <a:ext cx="2843213" cy="588963"/>
          </a:xfrm>
          <a:prstGeom prst="roundRect">
            <a:avLst>
              <a:gd name="adj" fmla="val 16667"/>
            </a:avLst>
          </a:prstGeom>
          <a:solidFill>
            <a:srgbClr val="96170A"/>
          </a:solidFill>
        </p:spPr>
        <p:style>
          <a:lnRef idx="0">
            <a:schemeClr val="accent5"/>
          </a:lnRef>
          <a:fillRef idx="3">
            <a:schemeClr val="accent5"/>
          </a:fillRef>
          <a:effectRef idx="3">
            <a:schemeClr val="accent5"/>
          </a:effectRef>
          <a:fontRef idx="minor">
            <a:schemeClr val="lt1"/>
          </a:fontRef>
        </p:style>
        <p:txBody>
          <a:bodyPr wrap="none" anchor="ctr"/>
          <a:lstStyle/>
          <a:p>
            <a:pPr>
              <a:defRPr/>
            </a:pPr>
            <a:r>
              <a:rPr lang="en-US" altLang="zh-CN" sz="3200" b="1" dirty="0">
                <a:solidFill>
                  <a:schemeClr val="bg1"/>
                </a:solidFill>
                <a:latin typeface="Comic Sans MS" panose="030F0702030302020204" pitchFamily="66" charset="0"/>
              </a:rPr>
              <a:t>Try to write</a:t>
            </a:r>
          </a:p>
        </p:txBody>
      </p:sp>
      <p:sp>
        <p:nvSpPr>
          <p:cNvPr id="31" name="圆角矩形 30"/>
          <p:cNvSpPr/>
          <p:nvPr/>
        </p:nvSpPr>
        <p:spPr>
          <a:xfrm>
            <a:off x="755650" y="1917700"/>
            <a:ext cx="2808288" cy="3527425"/>
          </a:xfrm>
          <a:prstGeom prst="roundRect">
            <a:avLst/>
          </a:prstGeom>
          <a:noFill/>
          <a:ln w="5715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32" name="直接连接符 31"/>
          <p:cNvCxnSpPr/>
          <p:nvPr/>
        </p:nvCxnSpPr>
        <p:spPr>
          <a:xfrm flipH="1">
            <a:off x="4284663" y="0"/>
            <a:ext cx="73025" cy="6858000"/>
          </a:xfrm>
          <a:prstGeom prst="line">
            <a:avLst/>
          </a:prstGeom>
          <a:ln w="762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AutoShape 17"/>
          <p:cNvSpPr>
            <a:spLocks noChangeArrowheads="1"/>
          </p:cNvSpPr>
          <p:nvPr/>
        </p:nvSpPr>
        <p:spPr bwMode="auto">
          <a:xfrm>
            <a:off x="0" y="4437063"/>
            <a:ext cx="6084888" cy="863600"/>
          </a:xfrm>
          <a:prstGeom prst="flowChartAlternateProcess">
            <a:avLst/>
          </a:prstGeom>
          <a:solidFill>
            <a:srgbClr val="FFCCFF"/>
          </a:solidFill>
          <a:ln w="9525">
            <a:solidFill>
              <a:schemeClr val="tx1"/>
            </a:solidFill>
            <a:miter lim="800000"/>
          </a:ln>
        </p:spPr>
        <p:txBody>
          <a:bodyPr wrap="none" lIns="90170" tIns="46990" rIns="90170" bIns="46990" anchor="ctr"/>
          <a:lstStyle/>
          <a:p>
            <a:r>
              <a:rPr lang="en-US" altLang="zh-CN" b="1">
                <a:latin typeface="Arial" panose="020B0604020202020204" pitchFamily="34" charset="0"/>
              </a:rPr>
              <a:t>Tip </a:t>
            </a:r>
            <a:r>
              <a:rPr lang="zh-CN" altLang="en-US" b="1">
                <a:latin typeface="Arial" panose="020B0604020202020204" pitchFamily="34" charset="0"/>
              </a:rPr>
              <a:t>3: 表达时，用词恰当，语法准确，</a:t>
            </a:r>
            <a:r>
              <a:rPr lang="zh-CN" altLang="en-US" b="1">
                <a:solidFill>
                  <a:srgbClr val="FF0000"/>
                </a:solidFill>
                <a:latin typeface="Arial" panose="020B0604020202020204" pitchFamily="34" charset="0"/>
              </a:rPr>
              <a:t>如：主语是第三人</a:t>
            </a:r>
            <a:endParaRPr lang="en-US" altLang="zh-CN" b="1">
              <a:solidFill>
                <a:srgbClr val="FF0000"/>
              </a:solidFill>
              <a:latin typeface="Arial" panose="020B0604020202020204" pitchFamily="34" charset="0"/>
            </a:endParaRPr>
          </a:p>
          <a:p>
            <a:r>
              <a:rPr lang="zh-CN" altLang="en-US" b="1">
                <a:solidFill>
                  <a:srgbClr val="FF0000"/>
                </a:solidFill>
                <a:latin typeface="Arial" panose="020B0604020202020204" pitchFamily="34" charset="0"/>
              </a:rPr>
              <a:t>称单数时，动词要加</a:t>
            </a:r>
            <a:r>
              <a:rPr lang="en-US" altLang="zh-CN" b="1">
                <a:solidFill>
                  <a:srgbClr val="FF0000"/>
                </a:solidFill>
                <a:latin typeface="Arial" panose="020B0604020202020204" pitchFamily="34" charset="0"/>
              </a:rPr>
              <a:t>s/es/ies</a:t>
            </a:r>
            <a:r>
              <a:rPr lang="zh-CN" altLang="en-US" b="1">
                <a:solidFill>
                  <a:srgbClr val="FF0000"/>
                </a:solidFill>
                <a:latin typeface="Arial" panose="020B0604020202020204" pitchFamily="34" charset="0"/>
              </a:rPr>
              <a:t>，like后面加动词ing形式等</a:t>
            </a:r>
            <a:r>
              <a:rPr lang="zh-CN" altLang="en-US" b="1">
                <a:latin typeface="Arial" panose="020B0604020202020204" pitchFamily="34" charset="0"/>
              </a:rPr>
              <a:t>。</a:t>
            </a:r>
            <a:endParaRPr lang="zh-CN" altLang="en-US">
              <a:latin typeface="Arial" panose="020B0604020202020204" pitchFamily="34" charset="0"/>
            </a:endParaRPr>
          </a:p>
        </p:txBody>
      </p:sp>
      <p:sp>
        <p:nvSpPr>
          <p:cNvPr id="35" name="AutoShape 17"/>
          <p:cNvSpPr>
            <a:spLocks noChangeArrowheads="1"/>
          </p:cNvSpPr>
          <p:nvPr/>
        </p:nvSpPr>
        <p:spPr bwMode="auto">
          <a:xfrm>
            <a:off x="0" y="476250"/>
            <a:ext cx="6048375" cy="719138"/>
          </a:xfrm>
          <a:prstGeom prst="flowChartAlternateProcess">
            <a:avLst/>
          </a:prstGeom>
          <a:solidFill>
            <a:srgbClr val="FFCCFF"/>
          </a:solidFill>
          <a:ln w="9525" cmpd="sng">
            <a:solidFill>
              <a:schemeClr val="tx1"/>
            </a:solidFill>
            <a:miter lim="800000"/>
          </a:ln>
          <a:effectLst/>
        </p:spPr>
        <p:txBody>
          <a:bodyPr wrap="none" lIns="90170" tIns="46990" rIns="90170" bIns="46990" anchor="ctr"/>
          <a:lstStyle/>
          <a:p>
            <a:pPr>
              <a:buFont typeface="Arial" panose="020B0604020202020204" pitchFamily="34" charset="0"/>
              <a:buNone/>
              <a:defRPr/>
            </a:pPr>
            <a:r>
              <a:rPr lang="zh-CN" altLang="en-US" sz="2400" b="1" dirty="0">
                <a:effectLst>
                  <a:outerShdw blurRad="38100" dist="38100" dir="2700000" algn="tl">
                    <a:srgbClr val="FFFFFF"/>
                  </a:outerShdw>
                </a:effectLst>
              </a:rPr>
              <a:t>T</a:t>
            </a:r>
            <a:r>
              <a:rPr lang="en-US" altLang="zh-CN" sz="2400" b="1" dirty="0" err="1">
                <a:effectLst>
                  <a:outerShdw blurRad="38100" dist="38100" dir="2700000" algn="tl">
                    <a:srgbClr val="FFFFFF"/>
                  </a:outerShdw>
                </a:effectLst>
              </a:rPr>
              <a:t>ip</a:t>
            </a:r>
            <a:r>
              <a:rPr lang="en-US" altLang="zh-CN" sz="2400" b="1" dirty="0">
                <a:effectLst>
                  <a:outerShdw blurRad="38100" dist="38100" dir="2700000" algn="tl">
                    <a:srgbClr val="FFFFFF"/>
                  </a:outerShdw>
                </a:effectLst>
              </a:rPr>
              <a:t> 1:   </a:t>
            </a:r>
            <a:r>
              <a:rPr lang="zh-CN" altLang="en-US" sz="2400" b="1" dirty="0">
                <a:effectLst>
                  <a:outerShdw blurRad="38100" dist="38100" dir="2700000" algn="tl">
                    <a:srgbClr val="FFFFFF"/>
                  </a:outerShdw>
                </a:effectLst>
              </a:rPr>
              <a:t>表达时，信息丰富，语言丰满。</a:t>
            </a:r>
          </a:p>
        </p:txBody>
      </p:sp>
      <p:sp>
        <p:nvSpPr>
          <p:cNvPr id="38" name="Rectangle 8"/>
          <p:cNvSpPr>
            <a:spLocks noChangeArrowheads="1"/>
          </p:cNvSpPr>
          <p:nvPr/>
        </p:nvSpPr>
        <p:spPr bwMode="auto">
          <a:xfrm>
            <a:off x="4570413" y="4005263"/>
            <a:ext cx="936625" cy="4318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sz="2400" b="1">
                <a:solidFill>
                  <a:schemeClr val="bg1"/>
                </a:solidFill>
                <a:latin typeface="Times New Roman" panose="02020603050405020304" pitchFamily="18" charset="0"/>
                <a:ea typeface="黑体" panose="02010609060101010101" pitchFamily="49" charset="-122"/>
              </a:rPr>
              <a:t>（正文）</a:t>
            </a:r>
          </a:p>
        </p:txBody>
      </p:sp>
      <p:sp>
        <p:nvSpPr>
          <p:cNvPr id="39" name="Rectangle 11"/>
          <p:cNvSpPr>
            <a:spLocks noChangeArrowheads="1"/>
          </p:cNvSpPr>
          <p:nvPr/>
        </p:nvSpPr>
        <p:spPr bwMode="auto">
          <a:xfrm>
            <a:off x="4643438" y="1774825"/>
            <a:ext cx="936625" cy="43021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sz="2400" b="1">
                <a:solidFill>
                  <a:schemeClr val="bg1"/>
                </a:solidFill>
                <a:latin typeface="Times New Roman" panose="02020603050405020304" pitchFamily="18" charset="0"/>
                <a:ea typeface="黑体" panose="02010609060101010101" pitchFamily="49" charset="-122"/>
              </a:rPr>
              <a:t>（开头）</a:t>
            </a:r>
          </a:p>
        </p:txBody>
      </p:sp>
      <p:sp>
        <p:nvSpPr>
          <p:cNvPr id="40" name="Rectangle 12"/>
          <p:cNvSpPr>
            <a:spLocks noChangeArrowheads="1"/>
          </p:cNvSpPr>
          <p:nvPr/>
        </p:nvSpPr>
        <p:spPr bwMode="auto">
          <a:xfrm>
            <a:off x="4570413" y="6237288"/>
            <a:ext cx="1009650" cy="4318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sz="2400" b="1">
                <a:solidFill>
                  <a:schemeClr val="bg1"/>
                </a:solidFill>
                <a:latin typeface="Times New Roman" panose="02020603050405020304" pitchFamily="18" charset="0"/>
                <a:ea typeface="黑体" panose="02010609060101010101" pitchFamily="49" charset="-122"/>
              </a:rPr>
              <a:t>（结尾）</a:t>
            </a:r>
          </a:p>
        </p:txBody>
      </p:sp>
      <p:sp>
        <p:nvSpPr>
          <p:cNvPr id="34" name="AutoShape 17"/>
          <p:cNvSpPr>
            <a:spLocks noChangeArrowheads="1"/>
          </p:cNvSpPr>
          <p:nvPr/>
        </p:nvSpPr>
        <p:spPr bwMode="auto">
          <a:xfrm>
            <a:off x="0" y="2060575"/>
            <a:ext cx="6084888" cy="576263"/>
          </a:xfrm>
          <a:prstGeom prst="flowChartAlternateProcess">
            <a:avLst/>
          </a:prstGeom>
          <a:solidFill>
            <a:srgbClr val="FFCCFF"/>
          </a:solidFill>
          <a:ln w="9525" cmpd="sng">
            <a:solidFill>
              <a:schemeClr val="tx1"/>
            </a:solidFill>
            <a:miter lim="800000"/>
          </a:ln>
          <a:effectLst/>
        </p:spPr>
        <p:txBody>
          <a:bodyPr wrap="none" lIns="90170" tIns="46990" rIns="90170" bIns="46990" anchor="ctr"/>
          <a:lstStyle>
            <a:lvl1pPr eaLnBrk="0" hangingPunct="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defRPr/>
            </a:pPr>
            <a:r>
              <a:rPr lang="zh-CN" altLang="en-US" sz="2400" b="1" dirty="0">
                <a:effectLst>
                  <a:outerShdw blurRad="38100" dist="38100" dir="2700000" algn="tl">
                    <a:srgbClr val="FFFFFF"/>
                  </a:outerShdw>
                </a:effectLst>
              </a:rPr>
              <a:t>T</a:t>
            </a:r>
            <a:r>
              <a:rPr lang="en-US" altLang="zh-CN" sz="2400" b="1" dirty="0" err="1">
                <a:effectLst>
                  <a:outerShdw blurRad="38100" dist="38100" dir="2700000" algn="tl">
                    <a:srgbClr val="FFFFFF"/>
                  </a:outerShdw>
                </a:effectLst>
              </a:rPr>
              <a:t>ip</a:t>
            </a:r>
            <a:r>
              <a:rPr lang="en-US" altLang="zh-CN" sz="2400" b="1" dirty="0">
                <a:effectLst>
                  <a:outerShdw blurRad="38100" dist="38100" dir="2700000" algn="tl">
                    <a:srgbClr val="FFFFFF"/>
                  </a:outerShdw>
                </a:effectLst>
              </a:rPr>
              <a:t> 2 : </a:t>
            </a:r>
            <a:r>
              <a:rPr lang="zh-CN" altLang="en-US" sz="2400" b="1" dirty="0">
                <a:effectLst>
                  <a:outerShdw blurRad="38100" dist="38100" dir="2700000" algn="tl">
                    <a:srgbClr val="FFFFFF"/>
                  </a:outerShdw>
                </a:effectLst>
              </a:rPr>
              <a:t>表达时，句式灵活，</a:t>
            </a:r>
            <a:r>
              <a:rPr lang="zh-CN" altLang="en-US" sz="2400" b="1" dirty="0">
                <a:solidFill>
                  <a:srgbClr val="FF0000"/>
                </a:solidFill>
                <a:latin typeface="黑体" panose="02010609060101010101" pitchFamily="49" charset="-122"/>
                <a:ea typeface="黑体" panose="02010609060101010101" pitchFamily="49" charset="-122"/>
              </a:rPr>
              <a:t>避免重复</a:t>
            </a:r>
            <a:r>
              <a:rPr lang="zh-CN" altLang="en-US" sz="2400" b="1" dirty="0">
                <a:effectLst>
                  <a:outerShdw blurRad="38100" dist="38100" dir="2700000" algn="tl">
                    <a:srgbClr val="FFFFFF"/>
                  </a:outerShdw>
                </a:effectLst>
              </a:rPr>
              <a:t>。</a:t>
            </a:r>
          </a:p>
        </p:txBody>
      </p:sp>
      <p:sp>
        <p:nvSpPr>
          <p:cNvPr id="22554" name="TextBox 29"/>
          <p:cNvSpPr txBox="1">
            <a:spLocks noChangeArrowheads="1"/>
          </p:cNvSpPr>
          <p:nvPr/>
        </p:nvSpPr>
        <p:spPr bwMode="auto">
          <a:xfrm>
            <a:off x="1619250" y="2997200"/>
            <a:ext cx="18732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latin typeface="Comic Sans MS" panose="030F0702030302020204" pitchFamily="66" charset="0"/>
              </a:rPr>
              <a:t>photo</a:t>
            </a:r>
            <a:endParaRPr lang="zh-CN" altLang="en-US" sz="2800" b="1">
              <a:latin typeface="Comic Sans MS" panose="030F0702030302020204" pitchFamily="66" charset="0"/>
            </a:endParaRPr>
          </a:p>
        </p:txBody>
      </p:sp>
      <p:sp>
        <p:nvSpPr>
          <p:cNvPr id="36" name="AutoShape 37"/>
          <p:cNvSpPr>
            <a:spLocks noChangeArrowheads="1"/>
          </p:cNvSpPr>
          <p:nvPr/>
        </p:nvSpPr>
        <p:spPr bwMode="auto">
          <a:xfrm>
            <a:off x="323850" y="1844675"/>
            <a:ext cx="4752975" cy="3168650"/>
          </a:xfrm>
          <a:prstGeom prst="irregularSeal1">
            <a:avLst/>
          </a:prstGeom>
          <a:solidFill>
            <a:srgbClr val="FFFF00"/>
          </a:solidFill>
          <a:ln w="9525">
            <a:solidFill>
              <a:schemeClr val="tx1"/>
            </a:solidFill>
            <a:miter lim="800000"/>
          </a:ln>
        </p:spPr>
        <p:txBody>
          <a:bodyPr wrap="none" anchor="ctr"/>
          <a:lstStyle/>
          <a:p>
            <a:endParaRPr lang="zh-CN" altLang="en-US">
              <a:latin typeface="Arial" panose="020B0604020202020204" pitchFamily="34" charset="0"/>
            </a:endParaRPr>
          </a:p>
        </p:txBody>
      </p:sp>
      <p:sp>
        <p:nvSpPr>
          <p:cNvPr id="37" name="Rectangle 5"/>
          <p:cNvSpPr>
            <a:spLocks noChangeArrowheads="1"/>
          </p:cNvSpPr>
          <p:nvPr/>
        </p:nvSpPr>
        <p:spPr bwMode="auto">
          <a:xfrm>
            <a:off x="468313" y="2852738"/>
            <a:ext cx="4537075" cy="1068387"/>
          </a:xfrm>
          <a:prstGeom prst="rect">
            <a:avLst/>
          </a:prstGeom>
          <a:noFill/>
          <a:ln w="12700">
            <a:noFill/>
            <a:miter lim="800000"/>
            <a:headEnd type="none" w="sm" len="sm"/>
            <a:tailEnd type="none" w="sm" len="sm"/>
          </a:ln>
        </p:spPr>
        <p:txBody>
          <a:bodyPr>
            <a:spAutoFit/>
          </a:bodyPr>
          <a:lstStyle/>
          <a:p>
            <a:pPr eaLnBrk="0" hangingPunct="0">
              <a:defRPr/>
            </a:pPr>
            <a:r>
              <a:rPr kumimoji="1" lang="zh-CN" altLang="en-US" sz="3600" b="1" dirty="0">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rPr>
              <a:t>检查：</a:t>
            </a:r>
            <a:r>
              <a:rPr kumimoji="1" lang="zh-CN" altLang="en-US" sz="2400" b="1" dirty="0">
                <a:effectLst>
                  <a:outerShdw blurRad="38100" dist="38100" dir="2700000" algn="tl">
                    <a:srgbClr val="C0C0C0"/>
                  </a:outerShdw>
                </a:effectLst>
                <a:latin typeface="Times New Roman" panose="02020603050405020304" pitchFamily="18" charset="0"/>
                <a:ea typeface="黑体" panose="02010609060101010101" pitchFamily="49" charset="-122"/>
              </a:rPr>
              <a:t>句式</a:t>
            </a:r>
            <a:r>
              <a:rPr kumimoji="1" lang="zh-CN" altLang="en-US" sz="2400" b="1" dirty="0">
                <a:effectLst>
                  <a:outerShdw blurRad="38100" dist="38100" dir="2700000" algn="tl">
                    <a:srgbClr val="C0C0C0"/>
                  </a:outerShdw>
                </a:effectLst>
                <a:latin typeface="Times New Roman" panose="02020603050405020304" pitchFamily="18" charset="0"/>
              </a:rPr>
              <a:t>、</a:t>
            </a:r>
            <a:r>
              <a:rPr kumimoji="1" lang="zh-CN" altLang="en-US" sz="2800" b="1" dirty="0">
                <a:effectLst>
                  <a:outerShdw blurRad="38100" dist="38100" dir="2700000" algn="tl">
                    <a:srgbClr val="C0C0C0"/>
                  </a:outerShdw>
                </a:effectLst>
                <a:latin typeface="Times New Roman" panose="02020603050405020304" pitchFamily="18" charset="0"/>
                <a:ea typeface="黑体" panose="02010609060101010101" pitchFamily="49" charset="-122"/>
              </a:rPr>
              <a:t>单词拼写、</a:t>
            </a:r>
          </a:p>
          <a:p>
            <a:pPr eaLnBrk="0" hangingPunct="0">
              <a:defRPr/>
            </a:pPr>
            <a:r>
              <a:rPr kumimoji="1" lang="zh-CN" altLang="en-US" sz="2800" b="1" dirty="0">
                <a:effectLst>
                  <a:outerShdw blurRad="38100" dist="38100" dir="2700000" algn="tl">
                    <a:srgbClr val="C0C0C0"/>
                  </a:outerShdw>
                </a:effectLst>
                <a:latin typeface="Times New Roman" panose="02020603050405020304" pitchFamily="18" charset="0"/>
                <a:ea typeface="黑体" panose="02010609060101010101" pitchFamily="49" charset="-122"/>
              </a:rPr>
              <a:t>              书写、语法</a:t>
            </a:r>
            <a:r>
              <a:rPr kumimoji="1" lang="en-US" altLang="zh-CN" sz="2800" b="1" dirty="0">
                <a:effectLst>
                  <a:outerShdw blurRad="38100" dist="38100" dir="2700000" algn="tl">
                    <a:srgbClr val="C0C0C0"/>
                  </a:outerShdw>
                </a:effectLst>
                <a:latin typeface="Times New Roman" panose="02020603050405020304" pitchFamily="18" charset="0"/>
                <a:ea typeface="黑体" panose="02010609060101010101" pitchFamily="49" charset="-122"/>
              </a:rPr>
              <a:t> …</a:t>
            </a:r>
            <a:endParaRPr kumimoji="1" lang="en-US" altLang="zh-CN" sz="2400" dirty="0">
              <a:latin typeface="Times New Roman" panose="02020603050405020304" pitchFamily="18" charset="0"/>
            </a:endParaRPr>
          </a:p>
        </p:txBody>
      </p:sp>
    </p:spTree>
  </p:cSld>
  <p:clrMapOvr>
    <a:masterClrMapping/>
  </p:clrMapOvr>
  <p:transition spd="slow">
    <p:wipe/>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44"/>
                                        </p:tgtEl>
                                        <p:attrNameLst>
                                          <p:attrName>style.visibility</p:attrName>
                                        </p:attrNameLst>
                                      </p:cBhvr>
                                      <p:to>
                                        <p:strVal val="visible"/>
                                      </p:to>
                                    </p:set>
                                  </p:childTnLst>
                                </p:cTn>
                              </p:par>
                              <p:par>
                                <p:cTn id="7" presetID="3" presetClass="entr" presetSubtype="10" fill="hold" grpId="0" nodeType="withEffect">
                                  <p:stCondLst>
                                    <p:cond delay="0"/>
                                  </p:stCondLst>
                                  <p:childTnLst>
                                    <p:set>
                                      <p:cBhvr>
                                        <p:cTn id="8" dur="1" fill="hold">
                                          <p:stCondLst>
                                            <p:cond delay="0"/>
                                          </p:stCondLst>
                                        </p:cTn>
                                        <p:tgtEl>
                                          <p:spTgt spid="39"/>
                                        </p:tgtEl>
                                        <p:attrNameLst>
                                          <p:attrName>style.visibility</p:attrName>
                                        </p:attrNameLst>
                                      </p:cBhvr>
                                      <p:to>
                                        <p:strVal val="visible"/>
                                      </p:to>
                                    </p:set>
                                    <p:animEffect transition="in" filter="blinds(horizontal)">
                                      <p:cBhvr>
                                        <p:cTn id="9" dur="500"/>
                                        <p:tgtEl>
                                          <p:spTgt spid="39"/>
                                        </p:tgtEl>
                                      </p:cBhvr>
                                    </p:animEffec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22542"/>
                                        </p:tgtEl>
                                        <p:attrNameLst>
                                          <p:attrName>style.visibility</p:attrName>
                                        </p:attrNameLst>
                                      </p:cBhvr>
                                      <p:to>
                                        <p:strVal val="visible"/>
                                      </p:to>
                                    </p:set>
                                  </p:childTnLst>
                                </p:cTn>
                              </p:par>
                              <p:par>
                                <p:cTn id="13" presetID="3" presetClass="entr" presetSubtype="1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blinds(horizontal)">
                                      <p:cBhvr>
                                        <p:cTn id="15" dur="500"/>
                                        <p:tgtEl>
                                          <p:spTgt spid="38"/>
                                        </p:tgtEl>
                                      </p:cBhvr>
                                    </p:animEffec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22545"/>
                                        </p:tgtEl>
                                        <p:attrNameLst>
                                          <p:attrName>style.visibility</p:attrName>
                                        </p:attrNameLst>
                                      </p:cBhvr>
                                      <p:to>
                                        <p:strVal val="visible"/>
                                      </p:to>
                                    </p:set>
                                  </p:childTnLst>
                                </p:cTn>
                              </p:par>
                              <p:par>
                                <p:cTn id="19" presetID="3" presetClass="entr" presetSubtype="1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blinds(horizontal)">
                                      <p:cBhvr>
                                        <p:cTn id="21" dur="500"/>
                                        <p:tgtEl>
                                          <p:spTgt spid="40"/>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2254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2546"/>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2547"/>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22550"/>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23"/>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1" nodeType="after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1" nodeType="afterEffect">
                                  <p:stCondLst>
                                    <p:cond delay="0"/>
                                  </p:stCondLst>
                                  <p:childTnLst>
                                    <p:set>
                                      <p:cBhvr>
                                        <p:cTn id="47" dur="1" fill="hold">
                                          <p:stCondLst>
                                            <p:cond delay="0"/>
                                          </p:stCondLst>
                                        </p:cTn>
                                        <p:tgtEl>
                                          <p:spTgt spid="26"/>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par>
                          <p:cTn id="51" fill="hold">
                            <p:stCondLst>
                              <p:cond delay="0"/>
                            </p:stCondLst>
                            <p:childTnLst>
                              <p:par>
                                <p:cTn id="52" presetID="1" presetClass="entr" presetSubtype="0"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childTnLst>
                                </p:cTn>
                              </p:par>
                            </p:childTnLst>
                          </p:cTn>
                        </p:par>
                        <p:par>
                          <p:cTn id="54" fill="hold">
                            <p:stCondLst>
                              <p:cond delay="0"/>
                            </p:stCondLst>
                            <p:childTnLst>
                              <p:par>
                                <p:cTn id="55" presetID="1" presetClass="entr" presetSubtype="0"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34"/>
                                        </p:tgtEl>
                                        <p:attrNameLst>
                                          <p:attrName>style.visibility</p:attrName>
                                        </p:attrNameLst>
                                      </p:cBhvr>
                                      <p:to>
                                        <p:strVal val="visible"/>
                                      </p:to>
                                    </p:set>
                                    <p:animEffect transition="in" filter="blinds(horizontal)">
                                      <p:cBhvr>
                                        <p:cTn id="61" dur="500"/>
                                        <p:tgtEl>
                                          <p:spTgt spid="34"/>
                                        </p:tgtEl>
                                      </p:cBhvr>
                                    </p:animEffect>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par>
                                <p:cTn id="62" presetID="3" presetClass="entr" presetSubtype="10" fill="hold" grpId="0" nodeType="with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blinds(horizontal)">
                                      <p:cBhvr>
                                        <p:cTn id="64" dur="500"/>
                                        <p:tgtEl>
                                          <p:spTgt spid="35"/>
                                        </p:tgtEl>
                                      </p:cBhvr>
                                    </p:animEffect>
                                  </p:childTnLst>
                                  <p:subTnLst>
                                    <p:audio>
                                      <p:cMediaNode>
                                        <p:cTn display="0" masterRel="sameClick">
                                          <p:stCondLst>
                                            <p:cond evt="begin" delay="0">
                                              <p:tn val="62"/>
                                            </p:cond>
                                          </p:stCondLst>
                                          <p:endCondLst>
                                            <p:cond evt="onStopAudio" delay="0">
                                              <p:tgtEl>
                                                <p:sldTgt/>
                                              </p:tgtEl>
                                            </p:cond>
                                          </p:endCondLst>
                                        </p:cTn>
                                        <p:tgtEl>
                                          <p:sndTgt r:embed="rId3" name="chimes.wav"/>
                                        </p:tgtEl>
                                      </p:cMediaNode>
                                    </p:audio>
                                  </p:subTnLst>
                                </p:cTn>
                              </p:par>
                              <p:par>
                                <p:cTn id="65" presetID="3" presetClass="entr" presetSubtype="10" fill="hold" grpId="0" nodeType="with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blinds(horizontal)">
                                      <p:cBhvr>
                                        <p:cTn id="67" dur="500"/>
                                        <p:tgtEl>
                                          <p:spTgt spid="33"/>
                                        </p:tgtEl>
                                      </p:cBhvr>
                                    </p:animEffect>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36"/>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1" grpId="0" animBg="1"/>
      <p:bldP spid="22542" grpId="0" animBg="1"/>
      <p:bldP spid="22544" grpId="0" animBg="1"/>
      <p:bldP spid="22545" grpId="0" animBg="1"/>
      <p:bldP spid="22546" grpId="0" animBg="1"/>
      <p:bldP spid="22547" grpId="0" animBg="1"/>
      <p:bldP spid="22550" grpId="0"/>
      <p:bldP spid="20" grpId="0"/>
      <p:bldP spid="21" grpId="0"/>
      <p:bldP spid="22" grpId="0"/>
      <p:bldP spid="22" grpId="1"/>
      <p:bldP spid="23" grpId="0"/>
      <p:bldP spid="25" grpId="0"/>
      <p:bldP spid="26" grpId="0"/>
      <p:bldP spid="26" grpId="1"/>
      <p:bldP spid="27" grpId="0"/>
      <p:bldP spid="33" grpId="0" bldLvl="0" animBg="1"/>
      <p:bldP spid="35" grpId="0" animBg="1"/>
      <p:bldP spid="38" grpId="0" animBg="1"/>
      <p:bldP spid="39" grpId="0" animBg="1"/>
      <p:bldP spid="40" grpId="0" animBg="1"/>
      <p:bldP spid="34" grpId="0" bldLvl="0" animBg="1"/>
      <p:bldP spid="36" grpId="0" animBg="1"/>
      <p:bldP spid="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6"/>
          <p:cNvSpPr txBox="1">
            <a:spLocks noChangeArrowheads="1"/>
          </p:cNvSpPr>
          <p:nvPr/>
        </p:nvSpPr>
        <p:spPr bwMode="auto">
          <a:xfrm>
            <a:off x="152400" y="182563"/>
            <a:ext cx="441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endParaRPr lang="en-US" altLang="zh-CN" b="1">
              <a:latin typeface="Arial" panose="020B0604020202020204" pitchFamily="34" charset="0"/>
            </a:endParaRPr>
          </a:p>
        </p:txBody>
      </p:sp>
      <p:sp>
        <p:nvSpPr>
          <p:cNvPr id="23554" name="Text Box 6"/>
          <p:cNvSpPr txBox="1">
            <a:spLocks noChangeArrowheads="1"/>
          </p:cNvSpPr>
          <p:nvPr/>
        </p:nvSpPr>
        <p:spPr bwMode="auto">
          <a:xfrm>
            <a:off x="152400" y="-100013"/>
            <a:ext cx="441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3200" b="1" dirty="0">
                <a:solidFill>
                  <a:srgbClr val="FF0000"/>
                </a:solidFill>
                <a:latin typeface="Arial" panose="020B0604020202020204" pitchFamily="34" charset="0"/>
              </a:rPr>
              <a:t>Let’s cooperate.</a:t>
            </a:r>
            <a:endParaRPr lang="en-US" altLang="zh-CN" b="1" dirty="0">
              <a:latin typeface="Arial" panose="020B0604020202020204" pitchFamily="34" charset="0"/>
            </a:endParaRPr>
          </a:p>
        </p:txBody>
      </p:sp>
      <p:sp>
        <p:nvSpPr>
          <p:cNvPr id="27652" name="Text Box 37"/>
          <p:cNvSpPr txBox="1">
            <a:spLocks noChangeArrowheads="1"/>
          </p:cNvSpPr>
          <p:nvPr/>
        </p:nvSpPr>
        <p:spPr bwMode="auto">
          <a:xfrm>
            <a:off x="0" y="908050"/>
            <a:ext cx="87137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dirty="0">
                <a:latin typeface="Arial" panose="020B0604020202020204" pitchFamily="34" charset="0"/>
              </a:rPr>
              <a:t>同桌互助合作修改作文，有不会写的单词可以请教老师或同学，也可以查阅词汇本。</a:t>
            </a:r>
          </a:p>
        </p:txBody>
      </p:sp>
      <p:sp>
        <p:nvSpPr>
          <p:cNvPr id="23556" name="矩形 18"/>
          <p:cNvSpPr>
            <a:spLocks noChangeArrowheads="1"/>
          </p:cNvSpPr>
          <p:nvPr/>
        </p:nvSpPr>
        <p:spPr bwMode="auto">
          <a:xfrm>
            <a:off x="107950" y="450850"/>
            <a:ext cx="4897438" cy="457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a:latin typeface="Comic Sans MS" panose="030F0702030302020204" pitchFamily="66" charset="0"/>
              </a:rPr>
              <a:t>Step1</a:t>
            </a:r>
            <a:r>
              <a:rPr lang="zh-CN" altLang="en-US" sz="2400" b="1" dirty="0">
                <a:latin typeface="Comic Sans MS" panose="030F0702030302020204" pitchFamily="66" charset="0"/>
              </a:rPr>
              <a:t> </a:t>
            </a:r>
            <a:r>
              <a:rPr lang="en-US" altLang="zh-CN" sz="2400" b="1" dirty="0">
                <a:latin typeface="Comic Sans MS" panose="030F0702030302020204" pitchFamily="66" charset="0"/>
              </a:rPr>
              <a:t>Read and revise in pairs.</a:t>
            </a:r>
          </a:p>
        </p:txBody>
      </p:sp>
      <p:graphicFrame>
        <p:nvGraphicFramePr>
          <p:cNvPr id="28717" name="Group 45"/>
          <p:cNvGraphicFramePr>
            <a:graphicFrameLocks noGrp="1"/>
          </p:cNvGraphicFramePr>
          <p:nvPr/>
        </p:nvGraphicFramePr>
        <p:xfrm>
          <a:off x="395288" y="4927600"/>
          <a:ext cx="7561262" cy="1655764"/>
        </p:xfrm>
        <a:graphic>
          <a:graphicData uri="http://schemas.openxmlformats.org/drawingml/2006/table">
            <a:tbl>
              <a:tblPr/>
              <a:tblGrid>
                <a:gridCol w="4353913">
                  <a:extLst>
                    <a:ext uri="{9D8B030D-6E8A-4147-A177-3AD203B41FA5}">
                      <a16:colId xmlns:a16="http://schemas.microsoft.com/office/drawing/2014/main" val="20000"/>
                    </a:ext>
                  </a:extLst>
                </a:gridCol>
                <a:gridCol w="3207349">
                  <a:extLst>
                    <a:ext uri="{9D8B030D-6E8A-4147-A177-3AD203B41FA5}">
                      <a16:colId xmlns:a16="http://schemas.microsoft.com/office/drawing/2014/main" val="20001"/>
                    </a:ext>
                  </a:extLst>
                </a:gridCol>
              </a:tblGrid>
              <a:tr h="41275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Standards of </a:t>
                      </a:r>
                      <a:r>
                        <a:rPr lang="en-US" altLang="zh-CN" sz="1800" b="1" i="0" kern="1200" dirty="0">
                          <a:solidFill>
                            <a:schemeClr val="tx1"/>
                          </a:solidFill>
                          <a:latin typeface="Times New Roman" panose="02020603050405020304" pitchFamily="18" charset="0"/>
                          <a:ea typeface="+mn-ea"/>
                          <a:cs typeface="Times New Roman" panose="02020603050405020304" pitchFamily="18" charset="0"/>
                        </a:rPr>
                        <a:t>assessment</a:t>
                      </a:r>
                      <a:r>
                        <a:rPr kumimoji="0" lang="en-US" altLang="zh-CN" sz="18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zh-CN" altLang="en-US" sz="18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（评价标准）</a:t>
                      </a:r>
                    </a:p>
                  </a:txBody>
                  <a:tcPr marL="91442" marR="91442" horzOverflow="overflow">
                    <a:lnL w="57150" cap="flat" cmpd="sng" algn="ctr">
                      <a:solidFill>
                        <a:srgbClr val="FF00FF"/>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rgbClr val="FF00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Stars</a:t>
                      </a:r>
                      <a:endParaRPr kumimoji="0" lang="zh-CN" altLang="en-US" sz="18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42" marR="91442" horzOverflow="overflow">
                    <a:lnL w="12700" cap="flat" cmpd="sng" algn="ctr">
                      <a:solidFill>
                        <a:schemeClr val="tx1"/>
                      </a:solidFill>
                      <a:prstDash val="solid"/>
                      <a:round/>
                      <a:headEnd type="none" w="med" len="med"/>
                      <a:tailEnd type="none" w="med" len="med"/>
                    </a:lnL>
                    <a:lnR w="57150" cap="flat" cmpd="sng" algn="ctr">
                      <a:solidFill>
                        <a:srgbClr val="FF00FF"/>
                      </a:solidFill>
                      <a:prstDash val="solid"/>
                      <a:round/>
                      <a:headEnd type="none" w="med" len="med"/>
                      <a:tailEnd type="none" w="med" len="med"/>
                    </a:lnR>
                    <a:lnT w="57150" cap="flat" cmpd="sng" algn="ctr">
                      <a:solidFill>
                        <a:srgbClr val="FF00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14338">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信息完整</a:t>
                      </a:r>
                    </a:p>
                  </a:txBody>
                  <a:tcPr marL="91442" marR="91442" horzOverflow="overflow">
                    <a:lnL w="57150" cap="flat" cmpd="sng" algn="ctr">
                      <a:solidFill>
                        <a:srgbClr val="FF00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42" marR="91442" horzOverflow="overflow">
                    <a:lnL w="12700" cap="flat" cmpd="sng" algn="ctr">
                      <a:solidFill>
                        <a:schemeClr val="tx1"/>
                      </a:solidFill>
                      <a:prstDash val="solid"/>
                      <a:round/>
                      <a:headEnd type="none" w="med" len="med"/>
                      <a:tailEnd type="none" w="med" len="med"/>
                    </a:lnL>
                    <a:lnR w="57150" cap="flat" cmpd="sng" algn="ctr">
                      <a:solidFill>
                        <a:srgbClr val="FF00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14338">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信息完整，语言丰富</a:t>
                      </a:r>
                    </a:p>
                  </a:txBody>
                  <a:tcPr marL="91442" marR="91442" horzOverflow="overflow">
                    <a:lnL w="57150" cap="flat" cmpd="sng" algn="ctr">
                      <a:solidFill>
                        <a:srgbClr val="FF00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42" marR="91442" horzOverflow="overflow">
                    <a:lnL w="12700" cap="flat" cmpd="sng" algn="ctr">
                      <a:solidFill>
                        <a:schemeClr val="tx1"/>
                      </a:solidFill>
                      <a:prstDash val="solid"/>
                      <a:round/>
                      <a:headEnd type="none" w="med" len="med"/>
                      <a:tailEnd type="none" w="med" len="med"/>
                    </a:lnL>
                    <a:lnR w="57150" cap="flat" cmpd="sng" algn="ctr">
                      <a:solidFill>
                        <a:srgbClr val="FF00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14338">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信息完整，语言丰富，表达正确。</a:t>
                      </a:r>
                    </a:p>
                  </a:txBody>
                  <a:tcPr marL="91442" marR="91442" horzOverflow="overflow">
                    <a:lnL w="57150" cap="flat" cmpd="sng" algn="ctr">
                      <a:solidFill>
                        <a:srgbClr val="FF00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rgbClr val="FF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42" marR="91442" horzOverflow="overflow">
                    <a:lnL w="12700" cap="flat" cmpd="sng" algn="ctr">
                      <a:solidFill>
                        <a:schemeClr val="tx1"/>
                      </a:solidFill>
                      <a:prstDash val="solid"/>
                      <a:round/>
                      <a:headEnd type="none" w="med" len="med"/>
                      <a:tailEnd type="none" w="med" len="med"/>
                    </a:lnL>
                    <a:lnR w="57150" cap="flat" cmpd="sng" algn="ctr">
                      <a:solidFill>
                        <a:srgbClr val="FF00FF"/>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rgbClr val="FF00FF"/>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23" name="AutoShape 21"/>
          <p:cNvSpPr>
            <a:spLocks noChangeArrowheads="1"/>
          </p:cNvSpPr>
          <p:nvPr/>
        </p:nvSpPr>
        <p:spPr bwMode="auto">
          <a:xfrm>
            <a:off x="6088063" y="5373688"/>
            <a:ext cx="428625" cy="304800"/>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sp>
        <p:nvSpPr>
          <p:cNvPr id="24" name="AutoShape 21"/>
          <p:cNvSpPr>
            <a:spLocks noChangeArrowheads="1"/>
          </p:cNvSpPr>
          <p:nvPr/>
        </p:nvSpPr>
        <p:spPr bwMode="auto">
          <a:xfrm>
            <a:off x="5219700" y="6237288"/>
            <a:ext cx="428625" cy="304800"/>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sp>
        <p:nvSpPr>
          <p:cNvPr id="25" name="AutoShape 21"/>
          <p:cNvSpPr>
            <a:spLocks noChangeArrowheads="1"/>
          </p:cNvSpPr>
          <p:nvPr/>
        </p:nvSpPr>
        <p:spPr bwMode="auto">
          <a:xfrm>
            <a:off x="5651500" y="6237288"/>
            <a:ext cx="428625" cy="304800"/>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sp>
        <p:nvSpPr>
          <p:cNvPr id="27" name="AutoShape 21"/>
          <p:cNvSpPr>
            <a:spLocks noChangeArrowheads="1"/>
          </p:cNvSpPr>
          <p:nvPr/>
        </p:nvSpPr>
        <p:spPr bwMode="auto">
          <a:xfrm>
            <a:off x="6084888" y="6237288"/>
            <a:ext cx="428625" cy="304800"/>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sp>
        <p:nvSpPr>
          <p:cNvPr id="28" name="AutoShape 21"/>
          <p:cNvSpPr>
            <a:spLocks noChangeArrowheads="1"/>
          </p:cNvSpPr>
          <p:nvPr/>
        </p:nvSpPr>
        <p:spPr bwMode="auto">
          <a:xfrm>
            <a:off x="6516688" y="6219825"/>
            <a:ext cx="428625" cy="304800"/>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sp>
        <p:nvSpPr>
          <p:cNvPr id="31" name="AutoShape 21"/>
          <p:cNvSpPr>
            <a:spLocks noChangeArrowheads="1"/>
          </p:cNvSpPr>
          <p:nvPr/>
        </p:nvSpPr>
        <p:spPr bwMode="auto">
          <a:xfrm>
            <a:off x="5222875" y="5373688"/>
            <a:ext cx="428625" cy="304800"/>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sp>
        <p:nvSpPr>
          <p:cNvPr id="32" name="AutoShape 21"/>
          <p:cNvSpPr>
            <a:spLocks noChangeArrowheads="1"/>
          </p:cNvSpPr>
          <p:nvPr/>
        </p:nvSpPr>
        <p:spPr bwMode="auto">
          <a:xfrm>
            <a:off x="5651500" y="5373688"/>
            <a:ext cx="428625" cy="304800"/>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sp>
        <p:nvSpPr>
          <p:cNvPr id="35" name="AutoShape 21"/>
          <p:cNvSpPr>
            <a:spLocks noChangeArrowheads="1"/>
          </p:cNvSpPr>
          <p:nvPr/>
        </p:nvSpPr>
        <p:spPr bwMode="auto">
          <a:xfrm>
            <a:off x="6948488" y="6219825"/>
            <a:ext cx="428625" cy="304800"/>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sp>
        <p:nvSpPr>
          <p:cNvPr id="13" name="Text Box 38"/>
          <p:cNvSpPr txBox="1">
            <a:spLocks noChangeArrowheads="1"/>
          </p:cNvSpPr>
          <p:nvPr/>
        </p:nvSpPr>
        <p:spPr bwMode="auto">
          <a:xfrm>
            <a:off x="250825" y="4365625"/>
            <a:ext cx="4392613" cy="457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latin typeface="Comic Sans MS" panose="030F0702030302020204" pitchFamily="66" charset="0"/>
              </a:rPr>
              <a:t>Step2 Try to evaluate.</a:t>
            </a:r>
            <a:endParaRPr lang="zh-CN" altLang="en-US" sz="2400" b="1" dirty="0">
              <a:latin typeface="Comic Sans MS" panose="030F0702030302020204" pitchFamily="66" charset="0"/>
            </a:endParaRPr>
          </a:p>
        </p:txBody>
      </p:sp>
      <p:grpSp>
        <p:nvGrpSpPr>
          <p:cNvPr id="2" name="组合 56"/>
          <p:cNvGrpSpPr/>
          <p:nvPr/>
        </p:nvGrpSpPr>
        <p:grpSpPr bwMode="auto">
          <a:xfrm>
            <a:off x="395288" y="1268413"/>
            <a:ext cx="5003800" cy="2952750"/>
            <a:chOff x="395536" y="1268760"/>
            <a:chExt cx="5004048" cy="2952328"/>
          </a:xfrm>
        </p:grpSpPr>
        <p:grpSp>
          <p:nvGrpSpPr>
            <p:cNvPr id="23584" name="组合 54"/>
            <p:cNvGrpSpPr/>
            <p:nvPr/>
          </p:nvGrpSpPr>
          <p:grpSpPr bwMode="auto">
            <a:xfrm>
              <a:off x="395536" y="1268760"/>
              <a:ext cx="4968552" cy="2952328"/>
              <a:chOff x="395536" y="1196752"/>
              <a:chExt cx="4968552" cy="2952328"/>
            </a:xfrm>
          </p:grpSpPr>
          <p:sp>
            <p:nvSpPr>
              <p:cNvPr id="53" name="圆角矩形 52"/>
              <p:cNvSpPr/>
              <p:nvPr/>
            </p:nvSpPr>
            <p:spPr>
              <a:xfrm>
                <a:off x="395536" y="1196752"/>
                <a:ext cx="4969121" cy="295232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zh-CN" altLang="en-US"/>
              </a:p>
            </p:txBody>
          </p:sp>
          <p:grpSp>
            <p:nvGrpSpPr>
              <p:cNvPr id="23586" name="Group 74"/>
              <p:cNvGrpSpPr/>
              <p:nvPr/>
            </p:nvGrpSpPr>
            <p:grpSpPr bwMode="auto">
              <a:xfrm>
                <a:off x="828675" y="1196975"/>
                <a:ext cx="3363914" cy="2881313"/>
                <a:chOff x="567" y="1162"/>
                <a:chExt cx="2119" cy="1815"/>
              </a:xfrm>
            </p:grpSpPr>
            <p:sp>
              <p:nvSpPr>
                <p:cNvPr id="23587" name="Text Box 75"/>
                <p:cNvSpPr txBox="1">
                  <a:spLocks noChangeArrowheads="1"/>
                </p:cNvSpPr>
                <p:nvPr/>
              </p:nvSpPr>
              <p:spPr bwMode="auto">
                <a:xfrm>
                  <a:off x="567" y="1162"/>
                  <a:ext cx="1088" cy="548"/>
                </a:xfrm>
                <a:prstGeom prst="rect">
                  <a:avLst/>
                </a:prstGeom>
                <a:noFill/>
                <a:ln>
                  <a:noFill/>
                </a:ln>
                <a:effectLst>
                  <a:prstShdw prst="shdw11">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pPr>
                  <a:r>
                    <a:rPr lang="zh-CN" altLang="en-US" sz="2000" b="1">
                      <a:solidFill>
                        <a:srgbClr val="FFFF00"/>
                      </a:solidFill>
                    </a:rPr>
                    <a:t>修改符号</a:t>
                  </a:r>
                  <a:r>
                    <a:rPr lang="en-US" altLang="zh-CN" sz="2000" b="1">
                      <a:solidFill>
                        <a:srgbClr val="FFFF00"/>
                      </a:solidFill>
                    </a:rPr>
                    <a:t>:</a:t>
                  </a:r>
                </a:p>
                <a:p>
                  <a:pPr>
                    <a:spcBef>
                      <a:spcPct val="50000"/>
                    </a:spcBef>
                  </a:pPr>
                  <a:endParaRPr lang="zh-CN" altLang="en-US" sz="2000" b="1"/>
                </a:p>
              </p:txBody>
            </p:sp>
            <p:sp>
              <p:nvSpPr>
                <p:cNvPr id="23588" name="Rectangle 76"/>
                <p:cNvSpPr>
                  <a:spLocks noChangeArrowheads="1"/>
                </p:cNvSpPr>
                <p:nvPr/>
              </p:nvSpPr>
              <p:spPr bwMode="auto">
                <a:xfrm>
                  <a:off x="612" y="1389"/>
                  <a:ext cx="759" cy="240"/>
                </a:xfrm>
                <a:prstGeom prst="rect">
                  <a:avLst/>
                </a:prstGeom>
                <a:noFill/>
                <a:ln>
                  <a:noFill/>
                </a:ln>
                <a:effectLst>
                  <a:prstShdw prst="shdw11">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05000"/>
                    </a:lnSpc>
                  </a:pPr>
                  <a:r>
                    <a:rPr lang="zh-CN" altLang="en-US" b="1">
                      <a:solidFill>
                        <a:srgbClr val="FFFF00"/>
                      </a:solidFill>
                    </a:rPr>
                    <a:t>删除：</a:t>
                  </a:r>
                  <a:r>
                    <a:rPr lang="en-US" altLang="zh-CN" b="1">
                      <a:solidFill>
                        <a:srgbClr val="FFFF00"/>
                      </a:solidFill>
                    </a:rPr>
                    <a:t>my</a:t>
                  </a:r>
                </a:p>
              </p:txBody>
            </p:sp>
            <p:sp>
              <p:nvSpPr>
                <p:cNvPr id="23589" name="Rectangle 77"/>
                <p:cNvSpPr>
                  <a:spLocks noChangeArrowheads="1"/>
                </p:cNvSpPr>
                <p:nvPr/>
              </p:nvSpPr>
              <p:spPr bwMode="auto">
                <a:xfrm>
                  <a:off x="612" y="1616"/>
                  <a:ext cx="1431" cy="231"/>
                </a:xfrm>
                <a:prstGeom prst="rect">
                  <a:avLst/>
                </a:prstGeom>
                <a:noFill/>
                <a:ln>
                  <a:noFill/>
                </a:ln>
                <a:effectLst>
                  <a:prstShdw prst="shdw11">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dirty="0">
                      <a:solidFill>
                        <a:srgbClr val="FFFF00"/>
                      </a:solidFill>
                    </a:rPr>
                    <a:t>添加：</a:t>
                  </a:r>
                  <a:r>
                    <a:rPr lang="en-US" altLang="zh-CN" b="1" dirty="0">
                      <a:solidFill>
                        <a:srgbClr val="FFFF00"/>
                      </a:solidFill>
                    </a:rPr>
                    <a:t>in     hospital</a:t>
                  </a:r>
                  <a:endParaRPr lang="zh-CN" altLang="en-US" b="1" dirty="0">
                    <a:solidFill>
                      <a:srgbClr val="FFFF00"/>
                    </a:solidFill>
                  </a:endParaRPr>
                </a:p>
              </p:txBody>
            </p:sp>
            <p:sp>
              <p:nvSpPr>
                <p:cNvPr id="23590" name="Rectangle 78"/>
                <p:cNvSpPr>
                  <a:spLocks noChangeArrowheads="1"/>
                </p:cNvSpPr>
                <p:nvPr/>
              </p:nvSpPr>
              <p:spPr bwMode="auto">
                <a:xfrm>
                  <a:off x="595" y="2251"/>
                  <a:ext cx="551" cy="231"/>
                </a:xfrm>
                <a:prstGeom prst="rect">
                  <a:avLst/>
                </a:prstGeom>
                <a:noFill/>
                <a:ln>
                  <a:noFill/>
                </a:ln>
                <a:effectLst>
                  <a:prstShdw prst="shdw11">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FF00"/>
                      </a:solidFill>
                    </a:rPr>
                    <a:t>分段：</a:t>
                  </a:r>
                </a:p>
              </p:txBody>
            </p:sp>
            <p:sp>
              <p:nvSpPr>
                <p:cNvPr id="23591" name="Rectangle 79"/>
                <p:cNvSpPr>
                  <a:spLocks noChangeArrowheads="1"/>
                </p:cNvSpPr>
                <p:nvPr/>
              </p:nvSpPr>
              <p:spPr bwMode="auto">
                <a:xfrm>
                  <a:off x="603" y="2523"/>
                  <a:ext cx="1687" cy="233"/>
                </a:xfrm>
                <a:prstGeom prst="rect">
                  <a:avLst/>
                </a:prstGeom>
                <a:noFill/>
                <a:ln>
                  <a:noFill/>
                </a:ln>
                <a:effectLst>
                  <a:prstShdw prst="shdw11">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FF00"/>
                      </a:solidFill>
                    </a:rPr>
                    <a:t>调换：</a:t>
                  </a:r>
                  <a:r>
                    <a:rPr lang="en-US" altLang="zh-CN" b="1">
                      <a:solidFill>
                        <a:srgbClr val="FFFF00"/>
                      </a:solidFill>
                    </a:rPr>
                    <a:t>a                      some</a:t>
                  </a:r>
                  <a:endParaRPr lang="zh-CN" altLang="en-US" b="1">
                    <a:solidFill>
                      <a:srgbClr val="FFFF00"/>
                    </a:solidFill>
                  </a:endParaRPr>
                </a:p>
              </p:txBody>
            </p:sp>
            <p:sp>
              <p:nvSpPr>
                <p:cNvPr id="23592" name="Rectangle 80"/>
                <p:cNvSpPr>
                  <a:spLocks noChangeArrowheads="1"/>
                </p:cNvSpPr>
                <p:nvPr/>
              </p:nvSpPr>
              <p:spPr bwMode="auto">
                <a:xfrm>
                  <a:off x="612" y="2797"/>
                  <a:ext cx="2074" cy="180"/>
                </a:xfrm>
                <a:prstGeom prst="rect">
                  <a:avLst/>
                </a:prstGeom>
                <a:noFill/>
                <a:ln>
                  <a:noFill/>
                </a:ln>
                <a:effectLst>
                  <a:prstShdw prst="shdw11">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70000"/>
                    </a:lnSpc>
                  </a:pPr>
                  <a:r>
                    <a:rPr lang="zh-CN" altLang="en-US" b="1">
                      <a:solidFill>
                        <a:srgbClr val="FFFF00"/>
                      </a:solidFill>
                    </a:rPr>
                    <a:t>优美的句子</a:t>
                  </a:r>
                  <a:r>
                    <a:rPr lang="en-US" altLang="zh-CN" b="1">
                      <a:solidFill>
                        <a:srgbClr val="FFFF00"/>
                      </a:solidFill>
                    </a:rPr>
                    <a:t>:</a:t>
                  </a:r>
                  <a:r>
                    <a:rPr lang="zh-CN" altLang="en-US" b="1">
                      <a:solidFill>
                        <a:srgbClr val="FFFF00"/>
                      </a:solidFill>
                    </a:rPr>
                    <a:t>用                  划出。</a:t>
                  </a:r>
                </a:p>
              </p:txBody>
            </p:sp>
            <p:sp>
              <p:nvSpPr>
                <p:cNvPr id="23593" name="Oval 5"/>
                <p:cNvSpPr>
                  <a:spLocks noChangeArrowheads="1"/>
                </p:cNvSpPr>
                <p:nvPr/>
              </p:nvSpPr>
              <p:spPr bwMode="auto">
                <a:xfrm>
                  <a:off x="1066" y="1422"/>
                  <a:ext cx="363" cy="194"/>
                </a:xfrm>
                <a:prstGeom prst="ellipse">
                  <a:avLst/>
                </a:prstGeom>
                <a:solidFill>
                  <a:srgbClr val="FF0000">
                    <a:alpha val="0"/>
                  </a:srgbClr>
                </a:solidFill>
                <a:ln w="38100">
                  <a:solidFill>
                    <a:srgbClr val="FF0000"/>
                  </a:solidFill>
                  <a:round/>
                </a:ln>
              </p:spPr>
              <p:txBody>
                <a:bodyPr wrap="none" anchor="ctr"/>
                <a:lstStyle/>
                <a:p>
                  <a:endParaRPr lang="zh-CN" altLang="en-US">
                    <a:latin typeface="Arial" panose="020B0604020202020204" pitchFamily="34" charset="0"/>
                  </a:endParaRPr>
                </a:p>
              </p:txBody>
            </p:sp>
            <p:sp>
              <p:nvSpPr>
                <p:cNvPr id="23594" name="Line 6"/>
                <p:cNvSpPr>
                  <a:spLocks noChangeShapeType="1"/>
                </p:cNvSpPr>
                <p:nvPr/>
              </p:nvSpPr>
              <p:spPr bwMode="auto">
                <a:xfrm flipV="1">
                  <a:off x="1247" y="1699"/>
                  <a:ext cx="96" cy="144"/>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95" name="Line 7"/>
                <p:cNvSpPr>
                  <a:spLocks noChangeShapeType="1"/>
                </p:cNvSpPr>
                <p:nvPr/>
              </p:nvSpPr>
              <p:spPr bwMode="auto">
                <a:xfrm>
                  <a:off x="1338" y="1699"/>
                  <a:ext cx="96" cy="144"/>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96" name="Freeform 8"/>
                <p:cNvSpPr>
                  <a:spLocks noChangeArrowheads="1"/>
                </p:cNvSpPr>
                <p:nvPr/>
              </p:nvSpPr>
              <p:spPr bwMode="auto">
                <a:xfrm>
                  <a:off x="1303" y="1312"/>
                  <a:ext cx="624" cy="122"/>
                </a:xfrm>
                <a:custGeom>
                  <a:avLst/>
                  <a:gdLst>
                    <a:gd name="T0" fmla="*/ 35 w 316"/>
                    <a:gd name="T1" fmla="*/ 206 h 206"/>
                    <a:gd name="T2" fmla="*/ 0 w 316"/>
                    <a:gd name="T3" fmla="*/ 144 h 206"/>
                    <a:gd name="T4" fmla="*/ 28 w 316"/>
                    <a:gd name="T5" fmla="*/ 48 h 206"/>
                    <a:gd name="T6" fmla="*/ 76 w 316"/>
                    <a:gd name="T7" fmla="*/ 28 h 206"/>
                    <a:gd name="T8" fmla="*/ 179 w 316"/>
                    <a:gd name="T9" fmla="*/ 83 h 206"/>
                    <a:gd name="T10" fmla="*/ 137 w 316"/>
                    <a:gd name="T11" fmla="*/ 110 h 206"/>
                    <a:gd name="T12" fmla="*/ 151 w 316"/>
                    <a:gd name="T13" fmla="*/ 35 h 206"/>
                    <a:gd name="T14" fmla="*/ 192 w 316"/>
                    <a:gd name="T15" fmla="*/ 21 h 206"/>
                    <a:gd name="T16" fmla="*/ 261 w 316"/>
                    <a:gd name="T17" fmla="*/ 69 h 206"/>
                    <a:gd name="T18" fmla="*/ 254 w 316"/>
                    <a:gd name="T19" fmla="*/ 103 h 206"/>
                    <a:gd name="T20" fmla="*/ 233 w 316"/>
                    <a:gd name="T21" fmla="*/ 96 h 206"/>
                    <a:gd name="T22" fmla="*/ 192 w 316"/>
                    <a:gd name="T23" fmla="*/ 69 h 206"/>
                    <a:gd name="T24" fmla="*/ 233 w 316"/>
                    <a:gd name="T25" fmla="*/ 0 h 206"/>
                    <a:gd name="T26" fmla="*/ 275 w 316"/>
                    <a:gd name="T27" fmla="*/ 7 h 206"/>
                    <a:gd name="T28" fmla="*/ 316 w 316"/>
                    <a:gd name="T29" fmla="*/ 21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6" h="206">
                      <a:moveTo>
                        <a:pt x="35" y="206"/>
                      </a:moveTo>
                      <a:cubicBezTo>
                        <a:pt x="3" y="159"/>
                        <a:pt x="12" y="181"/>
                        <a:pt x="0" y="144"/>
                      </a:cubicBezTo>
                      <a:cubicBezTo>
                        <a:pt x="2" y="125"/>
                        <a:pt x="10" y="67"/>
                        <a:pt x="28" y="48"/>
                      </a:cubicBezTo>
                      <a:cubicBezTo>
                        <a:pt x="40" y="36"/>
                        <a:pt x="60" y="35"/>
                        <a:pt x="76" y="28"/>
                      </a:cubicBezTo>
                      <a:cubicBezTo>
                        <a:pt x="132" y="35"/>
                        <a:pt x="161" y="28"/>
                        <a:pt x="179" y="83"/>
                      </a:cubicBezTo>
                      <a:cubicBezTo>
                        <a:pt x="173" y="118"/>
                        <a:pt x="171" y="161"/>
                        <a:pt x="137" y="110"/>
                      </a:cubicBezTo>
                      <a:cubicBezTo>
                        <a:pt x="137" y="109"/>
                        <a:pt x="143" y="41"/>
                        <a:pt x="151" y="35"/>
                      </a:cubicBezTo>
                      <a:cubicBezTo>
                        <a:pt x="163" y="27"/>
                        <a:pt x="192" y="21"/>
                        <a:pt x="192" y="21"/>
                      </a:cubicBezTo>
                      <a:cubicBezTo>
                        <a:pt x="233" y="28"/>
                        <a:pt x="248" y="29"/>
                        <a:pt x="261" y="69"/>
                      </a:cubicBezTo>
                      <a:cubicBezTo>
                        <a:pt x="259" y="80"/>
                        <a:pt x="262" y="95"/>
                        <a:pt x="254" y="103"/>
                      </a:cubicBezTo>
                      <a:cubicBezTo>
                        <a:pt x="249" y="108"/>
                        <a:pt x="239" y="100"/>
                        <a:pt x="233" y="96"/>
                      </a:cubicBezTo>
                      <a:cubicBezTo>
                        <a:pt x="219" y="88"/>
                        <a:pt x="192" y="69"/>
                        <a:pt x="192" y="69"/>
                      </a:cubicBezTo>
                      <a:cubicBezTo>
                        <a:pt x="180" y="32"/>
                        <a:pt x="198" y="12"/>
                        <a:pt x="233" y="0"/>
                      </a:cubicBezTo>
                      <a:cubicBezTo>
                        <a:pt x="247" y="2"/>
                        <a:pt x="261" y="4"/>
                        <a:pt x="275" y="7"/>
                      </a:cubicBezTo>
                      <a:cubicBezTo>
                        <a:pt x="289" y="11"/>
                        <a:pt x="316" y="21"/>
                        <a:pt x="316" y="21"/>
                      </a:cubicBezTo>
                    </a:path>
                  </a:pathLst>
                </a:cu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3597" name="Oval 9"/>
                <p:cNvSpPr>
                  <a:spLocks noChangeArrowheads="1"/>
                </p:cNvSpPr>
                <p:nvPr/>
              </p:nvSpPr>
              <p:spPr bwMode="auto">
                <a:xfrm>
                  <a:off x="1004" y="2027"/>
                  <a:ext cx="424" cy="227"/>
                </a:xfrm>
                <a:prstGeom prst="ellipse">
                  <a:avLst/>
                </a:prstGeom>
                <a:solidFill>
                  <a:srgbClr val="FF0000">
                    <a:alpha val="0"/>
                  </a:srgbClr>
                </a:solidFill>
                <a:ln w="38100">
                  <a:solidFill>
                    <a:srgbClr val="FF0000"/>
                  </a:solidFill>
                  <a:round/>
                </a:ln>
              </p:spPr>
              <p:txBody>
                <a:bodyPr wrap="none" anchor="ctr"/>
                <a:lstStyle/>
                <a:p>
                  <a:endParaRPr lang="zh-CN" altLang="en-US">
                    <a:latin typeface="Arial" panose="020B0604020202020204" pitchFamily="34" charset="0"/>
                  </a:endParaRPr>
                </a:p>
              </p:txBody>
            </p:sp>
            <p:sp>
              <p:nvSpPr>
                <p:cNvPr id="23598" name="Line 10"/>
                <p:cNvSpPr>
                  <a:spLocks noChangeShapeType="1"/>
                </p:cNvSpPr>
                <p:nvPr/>
              </p:nvSpPr>
              <p:spPr bwMode="auto">
                <a:xfrm flipH="1" flipV="1">
                  <a:off x="975" y="1979"/>
                  <a:ext cx="48" cy="96"/>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99" name="Line 11"/>
                <p:cNvSpPr>
                  <a:spLocks noChangeShapeType="1"/>
                </p:cNvSpPr>
                <p:nvPr/>
              </p:nvSpPr>
              <p:spPr bwMode="auto">
                <a:xfrm flipV="1">
                  <a:off x="1407" y="1979"/>
                  <a:ext cx="48" cy="96"/>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600" name="Line 12"/>
                <p:cNvSpPr>
                  <a:spLocks noChangeShapeType="1"/>
                </p:cNvSpPr>
                <p:nvPr/>
              </p:nvSpPr>
              <p:spPr bwMode="auto">
                <a:xfrm flipH="1">
                  <a:off x="1100" y="2318"/>
                  <a:ext cx="51" cy="115"/>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601" name="Line 13"/>
                <p:cNvSpPr>
                  <a:spLocks noChangeShapeType="1"/>
                </p:cNvSpPr>
                <p:nvPr/>
              </p:nvSpPr>
              <p:spPr bwMode="auto">
                <a:xfrm flipH="1">
                  <a:off x="1191" y="2318"/>
                  <a:ext cx="56" cy="115"/>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602" name="Freeform 16"/>
                <p:cNvSpPr>
                  <a:spLocks noChangeArrowheads="1"/>
                </p:cNvSpPr>
                <p:nvPr/>
              </p:nvSpPr>
              <p:spPr bwMode="auto">
                <a:xfrm>
                  <a:off x="1610" y="2797"/>
                  <a:ext cx="455" cy="156"/>
                </a:xfrm>
                <a:custGeom>
                  <a:avLst/>
                  <a:gdLst>
                    <a:gd name="T0" fmla="*/ 0 w 1298"/>
                    <a:gd name="T1" fmla="*/ 286 h 286"/>
                    <a:gd name="T2" fmla="*/ 64 w 1298"/>
                    <a:gd name="T3" fmla="*/ 149 h 286"/>
                    <a:gd name="T4" fmla="*/ 118 w 1298"/>
                    <a:gd name="T5" fmla="*/ 85 h 286"/>
                    <a:gd name="T6" fmla="*/ 137 w 1298"/>
                    <a:gd name="T7" fmla="*/ 67 h 286"/>
                    <a:gd name="T8" fmla="*/ 192 w 1298"/>
                    <a:gd name="T9" fmla="*/ 48 h 286"/>
                    <a:gd name="T10" fmla="*/ 246 w 1298"/>
                    <a:gd name="T11" fmla="*/ 58 h 286"/>
                    <a:gd name="T12" fmla="*/ 301 w 1298"/>
                    <a:gd name="T13" fmla="*/ 76 h 286"/>
                    <a:gd name="T14" fmla="*/ 310 w 1298"/>
                    <a:gd name="T15" fmla="*/ 213 h 286"/>
                    <a:gd name="T16" fmla="*/ 301 w 1298"/>
                    <a:gd name="T17" fmla="*/ 240 h 286"/>
                    <a:gd name="T18" fmla="*/ 237 w 1298"/>
                    <a:gd name="T19" fmla="*/ 259 h 286"/>
                    <a:gd name="T20" fmla="*/ 246 w 1298"/>
                    <a:gd name="T21" fmla="*/ 112 h 286"/>
                    <a:gd name="T22" fmla="*/ 292 w 1298"/>
                    <a:gd name="T23" fmla="*/ 76 h 286"/>
                    <a:gd name="T24" fmla="*/ 347 w 1298"/>
                    <a:gd name="T25" fmla="*/ 58 h 286"/>
                    <a:gd name="T26" fmla="*/ 548 w 1298"/>
                    <a:gd name="T27" fmla="*/ 85 h 286"/>
                    <a:gd name="T28" fmla="*/ 512 w 1298"/>
                    <a:gd name="T29" fmla="*/ 259 h 286"/>
                    <a:gd name="T30" fmla="*/ 466 w 1298"/>
                    <a:gd name="T31" fmla="*/ 231 h 286"/>
                    <a:gd name="T32" fmla="*/ 448 w 1298"/>
                    <a:gd name="T33" fmla="*/ 176 h 286"/>
                    <a:gd name="T34" fmla="*/ 502 w 1298"/>
                    <a:gd name="T35" fmla="*/ 48 h 286"/>
                    <a:gd name="T36" fmla="*/ 557 w 1298"/>
                    <a:gd name="T37" fmla="*/ 30 h 286"/>
                    <a:gd name="T38" fmla="*/ 859 w 1298"/>
                    <a:gd name="T39" fmla="*/ 76 h 286"/>
                    <a:gd name="T40" fmla="*/ 822 w 1298"/>
                    <a:gd name="T41" fmla="*/ 240 h 286"/>
                    <a:gd name="T42" fmla="*/ 749 w 1298"/>
                    <a:gd name="T43" fmla="*/ 231 h 286"/>
                    <a:gd name="T44" fmla="*/ 758 w 1298"/>
                    <a:gd name="T45" fmla="*/ 167 h 286"/>
                    <a:gd name="T46" fmla="*/ 877 w 1298"/>
                    <a:gd name="T47" fmla="*/ 76 h 286"/>
                    <a:gd name="T48" fmla="*/ 1014 w 1298"/>
                    <a:gd name="T49" fmla="*/ 85 h 286"/>
                    <a:gd name="T50" fmla="*/ 1088 w 1298"/>
                    <a:gd name="T51" fmla="*/ 94 h 286"/>
                    <a:gd name="T52" fmla="*/ 1097 w 1298"/>
                    <a:gd name="T53" fmla="*/ 122 h 286"/>
                    <a:gd name="T54" fmla="*/ 1051 w 1298"/>
                    <a:gd name="T55" fmla="*/ 268 h 286"/>
                    <a:gd name="T56" fmla="*/ 1042 w 1298"/>
                    <a:gd name="T57" fmla="*/ 103 h 286"/>
                    <a:gd name="T58" fmla="*/ 1051 w 1298"/>
                    <a:gd name="T59" fmla="*/ 76 h 286"/>
                    <a:gd name="T60" fmla="*/ 1106 w 1298"/>
                    <a:gd name="T61" fmla="*/ 39 h 286"/>
                    <a:gd name="T62" fmla="*/ 1161 w 1298"/>
                    <a:gd name="T63" fmla="*/ 21 h 286"/>
                    <a:gd name="T64" fmla="*/ 1298 w 1298"/>
                    <a:gd name="T65" fmla="*/ 7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98" h="286">
                      <a:moveTo>
                        <a:pt x="0" y="286"/>
                      </a:moveTo>
                      <a:cubicBezTo>
                        <a:pt x="9" y="224"/>
                        <a:pt x="9" y="184"/>
                        <a:pt x="64" y="149"/>
                      </a:cubicBezTo>
                      <a:cubicBezTo>
                        <a:pt x="76" y="112"/>
                        <a:pt x="88" y="108"/>
                        <a:pt x="118" y="85"/>
                      </a:cubicBezTo>
                      <a:cubicBezTo>
                        <a:pt x="125" y="80"/>
                        <a:pt x="129" y="71"/>
                        <a:pt x="137" y="67"/>
                      </a:cubicBezTo>
                      <a:cubicBezTo>
                        <a:pt x="154" y="58"/>
                        <a:pt x="192" y="48"/>
                        <a:pt x="192" y="48"/>
                      </a:cubicBezTo>
                      <a:cubicBezTo>
                        <a:pt x="210" y="51"/>
                        <a:pt x="228" y="53"/>
                        <a:pt x="246" y="58"/>
                      </a:cubicBezTo>
                      <a:cubicBezTo>
                        <a:pt x="265" y="63"/>
                        <a:pt x="301" y="76"/>
                        <a:pt x="301" y="76"/>
                      </a:cubicBezTo>
                      <a:cubicBezTo>
                        <a:pt x="348" y="120"/>
                        <a:pt x="326" y="90"/>
                        <a:pt x="310" y="213"/>
                      </a:cubicBezTo>
                      <a:cubicBezTo>
                        <a:pt x="309" y="222"/>
                        <a:pt x="308" y="233"/>
                        <a:pt x="301" y="240"/>
                      </a:cubicBezTo>
                      <a:cubicBezTo>
                        <a:pt x="295" y="246"/>
                        <a:pt x="240" y="258"/>
                        <a:pt x="237" y="259"/>
                      </a:cubicBezTo>
                      <a:cubicBezTo>
                        <a:pt x="226" y="213"/>
                        <a:pt x="220" y="155"/>
                        <a:pt x="246" y="112"/>
                      </a:cubicBezTo>
                      <a:cubicBezTo>
                        <a:pt x="252" y="102"/>
                        <a:pt x="283" y="80"/>
                        <a:pt x="292" y="76"/>
                      </a:cubicBezTo>
                      <a:cubicBezTo>
                        <a:pt x="310" y="68"/>
                        <a:pt x="347" y="58"/>
                        <a:pt x="347" y="58"/>
                      </a:cubicBezTo>
                      <a:cubicBezTo>
                        <a:pt x="420" y="63"/>
                        <a:pt x="481" y="63"/>
                        <a:pt x="548" y="85"/>
                      </a:cubicBezTo>
                      <a:cubicBezTo>
                        <a:pt x="586" y="143"/>
                        <a:pt x="581" y="236"/>
                        <a:pt x="512" y="259"/>
                      </a:cubicBezTo>
                      <a:cubicBezTo>
                        <a:pt x="492" y="252"/>
                        <a:pt x="476" y="253"/>
                        <a:pt x="466" y="231"/>
                      </a:cubicBezTo>
                      <a:cubicBezTo>
                        <a:pt x="458" y="214"/>
                        <a:pt x="448" y="176"/>
                        <a:pt x="448" y="176"/>
                      </a:cubicBezTo>
                      <a:cubicBezTo>
                        <a:pt x="454" y="138"/>
                        <a:pt x="460" y="69"/>
                        <a:pt x="502" y="48"/>
                      </a:cubicBezTo>
                      <a:cubicBezTo>
                        <a:pt x="519" y="39"/>
                        <a:pt x="557" y="30"/>
                        <a:pt x="557" y="30"/>
                      </a:cubicBezTo>
                      <a:cubicBezTo>
                        <a:pt x="676" y="35"/>
                        <a:pt x="766" y="14"/>
                        <a:pt x="859" y="76"/>
                      </a:cubicBezTo>
                      <a:cubicBezTo>
                        <a:pt x="879" y="137"/>
                        <a:pt x="903" y="214"/>
                        <a:pt x="822" y="240"/>
                      </a:cubicBezTo>
                      <a:cubicBezTo>
                        <a:pt x="798" y="237"/>
                        <a:pt x="765" y="249"/>
                        <a:pt x="749" y="231"/>
                      </a:cubicBezTo>
                      <a:cubicBezTo>
                        <a:pt x="735" y="215"/>
                        <a:pt x="754" y="188"/>
                        <a:pt x="758" y="167"/>
                      </a:cubicBezTo>
                      <a:cubicBezTo>
                        <a:pt x="771" y="103"/>
                        <a:pt x="822" y="90"/>
                        <a:pt x="877" y="76"/>
                      </a:cubicBezTo>
                      <a:cubicBezTo>
                        <a:pt x="923" y="79"/>
                        <a:pt x="968" y="81"/>
                        <a:pt x="1014" y="85"/>
                      </a:cubicBezTo>
                      <a:cubicBezTo>
                        <a:pt x="1039" y="87"/>
                        <a:pt x="1065" y="84"/>
                        <a:pt x="1088" y="94"/>
                      </a:cubicBezTo>
                      <a:cubicBezTo>
                        <a:pt x="1097" y="98"/>
                        <a:pt x="1094" y="113"/>
                        <a:pt x="1097" y="122"/>
                      </a:cubicBezTo>
                      <a:cubicBezTo>
                        <a:pt x="1091" y="192"/>
                        <a:pt x="1105" y="232"/>
                        <a:pt x="1051" y="268"/>
                      </a:cubicBezTo>
                      <a:cubicBezTo>
                        <a:pt x="1010" y="204"/>
                        <a:pt x="1027" y="242"/>
                        <a:pt x="1042" y="103"/>
                      </a:cubicBezTo>
                      <a:cubicBezTo>
                        <a:pt x="1043" y="94"/>
                        <a:pt x="1044" y="83"/>
                        <a:pt x="1051" y="76"/>
                      </a:cubicBezTo>
                      <a:cubicBezTo>
                        <a:pt x="1067" y="60"/>
                        <a:pt x="1085" y="46"/>
                        <a:pt x="1106" y="39"/>
                      </a:cubicBezTo>
                      <a:cubicBezTo>
                        <a:pt x="1124" y="33"/>
                        <a:pt x="1161" y="21"/>
                        <a:pt x="1161" y="21"/>
                      </a:cubicBezTo>
                      <a:cubicBezTo>
                        <a:pt x="1224" y="26"/>
                        <a:pt x="1298" y="0"/>
                        <a:pt x="1298" y="76"/>
                      </a:cubicBezTo>
                    </a:path>
                  </a:pathLst>
                </a:custGeom>
                <a:noFill/>
                <a:ln w="28575">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23603" name="Group 17"/>
                <p:cNvGrpSpPr/>
                <p:nvPr/>
              </p:nvGrpSpPr>
              <p:grpSpPr bwMode="auto">
                <a:xfrm>
                  <a:off x="1030" y="2568"/>
                  <a:ext cx="1225" cy="144"/>
                  <a:chOff x="4224" y="3168"/>
                  <a:chExt cx="1152" cy="144"/>
                </a:xfrm>
              </p:grpSpPr>
              <p:grpSp>
                <p:nvGrpSpPr>
                  <p:cNvPr id="23604" name="Group 18"/>
                  <p:cNvGrpSpPr/>
                  <p:nvPr/>
                </p:nvGrpSpPr>
                <p:grpSpPr bwMode="auto">
                  <a:xfrm>
                    <a:off x="4224" y="3168"/>
                    <a:ext cx="1152" cy="144"/>
                    <a:chOff x="2352" y="3504"/>
                    <a:chExt cx="1152" cy="288"/>
                  </a:xfrm>
                </p:grpSpPr>
                <p:sp>
                  <p:nvSpPr>
                    <p:cNvPr id="23605" name="Line 19"/>
                    <p:cNvSpPr>
                      <a:spLocks noChangeShapeType="1"/>
                    </p:cNvSpPr>
                    <p:nvPr/>
                  </p:nvSpPr>
                  <p:spPr bwMode="auto">
                    <a:xfrm>
                      <a:off x="2352" y="3552"/>
                      <a:ext cx="0" cy="24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606" name="Line 20"/>
                    <p:cNvSpPr>
                      <a:spLocks noChangeShapeType="1"/>
                    </p:cNvSpPr>
                    <p:nvPr/>
                  </p:nvSpPr>
                  <p:spPr bwMode="auto">
                    <a:xfrm>
                      <a:off x="2352" y="3552"/>
                      <a:ext cx="336" cy="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607" name="Line 21"/>
                    <p:cNvSpPr>
                      <a:spLocks noChangeShapeType="1"/>
                    </p:cNvSpPr>
                    <p:nvPr/>
                  </p:nvSpPr>
                  <p:spPr bwMode="auto">
                    <a:xfrm>
                      <a:off x="2688" y="3552"/>
                      <a:ext cx="0" cy="24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608" name="Line 22"/>
                    <p:cNvSpPr>
                      <a:spLocks noChangeShapeType="1"/>
                    </p:cNvSpPr>
                    <p:nvPr/>
                  </p:nvSpPr>
                  <p:spPr bwMode="auto">
                    <a:xfrm>
                      <a:off x="2688" y="3792"/>
                      <a:ext cx="432" cy="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609" name="Line 23"/>
                    <p:cNvSpPr>
                      <a:spLocks noChangeShapeType="1"/>
                    </p:cNvSpPr>
                    <p:nvPr/>
                  </p:nvSpPr>
                  <p:spPr bwMode="auto">
                    <a:xfrm>
                      <a:off x="3120" y="3504"/>
                      <a:ext cx="384" cy="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610" name="Line 24"/>
                    <p:cNvSpPr>
                      <a:spLocks noChangeShapeType="1"/>
                    </p:cNvSpPr>
                    <p:nvPr/>
                  </p:nvSpPr>
                  <p:spPr bwMode="auto">
                    <a:xfrm>
                      <a:off x="3504" y="3504"/>
                      <a:ext cx="0" cy="288"/>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23611" name="Line 25"/>
                  <p:cNvSpPr>
                    <a:spLocks noChangeShapeType="1"/>
                  </p:cNvSpPr>
                  <p:nvPr/>
                </p:nvSpPr>
                <p:spPr bwMode="auto">
                  <a:xfrm>
                    <a:off x="4992" y="3168"/>
                    <a:ext cx="0" cy="144"/>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grpSp>
          </p:grpSp>
        </p:grpSp>
        <p:sp>
          <p:nvSpPr>
            <p:cNvPr id="23612" name="矩形 55"/>
            <p:cNvSpPr>
              <a:spLocks noChangeArrowheads="1"/>
            </p:cNvSpPr>
            <p:nvPr/>
          </p:nvSpPr>
          <p:spPr bwMode="auto">
            <a:xfrm>
              <a:off x="827584" y="2348880"/>
              <a:ext cx="4572000"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pPr>
              <a:r>
                <a:rPr lang="en-US" altLang="zh-CN" b="1">
                  <a:solidFill>
                    <a:srgbClr val="FFFF00"/>
                  </a:solidFill>
                  <a:latin typeface="Arial" panose="020B0604020202020204" pitchFamily="34" charset="0"/>
                </a:rPr>
                <a:t>            likes</a:t>
              </a:r>
            </a:p>
            <a:p>
              <a:pPr>
                <a:lnSpc>
                  <a:spcPct val="70000"/>
                </a:lnSpc>
              </a:pPr>
              <a:r>
                <a:rPr lang="zh-CN" altLang="en-US" b="1">
                  <a:solidFill>
                    <a:srgbClr val="FFFF00"/>
                  </a:solidFill>
                  <a:latin typeface="Arial" panose="020B0604020202020204" pitchFamily="34" charset="0"/>
                </a:rPr>
                <a:t>改正： </a:t>
              </a:r>
              <a:r>
                <a:rPr lang="en-US" altLang="zh-CN" b="1">
                  <a:solidFill>
                    <a:srgbClr val="FFFF00"/>
                  </a:solidFill>
                  <a:latin typeface="Arial" panose="020B0604020202020204" pitchFamily="34" charset="0"/>
                </a:rPr>
                <a:t>like</a:t>
              </a:r>
            </a:p>
          </p:txBody>
        </p:sp>
      </p:grpSp>
      <p:sp>
        <p:nvSpPr>
          <p:cNvPr id="55" name="AutoShape 21"/>
          <p:cNvSpPr>
            <a:spLocks noChangeArrowheads="1"/>
          </p:cNvSpPr>
          <p:nvPr/>
        </p:nvSpPr>
        <p:spPr bwMode="auto">
          <a:xfrm>
            <a:off x="6084888" y="5788025"/>
            <a:ext cx="428625" cy="304800"/>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sp>
        <p:nvSpPr>
          <p:cNvPr id="56" name="AutoShape 21"/>
          <p:cNvSpPr>
            <a:spLocks noChangeArrowheads="1"/>
          </p:cNvSpPr>
          <p:nvPr/>
        </p:nvSpPr>
        <p:spPr bwMode="auto">
          <a:xfrm>
            <a:off x="5219700" y="5788025"/>
            <a:ext cx="428625" cy="304800"/>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sp>
        <p:nvSpPr>
          <p:cNvPr id="57" name="AutoShape 21"/>
          <p:cNvSpPr>
            <a:spLocks noChangeArrowheads="1"/>
          </p:cNvSpPr>
          <p:nvPr/>
        </p:nvSpPr>
        <p:spPr bwMode="auto">
          <a:xfrm>
            <a:off x="5651500" y="5788025"/>
            <a:ext cx="428625" cy="304800"/>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sp>
        <p:nvSpPr>
          <p:cNvPr id="58" name="AutoShape 21"/>
          <p:cNvSpPr>
            <a:spLocks noChangeArrowheads="1"/>
          </p:cNvSpPr>
          <p:nvPr/>
        </p:nvSpPr>
        <p:spPr bwMode="auto">
          <a:xfrm>
            <a:off x="6519863" y="5788025"/>
            <a:ext cx="428625" cy="304800"/>
          </a:xfrm>
          <a:prstGeom prst="star5">
            <a:avLst/>
          </a:prstGeom>
          <a:solidFill>
            <a:srgbClr val="FF0000"/>
          </a:solidFill>
          <a:ln w="9525">
            <a:solidFill>
              <a:srgbClr val="FF0000"/>
            </a:solidFill>
            <a:miter lim="800000"/>
          </a:ln>
          <a:effectLst/>
        </p:spPr>
        <p:txBody>
          <a:bodyPr wrap="none" anchor="ctr"/>
          <a:lstStyle/>
          <a:p>
            <a:pPr>
              <a:defRPr/>
            </a:pPr>
            <a:endParaRPr lang="zh-CN" altLang="en-US">
              <a:latin typeface="Arial" panose="020B0604020202020204" pitchFamily="34"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blinds(horizontal)">
                                      <p:cBhvr>
                                        <p:cTn id="7" dur="500"/>
                                        <p:tgtEl>
                                          <p:spTgt spid="2765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3" presetClass="entr" presetSubtype="10" fill="hold" nodeType="withEffect">
                                  <p:stCondLst>
                                    <p:cond delay="0"/>
                                  </p:stCondLst>
                                  <p:childTnLst>
                                    <p:set>
                                      <p:cBhvr>
                                        <p:cTn id="18" dur="1" fill="hold">
                                          <p:stCondLst>
                                            <p:cond delay="0"/>
                                          </p:stCondLst>
                                        </p:cTn>
                                        <p:tgtEl>
                                          <p:spTgt spid="28717"/>
                                        </p:tgtEl>
                                        <p:attrNameLst>
                                          <p:attrName>style.visibility</p:attrName>
                                        </p:attrNameLst>
                                      </p:cBhvr>
                                      <p:to>
                                        <p:strVal val="visible"/>
                                      </p:to>
                                    </p:set>
                                    <p:animEffect transition="in" filter="blinds(horizontal)">
                                      <p:cBhvr>
                                        <p:cTn id="19" dur="500"/>
                                        <p:tgtEl>
                                          <p:spTgt spid="28717"/>
                                        </p:tgtEl>
                                      </p:cBhvr>
                                    </p:animEffect>
                                  </p:childTnLst>
                                  <p:subTnLst>
                                    <p:audio>
                                      <p:cMediaNode>
                                        <p:cTn display="0" masterRel="sameClick">
                                          <p:stCondLst>
                                            <p:cond evt="begin" delay="0">
                                              <p:tn val="17"/>
                                            </p:cond>
                                          </p:stCondLst>
                                          <p:endCondLst>
                                            <p:cond evt="onStopAudio" delay="0">
                                              <p:tgtEl>
                                                <p:sldTgt/>
                                              </p:tgtEl>
                                            </p:cond>
                                          </p:endCondLst>
                                        </p:cTn>
                                        <p:tgtEl>
                                          <p:sndTgt r:embed="rId3" name="click.wav"/>
                                        </p:tgtEl>
                                      </p:cMediaNode>
                                    </p:audio>
                                  </p:subTnLst>
                                </p:cTn>
                              </p:par>
                              <p:par>
                                <p:cTn id="20" presetID="3" presetClass="entr" presetSubtype="10"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linds(horizontal)">
                                      <p:cBhvr>
                                        <p:cTn id="22" dur="500"/>
                                        <p:tgtEl>
                                          <p:spTgt spid="27"/>
                                        </p:tgtEl>
                                      </p:cBhvr>
                                    </p:animEffect>
                                  </p:childTnLst>
                                </p:cTn>
                              </p:par>
                              <p:par>
                                <p:cTn id="23" presetID="3" presetClass="entr" presetSubtype="1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blinds(horizontal)">
                                      <p:cBhvr>
                                        <p:cTn id="25" dur="500"/>
                                        <p:tgtEl>
                                          <p:spTgt spid="28"/>
                                        </p:tgtEl>
                                      </p:cBhvr>
                                    </p:animEffect>
                                  </p:childTnLst>
                                </p:cTn>
                              </p:par>
                              <p:par>
                                <p:cTn id="26" presetID="3" presetClass="entr" presetSubtype="10" fill="hold"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blinds(horizontal)">
                                      <p:cBhvr>
                                        <p:cTn id="28" dur="500"/>
                                        <p:tgtEl>
                                          <p:spTgt spid="35"/>
                                        </p:tgtEl>
                                      </p:cBhvr>
                                    </p:animEffect>
                                  </p:childTnLst>
                                </p:cTn>
                              </p:par>
                              <p:par>
                                <p:cTn id="29" presetID="3" presetClass="entr" presetSubtype="1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blinds(horizontal)">
                                      <p:cBhvr>
                                        <p:cTn id="31" dur="500"/>
                                        <p:tgtEl>
                                          <p:spTgt spid="24"/>
                                        </p:tgtEl>
                                      </p:cBhvr>
                                    </p:animEffect>
                                  </p:childTnLst>
                                </p:cTn>
                              </p:par>
                              <p:par>
                                <p:cTn id="32" presetID="3" presetClass="entr" presetSubtype="10" fill="hold" nodeType="with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blinds(horizontal)">
                                      <p:cBhvr>
                                        <p:cTn id="34" dur="500"/>
                                        <p:tgtEl>
                                          <p:spTgt spid="25"/>
                                        </p:tgtEl>
                                      </p:cBhvr>
                                    </p:animEffect>
                                  </p:childTnLst>
                                </p:cTn>
                              </p:par>
                              <p:par>
                                <p:cTn id="35" presetID="3" presetClass="entr" presetSubtype="1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linds(horizontal)">
                                      <p:cBhvr>
                                        <p:cTn id="37" dur="500"/>
                                        <p:tgtEl>
                                          <p:spTgt spid="23"/>
                                        </p:tgtEl>
                                      </p:cBhvr>
                                    </p:animEffect>
                                  </p:childTnLst>
                                </p:cTn>
                              </p:par>
                              <p:par>
                                <p:cTn id="38" presetID="3" presetClass="entr" presetSubtype="10" fill="hold"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blinds(horizontal)">
                                      <p:cBhvr>
                                        <p:cTn id="40" dur="500"/>
                                        <p:tgtEl>
                                          <p:spTgt spid="32"/>
                                        </p:tgtEl>
                                      </p:cBhvr>
                                    </p:animEffect>
                                  </p:childTnLst>
                                </p:cTn>
                              </p:par>
                              <p:par>
                                <p:cTn id="41" presetID="3" presetClass="entr" presetSubtype="10" fill="hold" nodeType="with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blinds(horizontal)">
                                      <p:cBhvr>
                                        <p:cTn id="43" dur="500"/>
                                        <p:tgtEl>
                                          <p:spTgt spid="31"/>
                                        </p:tgtEl>
                                      </p:cBhvr>
                                    </p:animEffect>
                                  </p:childTnLst>
                                </p:cTn>
                              </p:par>
                              <p:par>
                                <p:cTn id="44" presetID="3" presetClass="entr" presetSubtype="10" fill="hold" nodeType="withEffect">
                                  <p:stCondLst>
                                    <p:cond delay="0"/>
                                  </p:stCondLst>
                                  <p:childTnLst>
                                    <p:set>
                                      <p:cBhvr>
                                        <p:cTn id="45" dur="1" fill="hold">
                                          <p:stCondLst>
                                            <p:cond delay="0"/>
                                          </p:stCondLst>
                                        </p:cTn>
                                        <p:tgtEl>
                                          <p:spTgt spid="55"/>
                                        </p:tgtEl>
                                        <p:attrNameLst>
                                          <p:attrName>style.visibility</p:attrName>
                                        </p:attrNameLst>
                                      </p:cBhvr>
                                      <p:to>
                                        <p:strVal val="visible"/>
                                      </p:to>
                                    </p:set>
                                    <p:animEffect transition="in" filter="blinds(horizontal)">
                                      <p:cBhvr>
                                        <p:cTn id="46" dur="500"/>
                                        <p:tgtEl>
                                          <p:spTgt spid="55"/>
                                        </p:tgtEl>
                                      </p:cBhvr>
                                    </p:animEffect>
                                  </p:childTnLst>
                                </p:cTn>
                              </p:par>
                              <p:par>
                                <p:cTn id="47" presetID="3" presetClass="entr" presetSubtype="10" fill="hold" nodeType="withEffect">
                                  <p:stCondLst>
                                    <p:cond delay="0"/>
                                  </p:stCondLst>
                                  <p:childTnLst>
                                    <p:set>
                                      <p:cBhvr>
                                        <p:cTn id="48" dur="1" fill="hold">
                                          <p:stCondLst>
                                            <p:cond delay="0"/>
                                          </p:stCondLst>
                                        </p:cTn>
                                        <p:tgtEl>
                                          <p:spTgt spid="57"/>
                                        </p:tgtEl>
                                        <p:attrNameLst>
                                          <p:attrName>style.visibility</p:attrName>
                                        </p:attrNameLst>
                                      </p:cBhvr>
                                      <p:to>
                                        <p:strVal val="visible"/>
                                      </p:to>
                                    </p:set>
                                    <p:animEffect transition="in" filter="blinds(horizontal)">
                                      <p:cBhvr>
                                        <p:cTn id="49" dur="500"/>
                                        <p:tgtEl>
                                          <p:spTgt spid="57"/>
                                        </p:tgtEl>
                                      </p:cBhvr>
                                    </p:animEffect>
                                  </p:childTnLst>
                                </p:cTn>
                              </p:par>
                              <p:par>
                                <p:cTn id="50" presetID="3" presetClass="entr" presetSubtype="10" fill="hold"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blinds(horizontal)">
                                      <p:cBhvr>
                                        <p:cTn id="52" dur="500"/>
                                        <p:tgtEl>
                                          <p:spTgt spid="56"/>
                                        </p:tgtEl>
                                      </p:cBhvr>
                                    </p:animEffect>
                                  </p:childTnLst>
                                </p:cTn>
                              </p:par>
                              <p:par>
                                <p:cTn id="53" presetID="3" presetClass="entr" presetSubtype="10" fill="hold" nodeType="with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blinds(horizontal)">
                                      <p:cBhvr>
                                        <p:cTn id="55" dur="500"/>
                                        <p:tgtEl>
                                          <p:spTgt spid="58"/>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1"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blinds(horizontal)">
                                      <p:cBhvr>
                                        <p:cTn id="6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13" grpId="0" animBg="1"/>
      <p:bldP spid="1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ext Box 5"/>
          <p:cNvSpPr txBox="1">
            <a:spLocks noChangeArrowheads="1"/>
          </p:cNvSpPr>
          <p:nvPr/>
        </p:nvSpPr>
        <p:spPr bwMode="auto">
          <a:xfrm>
            <a:off x="900113" y="1988840"/>
            <a:ext cx="7416800" cy="3970337"/>
          </a:xfrm>
          <a:prstGeom prst="rect">
            <a:avLst/>
          </a:prstGeom>
          <a:noFill/>
          <a:ln w="9525">
            <a:noFill/>
            <a:miter lim="800000"/>
          </a:ln>
        </p:spPr>
        <p:txBody>
          <a:bodyPr>
            <a:spAutoFit/>
          </a:bodyPr>
          <a:lstStyle/>
          <a:p>
            <a:pPr marL="514350" indent="-514350">
              <a:defRPr/>
            </a:pPr>
            <a:r>
              <a:rPr lang="en-US" altLang="zh-CN" sz="2800" b="1" dirty="0">
                <a:solidFill>
                  <a:srgbClr val="FF0000"/>
                </a:solidFill>
                <a:cs typeface="Arial" panose="020B0604020202020204" pitchFamily="34" charset="0"/>
              </a:rPr>
              <a:t>1. </a:t>
            </a:r>
            <a:r>
              <a:rPr lang="zh-CN" altLang="en-US" sz="2800" b="1" dirty="0">
                <a:solidFill>
                  <a:srgbClr val="FF0000"/>
                </a:solidFill>
                <a:cs typeface="Arial" panose="020B0604020202020204" pitchFamily="34" charset="0"/>
              </a:rPr>
              <a:t>Check and revise the </a:t>
            </a:r>
            <a:r>
              <a:rPr lang="en-US" altLang="zh-CN" sz="2800" b="1" dirty="0">
                <a:solidFill>
                  <a:srgbClr val="FF0000"/>
                </a:solidFill>
                <a:cs typeface="Arial" panose="020B0604020202020204" pitchFamily="34" charset="0"/>
              </a:rPr>
              <a:t>composition</a:t>
            </a:r>
            <a:r>
              <a:rPr lang="zh-CN" altLang="en-US" sz="2800" b="1" dirty="0">
                <a:solidFill>
                  <a:srgbClr val="FF0000"/>
                </a:solidFill>
                <a:cs typeface="Arial" panose="020B0604020202020204" pitchFamily="34" charset="0"/>
              </a:rPr>
              <a:t>  according</a:t>
            </a:r>
            <a:endParaRPr lang="en-US" altLang="zh-CN" sz="2800" b="1" dirty="0">
              <a:solidFill>
                <a:srgbClr val="FF0000"/>
              </a:solidFill>
              <a:cs typeface="Arial" panose="020B0604020202020204" pitchFamily="34" charset="0"/>
            </a:endParaRPr>
          </a:p>
          <a:p>
            <a:pPr marL="514350" indent="-514350">
              <a:defRPr/>
            </a:pPr>
            <a:r>
              <a:rPr lang="zh-CN" altLang="en-US" sz="2800" b="1" dirty="0">
                <a:solidFill>
                  <a:srgbClr val="FF0000"/>
                </a:solidFill>
                <a:cs typeface="Arial" panose="020B0604020202020204" pitchFamily="34" charset="0"/>
              </a:rPr>
              <a:t>    to the </a:t>
            </a:r>
            <a:r>
              <a:rPr lang="en-US" altLang="zh-CN" sz="2800" b="1" dirty="0">
                <a:solidFill>
                  <a:srgbClr val="FF0000"/>
                </a:solidFill>
                <a:cs typeface="Arial" panose="020B0604020202020204" pitchFamily="34" charset="0"/>
              </a:rPr>
              <a:t>writing</a:t>
            </a:r>
            <a:r>
              <a:rPr lang="zh-CN" altLang="en-US" sz="2800" b="1" dirty="0">
                <a:solidFill>
                  <a:srgbClr val="FF0000"/>
                </a:solidFill>
                <a:cs typeface="Arial" panose="020B0604020202020204" pitchFamily="34" charset="0"/>
              </a:rPr>
              <a:t> tips</a:t>
            </a:r>
            <a:r>
              <a:rPr lang="en-US" altLang="zh-CN" sz="2800" b="1" dirty="0">
                <a:solidFill>
                  <a:srgbClr val="FF0000"/>
                </a:solidFill>
                <a:cs typeface="Arial" panose="020B0604020202020204" pitchFamily="34" charset="0"/>
              </a:rPr>
              <a:t>, and then copy  the draft</a:t>
            </a:r>
            <a:r>
              <a:rPr lang="zh-CN" altLang="en-US" sz="2800" b="1" dirty="0">
                <a:solidFill>
                  <a:srgbClr val="FF0000"/>
                </a:solidFill>
                <a:cs typeface="Arial" panose="020B0604020202020204" pitchFamily="34" charset="0"/>
              </a:rPr>
              <a:t>.</a:t>
            </a:r>
          </a:p>
          <a:p>
            <a:pPr>
              <a:defRPr/>
            </a:pPr>
            <a:r>
              <a:rPr lang="zh-CN" altLang="en-US" sz="2800" b="1" dirty="0">
                <a:solidFill>
                  <a:srgbClr val="FF0000"/>
                </a:solidFill>
                <a:cs typeface="Arial" panose="020B0604020202020204" pitchFamily="34" charset="0"/>
              </a:rPr>
              <a:t>   根据今天学习的写作技巧检查修改作文，然          </a:t>
            </a:r>
            <a:endParaRPr lang="en-US" altLang="zh-CN" sz="2800" b="1" dirty="0">
              <a:solidFill>
                <a:srgbClr val="FF0000"/>
              </a:solidFill>
              <a:cs typeface="Arial" panose="020B0604020202020204" pitchFamily="34" charset="0"/>
            </a:endParaRPr>
          </a:p>
          <a:p>
            <a:pPr>
              <a:defRPr/>
            </a:pPr>
            <a:r>
              <a:rPr lang="en-US" altLang="zh-CN" sz="2800" b="1" dirty="0">
                <a:solidFill>
                  <a:srgbClr val="FF0000"/>
                </a:solidFill>
                <a:cs typeface="Arial" panose="020B0604020202020204" pitchFamily="34" charset="0"/>
              </a:rPr>
              <a:t>   </a:t>
            </a:r>
            <a:r>
              <a:rPr lang="zh-CN" altLang="en-US" sz="2800" b="1" dirty="0">
                <a:solidFill>
                  <a:srgbClr val="FF0000"/>
                </a:solidFill>
                <a:cs typeface="Arial" panose="020B0604020202020204" pitchFamily="34" charset="0"/>
              </a:rPr>
              <a:t>后誊写草稿。</a:t>
            </a:r>
            <a:endParaRPr lang="en-US" altLang="zh-CN" sz="2800" b="1" dirty="0">
              <a:solidFill>
                <a:srgbClr val="FF0000"/>
              </a:solidFill>
              <a:cs typeface="Arial" panose="020B0604020202020204" pitchFamily="34" charset="0"/>
            </a:endParaRPr>
          </a:p>
          <a:p>
            <a:pPr>
              <a:defRPr/>
            </a:pPr>
            <a:endParaRPr lang="en-US" altLang="zh-CN" sz="2800" b="1" dirty="0">
              <a:solidFill>
                <a:srgbClr val="FF0000"/>
              </a:solidFill>
              <a:cs typeface="Arial" panose="020B0604020202020204" pitchFamily="34" charset="0"/>
            </a:endParaRPr>
          </a:p>
          <a:p>
            <a:pPr>
              <a:defRPr/>
            </a:pPr>
            <a:r>
              <a:rPr lang="en-US" altLang="zh-CN" sz="2800" b="1" dirty="0">
                <a:solidFill>
                  <a:srgbClr val="FF0000"/>
                </a:solidFill>
                <a:cs typeface="Arial" panose="020B0604020202020204" pitchFamily="34" charset="0"/>
              </a:rPr>
              <a:t>2. Share your composition with your friends.</a:t>
            </a:r>
          </a:p>
          <a:p>
            <a:pPr>
              <a:defRPr/>
            </a:pPr>
            <a:r>
              <a:rPr lang="zh-CN" altLang="en-US" sz="2800" b="1" dirty="0">
                <a:solidFill>
                  <a:srgbClr val="FF0000"/>
                </a:solidFill>
                <a:cs typeface="Arial" panose="020B0604020202020204" pitchFamily="34" charset="0"/>
              </a:rPr>
              <a:t>    和你的朋友分享作文。</a:t>
            </a:r>
            <a:endParaRPr lang="en-US" altLang="zh-CN" sz="2800" b="1" dirty="0">
              <a:solidFill>
                <a:srgbClr val="FF0000"/>
              </a:solidFill>
              <a:cs typeface="Arial" panose="020B0604020202020204" pitchFamily="34" charset="0"/>
            </a:endParaRPr>
          </a:p>
          <a:p>
            <a:pPr>
              <a:defRPr/>
            </a:pPr>
            <a:endParaRPr lang="en-US" altLang="zh-CN" sz="2800" b="1" dirty="0">
              <a:solidFill>
                <a:srgbClr val="FF0000"/>
              </a:solidFill>
              <a:cs typeface="Arial" panose="020B0604020202020204" pitchFamily="34" charset="0"/>
            </a:endParaRPr>
          </a:p>
          <a:p>
            <a:pPr>
              <a:defRPr/>
            </a:pPr>
            <a:endParaRPr lang="zh-CN" altLang="en-US" sz="2800" b="1" dirty="0">
              <a:solidFill>
                <a:srgbClr val="FF0000"/>
              </a:solidFill>
              <a:cs typeface="Arial" panose="020B0604020202020204" pitchFamily="34" charset="0"/>
            </a:endParaRPr>
          </a:p>
        </p:txBody>
      </p:sp>
      <p:sp>
        <p:nvSpPr>
          <p:cNvPr id="25603" name="WordArt 9"/>
          <p:cNvSpPr>
            <a:spLocks noChangeArrowheads="1" noChangeShapeType="1" noTextEdit="1"/>
          </p:cNvSpPr>
          <p:nvPr/>
        </p:nvSpPr>
        <p:spPr bwMode="auto">
          <a:xfrm>
            <a:off x="3388146" y="784017"/>
            <a:ext cx="2736850" cy="620712"/>
          </a:xfrm>
          <a:prstGeom prst="rect">
            <a:avLst/>
          </a:prstGeom>
        </p:spPr>
        <p:txBody>
          <a:bodyPr wrap="none" fromWordArt="1">
            <a:prstTxWarp prst="textPlain">
              <a:avLst>
                <a:gd name="adj" fmla="val 50000"/>
              </a:avLst>
            </a:prstTxWarp>
          </a:bodyPr>
          <a:lstStyle/>
          <a:p>
            <a:pPr algn="ctr"/>
            <a:r>
              <a:rPr lang="en-US" altLang="zh-CN" i="1" kern="10" dirty="0">
                <a:ln w="25400">
                  <a:solidFill>
                    <a:srgbClr val="3366FF"/>
                  </a:solidFill>
                  <a:round/>
                </a:ln>
                <a:solidFill>
                  <a:srgbClr val="FF0000"/>
                </a:solidFill>
                <a:effectLst>
                  <a:outerShdw dist="35921" dir="2700000" algn="ctr" rotWithShape="0">
                    <a:srgbClr val="808080">
                      <a:alpha val="79999"/>
                    </a:srgbClr>
                  </a:outerShdw>
                </a:effectLst>
                <a:latin typeface="Arial Black" panose="020B0A04020102020204"/>
              </a:rPr>
              <a:t>Homework</a:t>
            </a:r>
            <a:endParaRPr lang="zh-CN" altLang="en-US" i="1" kern="10" dirty="0">
              <a:ln w="25400">
                <a:solidFill>
                  <a:srgbClr val="3366FF"/>
                </a:solidFill>
                <a:round/>
              </a:ln>
              <a:solidFill>
                <a:srgbClr val="FF0000"/>
              </a:solidFill>
              <a:effectLst>
                <a:outerShdw dist="35921" dir="2700000" algn="ctr" rotWithShape="0">
                  <a:srgbClr val="808080">
                    <a:alpha val="79999"/>
                  </a:srgbClr>
                </a:outerShdw>
              </a:effectLst>
              <a:latin typeface="Arial Black" panose="020B0A04020102020204"/>
            </a:endParaRPr>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rot="-1218261">
            <a:off x="7299325" y="82550"/>
            <a:ext cx="76993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8"/>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rot="1046706">
            <a:off x="8027988" y="115888"/>
            <a:ext cx="7334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AutoShape 8"/>
          <p:cNvSpPr>
            <a:spLocks noChangeArrowheads="1"/>
          </p:cNvSpPr>
          <p:nvPr/>
        </p:nvSpPr>
        <p:spPr bwMode="auto">
          <a:xfrm>
            <a:off x="323850" y="333375"/>
            <a:ext cx="2592388" cy="587375"/>
          </a:xfrm>
          <a:prstGeom prst="roundRect">
            <a:avLst>
              <a:gd name="adj" fmla="val 16667"/>
            </a:avLst>
          </a:prstGeom>
          <a:solidFill>
            <a:srgbClr val="96170A"/>
          </a:solidFill>
        </p:spPr>
        <p:style>
          <a:lnRef idx="0">
            <a:schemeClr val="accent5"/>
          </a:lnRef>
          <a:fillRef idx="3">
            <a:schemeClr val="accent5"/>
          </a:fillRef>
          <a:effectRef idx="3">
            <a:schemeClr val="accent5"/>
          </a:effectRef>
          <a:fontRef idx="minor">
            <a:schemeClr val="lt1"/>
          </a:fontRef>
        </p:style>
        <p:txBody>
          <a:bodyPr wrap="none" anchor="ctr"/>
          <a:lstStyle/>
          <a:p>
            <a:pPr>
              <a:defRPr/>
            </a:pPr>
            <a:r>
              <a:rPr lang="en-US" altLang="zh-CN" sz="3200" b="1" dirty="0">
                <a:solidFill>
                  <a:schemeClr val="bg1"/>
                </a:solidFill>
                <a:latin typeface="Comic Sans MS" panose="030F0702030302020204" pitchFamily="66" charset="0"/>
              </a:rPr>
              <a:t>Brain storm</a:t>
            </a:r>
          </a:p>
        </p:txBody>
      </p:sp>
      <p:sp>
        <p:nvSpPr>
          <p:cNvPr id="5125" name="Line 16"/>
          <p:cNvSpPr>
            <a:spLocks noChangeShapeType="1"/>
          </p:cNvSpPr>
          <p:nvPr/>
        </p:nvSpPr>
        <p:spPr bwMode="auto">
          <a:xfrm flipV="1">
            <a:off x="3140075" y="3284538"/>
            <a:ext cx="1008063" cy="73025"/>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5126" name="Line 16"/>
          <p:cNvSpPr>
            <a:spLocks noChangeShapeType="1"/>
          </p:cNvSpPr>
          <p:nvPr/>
        </p:nvSpPr>
        <p:spPr bwMode="auto">
          <a:xfrm>
            <a:off x="2563813" y="4076700"/>
            <a:ext cx="0" cy="1152525"/>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5127" name="Line 16"/>
          <p:cNvSpPr>
            <a:spLocks noChangeShapeType="1"/>
          </p:cNvSpPr>
          <p:nvPr/>
        </p:nvSpPr>
        <p:spPr bwMode="auto">
          <a:xfrm flipH="1" flipV="1">
            <a:off x="2490788" y="1773238"/>
            <a:ext cx="9525" cy="1368425"/>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5128" name="Line 16"/>
          <p:cNvSpPr>
            <a:spLocks noChangeShapeType="1"/>
          </p:cNvSpPr>
          <p:nvPr/>
        </p:nvSpPr>
        <p:spPr bwMode="auto">
          <a:xfrm flipH="1">
            <a:off x="763588" y="3429000"/>
            <a:ext cx="792162" cy="0"/>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8" name="TextBox 17"/>
          <p:cNvSpPr txBox="1">
            <a:spLocks noChangeArrowheads="1"/>
          </p:cNvSpPr>
          <p:nvPr/>
        </p:nvSpPr>
        <p:spPr bwMode="auto">
          <a:xfrm>
            <a:off x="4067175" y="2967038"/>
            <a:ext cx="12969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Comic Sans MS" panose="030F0702030302020204" pitchFamily="66" charset="0"/>
              </a:rPr>
              <a:t>going</a:t>
            </a:r>
            <a:endParaRPr lang="zh-CN" altLang="en-US" sz="2400" b="1">
              <a:solidFill>
                <a:srgbClr val="FF0000"/>
              </a:solidFill>
              <a:latin typeface="Comic Sans MS" panose="030F0702030302020204" pitchFamily="66" charset="0"/>
            </a:endParaRPr>
          </a:p>
        </p:txBody>
      </p:sp>
      <p:sp>
        <p:nvSpPr>
          <p:cNvPr id="19" name="TextBox 18"/>
          <p:cNvSpPr txBox="1">
            <a:spLocks noChangeArrowheads="1"/>
          </p:cNvSpPr>
          <p:nvPr/>
        </p:nvSpPr>
        <p:spPr bwMode="auto">
          <a:xfrm>
            <a:off x="214313" y="2714625"/>
            <a:ext cx="647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5400">
                <a:solidFill>
                  <a:srgbClr val="FF0000"/>
                </a:solidFill>
                <a:latin typeface="Comic Sans MS" panose="030F0702030302020204" pitchFamily="66" charset="0"/>
              </a:rPr>
              <a:t>…</a:t>
            </a:r>
            <a:endParaRPr lang="zh-CN" altLang="en-US" sz="5400">
              <a:solidFill>
                <a:srgbClr val="FF0000"/>
              </a:solidFill>
              <a:latin typeface="Comic Sans MS" panose="030F0702030302020204" pitchFamily="66" charset="0"/>
            </a:endParaRPr>
          </a:p>
        </p:txBody>
      </p:sp>
      <p:sp>
        <p:nvSpPr>
          <p:cNvPr id="20" name="TextBox 19"/>
          <p:cNvSpPr txBox="1">
            <a:spLocks noChangeArrowheads="1"/>
          </p:cNvSpPr>
          <p:nvPr/>
        </p:nvSpPr>
        <p:spPr bwMode="auto">
          <a:xfrm>
            <a:off x="2203450" y="5084763"/>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Comic Sans MS" panose="030F0702030302020204" pitchFamily="66" charset="0"/>
              </a:rPr>
              <a:t>playing</a:t>
            </a:r>
            <a:endParaRPr lang="zh-CN" altLang="en-US" sz="2400" b="1">
              <a:solidFill>
                <a:srgbClr val="FF0000"/>
              </a:solidFill>
              <a:latin typeface="Comic Sans MS" panose="030F0702030302020204" pitchFamily="66" charset="0"/>
            </a:endParaRPr>
          </a:p>
        </p:txBody>
      </p:sp>
      <p:sp>
        <p:nvSpPr>
          <p:cNvPr id="23" name="TextBox 22"/>
          <p:cNvSpPr txBox="1">
            <a:spLocks noChangeArrowheads="1"/>
          </p:cNvSpPr>
          <p:nvPr/>
        </p:nvSpPr>
        <p:spPr bwMode="auto">
          <a:xfrm>
            <a:off x="1476375" y="1196975"/>
            <a:ext cx="17986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Comic Sans MS" panose="030F0702030302020204" pitchFamily="66" charset="0"/>
              </a:rPr>
              <a:t>watching</a:t>
            </a:r>
            <a:endParaRPr lang="zh-CN" altLang="en-US" sz="2400" b="1">
              <a:solidFill>
                <a:srgbClr val="FF0000"/>
              </a:solidFill>
              <a:latin typeface="Comic Sans MS" panose="030F0702030302020204" pitchFamily="66" charset="0"/>
            </a:endParaRPr>
          </a:p>
        </p:txBody>
      </p:sp>
      <p:grpSp>
        <p:nvGrpSpPr>
          <p:cNvPr id="5133" name="组合 12"/>
          <p:cNvGrpSpPr/>
          <p:nvPr/>
        </p:nvGrpSpPr>
        <p:grpSpPr bwMode="auto">
          <a:xfrm>
            <a:off x="1403350" y="2349500"/>
            <a:ext cx="2305050" cy="2303463"/>
            <a:chOff x="467544" y="1916832"/>
            <a:chExt cx="3168352" cy="3168352"/>
          </a:xfrm>
        </p:grpSpPr>
        <p:sp>
          <p:nvSpPr>
            <p:cNvPr id="4" name="椭圆 3"/>
            <p:cNvSpPr/>
            <p:nvPr/>
          </p:nvSpPr>
          <p:spPr>
            <a:xfrm>
              <a:off x="467544" y="1916832"/>
              <a:ext cx="3168352" cy="3168352"/>
            </a:xfrm>
            <a:prstGeom prst="ellipse">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椭圆 2"/>
            <p:cNvSpPr/>
            <p:nvPr/>
          </p:nvSpPr>
          <p:spPr>
            <a:xfrm>
              <a:off x="683569" y="2133006"/>
              <a:ext cx="2736304" cy="2736005"/>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zh-CN" altLang="en-US"/>
            </a:p>
          </p:txBody>
        </p:sp>
      </p:grpSp>
      <p:sp>
        <p:nvSpPr>
          <p:cNvPr id="5136" name="Line 16"/>
          <p:cNvSpPr>
            <a:spLocks noChangeShapeType="1"/>
          </p:cNvSpPr>
          <p:nvPr/>
        </p:nvSpPr>
        <p:spPr bwMode="auto">
          <a:xfrm flipH="1">
            <a:off x="7173913" y="4292600"/>
            <a:ext cx="0" cy="720725"/>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5137" name="Line 16"/>
          <p:cNvSpPr>
            <a:spLocks noChangeShapeType="1"/>
          </p:cNvSpPr>
          <p:nvPr/>
        </p:nvSpPr>
        <p:spPr bwMode="auto">
          <a:xfrm flipV="1">
            <a:off x="7885113" y="2420938"/>
            <a:ext cx="719137" cy="504825"/>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5138" name="Line 16"/>
          <p:cNvSpPr>
            <a:spLocks noChangeShapeType="1"/>
          </p:cNvSpPr>
          <p:nvPr/>
        </p:nvSpPr>
        <p:spPr bwMode="auto">
          <a:xfrm>
            <a:off x="8172450" y="3573463"/>
            <a:ext cx="782638" cy="63500"/>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5139" name="Line 16"/>
          <p:cNvSpPr>
            <a:spLocks noChangeShapeType="1"/>
          </p:cNvSpPr>
          <p:nvPr/>
        </p:nvSpPr>
        <p:spPr bwMode="auto">
          <a:xfrm>
            <a:off x="7740650" y="4076700"/>
            <a:ext cx="863600" cy="576263"/>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5140" name="Line 16"/>
          <p:cNvSpPr>
            <a:spLocks noChangeShapeType="1"/>
          </p:cNvSpPr>
          <p:nvPr/>
        </p:nvSpPr>
        <p:spPr bwMode="auto">
          <a:xfrm flipH="1">
            <a:off x="5867400" y="4221163"/>
            <a:ext cx="585788" cy="503237"/>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5141" name="Line 16"/>
          <p:cNvSpPr>
            <a:spLocks noChangeShapeType="1"/>
          </p:cNvSpPr>
          <p:nvPr/>
        </p:nvSpPr>
        <p:spPr bwMode="auto">
          <a:xfrm flipH="1" flipV="1">
            <a:off x="7019925" y="1844675"/>
            <a:ext cx="161925" cy="942975"/>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5142" name="Line 16"/>
          <p:cNvSpPr>
            <a:spLocks noChangeShapeType="1"/>
          </p:cNvSpPr>
          <p:nvPr/>
        </p:nvSpPr>
        <p:spPr bwMode="auto">
          <a:xfrm flipH="1" flipV="1">
            <a:off x="5435600" y="3141663"/>
            <a:ext cx="801688" cy="142875"/>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5" name="Text Box 6"/>
          <p:cNvSpPr txBox="1">
            <a:spLocks noChangeArrowheads="1"/>
          </p:cNvSpPr>
          <p:nvPr/>
        </p:nvSpPr>
        <p:spPr bwMode="auto">
          <a:xfrm>
            <a:off x="1476375" y="3008313"/>
            <a:ext cx="2232025" cy="708025"/>
          </a:xfrm>
          <a:prstGeom prst="rect">
            <a:avLst/>
          </a:prstGeom>
          <a:noFill/>
          <a:ln w="9525">
            <a:noFill/>
            <a:miter lim="800000"/>
          </a:ln>
          <a:effectLst/>
        </p:spPr>
        <p:txBody>
          <a:bodyPr>
            <a:spAutoFit/>
          </a:bodyPr>
          <a:lstStyle/>
          <a:p>
            <a:pPr>
              <a:defRPr/>
            </a:pPr>
            <a:r>
              <a:rPr lang="en-US" altLang="zh-CN" sz="4000" b="1" dirty="0">
                <a:solidFill>
                  <a:srgbClr val="FF0000"/>
                </a:solidFill>
                <a:effectLst>
                  <a:outerShdw blurRad="38100" dist="38100" dir="2700000" algn="tl">
                    <a:srgbClr val="C0C0C0"/>
                  </a:outerShdw>
                </a:effectLst>
                <a:latin typeface="Comic Sans MS" panose="030F0702030302020204" pitchFamily="66" charset="0"/>
              </a:rPr>
              <a:t>Hobbies</a:t>
            </a:r>
          </a:p>
        </p:txBody>
      </p:sp>
      <p:grpSp>
        <p:nvGrpSpPr>
          <p:cNvPr id="7" name="组合 62"/>
          <p:cNvGrpSpPr/>
          <p:nvPr/>
        </p:nvGrpSpPr>
        <p:grpSpPr bwMode="auto">
          <a:xfrm>
            <a:off x="6381750" y="1412875"/>
            <a:ext cx="2590800" cy="431800"/>
            <a:chOff x="502568" y="2996952"/>
            <a:chExt cx="2590800" cy="432048"/>
          </a:xfrm>
        </p:grpSpPr>
        <p:sp>
          <p:nvSpPr>
            <p:cNvPr id="5145" name="TextBox 63"/>
            <p:cNvSpPr txBox="1">
              <a:spLocks noChangeArrowheads="1"/>
            </p:cNvSpPr>
            <p:nvPr/>
          </p:nvSpPr>
          <p:spPr bwMode="auto">
            <a:xfrm>
              <a:off x="502568" y="2996952"/>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latin typeface="Comic Sans MS" panose="030F0702030302020204" pitchFamily="66" charset="0"/>
                </a:rPr>
                <a:t>work on the farm</a:t>
              </a:r>
              <a:endParaRPr lang="zh-CN" altLang="en-US" b="1">
                <a:latin typeface="Comic Sans MS" panose="030F0702030302020204" pitchFamily="66" charset="0"/>
              </a:endParaRPr>
            </a:p>
          </p:txBody>
        </p:sp>
        <p:sp>
          <p:nvSpPr>
            <p:cNvPr id="42" name="圆角矩形 41"/>
            <p:cNvSpPr/>
            <p:nvPr/>
          </p:nvSpPr>
          <p:spPr>
            <a:xfrm>
              <a:off x="502568" y="2996952"/>
              <a:ext cx="2044700" cy="4320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sp>
        <p:nvSpPr>
          <p:cNvPr id="46" name="TextBox 45"/>
          <p:cNvSpPr txBox="1">
            <a:spLocks noChangeArrowheads="1"/>
          </p:cNvSpPr>
          <p:nvPr/>
        </p:nvSpPr>
        <p:spPr bwMode="auto">
          <a:xfrm>
            <a:off x="6516688" y="881063"/>
            <a:ext cx="12239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Comic Sans MS" panose="030F0702030302020204" pitchFamily="66" charset="0"/>
              </a:rPr>
              <a:t>farmer</a:t>
            </a:r>
            <a:endParaRPr lang="zh-CN" altLang="en-US" sz="2400" b="1">
              <a:solidFill>
                <a:srgbClr val="FF0000"/>
              </a:solidFill>
              <a:latin typeface="Comic Sans MS" panose="030F0702030302020204" pitchFamily="66" charset="0"/>
            </a:endParaRPr>
          </a:p>
        </p:txBody>
      </p:sp>
      <p:grpSp>
        <p:nvGrpSpPr>
          <p:cNvPr id="5148" name="组合 19"/>
          <p:cNvGrpSpPr/>
          <p:nvPr/>
        </p:nvGrpSpPr>
        <p:grpSpPr bwMode="auto">
          <a:xfrm>
            <a:off x="5940425" y="2276475"/>
            <a:ext cx="2376488" cy="2376488"/>
            <a:chOff x="467544" y="1916832"/>
            <a:chExt cx="3168352" cy="3168352"/>
          </a:xfrm>
        </p:grpSpPr>
        <p:sp>
          <p:nvSpPr>
            <p:cNvPr id="21" name="椭圆 20"/>
            <p:cNvSpPr/>
            <p:nvPr/>
          </p:nvSpPr>
          <p:spPr>
            <a:xfrm>
              <a:off x="467544" y="1916832"/>
              <a:ext cx="3168352" cy="3168352"/>
            </a:xfrm>
            <a:prstGeom prst="ellipse">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2" name="椭圆 21"/>
            <p:cNvSpPr/>
            <p:nvPr/>
          </p:nvSpPr>
          <p:spPr>
            <a:xfrm>
              <a:off x="683424" y="2132712"/>
              <a:ext cx="2736593" cy="2736593"/>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zh-CN" altLang="en-US"/>
            </a:p>
          </p:txBody>
        </p:sp>
      </p:grpSp>
      <p:sp>
        <p:nvSpPr>
          <p:cNvPr id="6" name="Text Box 13"/>
          <p:cNvSpPr txBox="1">
            <a:spLocks noChangeArrowheads="1"/>
          </p:cNvSpPr>
          <p:nvPr/>
        </p:nvSpPr>
        <p:spPr bwMode="auto">
          <a:xfrm>
            <a:off x="5940425" y="2852738"/>
            <a:ext cx="2952750" cy="831850"/>
          </a:xfrm>
          <a:prstGeom prst="rect">
            <a:avLst/>
          </a:prstGeom>
          <a:noFill/>
          <a:ln w="9525">
            <a:noFill/>
            <a:miter lim="800000"/>
          </a:ln>
          <a:effectLst/>
        </p:spPr>
        <p:txBody>
          <a:bodyPr>
            <a:spAutoFit/>
          </a:bodyPr>
          <a:lstStyle/>
          <a:p>
            <a:pPr>
              <a:defRPr/>
            </a:pPr>
            <a:r>
              <a:rPr lang="en-US" altLang="zh-CN" sz="2400" b="1" dirty="0">
                <a:solidFill>
                  <a:srgbClr val="FF0000"/>
                </a:solidFill>
                <a:effectLst>
                  <a:outerShdw blurRad="38100" dist="38100" dir="2700000" algn="tl">
                    <a:srgbClr val="C0C0C0"/>
                  </a:outerShdw>
                </a:effectLst>
                <a:latin typeface="Comic Sans MS" panose="030F0702030302020204" pitchFamily="66" charset="0"/>
              </a:rPr>
              <a:t>   Jobs and </a:t>
            </a:r>
          </a:p>
          <a:p>
            <a:pPr>
              <a:defRPr/>
            </a:pPr>
            <a:r>
              <a:rPr lang="en-US" altLang="zh-CN" sz="2400" b="1" dirty="0">
                <a:solidFill>
                  <a:srgbClr val="FF0000"/>
                </a:solidFill>
                <a:effectLst>
                  <a:outerShdw blurRad="38100" dist="38100" dir="2700000" algn="tl">
                    <a:srgbClr val="C0C0C0"/>
                  </a:outerShdw>
                </a:effectLst>
                <a:latin typeface="Comic Sans MS" panose="030F0702030302020204" pitchFamily="66" charset="0"/>
              </a:rPr>
              <a:t>Job description</a:t>
            </a:r>
          </a:p>
        </p:txBody>
      </p:sp>
      <p:sp>
        <p:nvSpPr>
          <p:cNvPr id="37" name="TextBox 36"/>
          <p:cNvSpPr txBox="1">
            <a:spLocks noChangeArrowheads="1"/>
          </p:cNvSpPr>
          <p:nvPr/>
        </p:nvSpPr>
        <p:spPr bwMode="auto">
          <a:xfrm>
            <a:off x="2786063" y="785813"/>
            <a:ext cx="647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5400">
                <a:latin typeface="Comic Sans MS" panose="030F0702030302020204" pitchFamily="66" charset="0"/>
              </a:rPr>
              <a:t>…</a:t>
            </a:r>
            <a:endParaRPr lang="zh-CN" altLang="en-US" sz="5400">
              <a:latin typeface="Comic Sans MS" panose="030F0702030302020204" pitchFamily="66" charset="0"/>
            </a:endParaRPr>
          </a:p>
        </p:txBody>
      </p:sp>
      <p:sp>
        <p:nvSpPr>
          <p:cNvPr id="38" name="TextBox 37"/>
          <p:cNvSpPr txBox="1">
            <a:spLocks noChangeArrowheads="1"/>
          </p:cNvSpPr>
          <p:nvPr/>
        </p:nvSpPr>
        <p:spPr bwMode="auto">
          <a:xfrm>
            <a:off x="4787900" y="2576513"/>
            <a:ext cx="647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5400">
                <a:latin typeface="Comic Sans MS" panose="030F0702030302020204" pitchFamily="66" charset="0"/>
              </a:rPr>
              <a:t>…</a:t>
            </a:r>
            <a:endParaRPr lang="zh-CN" altLang="en-US" sz="5400">
              <a:latin typeface="Comic Sans MS" panose="030F0702030302020204" pitchFamily="66" charset="0"/>
            </a:endParaRPr>
          </a:p>
        </p:txBody>
      </p:sp>
      <p:sp>
        <p:nvSpPr>
          <p:cNvPr id="39" name="TextBox 38"/>
          <p:cNvSpPr txBox="1">
            <a:spLocks noChangeArrowheads="1"/>
          </p:cNvSpPr>
          <p:nvPr/>
        </p:nvSpPr>
        <p:spPr bwMode="auto">
          <a:xfrm>
            <a:off x="3276600" y="4737100"/>
            <a:ext cx="647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5400">
                <a:latin typeface="Comic Sans MS" panose="030F0702030302020204" pitchFamily="66" charset="0"/>
              </a:rPr>
              <a:t>…</a:t>
            </a:r>
            <a:endParaRPr lang="zh-CN" altLang="en-US" sz="5400">
              <a:latin typeface="Comic Sans MS" panose="030F0702030302020204" pitchFamily="66" charset="0"/>
            </a:endParaRPr>
          </a:p>
        </p:txBody>
      </p:sp>
    </p:spTree>
  </p:cSld>
  <p:clrMapOvr>
    <a:masterClrMapping/>
  </p:clrMapOvr>
  <p:transition spd="slow">
    <p:dissolv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3" grpId="0"/>
      <p:bldP spid="46" grpId="0"/>
      <p:bldP spid="37" grpId="0"/>
      <p:bldP spid="38" grpId="0"/>
      <p:bldP spid="3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a:spLocks noChangeArrowheads="1"/>
          </p:cNvSpPr>
          <p:nvPr/>
        </p:nvSpPr>
        <p:spPr bwMode="auto">
          <a:xfrm>
            <a:off x="7164388" y="2708275"/>
            <a:ext cx="1800225"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dirty="0">
                <a:latin typeface="Comic Sans MS" panose="030F0702030302020204" pitchFamily="66" charset="0"/>
              </a:rPr>
              <a:t>climbing</a:t>
            </a:r>
          </a:p>
          <a:p>
            <a:r>
              <a:rPr lang="en-US" altLang="zh-CN" dirty="0">
                <a:latin typeface="Comic Sans MS" panose="030F0702030302020204" pitchFamily="66" charset="0"/>
              </a:rPr>
              <a:t>fishing</a:t>
            </a:r>
          </a:p>
          <a:p>
            <a:r>
              <a:rPr lang="en-US" altLang="zh-CN" dirty="0">
                <a:latin typeface="Comic Sans MS" panose="030F0702030302020204" pitchFamily="66" charset="0"/>
              </a:rPr>
              <a:t>skating</a:t>
            </a:r>
          </a:p>
          <a:p>
            <a:r>
              <a:rPr lang="en-US" altLang="zh-CN" dirty="0">
                <a:latin typeface="Comic Sans MS" panose="030F0702030302020204" pitchFamily="66" charset="0"/>
              </a:rPr>
              <a:t>skiing</a:t>
            </a:r>
            <a:endParaRPr lang="zh-CN" altLang="en-US" dirty="0">
              <a:latin typeface="Comic Sans MS" panose="030F0702030302020204" pitchFamily="66" charset="0"/>
            </a:endParaRPr>
          </a:p>
          <a:p>
            <a:r>
              <a:rPr lang="en-US" altLang="zh-CN" dirty="0">
                <a:latin typeface="Comic Sans MS" panose="030F0702030302020204" pitchFamily="66" charset="0"/>
              </a:rPr>
              <a:t>swimming</a:t>
            </a:r>
          </a:p>
          <a:p>
            <a:r>
              <a:rPr lang="en-US" altLang="zh-CN" dirty="0">
                <a:latin typeface="Comic Sans MS" panose="030F0702030302020204" pitchFamily="66" charset="0"/>
              </a:rPr>
              <a:t>to the zoo</a:t>
            </a:r>
          </a:p>
          <a:p>
            <a:pPr>
              <a:lnSpc>
                <a:spcPts val="1200"/>
              </a:lnSpc>
            </a:pPr>
            <a:r>
              <a:rPr lang="en-US" altLang="zh-CN" sz="3200" dirty="0">
                <a:latin typeface="Comic Sans MS" panose="030F0702030302020204" pitchFamily="66" charset="0"/>
              </a:rPr>
              <a:t>…</a:t>
            </a:r>
          </a:p>
        </p:txBody>
      </p:sp>
      <p:sp>
        <p:nvSpPr>
          <p:cNvPr id="28" name="TextBox 27"/>
          <p:cNvSpPr txBox="1">
            <a:spLocks noChangeArrowheads="1"/>
          </p:cNvSpPr>
          <p:nvPr/>
        </p:nvSpPr>
        <p:spPr bwMode="auto">
          <a:xfrm>
            <a:off x="5400675" y="4797425"/>
            <a:ext cx="2051050" cy="1630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dirty="0">
                <a:latin typeface="Comic Sans MS" panose="030F0702030302020204" pitchFamily="66" charset="0"/>
              </a:rPr>
              <a:t>football</a:t>
            </a:r>
          </a:p>
          <a:p>
            <a:r>
              <a:rPr lang="en-US" altLang="zh-CN" dirty="0">
                <a:latin typeface="Comic Sans MS" panose="030F0702030302020204" pitchFamily="66" charset="0"/>
              </a:rPr>
              <a:t>basketball</a:t>
            </a:r>
          </a:p>
          <a:p>
            <a:r>
              <a:rPr lang="en-US" altLang="zh-CN" dirty="0">
                <a:latin typeface="Comic Sans MS" panose="030F0702030302020204" pitchFamily="66" charset="0"/>
              </a:rPr>
              <a:t>table tennis</a:t>
            </a:r>
          </a:p>
          <a:p>
            <a:r>
              <a:rPr lang="en-US" altLang="zh-CN" dirty="0">
                <a:latin typeface="Comic Sans MS" panose="030F0702030302020204" pitchFamily="66" charset="0"/>
              </a:rPr>
              <a:t>chess</a:t>
            </a:r>
          </a:p>
          <a:p>
            <a:r>
              <a:rPr lang="en-US" altLang="zh-CN" dirty="0">
                <a:latin typeface="Comic Sans MS" panose="030F0702030302020204" pitchFamily="66" charset="0"/>
              </a:rPr>
              <a:t>the piano</a:t>
            </a:r>
          </a:p>
          <a:p>
            <a:pPr>
              <a:lnSpc>
                <a:spcPts val="1200"/>
              </a:lnSpc>
            </a:pPr>
            <a:r>
              <a:rPr lang="en-US" altLang="zh-CN" sz="3200" dirty="0">
                <a:latin typeface="Comic Sans MS" panose="030F0702030302020204" pitchFamily="66" charset="0"/>
              </a:rPr>
              <a:t>…</a:t>
            </a:r>
          </a:p>
        </p:txBody>
      </p:sp>
      <p:sp>
        <p:nvSpPr>
          <p:cNvPr id="30" name="左大括号 29"/>
          <p:cNvSpPr/>
          <p:nvPr/>
        </p:nvSpPr>
        <p:spPr>
          <a:xfrm>
            <a:off x="6811963" y="2925763"/>
            <a:ext cx="280987" cy="1592262"/>
          </a:xfrm>
          <a:prstGeom prst="leftBrace">
            <a:avLst>
              <a:gd name="adj1" fmla="val 52785"/>
              <a:gd name="adj2" fmla="val 5082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38" name="TextBox 37"/>
          <p:cNvSpPr txBox="1">
            <a:spLocks noChangeArrowheads="1"/>
          </p:cNvSpPr>
          <p:nvPr/>
        </p:nvSpPr>
        <p:spPr bwMode="auto">
          <a:xfrm>
            <a:off x="5292725" y="1052513"/>
            <a:ext cx="1800225"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latin typeface="Comic Sans MS" panose="030F0702030302020204" pitchFamily="66" charset="0"/>
              </a:rPr>
              <a:t>TV</a:t>
            </a:r>
          </a:p>
          <a:p>
            <a:r>
              <a:rPr lang="en-US" altLang="zh-CN">
                <a:latin typeface="Comic Sans MS" panose="030F0702030302020204" pitchFamily="66" charset="0"/>
              </a:rPr>
              <a:t>films</a:t>
            </a:r>
          </a:p>
          <a:p>
            <a:r>
              <a:rPr lang="en-US" altLang="zh-CN" sz="3200">
                <a:latin typeface="Comic Sans MS" panose="030F0702030302020204" pitchFamily="66" charset="0"/>
              </a:rPr>
              <a:t>…</a:t>
            </a:r>
          </a:p>
        </p:txBody>
      </p:sp>
      <p:sp>
        <p:nvSpPr>
          <p:cNvPr id="44" name="AutoShape 8"/>
          <p:cNvSpPr>
            <a:spLocks noChangeArrowheads="1"/>
          </p:cNvSpPr>
          <p:nvPr/>
        </p:nvSpPr>
        <p:spPr bwMode="auto">
          <a:xfrm>
            <a:off x="0" y="188913"/>
            <a:ext cx="2592388" cy="587375"/>
          </a:xfrm>
          <a:prstGeom prst="roundRect">
            <a:avLst>
              <a:gd name="adj" fmla="val 16667"/>
            </a:avLst>
          </a:prstGeom>
          <a:solidFill>
            <a:srgbClr val="96170A"/>
          </a:solidFill>
        </p:spPr>
        <p:style>
          <a:lnRef idx="0">
            <a:schemeClr val="accent5"/>
          </a:lnRef>
          <a:fillRef idx="3">
            <a:schemeClr val="accent5"/>
          </a:fillRef>
          <a:effectRef idx="3">
            <a:schemeClr val="accent5"/>
          </a:effectRef>
          <a:fontRef idx="minor">
            <a:schemeClr val="lt1"/>
          </a:fontRef>
        </p:style>
        <p:txBody>
          <a:bodyPr wrap="none" anchor="ctr"/>
          <a:lstStyle/>
          <a:p>
            <a:pPr>
              <a:defRPr/>
            </a:pPr>
            <a:r>
              <a:rPr lang="en-US" altLang="zh-CN" sz="3200" b="1" dirty="0">
                <a:solidFill>
                  <a:schemeClr val="bg1"/>
                </a:solidFill>
                <a:latin typeface="Comic Sans MS" panose="030F0702030302020204" pitchFamily="66" charset="0"/>
              </a:rPr>
              <a:t>Brain storm</a:t>
            </a:r>
          </a:p>
        </p:txBody>
      </p:sp>
      <p:sp>
        <p:nvSpPr>
          <p:cNvPr id="6150" name="Line 16"/>
          <p:cNvSpPr>
            <a:spLocks noChangeShapeType="1"/>
          </p:cNvSpPr>
          <p:nvPr/>
        </p:nvSpPr>
        <p:spPr bwMode="auto">
          <a:xfrm flipH="1">
            <a:off x="4643438" y="4292600"/>
            <a:ext cx="9525" cy="1368425"/>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151" name="Line 16"/>
          <p:cNvSpPr>
            <a:spLocks noChangeShapeType="1"/>
          </p:cNvSpPr>
          <p:nvPr/>
        </p:nvSpPr>
        <p:spPr bwMode="auto">
          <a:xfrm flipH="1" flipV="1">
            <a:off x="4500563" y="1844675"/>
            <a:ext cx="88900" cy="1512888"/>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152" name="Line 16"/>
          <p:cNvSpPr>
            <a:spLocks noChangeShapeType="1"/>
          </p:cNvSpPr>
          <p:nvPr/>
        </p:nvSpPr>
        <p:spPr bwMode="auto">
          <a:xfrm flipH="1">
            <a:off x="2484438" y="3644900"/>
            <a:ext cx="1160462" cy="0"/>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153" name="TextBox 67"/>
          <p:cNvSpPr txBox="1">
            <a:spLocks noChangeArrowheads="1"/>
          </p:cNvSpPr>
          <p:nvPr/>
        </p:nvSpPr>
        <p:spPr bwMode="auto">
          <a:xfrm>
            <a:off x="6084888" y="3141663"/>
            <a:ext cx="12239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rgbClr val="FF0000"/>
                </a:solidFill>
                <a:latin typeface="Comic Sans MS" panose="030F0702030302020204" pitchFamily="66" charset="0"/>
              </a:rPr>
              <a:t>going</a:t>
            </a:r>
            <a:endParaRPr lang="zh-CN" altLang="en-US" sz="2400" b="1" dirty="0">
              <a:solidFill>
                <a:srgbClr val="FF0000"/>
              </a:solidFill>
              <a:latin typeface="Comic Sans MS" panose="030F0702030302020204" pitchFamily="66" charset="0"/>
            </a:endParaRPr>
          </a:p>
        </p:txBody>
      </p:sp>
      <p:sp>
        <p:nvSpPr>
          <p:cNvPr id="6154" name="TextBox 68"/>
          <p:cNvSpPr txBox="1">
            <a:spLocks noChangeArrowheads="1"/>
          </p:cNvSpPr>
          <p:nvPr/>
        </p:nvSpPr>
        <p:spPr bwMode="auto">
          <a:xfrm>
            <a:off x="1908175" y="2924175"/>
            <a:ext cx="647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5400">
                <a:solidFill>
                  <a:srgbClr val="FF0000"/>
                </a:solidFill>
                <a:latin typeface="Comic Sans MS" panose="030F0702030302020204" pitchFamily="66" charset="0"/>
              </a:rPr>
              <a:t>…</a:t>
            </a:r>
            <a:endParaRPr lang="zh-CN" altLang="en-US" sz="5400">
              <a:solidFill>
                <a:srgbClr val="FF0000"/>
              </a:solidFill>
              <a:latin typeface="Comic Sans MS" panose="030F0702030302020204" pitchFamily="66" charset="0"/>
            </a:endParaRPr>
          </a:p>
        </p:txBody>
      </p:sp>
      <p:sp>
        <p:nvSpPr>
          <p:cNvPr id="6155" name="TextBox 69"/>
          <p:cNvSpPr txBox="1">
            <a:spLocks noChangeArrowheads="1"/>
          </p:cNvSpPr>
          <p:nvPr/>
        </p:nvSpPr>
        <p:spPr bwMode="auto">
          <a:xfrm>
            <a:off x="3924300" y="5589588"/>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rgbClr val="FF0000"/>
                </a:solidFill>
                <a:latin typeface="Comic Sans MS" panose="030F0702030302020204" pitchFamily="66" charset="0"/>
              </a:rPr>
              <a:t>playing</a:t>
            </a:r>
            <a:endParaRPr lang="zh-CN" altLang="en-US" sz="2400" b="1" dirty="0">
              <a:solidFill>
                <a:srgbClr val="FF0000"/>
              </a:solidFill>
              <a:latin typeface="Comic Sans MS" panose="030F0702030302020204" pitchFamily="66" charset="0"/>
            </a:endParaRPr>
          </a:p>
        </p:txBody>
      </p:sp>
      <p:sp>
        <p:nvSpPr>
          <p:cNvPr id="6156" name="TextBox 70"/>
          <p:cNvSpPr txBox="1">
            <a:spLocks noChangeArrowheads="1"/>
          </p:cNvSpPr>
          <p:nvPr/>
        </p:nvSpPr>
        <p:spPr bwMode="auto">
          <a:xfrm>
            <a:off x="3708400" y="1412875"/>
            <a:ext cx="17256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Comic Sans MS" panose="030F0702030302020204" pitchFamily="66" charset="0"/>
              </a:rPr>
              <a:t>watching</a:t>
            </a:r>
            <a:endParaRPr lang="zh-CN" altLang="en-US" sz="2400" b="1">
              <a:solidFill>
                <a:srgbClr val="FF0000"/>
              </a:solidFill>
              <a:latin typeface="Comic Sans MS" panose="030F0702030302020204" pitchFamily="66" charset="0"/>
            </a:endParaRPr>
          </a:p>
        </p:txBody>
      </p:sp>
      <p:sp>
        <p:nvSpPr>
          <p:cNvPr id="72" name="左大括号 71"/>
          <p:cNvSpPr/>
          <p:nvPr/>
        </p:nvSpPr>
        <p:spPr>
          <a:xfrm flipH="1">
            <a:off x="1692275" y="2924175"/>
            <a:ext cx="223838" cy="1439863"/>
          </a:xfrm>
          <a:prstGeom prst="leftBrace">
            <a:avLst>
              <a:gd name="adj1" fmla="val 5278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73" name="左大括号 72"/>
          <p:cNvSpPr/>
          <p:nvPr/>
        </p:nvSpPr>
        <p:spPr>
          <a:xfrm>
            <a:off x="5011738" y="4941888"/>
            <a:ext cx="352425" cy="1511300"/>
          </a:xfrm>
          <a:prstGeom prst="leftBrace">
            <a:avLst>
              <a:gd name="adj1" fmla="val 52785"/>
              <a:gd name="adj2" fmla="val 5082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75" name="左大括号 74"/>
          <p:cNvSpPr/>
          <p:nvPr/>
        </p:nvSpPr>
        <p:spPr>
          <a:xfrm>
            <a:off x="5076825" y="1125538"/>
            <a:ext cx="215900" cy="1176337"/>
          </a:xfrm>
          <a:prstGeom prst="leftBrace">
            <a:avLst>
              <a:gd name="adj1" fmla="val 52785"/>
              <a:gd name="adj2" fmla="val 50824"/>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6160" name="Line 16"/>
          <p:cNvSpPr>
            <a:spLocks noChangeShapeType="1"/>
          </p:cNvSpPr>
          <p:nvPr/>
        </p:nvSpPr>
        <p:spPr bwMode="auto">
          <a:xfrm flipV="1">
            <a:off x="5219700" y="3644900"/>
            <a:ext cx="1223963" cy="0"/>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nvGrpSpPr>
          <p:cNvPr id="6161" name="组合 44"/>
          <p:cNvGrpSpPr/>
          <p:nvPr/>
        </p:nvGrpSpPr>
        <p:grpSpPr bwMode="auto">
          <a:xfrm>
            <a:off x="3132138" y="2420938"/>
            <a:ext cx="2735262" cy="2663825"/>
            <a:chOff x="467544" y="1916832"/>
            <a:chExt cx="3168352" cy="3168352"/>
          </a:xfrm>
        </p:grpSpPr>
        <p:sp>
          <p:nvSpPr>
            <p:cNvPr id="46" name="椭圆 45"/>
            <p:cNvSpPr/>
            <p:nvPr/>
          </p:nvSpPr>
          <p:spPr>
            <a:xfrm>
              <a:off x="467544" y="1916832"/>
              <a:ext cx="3168352" cy="3168352"/>
            </a:xfrm>
            <a:prstGeom prst="ellipse">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7" name="椭圆 46"/>
            <p:cNvSpPr/>
            <p:nvPr/>
          </p:nvSpPr>
          <p:spPr>
            <a:xfrm>
              <a:off x="682690" y="2132084"/>
              <a:ext cx="2738060" cy="2737849"/>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zh-CN" altLang="en-US"/>
            </a:p>
          </p:txBody>
        </p:sp>
      </p:grpSp>
      <p:sp>
        <p:nvSpPr>
          <p:cNvPr id="43" name="Text Box 6"/>
          <p:cNvSpPr txBox="1">
            <a:spLocks noChangeArrowheads="1"/>
          </p:cNvSpPr>
          <p:nvPr/>
        </p:nvSpPr>
        <p:spPr bwMode="auto">
          <a:xfrm>
            <a:off x="3492500" y="3284538"/>
            <a:ext cx="2447925" cy="708025"/>
          </a:xfrm>
          <a:prstGeom prst="rect">
            <a:avLst/>
          </a:prstGeom>
          <a:noFill/>
          <a:ln w="9525">
            <a:noFill/>
            <a:miter lim="800000"/>
          </a:ln>
          <a:effectLst/>
        </p:spPr>
        <p:txBody>
          <a:bodyPr>
            <a:spAutoFit/>
          </a:bodyPr>
          <a:lstStyle/>
          <a:p>
            <a:pPr>
              <a:defRPr/>
            </a:pPr>
            <a:r>
              <a:rPr lang="en-US" altLang="zh-CN" sz="4000" b="1" dirty="0">
                <a:solidFill>
                  <a:srgbClr val="FF0000"/>
                </a:solidFill>
                <a:effectLst>
                  <a:outerShdw blurRad="38100" dist="38100" dir="2700000" algn="tl">
                    <a:srgbClr val="C0C0C0"/>
                  </a:outerShdw>
                </a:effectLst>
                <a:latin typeface="Comic Sans MS" panose="030F0702030302020204" pitchFamily="66" charset="0"/>
              </a:rPr>
              <a:t>Hobbies</a:t>
            </a:r>
          </a:p>
        </p:txBody>
      </p:sp>
      <p:sp>
        <p:nvSpPr>
          <p:cNvPr id="77" name="TextBox 76"/>
          <p:cNvSpPr txBox="1">
            <a:spLocks noChangeArrowheads="1"/>
          </p:cNvSpPr>
          <p:nvPr/>
        </p:nvSpPr>
        <p:spPr bwMode="auto">
          <a:xfrm>
            <a:off x="971550" y="2924175"/>
            <a:ext cx="647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5400">
                <a:latin typeface="Comic Sans MS" panose="030F0702030302020204" pitchFamily="66" charset="0"/>
              </a:rPr>
              <a:t>…</a:t>
            </a:r>
            <a:endParaRPr lang="zh-CN" altLang="en-US" sz="5400">
              <a:latin typeface="Comic Sans MS" panose="030F0702030302020204" pitchFamily="66" charset="0"/>
            </a:endParaRPr>
          </a:p>
        </p:txBody>
      </p:sp>
      <p:pic>
        <p:nvPicPr>
          <p:cNvPr id="6166" name="Picture 4" descr="bang1"/>
          <p:cNvPicPr>
            <a:picLocks noChangeAspect="1" noChangeArrowheads="1"/>
          </p:cNvPicPr>
          <p:nvPr/>
        </p:nvPicPr>
        <p:blipFill>
          <a:blip r:embed="rId4"/>
          <a:srcRect/>
          <a:stretch>
            <a:fillRect/>
          </a:stretch>
        </p:blipFill>
        <p:spPr bwMode="auto">
          <a:xfrm>
            <a:off x="7848600" y="476250"/>
            <a:ext cx="129540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sndAc>
      <p:stSnd>
        <p:snd r:embed="rId3" name="coin.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38" grpId="0"/>
      <p:bldP spid="7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Line 16"/>
          <p:cNvSpPr>
            <a:spLocks noChangeShapeType="1"/>
          </p:cNvSpPr>
          <p:nvPr/>
        </p:nvSpPr>
        <p:spPr bwMode="auto">
          <a:xfrm flipH="1" flipV="1">
            <a:off x="2843213" y="2205038"/>
            <a:ext cx="728662" cy="574675"/>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8194" name="Line 16"/>
          <p:cNvSpPr>
            <a:spLocks noChangeShapeType="1"/>
          </p:cNvSpPr>
          <p:nvPr/>
        </p:nvSpPr>
        <p:spPr bwMode="auto">
          <a:xfrm flipH="1">
            <a:off x="4284663" y="4437063"/>
            <a:ext cx="0" cy="936625"/>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8195" name="Line 16"/>
          <p:cNvSpPr>
            <a:spLocks noChangeShapeType="1"/>
          </p:cNvSpPr>
          <p:nvPr/>
        </p:nvSpPr>
        <p:spPr bwMode="auto">
          <a:xfrm flipV="1">
            <a:off x="5292725" y="2492375"/>
            <a:ext cx="719138" cy="504825"/>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8196" name="Line 16"/>
          <p:cNvSpPr>
            <a:spLocks noChangeShapeType="1"/>
          </p:cNvSpPr>
          <p:nvPr/>
        </p:nvSpPr>
        <p:spPr bwMode="auto">
          <a:xfrm flipV="1">
            <a:off x="5508625" y="3716338"/>
            <a:ext cx="935038" cy="1587"/>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8197" name="Line 16"/>
          <p:cNvSpPr>
            <a:spLocks noChangeShapeType="1"/>
          </p:cNvSpPr>
          <p:nvPr/>
        </p:nvSpPr>
        <p:spPr bwMode="auto">
          <a:xfrm>
            <a:off x="5148263" y="4437063"/>
            <a:ext cx="863600" cy="576262"/>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8198" name="Line 16"/>
          <p:cNvSpPr>
            <a:spLocks noChangeShapeType="1"/>
          </p:cNvSpPr>
          <p:nvPr/>
        </p:nvSpPr>
        <p:spPr bwMode="auto">
          <a:xfrm flipH="1">
            <a:off x="2916238" y="4365625"/>
            <a:ext cx="647700" cy="647700"/>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8199" name="Line 16"/>
          <p:cNvSpPr>
            <a:spLocks noChangeShapeType="1"/>
          </p:cNvSpPr>
          <p:nvPr/>
        </p:nvSpPr>
        <p:spPr bwMode="auto">
          <a:xfrm flipH="1" flipV="1">
            <a:off x="4140200" y="1916113"/>
            <a:ext cx="152400" cy="1016000"/>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8200" name="Line 16"/>
          <p:cNvSpPr>
            <a:spLocks noChangeShapeType="1"/>
          </p:cNvSpPr>
          <p:nvPr/>
        </p:nvSpPr>
        <p:spPr bwMode="auto">
          <a:xfrm flipH="1" flipV="1">
            <a:off x="2555875" y="3357563"/>
            <a:ext cx="792163" cy="71437"/>
          </a:xfrm>
          <a:prstGeom prst="line">
            <a:avLst/>
          </a:prstGeom>
          <a:noFill/>
          <a:ln w="57150">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0" name="TextBox 29"/>
          <p:cNvSpPr txBox="1">
            <a:spLocks noChangeArrowheads="1"/>
          </p:cNvSpPr>
          <p:nvPr/>
        </p:nvSpPr>
        <p:spPr bwMode="auto">
          <a:xfrm>
            <a:off x="1547813" y="3068638"/>
            <a:ext cx="1655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solidFill>
                  <a:srgbClr val="FF0000"/>
                </a:solidFill>
                <a:latin typeface="Comic Sans MS" panose="030F0702030302020204" pitchFamily="66" charset="0"/>
              </a:rPr>
              <a:t>teacher</a:t>
            </a:r>
            <a:endParaRPr lang="zh-CN" altLang="en-US" sz="2000" b="1">
              <a:solidFill>
                <a:srgbClr val="FF0000"/>
              </a:solidFill>
              <a:latin typeface="Comic Sans MS" panose="030F0702030302020204" pitchFamily="66" charset="0"/>
            </a:endParaRPr>
          </a:p>
        </p:txBody>
      </p:sp>
      <p:sp>
        <p:nvSpPr>
          <p:cNvPr id="32" name="TextBox 31"/>
          <p:cNvSpPr txBox="1">
            <a:spLocks noChangeArrowheads="1"/>
          </p:cNvSpPr>
          <p:nvPr/>
        </p:nvSpPr>
        <p:spPr bwMode="auto">
          <a:xfrm>
            <a:off x="2124075" y="4797425"/>
            <a:ext cx="2592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Comic Sans MS" panose="030F0702030302020204" pitchFamily="66" charset="0"/>
              </a:rPr>
              <a:t>cook</a:t>
            </a:r>
            <a:endParaRPr lang="zh-CN" altLang="en-US" sz="2400" b="1">
              <a:solidFill>
                <a:srgbClr val="FF0000"/>
              </a:solidFill>
              <a:latin typeface="Comic Sans MS" panose="030F0702030302020204" pitchFamily="66" charset="0"/>
            </a:endParaRPr>
          </a:p>
        </p:txBody>
      </p:sp>
      <p:sp>
        <p:nvSpPr>
          <p:cNvPr id="35" name="TextBox 34"/>
          <p:cNvSpPr txBox="1">
            <a:spLocks noChangeArrowheads="1"/>
          </p:cNvSpPr>
          <p:nvPr/>
        </p:nvSpPr>
        <p:spPr bwMode="auto">
          <a:xfrm>
            <a:off x="3708400" y="5300663"/>
            <a:ext cx="25923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Comic Sans MS" panose="030F0702030302020204" pitchFamily="66" charset="0"/>
              </a:rPr>
              <a:t>writer</a:t>
            </a:r>
            <a:endParaRPr lang="zh-CN" altLang="en-US" sz="2400" b="1">
              <a:solidFill>
                <a:srgbClr val="FF0000"/>
              </a:solidFill>
              <a:latin typeface="Comic Sans MS" panose="030F0702030302020204" pitchFamily="66" charset="0"/>
            </a:endParaRPr>
          </a:p>
        </p:txBody>
      </p:sp>
      <p:sp>
        <p:nvSpPr>
          <p:cNvPr id="36" name="TextBox 35"/>
          <p:cNvSpPr txBox="1">
            <a:spLocks noChangeArrowheads="1"/>
          </p:cNvSpPr>
          <p:nvPr/>
        </p:nvSpPr>
        <p:spPr bwMode="auto">
          <a:xfrm>
            <a:off x="5940425" y="5013325"/>
            <a:ext cx="1295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Comic Sans MS" panose="030F0702030302020204" pitchFamily="66" charset="0"/>
              </a:rPr>
              <a:t>doctor</a:t>
            </a:r>
            <a:endParaRPr lang="zh-CN" altLang="en-US" sz="2400" b="1">
              <a:solidFill>
                <a:srgbClr val="FF0000"/>
              </a:solidFill>
              <a:latin typeface="Comic Sans MS" panose="030F0702030302020204" pitchFamily="66" charset="0"/>
            </a:endParaRPr>
          </a:p>
        </p:txBody>
      </p:sp>
      <p:sp>
        <p:nvSpPr>
          <p:cNvPr id="39" name="TextBox 38"/>
          <p:cNvSpPr txBox="1">
            <a:spLocks noChangeArrowheads="1"/>
          </p:cNvSpPr>
          <p:nvPr/>
        </p:nvSpPr>
        <p:spPr bwMode="auto">
          <a:xfrm>
            <a:off x="6300788" y="3614738"/>
            <a:ext cx="25923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Comic Sans MS" panose="030F0702030302020204" pitchFamily="66" charset="0"/>
              </a:rPr>
              <a:t>worker</a:t>
            </a:r>
            <a:endParaRPr lang="zh-CN" altLang="en-US" sz="2400" b="1">
              <a:solidFill>
                <a:srgbClr val="FF0000"/>
              </a:solidFill>
              <a:latin typeface="Comic Sans MS" panose="030F0702030302020204" pitchFamily="66" charset="0"/>
            </a:endParaRPr>
          </a:p>
        </p:txBody>
      </p:sp>
      <p:sp>
        <p:nvSpPr>
          <p:cNvPr id="8206" name="TextBox 39"/>
          <p:cNvSpPr txBox="1">
            <a:spLocks noChangeArrowheads="1"/>
          </p:cNvSpPr>
          <p:nvPr/>
        </p:nvSpPr>
        <p:spPr bwMode="auto">
          <a:xfrm>
            <a:off x="3492500" y="908050"/>
            <a:ext cx="12239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Comic Sans MS" panose="030F0702030302020204" pitchFamily="66" charset="0"/>
              </a:rPr>
              <a:t>farmer</a:t>
            </a:r>
            <a:endParaRPr lang="zh-CN" altLang="en-US" sz="2400" b="1">
              <a:solidFill>
                <a:srgbClr val="FF0000"/>
              </a:solidFill>
              <a:latin typeface="Comic Sans MS" panose="030F0702030302020204" pitchFamily="66" charset="0"/>
            </a:endParaRPr>
          </a:p>
        </p:txBody>
      </p:sp>
      <p:sp>
        <p:nvSpPr>
          <p:cNvPr id="42" name="TextBox 41"/>
          <p:cNvSpPr txBox="1">
            <a:spLocks noChangeArrowheads="1"/>
          </p:cNvSpPr>
          <p:nvPr/>
        </p:nvSpPr>
        <p:spPr bwMode="auto">
          <a:xfrm>
            <a:off x="5867400" y="2205038"/>
            <a:ext cx="25923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Comic Sans MS" panose="030F0702030302020204" pitchFamily="66" charset="0"/>
              </a:rPr>
              <a:t>policeman</a:t>
            </a:r>
          </a:p>
        </p:txBody>
      </p:sp>
      <p:grpSp>
        <p:nvGrpSpPr>
          <p:cNvPr id="2" name="组合 46"/>
          <p:cNvGrpSpPr/>
          <p:nvPr/>
        </p:nvGrpSpPr>
        <p:grpSpPr bwMode="auto">
          <a:xfrm>
            <a:off x="0" y="3068638"/>
            <a:ext cx="2590800" cy="431800"/>
            <a:chOff x="0" y="2996952"/>
            <a:chExt cx="2590800" cy="432048"/>
          </a:xfrm>
        </p:grpSpPr>
        <p:sp>
          <p:nvSpPr>
            <p:cNvPr id="8209" name="TextBox 30"/>
            <p:cNvSpPr txBox="1">
              <a:spLocks noChangeArrowheads="1"/>
            </p:cNvSpPr>
            <p:nvPr/>
          </p:nvSpPr>
          <p:spPr bwMode="auto">
            <a:xfrm>
              <a:off x="0" y="2996952"/>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latin typeface="Comic Sans MS" panose="030F0702030302020204" pitchFamily="66" charset="0"/>
                </a:rPr>
                <a:t>teach …</a:t>
              </a:r>
              <a:endParaRPr lang="zh-CN" altLang="en-US" b="1">
                <a:latin typeface="Comic Sans MS" panose="030F0702030302020204" pitchFamily="66" charset="0"/>
              </a:endParaRPr>
            </a:p>
          </p:txBody>
        </p:sp>
        <p:sp>
          <p:nvSpPr>
            <p:cNvPr id="46" name="圆角矩形 45"/>
            <p:cNvSpPr/>
            <p:nvPr/>
          </p:nvSpPr>
          <p:spPr>
            <a:xfrm>
              <a:off x="0" y="2996952"/>
              <a:ext cx="1619250" cy="4320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grpSp>
        <p:nvGrpSpPr>
          <p:cNvPr id="3" name="组合 47"/>
          <p:cNvGrpSpPr/>
          <p:nvPr/>
        </p:nvGrpSpPr>
        <p:grpSpPr bwMode="auto">
          <a:xfrm>
            <a:off x="612775" y="5229225"/>
            <a:ext cx="2590800" cy="431800"/>
            <a:chOff x="0" y="2996952"/>
            <a:chExt cx="2590800" cy="432048"/>
          </a:xfrm>
        </p:grpSpPr>
        <p:sp>
          <p:nvSpPr>
            <p:cNvPr id="8212" name="TextBox 48"/>
            <p:cNvSpPr txBox="1">
              <a:spLocks noChangeArrowheads="1"/>
            </p:cNvSpPr>
            <p:nvPr/>
          </p:nvSpPr>
          <p:spPr bwMode="auto">
            <a:xfrm>
              <a:off x="0" y="2996952"/>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latin typeface="Comic Sans MS" panose="030F0702030302020204" pitchFamily="66" charset="0"/>
                </a:rPr>
                <a:t>make … for people</a:t>
              </a:r>
              <a:endParaRPr lang="zh-CN" altLang="en-US" b="1">
                <a:latin typeface="Comic Sans MS" panose="030F0702030302020204" pitchFamily="66" charset="0"/>
              </a:endParaRPr>
            </a:p>
          </p:txBody>
        </p:sp>
        <p:sp>
          <p:nvSpPr>
            <p:cNvPr id="50" name="圆角矩形 49"/>
            <p:cNvSpPr/>
            <p:nvPr/>
          </p:nvSpPr>
          <p:spPr>
            <a:xfrm>
              <a:off x="0" y="2996952"/>
              <a:ext cx="2547938" cy="4320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grpSp>
        <p:nvGrpSpPr>
          <p:cNvPr id="4" name="组合 50"/>
          <p:cNvGrpSpPr/>
          <p:nvPr/>
        </p:nvGrpSpPr>
        <p:grpSpPr bwMode="auto">
          <a:xfrm>
            <a:off x="3276600" y="5805488"/>
            <a:ext cx="2879725" cy="431800"/>
            <a:chOff x="0" y="2996952"/>
            <a:chExt cx="2878832" cy="432048"/>
          </a:xfrm>
        </p:grpSpPr>
        <p:sp>
          <p:nvSpPr>
            <p:cNvPr id="8215" name="TextBox 51"/>
            <p:cNvSpPr txBox="1">
              <a:spLocks noChangeArrowheads="1"/>
            </p:cNvSpPr>
            <p:nvPr/>
          </p:nvSpPr>
          <p:spPr bwMode="auto">
            <a:xfrm>
              <a:off x="0" y="2996952"/>
              <a:ext cx="28788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latin typeface="Comic Sans MS" panose="030F0702030302020204" pitchFamily="66" charset="0"/>
                </a:rPr>
                <a:t>write .. at home</a:t>
              </a:r>
              <a:endParaRPr lang="zh-CN" altLang="en-US" b="1">
                <a:latin typeface="Comic Sans MS" panose="030F0702030302020204" pitchFamily="66" charset="0"/>
              </a:endParaRPr>
            </a:p>
          </p:txBody>
        </p:sp>
        <p:sp>
          <p:nvSpPr>
            <p:cNvPr id="53" name="圆角矩形 52"/>
            <p:cNvSpPr/>
            <p:nvPr/>
          </p:nvSpPr>
          <p:spPr>
            <a:xfrm>
              <a:off x="0" y="2996952"/>
              <a:ext cx="2547148" cy="4320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grpSp>
        <p:nvGrpSpPr>
          <p:cNvPr id="5" name="组合 48"/>
          <p:cNvGrpSpPr/>
          <p:nvPr/>
        </p:nvGrpSpPr>
        <p:grpSpPr bwMode="auto">
          <a:xfrm>
            <a:off x="5940425" y="5445125"/>
            <a:ext cx="1943100" cy="503238"/>
            <a:chOff x="6084168" y="5805264"/>
            <a:chExt cx="1943100" cy="503808"/>
          </a:xfrm>
        </p:grpSpPr>
        <p:sp>
          <p:nvSpPr>
            <p:cNvPr id="8218" name="TextBox 54"/>
            <p:cNvSpPr txBox="1">
              <a:spLocks noChangeArrowheads="1"/>
            </p:cNvSpPr>
            <p:nvPr/>
          </p:nvSpPr>
          <p:spPr bwMode="auto">
            <a:xfrm>
              <a:off x="6084168" y="5877272"/>
              <a:ext cx="1943100" cy="369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latin typeface="Comic Sans MS" panose="030F0702030302020204" pitchFamily="66" charset="0"/>
                </a:rPr>
                <a:t>help sick people</a:t>
              </a:r>
              <a:endParaRPr lang="zh-CN" altLang="en-US" b="1">
                <a:latin typeface="Comic Sans MS" panose="030F0702030302020204" pitchFamily="66" charset="0"/>
              </a:endParaRPr>
            </a:p>
          </p:txBody>
        </p:sp>
        <p:sp>
          <p:nvSpPr>
            <p:cNvPr id="56" name="圆角矩形 55"/>
            <p:cNvSpPr/>
            <p:nvPr/>
          </p:nvSpPr>
          <p:spPr bwMode="auto">
            <a:xfrm>
              <a:off x="6084168" y="5805264"/>
              <a:ext cx="1909763" cy="50380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grpSp>
        <p:nvGrpSpPr>
          <p:cNvPr id="6" name="组合 56"/>
          <p:cNvGrpSpPr/>
          <p:nvPr/>
        </p:nvGrpSpPr>
        <p:grpSpPr bwMode="auto">
          <a:xfrm>
            <a:off x="6229350" y="4149725"/>
            <a:ext cx="2914650" cy="431800"/>
            <a:chOff x="0" y="2996952"/>
            <a:chExt cx="2914328" cy="432048"/>
          </a:xfrm>
        </p:grpSpPr>
        <p:sp>
          <p:nvSpPr>
            <p:cNvPr id="8221" name="TextBox 57"/>
            <p:cNvSpPr txBox="1">
              <a:spLocks noChangeArrowheads="1"/>
            </p:cNvSpPr>
            <p:nvPr/>
          </p:nvSpPr>
          <p:spPr bwMode="auto">
            <a:xfrm>
              <a:off x="0" y="2996952"/>
              <a:ext cx="29143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600" b="1">
                  <a:latin typeface="Comic Sans MS" panose="030F0702030302020204" pitchFamily="66" charset="0"/>
                </a:rPr>
                <a:t>make … in the factory</a:t>
              </a:r>
              <a:endParaRPr lang="zh-CN" altLang="en-US" sz="1600" b="1">
                <a:latin typeface="Comic Sans MS" panose="030F0702030302020204" pitchFamily="66" charset="0"/>
              </a:endParaRPr>
            </a:p>
          </p:txBody>
        </p:sp>
        <p:sp>
          <p:nvSpPr>
            <p:cNvPr id="59" name="圆角矩形 58"/>
            <p:cNvSpPr/>
            <p:nvPr/>
          </p:nvSpPr>
          <p:spPr>
            <a:xfrm>
              <a:off x="0" y="2996952"/>
              <a:ext cx="2663531" cy="4320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grpSp>
        <p:nvGrpSpPr>
          <p:cNvPr id="7" name="组合 59"/>
          <p:cNvGrpSpPr/>
          <p:nvPr/>
        </p:nvGrpSpPr>
        <p:grpSpPr bwMode="auto">
          <a:xfrm>
            <a:off x="6302375" y="2708275"/>
            <a:ext cx="2590800" cy="433388"/>
            <a:chOff x="0" y="2996952"/>
            <a:chExt cx="2590800" cy="432048"/>
          </a:xfrm>
        </p:grpSpPr>
        <p:sp>
          <p:nvSpPr>
            <p:cNvPr id="8224" name="TextBox 60"/>
            <p:cNvSpPr txBox="1">
              <a:spLocks noChangeArrowheads="1"/>
            </p:cNvSpPr>
            <p:nvPr/>
          </p:nvSpPr>
          <p:spPr bwMode="auto">
            <a:xfrm>
              <a:off x="0" y="2996952"/>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latin typeface="Comic Sans MS" panose="030F0702030302020204" pitchFamily="66" charset="0"/>
                </a:rPr>
                <a:t>help people</a:t>
              </a:r>
              <a:endParaRPr lang="zh-CN" altLang="en-US" b="1">
                <a:latin typeface="Comic Sans MS" panose="030F0702030302020204" pitchFamily="66" charset="0"/>
              </a:endParaRPr>
            </a:p>
          </p:txBody>
        </p:sp>
        <p:sp>
          <p:nvSpPr>
            <p:cNvPr id="62" name="圆角矩形 61"/>
            <p:cNvSpPr/>
            <p:nvPr/>
          </p:nvSpPr>
          <p:spPr>
            <a:xfrm>
              <a:off x="0" y="2996952"/>
              <a:ext cx="1619250" cy="4320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grpSp>
        <p:nvGrpSpPr>
          <p:cNvPr id="8226" name="组合 62"/>
          <p:cNvGrpSpPr/>
          <p:nvPr/>
        </p:nvGrpSpPr>
        <p:grpSpPr bwMode="auto">
          <a:xfrm>
            <a:off x="3492500" y="1484313"/>
            <a:ext cx="2663825" cy="431800"/>
            <a:chOff x="502568" y="2996952"/>
            <a:chExt cx="2590800" cy="432048"/>
          </a:xfrm>
        </p:grpSpPr>
        <p:sp>
          <p:nvSpPr>
            <p:cNvPr id="8227" name="TextBox 63"/>
            <p:cNvSpPr txBox="1">
              <a:spLocks noChangeArrowheads="1"/>
            </p:cNvSpPr>
            <p:nvPr/>
          </p:nvSpPr>
          <p:spPr bwMode="auto">
            <a:xfrm>
              <a:off x="502568" y="2996952"/>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latin typeface="Comic Sans MS" panose="030F0702030302020204" pitchFamily="66" charset="0"/>
                </a:rPr>
                <a:t>work on the farm</a:t>
              </a:r>
              <a:endParaRPr lang="zh-CN" altLang="en-US" b="1">
                <a:latin typeface="Comic Sans MS" panose="030F0702030302020204" pitchFamily="66" charset="0"/>
              </a:endParaRPr>
            </a:p>
          </p:txBody>
        </p:sp>
        <p:sp>
          <p:nvSpPr>
            <p:cNvPr id="65" name="圆角矩形 64"/>
            <p:cNvSpPr/>
            <p:nvPr/>
          </p:nvSpPr>
          <p:spPr>
            <a:xfrm>
              <a:off x="502568" y="2996952"/>
              <a:ext cx="2044231" cy="4320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sp>
        <p:nvSpPr>
          <p:cNvPr id="67" name="TextBox 66"/>
          <p:cNvSpPr txBox="1">
            <a:spLocks noChangeArrowheads="1"/>
          </p:cNvSpPr>
          <p:nvPr/>
        </p:nvSpPr>
        <p:spPr bwMode="auto">
          <a:xfrm>
            <a:off x="1835150" y="476250"/>
            <a:ext cx="12239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7200" b="1">
                <a:solidFill>
                  <a:srgbClr val="FF0000"/>
                </a:solidFill>
                <a:latin typeface="Comic Sans MS" panose="030F0702030302020204" pitchFamily="66" charset="0"/>
              </a:rPr>
              <a:t>…</a:t>
            </a:r>
            <a:endParaRPr lang="zh-CN" altLang="en-US" sz="7200" b="1">
              <a:solidFill>
                <a:srgbClr val="FF0000"/>
              </a:solidFill>
              <a:latin typeface="Comic Sans MS" panose="030F0702030302020204" pitchFamily="66" charset="0"/>
            </a:endParaRPr>
          </a:p>
        </p:txBody>
      </p:sp>
      <p:grpSp>
        <p:nvGrpSpPr>
          <p:cNvPr id="10" name="组合 67"/>
          <p:cNvGrpSpPr/>
          <p:nvPr/>
        </p:nvGrpSpPr>
        <p:grpSpPr bwMode="auto">
          <a:xfrm>
            <a:off x="2268538" y="1052513"/>
            <a:ext cx="2590800" cy="1200150"/>
            <a:chOff x="0" y="2348880"/>
            <a:chExt cx="2590800" cy="1200329"/>
          </a:xfrm>
        </p:grpSpPr>
        <p:sp>
          <p:nvSpPr>
            <p:cNvPr id="8231" name="TextBox 68"/>
            <p:cNvSpPr txBox="1">
              <a:spLocks noChangeArrowheads="1"/>
            </p:cNvSpPr>
            <p:nvPr/>
          </p:nvSpPr>
          <p:spPr bwMode="auto">
            <a:xfrm>
              <a:off x="0" y="2348880"/>
              <a:ext cx="2590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7200" b="1">
                  <a:latin typeface="Comic Sans MS" panose="030F0702030302020204" pitchFamily="66" charset="0"/>
                </a:rPr>
                <a:t>…</a:t>
              </a:r>
              <a:endParaRPr lang="zh-CN" altLang="en-US" sz="7200" b="1">
                <a:latin typeface="Comic Sans MS" panose="030F0702030302020204" pitchFamily="66" charset="0"/>
              </a:endParaRPr>
            </a:p>
          </p:txBody>
        </p:sp>
        <p:sp>
          <p:nvSpPr>
            <p:cNvPr id="70" name="圆角矩形 69"/>
            <p:cNvSpPr/>
            <p:nvPr/>
          </p:nvSpPr>
          <p:spPr>
            <a:xfrm>
              <a:off x="0" y="2996677"/>
              <a:ext cx="719137" cy="4318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sp>
        <p:nvSpPr>
          <p:cNvPr id="47" name="AutoShape 8"/>
          <p:cNvSpPr>
            <a:spLocks noChangeArrowheads="1"/>
          </p:cNvSpPr>
          <p:nvPr/>
        </p:nvSpPr>
        <p:spPr bwMode="auto">
          <a:xfrm>
            <a:off x="0" y="188913"/>
            <a:ext cx="2592388" cy="587375"/>
          </a:xfrm>
          <a:prstGeom prst="roundRect">
            <a:avLst>
              <a:gd name="adj" fmla="val 16667"/>
            </a:avLst>
          </a:prstGeom>
          <a:solidFill>
            <a:srgbClr val="96170A"/>
          </a:solidFill>
        </p:spPr>
        <p:style>
          <a:lnRef idx="0">
            <a:schemeClr val="accent5"/>
          </a:lnRef>
          <a:fillRef idx="3">
            <a:schemeClr val="accent5"/>
          </a:fillRef>
          <a:effectRef idx="3">
            <a:schemeClr val="accent5"/>
          </a:effectRef>
          <a:fontRef idx="minor">
            <a:schemeClr val="lt1"/>
          </a:fontRef>
        </p:style>
        <p:txBody>
          <a:bodyPr wrap="none" anchor="ctr"/>
          <a:lstStyle/>
          <a:p>
            <a:pPr>
              <a:defRPr/>
            </a:pPr>
            <a:r>
              <a:rPr lang="en-US" altLang="zh-CN" sz="3200" b="1">
                <a:solidFill>
                  <a:schemeClr val="bg1"/>
                </a:solidFill>
                <a:latin typeface="Jokerman" panose="04090605060D06020702" pitchFamily="82" charset="0"/>
              </a:rPr>
              <a:t>Brain storm</a:t>
            </a:r>
          </a:p>
        </p:txBody>
      </p:sp>
      <p:grpSp>
        <p:nvGrpSpPr>
          <p:cNvPr id="8234" name="组合 48"/>
          <p:cNvGrpSpPr/>
          <p:nvPr/>
        </p:nvGrpSpPr>
        <p:grpSpPr bwMode="auto">
          <a:xfrm>
            <a:off x="3132138" y="2420938"/>
            <a:ext cx="2592387" cy="2447925"/>
            <a:chOff x="467544" y="1916832"/>
            <a:chExt cx="3168352" cy="3168352"/>
          </a:xfrm>
        </p:grpSpPr>
        <p:sp>
          <p:nvSpPr>
            <p:cNvPr id="51" name="椭圆 50"/>
            <p:cNvSpPr/>
            <p:nvPr/>
          </p:nvSpPr>
          <p:spPr>
            <a:xfrm>
              <a:off x="467544" y="1916832"/>
              <a:ext cx="3168352" cy="3168352"/>
            </a:xfrm>
            <a:prstGeom prst="ellipse">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2" name="椭圆 51"/>
            <p:cNvSpPr/>
            <p:nvPr/>
          </p:nvSpPr>
          <p:spPr>
            <a:xfrm>
              <a:off x="682906" y="2132575"/>
              <a:ext cx="2737628" cy="2736864"/>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zh-CN" altLang="en-US"/>
            </a:p>
          </p:txBody>
        </p:sp>
      </p:grpSp>
      <p:sp>
        <p:nvSpPr>
          <p:cNvPr id="8" name="Text Box 13"/>
          <p:cNvSpPr txBox="1">
            <a:spLocks noChangeArrowheads="1"/>
          </p:cNvSpPr>
          <p:nvPr/>
        </p:nvSpPr>
        <p:spPr bwMode="auto">
          <a:xfrm>
            <a:off x="3203575" y="2997200"/>
            <a:ext cx="3867150" cy="830263"/>
          </a:xfrm>
          <a:prstGeom prst="rect">
            <a:avLst/>
          </a:prstGeom>
          <a:noFill/>
          <a:ln w="9525">
            <a:noFill/>
            <a:miter lim="800000"/>
          </a:ln>
          <a:effectLst/>
        </p:spPr>
        <p:txBody>
          <a:bodyPr>
            <a:spAutoFit/>
          </a:bodyPr>
          <a:lstStyle/>
          <a:p>
            <a:pPr>
              <a:defRPr/>
            </a:pPr>
            <a:r>
              <a:rPr lang="en-US" altLang="zh-CN" sz="2400" b="1" dirty="0">
                <a:solidFill>
                  <a:srgbClr val="FF0000"/>
                </a:solidFill>
                <a:effectLst>
                  <a:outerShdw blurRad="38100" dist="38100" dir="2700000" algn="tl">
                    <a:srgbClr val="C0C0C0"/>
                  </a:outerShdw>
                </a:effectLst>
                <a:latin typeface="Comic Sans MS" panose="030F0702030302020204" pitchFamily="66" charset="0"/>
              </a:rPr>
              <a:t>   Jobs and </a:t>
            </a:r>
          </a:p>
          <a:p>
            <a:pPr>
              <a:defRPr/>
            </a:pPr>
            <a:r>
              <a:rPr lang="en-US" altLang="zh-CN" sz="2400" b="1" dirty="0">
                <a:solidFill>
                  <a:srgbClr val="FF0000"/>
                </a:solidFill>
                <a:effectLst>
                  <a:outerShdw blurRad="38100" dist="38100" dir="2700000" algn="tl">
                    <a:srgbClr val="C0C0C0"/>
                  </a:outerShdw>
                </a:effectLst>
                <a:latin typeface="Comic Sans MS" panose="030F0702030302020204" pitchFamily="66" charset="0"/>
              </a:rPr>
              <a:t>Job description</a:t>
            </a:r>
          </a:p>
        </p:txBody>
      </p:sp>
      <p:pic>
        <p:nvPicPr>
          <p:cNvPr id="8238" name="Picture 4" descr="bang1"/>
          <p:cNvPicPr>
            <a:picLocks noChangeAspect="1" noChangeArrowheads="1"/>
          </p:cNvPicPr>
          <p:nvPr/>
        </p:nvPicPr>
        <p:blipFill>
          <a:blip r:embed="rId3"/>
          <a:srcRect/>
          <a:stretch>
            <a:fillRect/>
          </a:stretch>
        </p:blipFill>
        <p:spPr bwMode="auto">
          <a:xfrm>
            <a:off x="7848600" y="476250"/>
            <a:ext cx="129540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par>
                                <p:cTn id="31" presetID="3" presetClass="entr" presetSubtype="1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blinds(horizontal)">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p:bldP spid="35" grpId="0"/>
      <p:bldP spid="36" grpId="0"/>
      <p:bldP spid="39" grpId="0"/>
      <p:bldP spid="42" grpId="0"/>
      <p:bldP spid="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3"/>
          <p:cNvSpPr>
            <a:spLocks noGrp="1" noChangeArrowheads="1"/>
          </p:cNvSpPr>
          <p:nvPr>
            <p:ph type="body" idx="4294967295"/>
          </p:nvPr>
        </p:nvSpPr>
        <p:spPr>
          <a:xfrm>
            <a:off x="762000" y="1524000"/>
            <a:ext cx="3962400" cy="533400"/>
          </a:xfrm>
        </p:spPr>
        <p:txBody>
          <a:bodyPr/>
          <a:lstStyle/>
          <a:p>
            <a:pPr eaLnBrk="1" hangingPunct="1">
              <a:lnSpc>
                <a:spcPct val="90000"/>
              </a:lnSpc>
              <a:buFontTx/>
              <a:buNone/>
            </a:pPr>
            <a:r>
              <a:rPr lang="en-US" altLang="zh-CN" b="1" smtClean="0">
                <a:latin typeface="Comic Sans MS" panose="030F0702030302020204" pitchFamily="66" charset="0"/>
              </a:rPr>
              <a:t>Name</a:t>
            </a:r>
            <a:r>
              <a:rPr lang="zh-CN" altLang="en-US" b="1" smtClean="0">
                <a:latin typeface="Comic Sans MS" panose="030F0702030302020204" pitchFamily="66" charset="0"/>
              </a:rPr>
              <a:t>： </a:t>
            </a:r>
            <a:r>
              <a:rPr lang="en-US" altLang="zh-CN" b="1" smtClean="0">
                <a:latin typeface="Comic Sans MS" panose="030F0702030302020204" pitchFamily="66" charset="0"/>
              </a:rPr>
              <a:t>_____</a:t>
            </a:r>
            <a:endParaRPr lang="zh-CN" altLang="zh-CN" b="1" smtClean="0">
              <a:latin typeface="Comic Sans MS" panose="030F0702030302020204" pitchFamily="66" charset="0"/>
            </a:endParaRPr>
          </a:p>
        </p:txBody>
      </p:sp>
      <p:sp>
        <p:nvSpPr>
          <p:cNvPr id="10247" name="Text Box 7"/>
          <p:cNvSpPr txBox="1">
            <a:spLocks noChangeArrowheads="1"/>
          </p:cNvSpPr>
          <p:nvPr/>
        </p:nvSpPr>
        <p:spPr bwMode="auto">
          <a:xfrm>
            <a:off x="2638425" y="1524000"/>
            <a:ext cx="243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800" b="1">
                <a:solidFill>
                  <a:srgbClr val="FF0000"/>
                </a:solidFill>
                <a:latin typeface="Comic Sans MS" panose="030F0702030302020204" pitchFamily="66" charset="0"/>
              </a:rPr>
              <a:t>May</a:t>
            </a:r>
          </a:p>
        </p:txBody>
      </p:sp>
      <p:sp>
        <p:nvSpPr>
          <p:cNvPr id="10248" name="Text Box 8"/>
          <p:cNvSpPr txBox="1">
            <a:spLocks noChangeArrowheads="1"/>
          </p:cNvSpPr>
          <p:nvPr/>
        </p:nvSpPr>
        <p:spPr bwMode="auto">
          <a:xfrm>
            <a:off x="2484438" y="2262188"/>
            <a:ext cx="2438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800" b="1">
                <a:solidFill>
                  <a:srgbClr val="FF0000"/>
                </a:solidFill>
                <a:latin typeface="Comic Sans MS" panose="030F0702030302020204" pitchFamily="66" charset="0"/>
              </a:rPr>
              <a:t>secret(</a:t>
            </a:r>
            <a:r>
              <a:rPr lang="zh-CN" altLang="en-US" sz="2800" b="1">
                <a:solidFill>
                  <a:srgbClr val="FF0000"/>
                </a:solidFill>
                <a:latin typeface="Comic Sans MS" panose="030F0702030302020204" pitchFamily="66" charset="0"/>
              </a:rPr>
              <a:t>秘密</a:t>
            </a:r>
            <a:r>
              <a:rPr lang="en-US" altLang="zh-CN" sz="2800" b="1">
                <a:solidFill>
                  <a:srgbClr val="FF0000"/>
                </a:solidFill>
                <a:latin typeface="Comic Sans MS" panose="030F0702030302020204" pitchFamily="66" charset="0"/>
              </a:rPr>
              <a:t>)</a:t>
            </a:r>
          </a:p>
        </p:txBody>
      </p:sp>
      <p:sp>
        <p:nvSpPr>
          <p:cNvPr id="10249" name="Text Box 9"/>
          <p:cNvSpPr txBox="1">
            <a:spLocks noChangeArrowheads="1"/>
          </p:cNvSpPr>
          <p:nvPr/>
        </p:nvSpPr>
        <p:spPr bwMode="auto">
          <a:xfrm>
            <a:off x="2484438" y="4508500"/>
            <a:ext cx="57467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800" b="1">
                <a:solidFill>
                  <a:srgbClr val="FF0000"/>
                </a:solidFill>
                <a:latin typeface="Comic Sans MS" panose="030F0702030302020204" pitchFamily="66" charset="0"/>
              </a:rPr>
              <a:t>travelling </a:t>
            </a:r>
            <a:r>
              <a:rPr lang="en-US" altLang="zh-CN" sz="2800" b="1">
                <a:latin typeface="Comic Sans MS" panose="030F0702030302020204" pitchFamily="66" charset="0"/>
              </a:rPr>
              <a:t>(</a:t>
            </a:r>
            <a:r>
              <a:rPr lang="zh-CN" altLang="en-US" sz="2800" b="1">
                <a:latin typeface="Comic Sans MS" panose="030F0702030302020204" pitchFamily="66" charset="0"/>
              </a:rPr>
              <a:t>旅游</a:t>
            </a:r>
            <a:r>
              <a:rPr lang="en-US" altLang="zh-CN" sz="2800" b="1">
                <a:latin typeface="Comic Sans MS" panose="030F0702030302020204" pitchFamily="66" charset="0"/>
              </a:rPr>
              <a:t>), </a:t>
            </a:r>
            <a:r>
              <a:rPr lang="en-US" altLang="zh-CN" sz="2800" b="1">
                <a:solidFill>
                  <a:srgbClr val="FF0000"/>
                </a:solidFill>
                <a:latin typeface="Comic Sans MS" panose="030F0702030302020204" pitchFamily="66" charset="0"/>
              </a:rPr>
              <a:t>reading and drawing</a:t>
            </a:r>
          </a:p>
        </p:txBody>
      </p:sp>
      <p:sp>
        <p:nvSpPr>
          <p:cNvPr id="2" name="Text Box 8"/>
          <p:cNvSpPr txBox="1">
            <a:spLocks noChangeArrowheads="1"/>
          </p:cNvSpPr>
          <p:nvPr/>
        </p:nvSpPr>
        <p:spPr bwMode="auto">
          <a:xfrm>
            <a:off x="2411413" y="3054350"/>
            <a:ext cx="25923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800" b="1">
                <a:solidFill>
                  <a:srgbClr val="FF0000"/>
                </a:solidFill>
                <a:latin typeface="Comic Sans MS" panose="030F0702030302020204" pitchFamily="66" charset="0"/>
              </a:rPr>
              <a:t> not tall,</a:t>
            </a:r>
            <a:r>
              <a:rPr lang="en-US" altLang="zh-CN" sz="2800" b="1">
                <a:solidFill>
                  <a:srgbClr val="0000FF"/>
                </a:solidFill>
                <a:latin typeface="Comic Sans MS" panose="030F0702030302020204" pitchFamily="66" charset="0"/>
              </a:rPr>
              <a:t>…</a:t>
            </a:r>
          </a:p>
        </p:txBody>
      </p:sp>
      <p:sp>
        <p:nvSpPr>
          <p:cNvPr id="3" name="Text Box 8"/>
          <p:cNvSpPr txBox="1">
            <a:spLocks noChangeArrowheads="1"/>
          </p:cNvSpPr>
          <p:nvPr/>
        </p:nvSpPr>
        <p:spPr bwMode="auto">
          <a:xfrm>
            <a:off x="3789363" y="5718175"/>
            <a:ext cx="243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800" b="1">
                <a:solidFill>
                  <a:srgbClr val="FF0000"/>
                </a:solidFill>
                <a:latin typeface="Comic Sans MS" panose="030F0702030302020204" pitchFamily="66" charset="0"/>
              </a:rPr>
              <a:t>drawing</a:t>
            </a:r>
          </a:p>
        </p:txBody>
      </p:sp>
      <p:sp>
        <p:nvSpPr>
          <p:cNvPr id="9223" name="Rectangle 10"/>
          <p:cNvSpPr>
            <a:spLocks noChangeArrowheads="1"/>
          </p:cNvSpPr>
          <p:nvPr/>
        </p:nvSpPr>
        <p:spPr bwMode="auto">
          <a:xfrm>
            <a:off x="1116013" y="2268538"/>
            <a:ext cx="38433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latin typeface="Comic Sans MS" panose="030F0702030302020204" pitchFamily="66" charset="0"/>
              </a:rPr>
              <a:t>Age</a:t>
            </a:r>
            <a:r>
              <a:rPr lang="zh-CN" altLang="en-US" sz="3200" b="1">
                <a:latin typeface="Comic Sans MS" panose="030F0702030302020204" pitchFamily="66" charset="0"/>
              </a:rPr>
              <a:t>： </a:t>
            </a:r>
            <a:r>
              <a:rPr lang="en-US" altLang="zh-CN" sz="3200" b="1">
                <a:latin typeface="Comic Sans MS" panose="030F0702030302020204" pitchFamily="66" charset="0"/>
              </a:rPr>
              <a:t>_________</a:t>
            </a:r>
          </a:p>
        </p:txBody>
      </p:sp>
      <p:sp>
        <p:nvSpPr>
          <p:cNvPr id="9224" name="Rectangle 11"/>
          <p:cNvSpPr>
            <a:spLocks noChangeArrowheads="1"/>
          </p:cNvSpPr>
          <p:nvPr/>
        </p:nvSpPr>
        <p:spPr bwMode="auto">
          <a:xfrm>
            <a:off x="755650" y="3060700"/>
            <a:ext cx="48244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b="1">
                <a:latin typeface="Comic Sans MS" panose="030F0702030302020204" pitchFamily="66" charset="0"/>
              </a:rPr>
              <a:t>Looks</a:t>
            </a:r>
            <a:r>
              <a:rPr lang="zh-CN" altLang="en-US" sz="3200" b="1">
                <a:latin typeface="Comic Sans MS" panose="030F0702030302020204" pitchFamily="66" charset="0"/>
              </a:rPr>
              <a:t>： </a:t>
            </a:r>
            <a:r>
              <a:rPr lang="en-US" altLang="zh-CN" sz="3200" b="1">
                <a:latin typeface="Comic Sans MS" panose="030F0702030302020204" pitchFamily="66" charset="0"/>
              </a:rPr>
              <a:t>_________</a:t>
            </a:r>
          </a:p>
        </p:txBody>
      </p:sp>
      <p:sp>
        <p:nvSpPr>
          <p:cNvPr id="9225" name="Rectangle 12"/>
          <p:cNvSpPr>
            <a:spLocks noChangeArrowheads="1"/>
          </p:cNvSpPr>
          <p:nvPr/>
        </p:nvSpPr>
        <p:spPr bwMode="auto">
          <a:xfrm>
            <a:off x="560388" y="5784850"/>
            <a:ext cx="49482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20000"/>
              </a:spcBef>
            </a:pPr>
            <a:r>
              <a:rPr lang="en-US" altLang="zh-CN" sz="2800" b="1">
                <a:latin typeface="Comic Sans MS" panose="030F0702030302020204" pitchFamily="66" charset="0"/>
              </a:rPr>
              <a:t>Speciality(</a:t>
            </a:r>
            <a:r>
              <a:rPr lang="zh-CN" altLang="en-US" sz="2800" b="1">
                <a:latin typeface="Comic Sans MS" panose="030F0702030302020204" pitchFamily="66" charset="0"/>
              </a:rPr>
              <a:t>特长</a:t>
            </a:r>
            <a:r>
              <a:rPr lang="en-US" altLang="zh-CN" sz="2800" b="1">
                <a:latin typeface="Comic Sans MS" panose="030F0702030302020204" pitchFamily="66" charset="0"/>
              </a:rPr>
              <a:t>)</a:t>
            </a:r>
            <a:r>
              <a:rPr lang="zh-CN" altLang="en-US" sz="2800" b="1">
                <a:latin typeface="Comic Sans MS" panose="030F0702030302020204" pitchFamily="66" charset="0"/>
              </a:rPr>
              <a:t>： </a:t>
            </a:r>
            <a:r>
              <a:rPr lang="en-US" altLang="zh-CN" sz="2800" b="1">
                <a:latin typeface="Comic Sans MS" panose="030F0702030302020204" pitchFamily="66" charset="0"/>
              </a:rPr>
              <a:t>_______</a:t>
            </a:r>
          </a:p>
        </p:txBody>
      </p:sp>
      <p:sp>
        <p:nvSpPr>
          <p:cNvPr id="9226" name="Rectangle 11"/>
          <p:cNvSpPr>
            <a:spLocks noChangeArrowheads="1"/>
          </p:cNvSpPr>
          <p:nvPr/>
        </p:nvSpPr>
        <p:spPr bwMode="auto">
          <a:xfrm>
            <a:off x="611188" y="4941888"/>
            <a:ext cx="8929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b="1">
                <a:latin typeface="Comic Sans MS" panose="030F0702030302020204" pitchFamily="66" charset="0"/>
              </a:rPr>
              <a:t>Hobby</a:t>
            </a:r>
            <a:r>
              <a:rPr lang="zh-CN" altLang="en-US" sz="3200" b="1">
                <a:latin typeface="Comic Sans MS" panose="030F0702030302020204" pitchFamily="66" charset="0"/>
              </a:rPr>
              <a:t>： </a:t>
            </a:r>
            <a:r>
              <a:rPr lang="en-US" altLang="zh-CN" sz="3200" b="1">
                <a:latin typeface="Comic Sans MS" panose="030F0702030302020204" pitchFamily="66" charset="0"/>
              </a:rPr>
              <a:t>_____________________</a:t>
            </a:r>
          </a:p>
        </p:txBody>
      </p:sp>
      <p:grpSp>
        <p:nvGrpSpPr>
          <p:cNvPr id="9227" name="Group 7"/>
          <p:cNvGrpSpPr/>
          <p:nvPr/>
        </p:nvGrpSpPr>
        <p:grpSpPr bwMode="auto">
          <a:xfrm>
            <a:off x="323850" y="0"/>
            <a:ext cx="2822575" cy="1219200"/>
            <a:chOff x="0" y="0"/>
            <a:chExt cx="5735" cy="2903"/>
          </a:xfrm>
        </p:grpSpPr>
        <p:grpSp>
          <p:nvGrpSpPr>
            <p:cNvPr id="9228" name="Group 8"/>
            <p:cNvGrpSpPr/>
            <p:nvPr/>
          </p:nvGrpSpPr>
          <p:grpSpPr bwMode="auto">
            <a:xfrm>
              <a:off x="0" y="0"/>
              <a:ext cx="5256" cy="2903"/>
              <a:chOff x="0" y="0"/>
              <a:chExt cx="5256" cy="2903"/>
            </a:xfrm>
          </p:grpSpPr>
          <p:sp>
            <p:nvSpPr>
              <p:cNvPr id="9229" name="Rectangle 9"/>
              <p:cNvSpPr>
                <a:spLocks noChangeArrowheads="1"/>
              </p:cNvSpPr>
              <p:nvPr/>
            </p:nvSpPr>
            <p:spPr bwMode="auto">
              <a:xfrm rot="-480000">
                <a:off x="0" y="1271"/>
                <a:ext cx="5256" cy="1633"/>
              </a:xfrm>
              <a:prstGeom prst="rect">
                <a:avLst/>
              </a:prstGeom>
              <a:solidFill>
                <a:srgbClr val="FFFF00"/>
              </a:solidFill>
              <a:ln w="28575">
                <a:solidFill>
                  <a:schemeClr val="tx1"/>
                </a:solidFill>
                <a:miter lim="800000"/>
              </a:ln>
            </p:spPr>
            <p:txBody>
              <a:bodyPr wrap="none" anchor="ctr"/>
              <a:lstStyle/>
              <a:p>
                <a:endParaRPr lang="zh-CN" altLang="en-US"/>
              </a:p>
            </p:txBody>
          </p:sp>
          <p:grpSp>
            <p:nvGrpSpPr>
              <p:cNvPr id="9230" name="Group 10"/>
              <p:cNvGrpSpPr/>
              <p:nvPr/>
            </p:nvGrpSpPr>
            <p:grpSpPr bwMode="auto">
              <a:xfrm rot="-480000">
                <a:off x="1415" y="0"/>
                <a:ext cx="1607" cy="1318"/>
                <a:chOff x="0" y="0"/>
                <a:chExt cx="453" cy="318"/>
              </a:xfrm>
            </p:grpSpPr>
            <p:grpSp>
              <p:nvGrpSpPr>
                <p:cNvPr id="9231" name="Group 11"/>
                <p:cNvGrpSpPr/>
                <p:nvPr/>
              </p:nvGrpSpPr>
              <p:grpSpPr bwMode="auto">
                <a:xfrm>
                  <a:off x="0" y="45"/>
                  <a:ext cx="453" cy="273"/>
                  <a:chOff x="0" y="0"/>
                  <a:chExt cx="453" cy="273"/>
                </a:xfrm>
              </p:grpSpPr>
              <p:sp>
                <p:nvSpPr>
                  <p:cNvPr id="9232" name="Line 12"/>
                  <p:cNvSpPr>
                    <a:spLocks noChangeShapeType="1"/>
                  </p:cNvSpPr>
                  <p:nvPr/>
                </p:nvSpPr>
                <p:spPr bwMode="auto">
                  <a:xfrm flipV="1">
                    <a:off x="0" y="0"/>
                    <a:ext cx="227" cy="273"/>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33" name="Line 13"/>
                  <p:cNvSpPr>
                    <a:spLocks noChangeShapeType="1"/>
                  </p:cNvSpPr>
                  <p:nvPr/>
                </p:nvSpPr>
                <p:spPr bwMode="auto">
                  <a:xfrm>
                    <a:off x="227" y="0"/>
                    <a:ext cx="226" cy="273"/>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9234" name="Oval 14"/>
                <p:cNvSpPr>
                  <a:spLocks noChangeArrowheads="1"/>
                </p:cNvSpPr>
                <p:nvPr/>
              </p:nvSpPr>
              <p:spPr bwMode="auto">
                <a:xfrm>
                  <a:off x="181" y="0"/>
                  <a:ext cx="91" cy="91"/>
                </a:xfrm>
                <a:prstGeom prst="ellipse">
                  <a:avLst/>
                </a:prstGeom>
                <a:solidFill>
                  <a:schemeClr val="tx1"/>
                </a:solidFill>
                <a:ln w="9525">
                  <a:solidFill>
                    <a:schemeClr val="tx1"/>
                  </a:solidFill>
                  <a:round/>
                </a:ln>
              </p:spPr>
              <p:txBody>
                <a:bodyPr wrap="none" anchor="ctr"/>
                <a:lstStyle/>
                <a:p>
                  <a:endParaRPr lang="zh-CN" altLang="en-US"/>
                </a:p>
              </p:txBody>
            </p:sp>
          </p:grpSp>
        </p:grpSp>
        <p:sp>
          <p:nvSpPr>
            <p:cNvPr id="9235" name="Text Box 15"/>
            <p:cNvSpPr txBox="1">
              <a:spLocks noChangeArrowheads="1"/>
            </p:cNvSpPr>
            <p:nvPr/>
          </p:nvSpPr>
          <p:spPr bwMode="auto">
            <a:xfrm rot="-480000">
              <a:off x="495" y="1213"/>
              <a:ext cx="5240" cy="1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3200" b="1" dirty="0">
                  <a:latin typeface="Comic Sans MS" panose="030F0702030302020204" pitchFamily="66" charset="0"/>
                </a:rPr>
                <a:t>About me</a:t>
              </a:r>
            </a:p>
          </p:txBody>
        </p:sp>
      </p:grpSp>
      <p:pic>
        <p:nvPicPr>
          <p:cNvPr id="24" name="图片 23">
            <a:hlinkClick r:id="rId2" action="ppaction://hlinksldjump"/>
          </p:cNvPr>
          <p:cNvPicPr>
            <a:picLocks noChangeAspect="1"/>
          </p:cNvPicPr>
          <p:nvPr/>
        </p:nvPicPr>
        <p:blipFill>
          <a:blip r:embed="rId3" cstate="email"/>
          <a:srcRect/>
          <a:stretch>
            <a:fillRect/>
          </a:stretch>
        </p:blipFill>
        <p:spPr>
          <a:xfrm>
            <a:off x="6804248" y="548680"/>
            <a:ext cx="1903068" cy="266429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237" name="Rectangle 3"/>
          <p:cNvSpPr txBox="1">
            <a:spLocks noChangeArrowheads="1"/>
          </p:cNvSpPr>
          <p:nvPr/>
        </p:nvSpPr>
        <p:spPr bwMode="auto">
          <a:xfrm>
            <a:off x="1041400" y="3759200"/>
            <a:ext cx="64103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90000"/>
              </a:lnSpc>
              <a:spcBef>
                <a:spcPct val="20000"/>
              </a:spcBef>
            </a:pPr>
            <a:r>
              <a:rPr lang="en-US" altLang="zh-CN" sz="3200" b="1">
                <a:latin typeface="Comic Sans MS" panose="030F0702030302020204" pitchFamily="66" charset="0"/>
              </a:rPr>
              <a:t>Job</a:t>
            </a:r>
            <a:r>
              <a:rPr lang="zh-CN" altLang="en-US" sz="3200" b="1">
                <a:latin typeface="Comic Sans MS" panose="030F0702030302020204" pitchFamily="66" charset="0"/>
              </a:rPr>
              <a:t>： </a:t>
            </a:r>
            <a:r>
              <a:rPr lang="en-US" altLang="zh-CN" sz="3200" b="1">
                <a:latin typeface="Comic Sans MS" panose="030F0702030302020204" pitchFamily="66" charset="0"/>
              </a:rPr>
              <a:t>______</a:t>
            </a:r>
            <a:endParaRPr lang="zh-CN" altLang="zh-CN" sz="3200" b="1">
              <a:latin typeface="Comic Sans MS" panose="030F0702030302020204" pitchFamily="66" charset="0"/>
            </a:endParaRPr>
          </a:p>
        </p:txBody>
      </p:sp>
      <p:sp>
        <p:nvSpPr>
          <p:cNvPr id="30" name="Text Box 7"/>
          <p:cNvSpPr txBox="1">
            <a:spLocks noChangeArrowheads="1"/>
          </p:cNvSpPr>
          <p:nvPr/>
        </p:nvSpPr>
        <p:spPr bwMode="auto">
          <a:xfrm>
            <a:off x="2484438" y="3716338"/>
            <a:ext cx="4819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800" b="1">
                <a:solidFill>
                  <a:srgbClr val="FF0000"/>
                </a:solidFill>
                <a:latin typeface="Comic Sans MS" panose="030F0702030302020204" pitchFamily="66" charset="0"/>
              </a:rPr>
              <a:t>teacher</a:t>
            </a:r>
            <a:endParaRPr lang="en-US" altLang="zh-CN" sz="2800" b="1">
              <a:solidFill>
                <a:srgbClr val="0000FF"/>
              </a:solidFill>
              <a:latin typeface="Comic Sans MS" panose="030F0702030302020204" pitchFamily="66" charset="0"/>
            </a:endParaRPr>
          </a:p>
        </p:txBody>
      </p:sp>
      <p:sp>
        <p:nvSpPr>
          <p:cNvPr id="25" name="右箭头 24">
            <a:hlinkClick r:id="rId4" action="ppaction://hlinksldjump"/>
          </p:cNvPr>
          <p:cNvSpPr/>
          <p:nvPr/>
        </p:nvSpPr>
        <p:spPr>
          <a:xfrm>
            <a:off x="8459788" y="4508500"/>
            <a:ext cx="360362" cy="47625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Tree>
  </p:cSld>
  <p:clrMapOvr>
    <a:masterClrMapping/>
  </p:clrMapOvr>
  <p:transition spd="slow">
    <p:wipe/>
  </p:transition>
  <p:timing>
    <p:tnLst>
      <p:par>
        <p:cTn id="1" dur="indefinite" restart="never" nodeType="tmRoot">
          <p:childTnLst>
            <p:seq concurrent="1" nextAc="seek">
              <p:cTn id="2" restart="whenNotActive" fill="hold" evtFilter="cancelBubble" nodeType="interactiveSeq">
                <p:stCondLst>
                  <p:cond evt="onClick" delay="0">
                    <p:tgtEl>
                      <p:spTgt spid="9217"/>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Effect transition="in" filter="blinds(horizontal)">
                                      <p:cBhvr>
                                        <p:cTn id="7" dur="500"/>
                                        <p:tgtEl>
                                          <p:spTgt spid="10247"/>
                                        </p:tgtEl>
                                      </p:cBhvr>
                                    </p:animEffect>
                                  </p:childTnLst>
                                </p:cTn>
                              </p:par>
                            </p:childTnLst>
                          </p:cTn>
                        </p:par>
                      </p:childTnLst>
                    </p:cTn>
                  </p:par>
                </p:childTnLst>
              </p:cTn>
              <p:nextCondLst>
                <p:cond evt="onClick" delay="0">
                  <p:tgtEl>
                    <p:spTgt spid="9217"/>
                  </p:tgtEl>
                </p:cond>
              </p:nextCondLst>
            </p:seq>
            <p:seq concurrent="1" nextAc="seek">
              <p:cTn id="8" restart="whenNotActive" fill="hold" evtFilter="cancelBubble" nodeType="interactiveSeq">
                <p:stCondLst>
                  <p:cond evt="onClick" delay="0">
                    <p:tgtEl>
                      <p:spTgt spid="9223"/>
                    </p:tgtEl>
                  </p:cond>
                </p:stCondLst>
                <p:endSync evt="end" delay="0">
                  <p:rtn val="all"/>
                </p:endSync>
                <p:childTnLst>
                  <p:par>
                    <p:cTn id="9" fill="hold">
                      <p:stCondLst>
                        <p:cond delay="0"/>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248"/>
                                        </p:tgtEl>
                                        <p:attrNameLst>
                                          <p:attrName>style.visibility</p:attrName>
                                        </p:attrNameLst>
                                      </p:cBhvr>
                                      <p:to>
                                        <p:strVal val="visible"/>
                                      </p:to>
                                    </p:set>
                                    <p:animEffect transition="in" filter="blinds(horizontal)">
                                      <p:cBhvr>
                                        <p:cTn id="13" dur="500"/>
                                        <p:tgtEl>
                                          <p:spTgt spid="10248"/>
                                        </p:tgtEl>
                                      </p:cBhvr>
                                    </p:animEffect>
                                  </p:childTnLst>
                                </p:cTn>
                              </p:par>
                            </p:childTnLst>
                          </p:cTn>
                        </p:par>
                      </p:childTnLst>
                    </p:cTn>
                  </p:par>
                </p:childTnLst>
              </p:cTn>
              <p:nextCondLst>
                <p:cond evt="onClick" delay="0">
                  <p:tgtEl>
                    <p:spTgt spid="9223"/>
                  </p:tgtEl>
                </p:cond>
              </p:nextCondLst>
            </p:seq>
            <p:seq concurrent="1" nextAc="seek">
              <p:cTn id="14" restart="whenNotActive" fill="hold" evtFilter="cancelBubble" nodeType="interactiveSeq">
                <p:stCondLst>
                  <p:cond evt="onClick" delay="0">
                    <p:tgtEl>
                      <p:spTgt spid="9224"/>
                    </p:tgtEl>
                  </p:cond>
                </p:stCondLst>
                <p:endSync evt="end" delay="0">
                  <p:rtn val="all"/>
                </p:endSync>
                <p:childTnLst>
                  <p:par>
                    <p:cTn id="15" fill="hold">
                      <p:stCondLst>
                        <p:cond delay="0"/>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linds(horizontal)">
                                      <p:cBhvr>
                                        <p:cTn id="19" dur="500"/>
                                        <p:tgtEl>
                                          <p:spTgt spid="2"/>
                                        </p:tgtEl>
                                      </p:cBhvr>
                                    </p:animEffect>
                                  </p:childTnLst>
                                </p:cTn>
                              </p:par>
                            </p:childTnLst>
                          </p:cTn>
                        </p:par>
                      </p:childTnLst>
                    </p:cTn>
                  </p:par>
                </p:childTnLst>
              </p:cTn>
              <p:nextCondLst>
                <p:cond evt="onClick" delay="0">
                  <p:tgtEl>
                    <p:spTgt spid="9224"/>
                  </p:tgtEl>
                </p:cond>
              </p:nextCondLst>
            </p:seq>
            <p:seq concurrent="1" nextAc="seek">
              <p:cTn id="20" restart="whenNotActive" fill="hold" evtFilter="cancelBubble" nodeType="interactiveSeq">
                <p:stCondLst>
                  <p:cond evt="onClick" delay="0">
                    <p:tgtEl>
                      <p:spTgt spid="9225"/>
                    </p:tgtEl>
                  </p:cond>
                </p:stCondLst>
                <p:endSync evt="end" delay="0">
                  <p:rtn val="all"/>
                </p:endSync>
                <p:childTnLst>
                  <p:par>
                    <p:cTn id="21" fill="hold">
                      <p:stCondLst>
                        <p:cond delay="0"/>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linds(horizontal)">
                                      <p:cBhvr>
                                        <p:cTn id="25" dur="500"/>
                                        <p:tgtEl>
                                          <p:spTgt spid="3"/>
                                        </p:tgtEl>
                                      </p:cBhvr>
                                    </p:animEffect>
                                  </p:childTnLst>
                                </p:cTn>
                              </p:par>
                            </p:childTnLst>
                          </p:cTn>
                        </p:par>
                      </p:childTnLst>
                    </p:cTn>
                  </p:par>
                </p:childTnLst>
              </p:cTn>
              <p:nextCondLst>
                <p:cond evt="onClick" delay="0">
                  <p:tgtEl>
                    <p:spTgt spid="9225"/>
                  </p:tgtEl>
                </p:cond>
              </p:nextCondLst>
            </p:seq>
            <p:seq concurrent="1" nextAc="seek">
              <p:cTn id="26" restart="whenNotActive" fill="hold" evtFilter="cancelBubble" nodeType="interactiveSeq">
                <p:stCondLst>
                  <p:cond evt="onClick" delay="0">
                    <p:tgtEl>
                      <p:spTgt spid="9226"/>
                    </p:tgtEl>
                  </p:cond>
                </p:stCondLst>
                <p:endSync evt="end" delay="0">
                  <p:rtn val="all"/>
                </p:endSync>
                <p:childTnLst>
                  <p:par>
                    <p:cTn id="27" fill="hold">
                      <p:stCondLst>
                        <p:cond delay="0"/>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0249"/>
                                        </p:tgtEl>
                                        <p:attrNameLst>
                                          <p:attrName>style.visibility</p:attrName>
                                        </p:attrNameLst>
                                      </p:cBhvr>
                                      <p:to>
                                        <p:strVal val="visible"/>
                                      </p:to>
                                    </p:set>
                                    <p:animEffect transition="in" filter="blinds(horizontal)">
                                      <p:cBhvr>
                                        <p:cTn id="31" dur="500"/>
                                        <p:tgtEl>
                                          <p:spTgt spid="10249"/>
                                        </p:tgtEl>
                                      </p:cBhvr>
                                    </p:animEffect>
                                  </p:childTnLst>
                                </p:cTn>
                              </p:par>
                            </p:childTnLst>
                          </p:cTn>
                        </p:par>
                      </p:childTnLst>
                    </p:cTn>
                  </p:par>
                </p:childTnLst>
              </p:cTn>
              <p:nextCondLst>
                <p:cond evt="onClick" delay="0">
                  <p:tgtEl>
                    <p:spTgt spid="9226"/>
                  </p:tgtEl>
                </p:cond>
              </p:nextCondLst>
            </p:seq>
            <p:seq concurrent="1" nextAc="seek">
              <p:cTn id="32" restart="whenNotActive" fill="hold" evtFilter="cancelBubble" nodeType="interactiveSeq">
                <p:stCondLst>
                  <p:cond evt="onClick" delay="0">
                    <p:tgtEl>
                      <p:spTgt spid="9237"/>
                    </p:tgtEl>
                  </p:cond>
                </p:stCondLst>
                <p:endSync evt="end" delay="0">
                  <p:rtn val="all"/>
                </p:endSync>
                <p:childTnLst>
                  <p:par>
                    <p:cTn id="33" fill="hold">
                      <p:stCondLst>
                        <p:cond delay="0"/>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blinds(horizontal)">
                                      <p:cBhvr>
                                        <p:cTn id="37" dur="500"/>
                                        <p:tgtEl>
                                          <p:spTgt spid="30"/>
                                        </p:tgtEl>
                                      </p:cBhvr>
                                    </p:animEffect>
                                  </p:childTnLst>
                                </p:cTn>
                              </p:par>
                            </p:childTnLst>
                          </p:cTn>
                        </p:par>
                      </p:childTnLst>
                    </p:cTn>
                  </p:par>
                </p:childTnLst>
              </p:cTn>
              <p:nextCondLst>
                <p:cond evt="onClick" delay="0">
                  <p:tgtEl>
                    <p:spTgt spid="9237"/>
                  </p:tgtEl>
                </p:cond>
              </p:nextCondLst>
            </p:seq>
          </p:childTnLst>
        </p:cTn>
      </p:par>
    </p:tnLst>
    <p:bldLst>
      <p:bldP spid="10247" grpId="0"/>
      <p:bldP spid="10248" grpId="0"/>
      <p:bldP spid="10249" grpId="0"/>
      <p:bldP spid="2" grpId="0"/>
      <p:bldP spid="3"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8"/>
          <p:cNvSpPr>
            <a:spLocks noChangeArrowheads="1"/>
          </p:cNvSpPr>
          <p:nvPr/>
        </p:nvSpPr>
        <p:spPr bwMode="auto">
          <a:xfrm>
            <a:off x="0" y="188913"/>
            <a:ext cx="2808288" cy="588962"/>
          </a:xfrm>
          <a:prstGeom prst="roundRect">
            <a:avLst>
              <a:gd name="adj" fmla="val 16667"/>
            </a:avLst>
          </a:prstGeom>
          <a:solidFill>
            <a:srgbClr val="96170A"/>
          </a:solidFill>
        </p:spPr>
        <p:style>
          <a:lnRef idx="0">
            <a:schemeClr val="accent5"/>
          </a:lnRef>
          <a:fillRef idx="3">
            <a:schemeClr val="accent5"/>
          </a:fillRef>
          <a:effectRef idx="3">
            <a:schemeClr val="accent5"/>
          </a:effectRef>
          <a:fontRef idx="minor">
            <a:schemeClr val="lt1"/>
          </a:fontRef>
        </p:style>
        <p:txBody>
          <a:bodyPr wrap="none" anchor="ctr"/>
          <a:lstStyle/>
          <a:p>
            <a:pPr>
              <a:defRPr/>
            </a:pPr>
            <a:r>
              <a:rPr lang="en-US" altLang="zh-CN" sz="3200" b="1" dirty="0">
                <a:solidFill>
                  <a:schemeClr val="bg1"/>
                </a:solidFill>
                <a:latin typeface="Comic Sans MS" panose="030F0702030302020204" pitchFamily="66" charset="0"/>
              </a:rPr>
              <a:t>Look and say</a:t>
            </a:r>
          </a:p>
        </p:txBody>
      </p:sp>
      <p:sp>
        <p:nvSpPr>
          <p:cNvPr id="18442" name="矩形 11"/>
          <p:cNvSpPr>
            <a:spLocks noChangeArrowheads="1"/>
          </p:cNvSpPr>
          <p:nvPr/>
        </p:nvSpPr>
        <p:spPr bwMode="auto">
          <a:xfrm>
            <a:off x="3924300" y="1557338"/>
            <a:ext cx="21605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rgbClr val="000000"/>
                </a:solidFill>
                <a:latin typeface="Comic Sans MS" panose="030F0702030302020204" pitchFamily="66" charset="0"/>
              </a:rPr>
              <a:t>I’m not tall. </a:t>
            </a:r>
          </a:p>
        </p:txBody>
      </p:sp>
      <p:sp>
        <p:nvSpPr>
          <p:cNvPr id="18443" name="矩形 11"/>
          <p:cNvSpPr>
            <a:spLocks noChangeArrowheads="1"/>
          </p:cNvSpPr>
          <p:nvPr/>
        </p:nvSpPr>
        <p:spPr bwMode="auto">
          <a:xfrm>
            <a:off x="3708400" y="2276475"/>
            <a:ext cx="410368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rgbClr val="000000"/>
                </a:solidFill>
                <a:latin typeface="Comic Sans MS" panose="030F0702030302020204" pitchFamily="66" charset="0"/>
              </a:rPr>
              <a:t>My eyes are not big. </a:t>
            </a:r>
          </a:p>
          <a:p>
            <a:r>
              <a:rPr lang="en-US" altLang="zh-CN" sz="2400" b="1" dirty="0">
                <a:solidFill>
                  <a:srgbClr val="000000"/>
                </a:solidFill>
                <a:latin typeface="Comic Sans MS" panose="030F0702030302020204" pitchFamily="66" charset="0"/>
              </a:rPr>
              <a:t>My hair is long.</a:t>
            </a:r>
          </a:p>
        </p:txBody>
      </p:sp>
      <p:sp>
        <p:nvSpPr>
          <p:cNvPr id="12" name="圆角矩形 11"/>
          <p:cNvSpPr/>
          <p:nvPr/>
        </p:nvSpPr>
        <p:spPr>
          <a:xfrm>
            <a:off x="3851275" y="1557338"/>
            <a:ext cx="3024188" cy="431800"/>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300"/>
          </a:p>
        </p:txBody>
      </p:sp>
      <p:sp>
        <p:nvSpPr>
          <p:cNvPr id="13" name="圆角矩形 12"/>
          <p:cNvSpPr/>
          <p:nvPr/>
        </p:nvSpPr>
        <p:spPr>
          <a:xfrm>
            <a:off x="3492500" y="2276475"/>
            <a:ext cx="4968875" cy="792163"/>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300"/>
          </a:p>
        </p:txBody>
      </p:sp>
      <p:grpSp>
        <p:nvGrpSpPr>
          <p:cNvPr id="2" name="组合 49"/>
          <p:cNvGrpSpPr/>
          <p:nvPr/>
        </p:nvGrpSpPr>
        <p:grpSpPr bwMode="auto">
          <a:xfrm>
            <a:off x="1835150" y="981075"/>
            <a:ext cx="2368550" cy="576263"/>
            <a:chOff x="6732588" y="1268413"/>
            <a:chExt cx="2307642" cy="940743"/>
          </a:xfrm>
        </p:grpSpPr>
        <p:sp>
          <p:nvSpPr>
            <p:cNvPr id="15" name="椭圆形标注 14"/>
            <p:cNvSpPr/>
            <p:nvPr/>
          </p:nvSpPr>
          <p:spPr>
            <a:xfrm>
              <a:off x="6732588" y="1268413"/>
              <a:ext cx="2231855" cy="940743"/>
            </a:xfrm>
            <a:prstGeom prst="wedgeEllipseCallout">
              <a:avLst>
                <a:gd name="adj1" fmla="val 36421"/>
                <a:gd name="adj2" fmla="val 88840"/>
              </a:avLst>
            </a:prstGeom>
            <a:solidFill>
              <a:srgbClr val="FFFF00"/>
            </a:solid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248" name="TextBox 42"/>
            <p:cNvSpPr txBox="1">
              <a:spLocks noChangeArrowheads="1"/>
            </p:cNvSpPr>
            <p:nvPr/>
          </p:nvSpPr>
          <p:spPr bwMode="auto">
            <a:xfrm>
              <a:off x="7076150" y="1386006"/>
              <a:ext cx="1964080" cy="753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a:latin typeface="Comic Sans MS" panose="030F0702030302020204" pitchFamily="66" charset="0"/>
                </a:rPr>
                <a:t>整体描写</a:t>
              </a:r>
            </a:p>
          </p:txBody>
        </p:sp>
      </p:grpSp>
      <p:grpSp>
        <p:nvGrpSpPr>
          <p:cNvPr id="3" name="组合 49"/>
          <p:cNvGrpSpPr/>
          <p:nvPr/>
        </p:nvGrpSpPr>
        <p:grpSpPr bwMode="auto">
          <a:xfrm>
            <a:off x="1619250" y="1844675"/>
            <a:ext cx="1935163" cy="576263"/>
            <a:chOff x="6732588" y="1268413"/>
            <a:chExt cx="2307642" cy="940743"/>
          </a:xfrm>
        </p:grpSpPr>
        <p:sp>
          <p:nvSpPr>
            <p:cNvPr id="18" name="椭圆形标注 17"/>
            <p:cNvSpPr/>
            <p:nvPr/>
          </p:nvSpPr>
          <p:spPr>
            <a:xfrm>
              <a:off x="6732588" y="1268413"/>
              <a:ext cx="2231920" cy="940743"/>
            </a:xfrm>
            <a:prstGeom prst="wedgeEllipseCallout">
              <a:avLst>
                <a:gd name="adj1" fmla="val 46816"/>
                <a:gd name="adj2" fmla="val 83638"/>
              </a:avLst>
            </a:prstGeom>
            <a:solidFill>
              <a:srgbClr val="FFFF00"/>
            </a:solid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251" name="TextBox 42"/>
            <p:cNvSpPr txBox="1">
              <a:spLocks noChangeArrowheads="1"/>
            </p:cNvSpPr>
            <p:nvPr/>
          </p:nvSpPr>
          <p:spPr bwMode="auto">
            <a:xfrm>
              <a:off x="7076150" y="1386006"/>
              <a:ext cx="1964080" cy="753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dirty="0">
                  <a:latin typeface="Comic Sans MS" panose="030F0702030302020204" pitchFamily="66" charset="0"/>
                </a:rPr>
                <a:t>局部描写</a:t>
              </a:r>
            </a:p>
          </p:txBody>
        </p:sp>
      </p:grpSp>
      <p:grpSp>
        <p:nvGrpSpPr>
          <p:cNvPr id="10252" name="组合 49"/>
          <p:cNvGrpSpPr/>
          <p:nvPr/>
        </p:nvGrpSpPr>
        <p:grpSpPr bwMode="auto">
          <a:xfrm>
            <a:off x="4284663" y="260350"/>
            <a:ext cx="2303462" cy="1149350"/>
            <a:chOff x="6732588" y="1268413"/>
            <a:chExt cx="2550382" cy="1024597"/>
          </a:xfrm>
        </p:grpSpPr>
        <p:sp>
          <p:nvSpPr>
            <p:cNvPr id="21" name="椭圆形标注 20"/>
            <p:cNvSpPr/>
            <p:nvPr/>
          </p:nvSpPr>
          <p:spPr>
            <a:xfrm>
              <a:off x="6732588" y="1268413"/>
              <a:ext cx="2232244" cy="941101"/>
            </a:xfrm>
            <a:prstGeom prst="wedgeEllipseCallout">
              <a:avLst>
                <a:gd name="adj1" fmla="val 90325"/>
                <a:gd name="adj2" fmla="val 35063"/>
              </a:avLst>
            </a:prstGeom>
            <a:solidFill>
              <a:srgbClr val="FFFF00"/>
            </a:solid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254" name="TextBox 42"/>
            <p:cNvSpPr txBox="1">
              <a:spLocks noChangeArrowheads="1"/>
            </p:cNvSpPr>
            <p:nvPr/>
          </p:nvSpPr>
          <p:spPr bwMode="auto">
            <a:xfrm>
              <a:off x="7258049" y="1331913"/>
              <a:ext cx="2024921" cy="961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b="1">
                  <a:latin typeface="Comic Sans MS" panose="030F0702030302020204" pitchFamily="66" charset="0"/>
                </a:rPr>
                <a:t>Looks</a:t>
              </a:r>
            </a:p>
            <a:p>
              <a:r>
                <a:rPr lang="zh-CN" altLang="en-US" sz="3200" b="1">
                  <a:latin typeface="Comic Sans MS" panose="030F0702030302020204" pitchFamily="66" charset="0"/>
                </a:rPr>
                <a:t>外貌</a:t>
              </a:r>
            </a:p>
          </p:txBody>
        </p:sp>
      </p:grpSp>
      <p:pic>
        <p:nvPicPr>
          <p:cNvPr id="19" name="图片 18">
            <a:hlinkClick r:id="rId3" action="ppaction://hlinksldjump"/>
          </p:cNvPr>
          <p:cNvPicPr>
            <a:picLocks noChangeAspect="1"/>
          </p:cNvPicPr>
          <p:nvPr/>
        </p:nvPicPr>
        <p:blipFill>
          <a:blip r:embed="rId4" cstate="email"/>
          <a:srcRect/>
          <a:stretch>
            <a:fillRect/>
          </a:stretch>
        </p:blipFill>
        <p:spPr>
          <a:xfrm>
            <a:off x="7020272" y="332655"/>
            <a:ext cx="1903068" cy="187220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0" name="圆角矩形 19">
            <a:hlinkClick r:id="rId5" action="ppaction://hlinksldjump"/>
          </p:cNvPr>
          <p:cNvSpPr/>
          <p:nvPr/>
        </p:nvSpPr>
        <p:spPr>
          <a:xfrm>
            <a:off x="323850" y="3429000"/>
            <a:ext cx="8569325" cy="2520950"/>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300"/>
          </a:p>
        </p:txBody>
      </p:sp>
      <p:sp>
        <p:nvSpPr>
          <p:cNvPr id="23" name="矩形 11"/>
          <p:cNvSpPr>
            <a:spLocks noChangeArrowheads="1"/>
          </p:cNvSpPr>
          <p:nvPr/>
        </p:nvSpPr>
        <p:spPr bwMode="auto">
          <a:xfrm>
            <a:off x="395288" y="3548063"/>
            <a:ext cx="9434512" cy="2184400"/>
          </a:xfrm>
          <a:prstGeom prst="rect">
            <a:avLst/>
          </a:prstGeom>
          <a:noFill/>
          <a:ln w="9525">
            <a:noFill/>
            <a:miter lim="800000"/>
          </a:ln>
        </p:spPr>
        <p:txBody>
          <a:bodyPr>
            <a:spAutoFit/>
          </a:bodyPr>
          <a:lstStyle/>
          <a:p>
            <a:pPr>
              <a:buFont typeface="Arial" panose="020B0604020202020204" pitchFamily="34" charset="0"/>
              <a:buNone/>
              <a:defRPr/>
            </a:pPr>
            <a:r>
              <a:rPr lang="zh-CN" altLang="en-US" sz="3200" b="1" dirty="0">
                <a:solidFill>
                  <a:srgbClr val="FF0000"/>
                </a:solidFill>
                <a:effectLst>
                  <a:outerShdw blurRad="38100" dist="38100" dir="2700000" algn="tl">
                    <a:srgbClr val="000000">
                      <a:alpha val="43137"/>
                    </a:srgbClr>
                  </a:outerShdw>
                </a:effectLst>
                <a:latin typeface="+mn-ea"/>
                <a:ea typeface="+mn-ea"/>
              </a:rPr>
              <a:t>（整体描写）</a:t>
            </a:r>
            <a:r>
              <a:rPr lang="en-US" altLang="zh-CN" sz="3200" b="1" dirty="0">
                <a:solidFill>
                  <a:srgbClr val="FF0000"/>
                </a:solidFill>
                <a:effectLst>
                  <a:outerShdw blurRad="38100" dist="38100" dir="2700000" algn="tl">
                    <a:srgbClr val="000000">
                      <a:alpha val="43137"/>
                    </a:srgbClr>
                  </a:outerShdw>
                </a:effectLst>
                <a:latin typeface="+mn-ea"/>
                <a:ea typeface="+mn-ea"/>
              </a:rPr>
              <a:t> </a:t>
            </a:r>
          </a:p>
          <a:p>
            <a:pPr>
              <a:buFont typeface="Arial" panose="020B0604020202020204" pitchFamily="34" charset="0"/>
              <a:buNone/>
              <a:defRPr/>
            </a:pPr>
            <a:r>
              <a:rPr lang="en-US" altLang="zh-CN" sz="2400" b="1" dirty="0">
                <a:latin typeface="Comic Sans MS" panose="030F0702030302020204" pitchFamily="66" charset="0"/>
              </a:rPr>
              <a:t>He’s/She’s</a:t>
            </a:r>
            <a:r>
              <a:rPr lang="en-US" altLang="zh-CN" sz="2400" b="1" dirty="0">
                <a:solidFill>
                  <a:srgbClr val="FF0000"/>
                </a:solidFill>
                <a:latin typeface="Comic Sans MS" panose="030F0702030302020204" pitchFamily="66" charset="0"/>
              </a:rPr>
              <a:t> </a:t>
            </a:r>
            <a:r>
              <a:rPr lang="en-US" altLang="zh-CN" sz="2400" b="1" dirty="0">
                <a:latin typeface="Comic Sans MS" panose="030F0702030302020204" pitchFamily="66" charset="0"/>
              </a:rPr>
              <a:t>tall/short/fat/thin/nice/friendly/handsome/…</a:t>
            </a:r>
          </a:p>
          <a:p>
            <a:pPr>
              <a:buFont typeface="Arial" panose="020B0604020202020204" pitchFamily="34" charset="0"/>
              <a:buNone/>
              <a:defRPr/>
            </a:pPr>
            <a:r>
              <a:rPr lang="zh-CN" altLang="en-US" sz="3200" b="1" dirty="0">
                <a:solidFill>
                  <a:srgbClr val="FF0000"/>
                </a:solidFill>
                <a:effectLst>
                  <a:outerShdw blurRad="38100" dist="38100" dir="2700000" algn="tl">
                    <a:srgbClr val="000000">
                      <a:alpha val="43137"/>
                    </a:srgbClr>
                  </a:outerShdw>
                </a:effectLst>
                <a:latin typeface="Comic Sans MS" panose="030F0702030302020204" pitchFamily="66" charset="0"/>
              </a:rPr>
              <a:t>（局部描写）</a:t>
            </a:r>
            <a:endParaRPr lang="en-US" altLang="zh-CN" sz="3200" b="1" dirty="0">
              <a:solidFill>
                <a:srgbClr val="FF0000"/>
              </a:solidFill>
              <a:effectLst>
                <a:outerShdw blurRad="38100" dist="38100" dir="2700000" algn="tl">
                  <a:srgbClr val="000000">
                    <a:alpha val="43137"/>
                  </a:srgbClr>
                </a:outerShdw>
              </a:effectLst>
              <a:latin typeface="Comic Sans MS" panose="030F0702030302020204" pitchFamily="66" charset="0"/>
            </a:endParaRPr>
          </a:p>
          <a:p>
            <a:pPr>
              <a:buFont typeface="Arial" panose="020B0604020202020204" pitchFamily="34" charset="0"/>
              <a:buNone/>
              <a:defRPr/>
            </a:pPr>
            <a:r>
              <a:rPr lang="en-US" altLang="zh-CN" sz="2400" b="1" dirty="0" err="1">
                <a:solidFill>
                  <a:srgbClr val="000000"/>
                </a:solidFill>
                <a:latin typeface="Comic Sans MS" panose="030F0702030302020204" pitchFamily="66" charset="0"/>
              </a:rPr>
              <a:t>His/Her</a:t>
            </a:r>
            <a:r>
              <a:rPr lang="en-US" altLang="zh-CN" sz="2400" b="1" dirty="0">
                <a:solidFill>
                  <a:srgbClr val="000000"/>
                </a:solidFill>
                <a:latin typeface="Comic Sans MS" panose="030F0702030302020204" pitchFamily="66" charset="0"/>
              </a:rPr>
              <a:t> eyes/ears/mouth/hair/ …are/is big/small/long…</a:t>
            </a:r>
          </a:p>
          <a:p>
            <a:pPr>
              <a:buFont typeface="Arial" panose="020B0604020202020204" pitchFamily="34" charset="0"/>
              <a:buNone/>
              <a:defRPr/>
            </a:pPr>
            <a:r>
              <a:rPr lang="en-US" altLang="zh-CN" sz="2400" b="1" dirty="0">
                <a:solidFill>
                  <a:srgbClr val="000000"/>
                </a:solidFill>
                <a:latin typeface="Comic Sans MS" panose="030F0702030302020204" pitchFamily="66" charset="0"/>
              </a:rPr>
              <a:t>  … has …eyes…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44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0"/>
                                        </p:tgtEl>
                                        <p:attrNameLst>
                                          <p:attrName>style.visibility</p:attrName>
                                        </p:attrNameLst>
                                      </p:cBhvr>
                                      <p:to>
                                        <p:strVal val="visible"/>
                                      </p:to>
                                    </p:set>
                                  </p:childTnLst>
                                </p:cTn>
                              </p:par>
                            </p:childTnLst>
                          </p:cTn>
                        </p:par>
                        <p:par>
                          <p:cTn id="27" fill="hold">
                            <p:stCondLst>
                              <p:cond delay="500"/>
                            </p:stCondLst>
                            <p:childTnLst>
                              <p:par>
                                <p:cTn id="28" presetID="1" presetClass="entr" presetSubtype="0" fill="hold" grpId="0" nodeType="afterEffect">
                                  <p:stCondLst>
                                    <p:cond delay="0"/>
                                  </p:stCondLst>
                                  <p:childTnLst>
                                    <p:set>
                                      <p:cBhvr>
                                        <p:cTn id="29" dur="1" fill="hold">
                                          <p:stCondLst>
                                            <p:cond delay="499"/>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2" grpId="0"/>
      <p:bldP spid="18443" grpId="0"/>
      <p:bldP spid="12" grpId="0" animBg="1"/>
      <p:bldP spid="13" grpId="0" animBg="1"/>
      <p:bldP spid="20" grpId="0" animBg="1"/>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71" descr="line138"/>
          <p:cNvPicPr>
            <a:picLocks noChangeAspect="1" noChangeArrowheads="1"/>
          </p:cNvPicPr>
          <p:nvPr/>
        </p:nvPicPr>
        <p:blipFill>
          <a:blip r:embed="rId4"/>
          <a:srcRect/>
          <a:stretch>
            <a:fillRect/>
          </a:stretch>
        </p:blipFill>
        <p:spPr bwMode="auto">
          <a:xfrm>
            <a:off x="0" y="6524625"/>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6" name="Picture 71" descr="line138"/>
          <p:cNvPicPr>
            <a:picLocks noChangeAspect="1" noChangeArrowheads="1"/>
          </p:cNvPicPr>
          <p:nvPr/>
        </p:nvPicPr>
        <p:blipFill>
          <a:blip r:embed="rId5"/>
          <a:srcRect/>
          <a:stretch>
            <a:fillRect/>
          </a:stretch>
        </p:blipFill>
        <p:spPr bwMode="auto">
          <a:xfrm>
            <a:off x="-36513" y="-26988"/>
            <a:ext cx="9144001"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矩形 10"/>
          <p:cNvSpPr>
            <a:spLocks noChangeArrowheads="1"/>
          </p:cNvSpPr>
          <p:nvPr/>
        </p:nvSpPr>
        <p:spPr bwMode="auto">
          <a:xfrm>
            <a:off x="4211638" y="1052513"/>
            <a:ext cx="3816350" cy="461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a:solidFill>
                  <a:srgbClr val="000000"/>
                </a:solidFill>
                <a:latin typeface="Comic Sans MS" panose="030F0702030302020204" pitchFamily="66" charset="0"/>
              </a:rPr>
              <a:t>I’m 14 years old. </a:t>
            </a:r>
          </a:p>
        </p:txBody>
      </p:sp>
      <p:sp>
        <p:nvSpPr>
          <p:cNvPr id="11268" name="矩形 11"/>
          <p:cNvSpPr>
            <a:spLocks noChangeArrowheads="1"/>
          </p:cNvSpPr>
          <p:nvPr/>
        </p:nvSpPr>
        <p:spPr bwMode="auto">
          <a:xfrm>
            <a:off x="4284663" y="1916113"/>
            <a:ext cx="4714875" cy="461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300">
                <a:solidFill>
                  <a:srgbClr val="000000"/>
                </a:solidFill>
                <a:latin typeface="Comic Sans MS" panose="030F0702030302020204" pitchFamily="66" charset="0"/>
              </a:rPr>
              <a:t>I’m tall and thin. I wear glasses.</a:t>
            </a:r>
          </a:p>
        </p:txBody>
      </p:sp>
      <p:sp>
        <p:nvSpPr>
          <p:cNvPr id="11269" name="矩形 12"/>
          <p:cNvSpPr>
            <a:spLocks noChangeArrowheads="1"/>
          </p:cNvSpPr>
          <p:nvPr/>
        </p:nvSpPr>
        <p:spPr bwMode="auto">
          <a:xfrm>
            <a:off x="4211638" y="3349625"/>
            <a:ext cx="46799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300">
                <a:solidFill>
                  <a:srgbClr val="000000"/>
                </a:solidFill>
                <a:latin typeface="Comic Sans MS" panose="030F0702030302020204" pitchFamily="66" charset="0"/>
              </a:rPr>
              <a:t>I am a student of No.10 Middle School. I study very hard.</a:t>
            </a:r>
          </a:p>
        </p:txBody>
      </p:sp>
      <p:sp>
        <p:nvSpPr>
          <p:cNvPr id="11270" name="矩形 13"/>
          <p:cNvSpPr>
            <a:spLocks noChangeArrowheads="1"/>
          </p:cNvSpPr>
          <p:nvPr/>
        </p:nvSpPr>
        <p:spPr bwMode="auto">
          <a:xfrm>
            <a:off x="4175125" y="5446713"/>
            <a:ext cx="529272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3200"/>
              </a:lnSpc>
            </a:pPr>
            <a:r>
              <a:rPr lang="en-US" altLang="zh-CN" sz="2300">
                <a:solidFill>
                  <a:srgbClr val="000000"/>
                </a:solidFill>
                <a:latin typeface="Comic Sans MS" panose="030F0702030302020204" pitchFamily="66" charset="0"/>
              </a:rPr>
              <a:t>I’m good at it. </a:t>
            </a:r>
            <a:r>
              <a:rPr lang="en-US" altLang="zh-CN" sz="2300">
                <a:latin typeface="Comic Sans MS" panose="030F0702030302020204" pitchFamily="66" charset="0"/>
              </a:rPr>
              <a:t>But I can’t swim well.</a:t>
            </a:r>
            <a:endParaRPr lang="en-US" altLang="zh-CN" sz="2300">
              <a:solidFill>
                <a:srgbClr val="000000"/>
              </a:solidFill>
              <a:latin typeface="Comic Sans MS" panose="030F0702030302020204" pitchFamily="66" charset="0"/>
            </a:endParaRPr>
          </a:p>
        </p:txBody>
      </p:sp>
      <p:sp>
        <p:nvSpPr>
          <p:cNvPr id="11271" name="矩形 7"/>
          <p:cNvSpPr>
            <a:spLocks noChangeArrowheads="1"/>
          </p:cNvSpPr>
          <p:nvPr/>
        </p:nvSpPr>
        <p:spPr bwMode="auto">
          <a:xfrm>
            <a:off x="4211638" y="590550"/>
            <a:ext cx="3638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000000"/>
                </a:solidFill>
                <a:latin typeface="Comic Sans MS" panose="030F0702030302020204" pitchFamily="66" charset="0"/>
              </a:rPr>
              <a:t>My name is Yu Kaicheng.</a:t>
            </a:r>
          </a:p>
        </p:txBody>
      </p:sp>
      <p:sp>
        <p:nvSpPr>
          <p:cNvPr id="11272" name="矩形 8"/>
          <p:cNvSpPr>
            <a:spLocks noChangeArrowheads="1"/>
          </p:cNvSpPr>
          <p:nvPr/>
        </p:nvSpPr>
        <p:spPr bwMode="auto">
          <a:xfrm>
            <a:off x="4140200" y="6015038"/>
            <a:ext cx="4608513"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2500"/>
              </a:lnSpc>
            </a:pPr>
            <a:r>
              <a:rPr lang="en-US" altLang="zh-CN" sz="2300">
                <a:solidFill>
                  <a:srgbClr val="000000"/>
                </a:solidFill>
                <a:latin typeface="Comic Sans MS" panose="030F0702030302020204" pitchFamily="66" charset="0"/>
              </a:rPr>
              <a:t>This is me. Do you want to be my friend ?</a:t>
            </a:r>
            <a:endParaRPr lang="zh-CN" altLang="zh-CN" sz="2300">
              <a:solidFill>
                <a:srgbClr val="000000"/>
              </a:solidFill>
              <a:latin typeface="Comic Sans MS" panose="030F0702030302020204" pitchFamily="66" charset="0"/>
            </a:endParaRPr>
          </a:p>
        </p:txBody>
      </p:sp>
      <p:grpSp>
        <p:nvGrpSpPr>
          <p:cNvPr id="2" name="组合 26"/>
          <p:cNvGrpSpPr/>
          <p:nvPr/>
        </p:nvGrpSpPr>
        <p:grpSpPr>
          <a:xfrm>
            <a:off x="7740351" y="764703"/>
            <a:ext cx="1440160" cy="646331"/>
            <a:chOff x="6804248" y="707086"/>
            <a:chExt cx="1224136" cy="904879"/>
          </a:xfrm>
          <a:solidFill>
            <a:srgbClr val="FFFF00"/>
          </a:solidFill>
        </p:grpSpPr>
        <p:sp>
          <p:nvSpPr>
            <p:cNvPr id="61" name="椭圆形标注 60"/>
            <p:cNvSpPr/>
            <p:nvPr/>
          </p:nvSpPr>
          <p:spPr>
            <a:xfrm>
              <a:off x="6804248" y="721499"/>
              <a:ext cx="1224136" cy="792089"/>
            </a:xfrm>
            <a:prstGeom prst="wedgeEllipseCallout">
              <a:avLst>
                <a:gd name="adj1" fmla="val -99633"/>
                <a:gd name="adj2" fmla="val 48108"/>
              </a:avLst>
            </a:prstGeom>
            <a:grp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3" name="TextBox 62"/>
            <p:cNvSpPr txBox="1"/>
            <p:nvPr/>
          </p:nvSpPr>
          <p:spPr>
            <a:xfrm>
              <a:off x="7061961" y="707086"/>
              <a:ext cx="720080" cy="904879"/>
            </a:xfrm>
            <a:prstGeom prst="rect">
              <a:avLst/>
            </a:prstGeom>
            <a:noFill/>
          </p:spPr>
          <p:txBody>
            <a:bodyPr>
              <a:spAutoFit/>
            </a:bodyPr>
            <a:lstStyle/>
            <a:p>
              <a:pPr>
                <a:defRPr/>
              </a:pPr>
              <a:r>
                <a:rPr lang="en-US" altLang="zh-CN" b="1" dirty="0">
                  <a:latin typeface="Comic Sans MS" panose="030F0702030302020204" pitchFamily="66" charset="0"/>
                </a:rPr>
                <a:t>Age</a:t>
              </a:r>
            </a:p>
            <a:p>
              <a:pPr>
                <a:defRPr/>
              </a:pPr>
              <a:r>
                <a:rPr lang="zh-CN" altLang="en-US" b="1" dirty="0">
                  <a:latin typeface="Comic Sans MS" panose="030F0702030302020204" pitchFamily="66" charset="0"/>
                </a:rPr>
                <a:t>年龄</a:t>
              </a:r>
            </a:p>
          </p:txBody>
        </p:sp>
      </p:grpSp>
      <p:grpSp>
        <p:nvGrpSpPr>
          <p:cNvPr id="11274" name="组合 56"/>
          <p:cNvGrpSpPr/>
          <p:nvPr/>
        </p:nvGrpSpPr>
        <p:grpSpPr bwMode="auto">
          <a:xfrm>
            <a:off x="7164388" y="1268413"/>
            <a:ext cx="1979612" cy="708025"/>
            <a:chOff x="6732588" y="1331913"/>
            <a:chExt cx="2232025" cy="708025"/>
          </a:xfrm>
        </p:grpSpPr>
        <p:sp>
          <p:nvSpPr>
            <p:cNvPr id="66" name="椭圆形标注 65"/>
            <p:cNvSpPr/>
            <p:nvPr/>
          </p:nvSpPr>
          <p:spPr>
            <a:xfrm>
              <a:off x="6732588" y="1411288"/>
              <a:ext cx="2232025" cy="549275"/>
            </a:xfrm>
            <a:prstGeom prst="wedgeEllipseCallout">
              <a:avLst>
                <a:gd name="adj1" fmla="val -30452"/>
                <a:gd name="adj2" fmla="val 60252"/>
              </a:avLst>
            </a:prstGeom>
            <a:solidFill>
              <a:srgbClr val="FFFF00"/>
            </a:solid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276" name="TextBox 42"/>
            <p:cNvSpPr txBox="1">
              <a:spLocks noChangeArrowheads="1"/>
            </p:cNvSpPr>
            <p:nvPr/>
          </p:nvSpPr>
          <p:spPr bwMode="auto">
            <a:xfrm>
              <a:off x="7258050" y="1331913"/>
              <a:ext cx="1706561"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Looks</a:t>
              </a:r>
            </a:p>
            <a:p>
              <a:r>
                <a:rPr lang="zh-CN" altLang="en-US" sz="2000" b="1">
                  <a:latin typeface="Comic Sans MS" panose="030F0702030302020204" pitchFamily="66" charset="0"/>
                </a:rPr>
                <a:t>外貌描写</a:t>
              </a:r>
            </a:p>
          </p:txBody>
        </p:sp>
      </p:grpSp>
      <p:grpSp>
        <p:nvGrpSpPr>
          <p:cNvPr id="11277" name="组合 59"/>
          <p:cNvGrpSpPr/>
          <p:nvPr/>
        </p:nvGrpSpPr>
        <p:grpSpPr bwMode="auto">
          <a:xfrm>
            <a:off x="5886450" y="2741613"/>
            <a:ext cx="3078163" cy="687387"/>
            <a:chOff x="5232400" y="2564904"/>
            <a:chExt cx="3078163" cy="615950"/>
          </a:xfrm>
        </p:grpSpPr>
        <p:sp>
          <p:nvSpPr>
            <p:cNvPr id="70" name="椭圆形标注 69"/>
            <p:cNvSpPr/>
            <p:nvPr/>
          </p:nvSpPr>
          <p:spPr>
            <a:xfrm rot="163561" flipH="1">
              <a:off x="5232400" y="2566326"/>
              <a:ext cx="3078163" cy="574697"/>
            </a:xfrm>
            <a:prstGeom prst="wedgeEllipseCallout">
              <a:avLst>
                <a:gd name="adj1" fmla="val -46032"/>
                <a:gd name="adj2" fmla="val 64801"/>
              </a:avLst>
            </a:prstGeom>
            <a:solidFill>
              <a:srgbClr val="FFFF00"/>
            </a:solid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279" name="TextBox 62"/>
            <p:cNvSpPr txBox="1">
              <a:spLocks noChangeArrowheads="1"/>
            </p:cNvSpPr>
            <p:nvPr/>
          </p:nvSpPr>
          <p:spPr bwMode="auto">
            <a:xfrm>
              <a:off x="5256213" y="2564904"/>
              <a:ext cx="2844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latin typeface="Comic Sans MS" panose="030F0702030302020204" pitchFamily="66" charset="0"/>
                </a:rPr>
                <a:t>Job andJob description</a:t>
              </a:r>
            </a:p>
            <a:p>
              <a:r>
                <a:rPr lang="zh-CN" altLang="en-US" sz="1600" b="1">
                  <a:latin typeface="Comic Sans MS" panose="030F0702030302020204" pitchFamily="66" charset="0"/>
                </a:rPr>
                <a:t>   工作以及工作具体内容</a:t>
              </a:r>
            </a:p>
          </p:txBody>
        </p:sp>
      </p:grpSp>
      <p:grpSp>
        <p:nvGrpSpPr>
          <p:cNvPr id="11280" name="组合 72"/>
          <p:cNvGrpSpPr/>
          <p:nvPr/>
        </p:nvGrpSpPr>
        <p:grpSpPr bwMode="auto">
          <a:xfrm>
            <a:off x="2484438" y="4941888"/>
            <a:ext cx="2519362" cy="574675"/>
            <a:chOff x="7741524" y="4756830"/>
            <a:chExt cx="2519108" cy="829585"/>
          </a:xfrm>
        </p:grpSpPr>
        <p:sp>
          <p:nvSpPr>
            <p:cNvPr id="81" name="椭圆形标注 80"/>
            <p:cNvSpPr/>
            <p:nvPr/>
          </p:nvSpPr>
          <p:spPr>
            <a:xfrm>
              <a:off x="7741524" y="4756830"/>
              <a:ext cx="1487337" cy="829585"/>
            </a:xfrm>
            <a:prstGeom prst="wedgeEllipseCallout">
              <a:avLst>
                <a:gd name="adj1" fmla="val 62153"/>
                <a:gd name="adj2" fmla="val 42462"/>
              </a:avLst>
            </a:prstGeom>
            <a:solidFill>
              <a:srgbClr val="FFFF00"/>
            </a:solid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282" name="TextBox 78"/>
            <p:cNvSpPr txBox="1">
              <a:spLocks noChangeArrowheads="1"/>
            </p:cNvSpPr>
            <p:nvPr/>
          </p:nvSpPr>
          <p:spPr bwMode="auto">
            <a:xfrm>
              <a:off x="7812999" y="4763644"/>
              <a:ext cx="2447633" cy="719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latin typeface="Comic Sans MS" panose="030F0702030302020204" pitchFamily="66" charset="0"/>
                </a:rPr>
                <a:t>Speciality</a:t>
              </a:r>
            </a:p>
            <a:p>
              <a:r>
                <a:rPr lang="zh-CN" altLang="en-US" b="1">
                  <a:latin typeface="Comic Sans MS" panose="030F0702030302020204" pitchFamily="66" charset="0"/>
                </a:rPr>
                <a:t>（特长）</a:t>
              </a:r>
            </a:p>
          </p:txBody>
        </p:sp>
      </p:grpSp>
      <p:grpSp>
        <p:nvGrpSpPr>
          <p:cNvPr id="6" name="组合 26"/>
          <p:cNvGrpSpPr/>
          <p:nvPr/>
        </p:nvGrpSpPr>
        <p:grpSpPr>
          <a:xfrm>
            <a:off x="7740352" y="-36005"/>
            <a:ext cx="1368152" cy="656691"/>
            <a:chOff x="6804248" y="404664"/>
            <a:chExt cx="1224136" cy="792088"/>
          </a:xfrm>
          <a:solidFill>
            <a:srgbClr val="FFFF00"/>
          </a:solidFill>
        </p:grpSpPr>
        <p:sp>
          <p:nvSpPr>
            <p:cNvPr id="88" name="椭圆形标注 87"/>
            <p:cNvSpPr/>
            <p:nvPr/>
          </p:nvSpPr>
          <p:spPr>
            <a:xfrm>
              <a:off x="6804248" y="404664"/>
              <a:ext cx="1224136" cy="792088"/>
            </a:xfrm>
            <a:prstGeom prst="wedgeEllipseCallout">
              <a:avLst>
                <a:gd name="adj1" fmla="val -58739"/>
                <a:gd name="adj2" fmla="val 76284"/>
              </a:avLst>
            </a:prstGeom>
            <a:grp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9" name="TextBox 88"/>
            <p:cNvSpPr txBox="1"/>
            <p:nvPr/>
          </p:nvSpPr>
          <p:spPr>
            <a:xfrm>
              <a:off x="7092280" y="415062"/>
              <a:ext cx="720080" cy="720081"/>
            </a:xfrm>
            <a:prstGeom prst="rect">
              <a:avLst/>
            </a:prstGeom>
            <a:noFill/>
          </p:spPr>
          <p:txBody>
            <a:bodyPr>
              <a:spAutoFit/>
            </a:bodyPr>
            <a:lstStyle/>
            <a:p>
              <a:pPr>
                <a:defRPr/>
              </a:pPr>
              <a:r>
                <a:rPr lang="en-US" altLang="zh-CN" sz="2000" b="1" dirty="0">
                  <a:latin typeface="Comic Sans MS" panose="030F0702030302020204" pitchFamily="66" charset="0"/>
                </a:rPr>
                <a:t>name</a:t>
              </a:r>
            </a:p>
            <a:p>
              <a:pPr>
                <a:defRPr/>
              </a:pPr>
              <a:r>
                <a:rPr lang="zh-CN" altLang="en-US" sz="2000" b="1" dirty="0">
                  <a:latin typeface="Comic Sans MS" panose="030F0702030302020204" pitchFamily="66" charset="0"/>
                </a:rPr>
                <a:t>名字</a:t>
              </a:r>
            </a:p>
          </p:txBody>
        </p:sp>
      </p:grpSp>
      <p:sp>
        <p:nvSpPr>
          <p:cNvPr id="90" name="圆角矩形 89"/>
          <p:cNvSpPr/>
          <p:nvPr/>
        </p:nvSpPr>
        <p:spPr>
          <a:xfrm>
            <a:off x="4211638" y="1916113"/>
            <a:ext cx="4968875" cy="792162"/>
          </a:xfrm>
          <a:prstGeom prst="roundRect">
            <a:avLst/>
          </a:prstGeom>
          <a:noFill/>
          <a:ln w="5715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1" name="圆角矩形 90"/>
          <p:cNvSpPr/>
          <p:nvPr/>
        </p:nvSpPr>
        <p:spPr>
          <a:xfrm>
            <a:off x="4211638" y="3357563"/>
            <a:ext cx="4860925" cy="719137"/>
          </a:xfrm>
          <a:prstGeom prst="roundRect">
            <a:avLst/>
          </a:prstGeom>
          <a:noFill/>
          <a:ln w="5715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nvGrpSpPr>
          <p:cNvPr id="11286" name="组合 62"/>
          <p:cNvGrpSpPr/>
          <p:nvPr/>
        </p:nvGrpSpPr>
        <p:grpSpPr bwMode="auto">
          <a:xfrm>
            <a:off x="7815263" y="3644900"/>
            <a:ext cx="1365250" cy="577850"/>
            <a:chOff x="3851920" y="3770594"/>
            <a:chExt cx="1364664" cy="726489"/>
          </a:xfrm>
        </p:grpSpPr>
        <p:sp>
          <p:nvSpPr>
            <p:cNvPr id="85" name="椭圆形标注 84"/>
            <p:cNvSpPr/>
            <p:nvPr/>
          </p:nvSpPr>
          <p:spPr bwMode="auto">
            <a:xfrm>
              <a:off x="3851920" y="3860408"/>
              <a:ext cx="1293257" cy="636675"/>
            </a:xfrm>
            <a:prstGeom prst="wedgeEllipseCallout">
              <a:avLst>
                <a:gd name="adj1" fmla="val -26907"/>
                <a:gd name="adj2" fmla="val 74495"/>
              </a:avLst>
            </a:prstGeom>
            <a:solidFill>
              <a:srgbClr val="FFFF00"/>
            </a:solid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288" name="TextBox 72"/>
            <p:cNvSpPr txBox="1">
              <a:spLocks noChangeArrowheads="1"/>
            </p:cNvSpPr>
            <p:nvPr/>
          </p:nvSpPr>
          <p:spPr bwMode="auto">
            <a:xfrm>
              <a:off x="3923328" y="3770594"/>
              <a:ext cx="1293256" cy="701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Hobbies</a:t>
              </a:r>
            </a:p>
            <a:p>
              <a:pPr algn="ctr"/>
              <a:r>
                <a:rPr lang="zh-CN" altLang="en-US" sz="2000" b="1">
                  <a:latin typeface="Comic Sans MS" panose="030F0702030302020204" pitchFamily="66" charset="0"/>
                </a:rPr>
                <a:t>爱好</a:t>
              </a:r>
            </a:p>
          </p:txBody>
        </p:sp>
      </p:grpSp>
      <p:sp>
        <p:nvSpPr>
          <p:cNvPr id="92" name="圆角矩形 67"/>
          <p:cNvSpPr/>
          <p:nvPr/>
        </p:nvSpPr>
        <p:spPr>
          <a:xfrm>
            <a:off x="4211638" y="5518150"/>
            <a:ext cx="2016125" cy="431800"/>
          </a:xfrm>
          <a:prstGeom prst="roundRect">
            <a:avLst/>
          </a:prstGeom>
          <a:noFill/>
          <a:ln w="5715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290" name="矩形 62"/>
          <p:cNvSpPr>
            <a:spLocks noChangeArrowheads="1"/>
          </p:cNvSpPr>
          <p:nvPr/>
        </p:nvSpPr>
        <p:spPr bwMode="auto">
          <a:xfrm>
            <a:off x="4111625" y="4797425"/>
            <a:ext cx="50323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300">
                <a:solidFill>
                  <a:srgbClr val="FF0000"/>
                </a:solidFill>
                <a:latin typeface="Comic Sans MS" panose="030F0702030302020204" pitchFamily="66" charset="0"/>
              </a:rPr>
              <a:t>I often play football after school </a:t>
            </a:r>
          </a:p>
          <a:p>
            <a:r>
              <a:rPr lang="en-US" altLang="zh-CN" sz="2300">
                <a:solidFill>
                  <a:srgbClr val="FF0000"/>
                </a:solidFill>
                <a:latin typeface="Comic Sans MS" panose="030F0702030302020204" pitchFamily="66" charset="0"/>
              </a:rPr>
              <a:t>in the playground with my friends.. </a:t>
            </a:r>
            <a:endParaRPr lang="zh-CN" altLang="en-US" sz="2300">
              <a:solidFill>
                <a:srgbClr val="FF0000"/>
              </a:solidFill>
            </a:endParaRPr>
          </a:p>
        </p:txBody>
      </p:sp>
      <p:sp>
        <p:nvSpPr>
          <p:cNvPr id="11291" name="矩形 86"/>
          <p:cNvSpPr>
            <a:spLocks noChangeArrowheads="1"/>
          </p:cNvSpPr>
          <p:nvPr/>
        </p:nvSpPr>
        <p:spPr bwMode="auto">
          <a:xfrm>
            <a:off x="4284663" y="2205038"/>
            <a:ext cx="48958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r>
              <a:rPr lang="en-US" altLang="zh-CN" sz="2200">
                <a:solidFill>
                  <a:srgbClr val="FF0000"/>
                </a:solidFill>
                <a:latin typeface="Comic Sans MS" panose="030F0702030302020204" pitchFamily="66" charset="0"/>
              </a:rPr>
              <a:t>My eyes are big. My hair is short.</a:t>
            </a:r>
          </a:p>
        </p:txBody>
      </p:sp>
      <p:sp>
        <p:nvSpPr>
          <p:cNvPr id="11292" name="AutoShape 3"/>
          <p:cNvSpPr>
            <a:spLocks noChangeArrowheads="1"/>
          </p:cNvSpPr>
          <p:nvPr/>
        </p:nvSpPr>
        <p:spPr bwMode="auto">
          <a:xfrm>
            <a:off x="3708400" y="4149725"/>
            <a:ext cx="5200650" cy="422275"/>
          </a:xfrm>
          <a:prstGeom prst="wedgeRoundRectCallout">
            <a:avLst>
              <a:gd name="adj1" fmla="val -24176"/>
              <a:gd name="adj2" fmla="val 50532"/>
              <a:gd name="adj3"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p>
            <a:pPr algn="ctr"/>
            <a:r>
              <a:rPr lang="en-US" altLang="zh-CN" sz="2200">
                <a:solidFill>
                  <a:srgbClr val="FF0000"/>
                </a:solidFill>
                <a:latin typeface="Comic Sans MS" panose="030F0702030302020204" pitchFamily="66" charset="0"/>
              </a:rPr>
              <a:t>My hobbies are playing football </a:t>
            </a:r>
          </a:p>
          <a:p>
            <a:r>
              <a:rPr lang="en-US" altLang="zh-CN" sz="2200">
                <a:solidFill>
                  <a:srgbClr val="FF0000"/>
                </a:solidFill>
                <a:latin typeface="Comic Sans MS" panose="030F0702030302020204" pitchFamily="66" charset="0"/>
              </a:rPr>
              <a:t>     and swimming.</a:t>
            </a:r>
            <a:endParaRPr lang="en-US" altLang="zh-CN" sz="2200">
              <a:solidFill>
                <a:srgbClr val="FF0000"/>
              </a:solidFill>
            </a:endParaRPr>
          </a:p>
        </p:txBody>
      </p:sp>
      <p:sp>
        <p:nvSpPr>
          <p:cNvPr id="84" name="AutoShape 8"/>
          <p:cNvSpPr>
            <a:spLocks noChangeArrowheads="1"/>
          </p:cNvSpPr>
          <p:nvPr/>
        </p:nvSpPr>
        <p:spPr bwMode="auto">
          <a:xfrm>
            <a:off x="323850" y="260350"/>
            <a:ext cx="2089150" cy="588963"/>
          </a:xfrm>
          <a:prstGeom prst="roundRect">
            <a:avLst>
              <a:gd name="adj" fmla="val 16667"/>
            </a:avLst>
          </a:prstGeom>
          <a:solidFill>
            <a:srgbClr val="96170A"/>
          </a:solidFill>
        </p:spPr>
        <p:style>
          <a:lnRef idx="0">
            <a:schemeClr val="accent5"/>
          </a:lnRef>
          <a:fillRef idx="3">
            <a:schemeClr val="accent5"/>
          </a:fillRef>
          <a:effectRef idx="3">
            <a:schemeClr val="accent5"/>
          </a:effectRef>
          <a:fontRef idx="minor">
            <a:schemeClr val="lt1"/>
          </a:fontRef>
        </p:style>
        <p:txBody>
          <a:bodyPr wrap="none" anchor="ctr"/>
          <a:lstStyle/>
          <a:p>
            <a:pPr>
              <a:defRPr/>
            </a:pPr>
            <a:r>
              <a:rPr lang="en-US" altLang="zh-CN" sz="3200" b="1" dirty="0">
                <a:solidFill>
                  <a:schemeClr val="bg1"/>
                </a:solidFill>
                <a:latin typeface="Comic Sans MS" panose="030F0702030302020204" pitchFamily="66" charset="0"/>
              </a:rPr>
              <a:t>Summary</a:t>
            </a:r>
          </a:p>
        </p:txBody>
      </p:sp>
      <p:sp>
        <p:nvSpPr>
          <p:cNvPr id="95" name="椭圆 94"/>
          <p:cNvSpPr/>
          <p:nvPr/>
        </p:nvSpPr>
        <p:spPr>
          <a:xfrm>
            <a:off x="1104900" y="2492375"/>
            <a:ext cx="1368425" cy="1368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nvGrpSpPr>
          <p:cNvPr id="8" name="组合 47"/>
          <p:cNvGrpSpPr/>
          <p:nvPr/>
        </p:nvGrpSpPr>
        <p:grpSpPr bwMode="auto">
          <a:xfrm rot="382896">
            <a:off x="1446213" y="1457325"/>
            <a:ext cx="863600" cy="1008063"/>
            <a:chOff x="1476375" y="1196975"/>
            <a:chExt cx="863451" cy="1008063"/>
          </a:xfrm>
        </p:grpSpPr>
        <p:sp>
          <p:nvSpPr>
            <p:cNvPr id="97" name="椭圆 96"/>
            <p:cNvSpPr/>
            <p:nvPr/>
          </p:nvSpPr>
          <p:spPr>
            <a:xfrm>
              <a:off x="1475714" y="1193057"/>
              <a:ext cx="792025" cy="1008062"/>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297" name="TextBox 54"/>
            <p:cNvSpPr txBox="1">
              <a:spLocks noChangeArrowheads="1"/>
            </p:cNvSpPr>
            <p:nvPr/>
          </p:nvSpPr>
          <p:spPr bwMode="auto">
            <a:xfrm>
              <a:off x="1547664" y="1341438"/>
              <a:ext cx="792162"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Age</a:t>
              </a:r>
            </a:p>
            <a:p>
              <a:r>
                <a:rPr lang="zh-CN" altLang="en-US" sz="2000" b="1">
                  <a:latin typeface="Comic Sans MS" panose="030F0702030302020204" pitchFamily="66" charset="0"/>
                </a:rPr>
                <a:t>年龄</a:t>
              </a:r>
            </a:p>
          </p:txBody>
        </p:sp>
      </p:grpSp>
      <p:grpSp>
        <p:nvGrpSpPr>
          <p:cNvPr id="9" name="组合 48"/>
          <p:cNvGrpSpPr/>
          <p:nvPr/>
        </p:nvGrpSpPr>
        <p:grpSpPr bwMode="auto">
          <a:xfrm rot="-1972009">
            <a:off x="2339975" y="2195513"/>
            <a:ext cx="1498600" cy="708025"/>
            <a:chOff x="14288" y="2492375"/>
            <a:chExt cx="1533525" cy="708025"/>
          </a:xfrm>
        </p:grpSpPr>
        <p:sp>
          <p:nvSpPr>
            <p:cNvPr id="100" name="椭圆 99"/>
            <p:cNvSpPr/>
            <p:nvPr/>
          </p:nvSpPr>
          <p:spPr>
            <a:xfrm rot="16470283">
              <a:off x="356888" y="2135733"/>
              <a:ext cx="590550" cy="1296348"/>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300" name="TextBox 59"/>
            <p:cNvSpPr txBox="1">
              <a:spLocks noChangeArrowheads="1"/>
            </p:cNvSpPr>
            <p:nvPr/>
          </p:nvSpPr>
          <p:spPr bwMode="auto">
            <a:xfrm>
              <a:off x="234950" y="2492375"/>
              <a:ext cx="13128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Looks</a:t>
              </a:r>
            </a:p>
            <a:p>
              <a:r>
                <a:rPr lang="zh-CN" altLang="en-US" sz="2000" b="1">
                  <a:latin typeface="Comic Sans MS" panose="030F0702030302020204" pitchFamily="66" charset="0"/>
                </a:rPr>
                <a:t>外貌</a:t>
              </a:r>
            </a:p>
          </p:txBody>
        </p:sp>
      </p:grpSp>
      <p:grpSp>
        <p:nvGrpSpPr>
          <p:cNvPr id="10" name="组合 49"/>
          <p:cNvGrpSpPr/>
          <p:nvPr/>
        </p:nvGrpSpPr>
        <p:grpSpPr bwMode="auto">
          <a:xfrm>
            <a:off x="2233613" y="3390900"/>
            <a:ext cx="2843212" cy="925513"/>
            <a:chOff x="659584" y="3533776"/>
            <a:chExt cx="2843212" cy="925769"/>
          </a:xfrm>
        </p:grpSpPr>
        <p:sp>
          <p:nvSpPr>
            <p:cNvPr id="103" name="椭圆 102"/>
            <p:cNvSpPr/>
            <p:nvPr/>
          </p:nvSpPr>
          <p:spPr>
            <a:xfrm rot="18680647">
              <a:off x="1050028" y="3317957"/>
              <a:ext cx="576422" cy="1008062"/>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303" name="TextBox 61"/>
            <p:cNvSpPr txBox="1">
              <a:spLocks noChangeArrowheads="1"/>
            </p:cNvSpPr>
            <p:nvPr/>
          </p:nvSpPr>
          <p:spPr bwMode="auto">
            <a:xfrm rot="478773">
              <a:off x="659584" y="3565783"/>
              <a:ext cx="2843212"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latin typeface="Comic Sans MS" panose="030F0702030302020204" pitchFamily="66" charset="0"/>
                </a:rPr>
                <a:t>Job and</a:t>
              </a:r>
            </a:p>
            <a:p>
              <a:r>
                <a:rPr lang="en-US" altLang="zh-CN" b="1">
                  <a:latin typeface="Comic Sans MS" panose="030F0702030302020204" pitchFamily="66" charset="0"/>
                </a:rPr>
                <a:t>Job description</a:t>
              </a:r>
            </a:p>
            <a:p>
              <a:r>
                <a:rPr lang="zh-CN" altLang="en-US" sz="1600" b="1">
                  <a:latin typeface="Comic Sans MS" panose="030F0702030302020204" pitchFamily="66" charset="0"/>
                </a:rPr>
                <a:t>工作及工作具体内容</a:t>
              </a:r>
            </a:p>
          </p:txBody>
        </p:sp>
      </p:grpSp>
      <p:grpSp>
        <p:nvGrpSpPr>
          <p:cNvPr id="11" name="组合 54"/>
          <p:cNvGrpSpPr/>
          <p:nvPr/>
        </p:nvGrpSpPr>
        <p:grpSpPr bwMode="auto">
          <a:xfrm rot="-2883536">
            <a:off x="55562" y="3105151"/>
            <a:ext cx="1223963" cy="811212"/>
            <a:chOff x="2052018" y="3430230"/>
            <a:chExt cx="1223963" cy="813470"/>
          </a:xfrm>
        </p:grpSpPr>
        <p:sp>
          <p:nvSpPr>
            <p:cNvPr id="106" name="椭圆 74"/>
            <p:cNvSpPr/>
            <p:nvPr/>
          </p:nvSpPr>
          <p:spPr>
            <a:xfrm rot="7240918">
              <a:off x="2418057" y="3210026"/>
              <a:ext cx="574683" cy="1008062"/>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306" name="TextBox 64"/>
            <p:cNvSpPr txBox="1">
              <a:spLocks noChangeArrowheads="1"/>
            </p:cNvSpPr>
            <p:nvPr/>
          </p:nvSpPr>
          <p:spPr bwMode="auto">
            <a:xfrm rot="2658534">
              <a:off x="2052018" y="3535190"/>
              <a:ext cx="1223963" cy="708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Hobby</a:t>
              </a:r>
            </a:p>
            <a:p>
              <a:pPr algn="ctr"/>
              <a:r>
                <a:rPr lang="zh-CN" altLang="en-US" sz="2000" b="1">
                  <a:latin typeface="Comic Sans MS" panose="030F0702030302020204" pitchFamily="66" charset="0"/>
                </a:rPr>
                <a:t>爱好</a:t>
              </a:r>
            </a:p>
          </p:txBody>
        </p:sp>
      </p:grpSp>
      <p:grpSp>
        <p:nvGrpSpPr>
          <p:cNvPr id="12" name="组合 50"/>
          <p:cNvGrpSpPr/>
          <p:nvPr/>
        </p:nvGrpSpPr>
        <p:grpSpPr bwMode="auto">
          <a:xfrm rot="5195308">
            <a:off x="1171576" y="4411662"/>
            <a:ext cx="2449512" cy="874713"/>
            <a:chOff x="2630380" y="2099663"/>
            <a:chExt cx="2449512" cy="874649"/>
          </a:xfrm>
        </p:grpSpPr>
        <p:sp>
          <p:nvSpPr>
            <p:cNvPr id="109" name="椭圆 108"/>
            <p:cNvSpPr/>
            <p:nvPr/>
          </p:nvSpPr>
          <p:spPr>
            <a:xfrm rot="4351136">
              <a:off x="3062192" y="2204820"/>
              <a:ext cx="576220" cy="1008063"/>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309" name="TextBox 66"/>
            <p:cNvSpPr txBox="1">
              <a:spLocks noChangeArrowheads="1"/>
            </p:cNvSpPr>
            <p:nvPr/>
          </p:nvSpPr>
          <p:spPr bwMode="auto">
            <a:xfrm rot="-2473872">
              <a:off x="2630380" y="2099663"/>
              <a:ext cx="24495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Speciality</a:t>
              </a:r>
            </a:p>
            <a:p>
              <a:r>
                <a:rPr lang="zh-CN" altLang="en-US" sz="2000" b="1">
                  <a:latin typeface="Comic Sans MS" panose="030F0702030302020204" pitchFamily="66" charset="0"/>
                </a:rPr>
                <a:t>（特长）</a:t>
              </a:r>
            </a:p>
          </p:txBody>
        </p:sp>
      </p:grpSp>
      <p:grpSp>
        <p:nvGrpSpPr>
          <p:cNvPr id="13" name="组合 47"/>
          <p:cNvGrpSpPr/>
          <p:nvPr/>
        </p:nvGrpSpPr>
        <p:grpSpPr bwMode="auto">
          <a:xfrm rot="-3185649">
            <a:off x="326232" y="1986756"/>
            <a:ext cx="863600" cy="1008063"/>
            <a:chOff x="1476375" y="1196975"/>
            <a:chExt cx="863451" cy="1008063"/>
          </a:xfrm>
        </p:grpSpPr>
        <p:sp>
          <p:nvSpPr>
            <p:cNvPr id="112" name="椭圆 111"/>
            <p:cNvSpPr/>
            <p:nvPr/>
          </p:nvSpPr>
          <p:spPr>
            <a:xfrm>
              <a:off x="1510158" y="1158717"/>
              <a:ext cx="792026" cy="1008063"/>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312" name="TextBox 54"/>
            <p:cNvSpPr txBox="1">
              <a:spLocks noChangeArrowheads="1"/>
            </p:cNvSpPr>
            <p:nvPr/>
          </p:nvSpPr>
          <p:spPr bwMode="auto">
            <a:xfrm>
              <a:off x="1547664" y="1356103"/>
              <a:ext cx="792162"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latin typeface="Comic Sans MS" panose="030F0702030302020204" pitchFamily="66" charset="0"/>
                </a:rPr>
                <a:t>name</a:t>
              </a:r>
            </a:p>
            <a:p>
              <a:r>
                <a:rPr lang="zh-CN" altLang="en-US" sz="2000" b="1">
                  <a:latin typeface="Comic Sans MS" panose="030F0702030302020204" pitchFamily="66" charset="0"/>
                </a:rPr>
                <a:t>名字</a:t>
              </a:r>
            </a:p>
          </p:txBody>
        </p:sp>
      </p:grpSp>
      <p:grpSp>
        <p:nvGrpSpPr>
          <p:cNvPr id="14" name="组合 54"/>
          <p:cNvGrpSpPr/>
          <p:nvPr/>
        </p:nvGrpSpPr>
        <p:grpSpPr bwMode="auto">
          <a:xfrm rot="-6107139">
            <a:off x="478631" y="3766345"/>
            <a:ext cx="1317625" cy="646112"/>
            <a:chOff x="2201767" y="3387013"/>
            <a:chExt cx="1317483" cy="648130"/>
          </a:xfrm>
        </p:grpSpPr>
        <p:sp>
          <p:nvSpPr>
            <p:cNvPr id="115" name="椭圆 74"/>
            <p:cNvSpPr/>
            <p:nvPr/>
          </p:nvSpPr>
          <p:spPr>
            <a:xfrm rot="7240918">
              <a:off x="2463065" y="3201969"/>
              <a:ext cx="574877" cy="1007953"/>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315" name="TextBox 64"/>
            <p:cNvSpPr txBox="1">
              <a:spLocks noChangeArrowheads="1"/>
            </p:cNvSpPr>
            <p:nvPr/>
          </p:nvSpPr>
          <p:spPr bwMode="auto">
            <a:xfrm rot="2658534">
              <a:off x="2295287" y="3387013"/>
              <a:ext cx="1223963" cy="648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600" b="1">
                  <a:latin typeface="Comic Sans MS" panose="030F0702030302020204" pitchFamily="66" charset="0"/>
                </a:rPr>
                <a:t>…</a:t>
              </a:r>
              <a:endParaRPr lang="zh-CN" altLang="en-US" sz="3600" b="1">
                <a:latin typeface="Comic Sans MS" panose="030F0702030302020204" pitchFamily="66" charset="0"/>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subTnLst>
                                    <p:audio>
                                      <p:cMediaNode>
                                        <p:cTn display="0" masterRel="sameClick">
                                          <p:stCondLst>
                                            <p:cond evt="begin" delay="0">
                                              <p:tn val="5"/>
                                            </p:cond>
                                          </p:stCondLst>
                                          <p:endCondLst>
                                            <p:cond evt="onStopAudio" delay="0">
                                              <p:tgtEl>
                                                <p:sldTgt/>
                                              </p:tgtEl>
                                            </p:cond>
                                          </p:endCondLst>
                                        </p:cTn>
                                        <p:tgtEl>
                                          <p:sndTgt r:embed="rId3" name="click.wav"/>
                                        </p:tgtEl>
                                      </p:cMediaNode>
                                    </p:audio>
                                  </p:subTnLst>
                                </p:cTn>
                              </p:par>
                              <p:par>
                                <p:cTn id="8" presetID="3"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subTnLst>
                                    <p:audio>
                                      <p:cMediaNode>
                                        <p:cTn display="0" masterRel="sameClick">
                                          <p:stCondLst>
                                            <p:cond evt="begin" delay="0">
                                              <p:tn val="8"/>
                                            </p:cond>
                                          </p:stCondLst>
                                          <p:endCondLst>
                                            <p:cond evt="onStopAudio" delay="0">
                                              <p:tgtEl>
                                                <p:sldTgt/>
                                              </p:tgtEl>
                                            </p:cond>
                                          </p:endCondLst>
                                        </p:cTn>
                                        <p:tgtEl>
                                          <p:sndTgt r:embed="rId3" name="click.wav"/>
                                        </p:tgtEl>
                                      </p:cMediaNode>
                                    </p:audio>
                                  </p:subTnLst>
                                </p:cTn>
                              </p:par>
                              <p:par>
                                <p:cTn id="11" presetID="3"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subTnLst>
                                    <p:audio>
                                      <p:cMediaNode>
                                        <p:cTn display="0" masterRel="sameClick">
                                          <p:stCondLst>
                                            <p:cond evt="begin" delay="0">
                                              <p:tn val="11"/>
                                            </p:cond>
                                          </p:stCondLst>
                                          <p:endCondLst>
                                            <p:cond evt="onStopAudio" delay="0">
                                              <p:tgtEl>
                                                <p:sldTgt/>
                                              </p:tgtEl>
                                            </p:cond>
                                          </p:endCondLst>
                                        </p:cTn>
                                        <p:tgtEl>
                                          <p:sndTgt r:embed="rId3" name="click.wav"/>
                                        </p:tgtEl>
                                      </p:cMediaNode>
                                    </p:audio>
                                  </p:subTnLst>
                                </p:cTn>
                              </p:par>
                              <p:par>
                                <p:cTn id="14" presetID="3" presetClass="entr" presetSubtype="1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subTnLst>
                                    <p:audio>
                                      <p:cMediaNode>
                                        <p:cTn display="0" masterRel="sameClick">
                                          <p:stCondLst>
                                            <p:cond evt="begin" delay="0">
                                              <p:tn val="14"/>
                                            </p:cond>
                                          </p:stCondLst>
                                          <p:endCondLst>
                                            <p:cond evt="onStopAudio" delay="0">
                                              <p:tgtEl>
                                                <p:sldTgt/>
                                              </p:tgtEl>
                                            </p:cond>
                                          </p:endCondLst>
                                        </p:cTn>
                                        <p:tgtEl>
                                          <p:sndTgt r:embed="rId3" name="click.wav"/>
                                        </p:tgtEl>
                                      </p:cMediaNode>
                                    </p:audio>
                                  </p:subTnLst>
                                </p:cTn>
                              </p:par>
                              <p:par>
                                <p:cTn id="17" presetID="3" presetClass="entr" presetSubtype="1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subTnLst>
                                    <p:audio>
                                      <p:cMediaNode>
                                        <p:cTn display="0" masterRel="sameClick">
                                          <p:stCondLst>
                                            <p:cond evt="begin" delay="0">
                                              <p:tn val="17"/>
                                            </p:cond>
                                          </p:stCondLst>
                                          <p:endCondLst>
                                            <p:cond evt="onStopAudio" delay="0">
                                              <p:tgtEl>
                                                <p:sldTgt/>
                                              </p:tgtEl>
                                            </p:cond>
                                          </p:endCondLst>
                                        </p:cTn>
                                        <p:tgtEl>
                                          <p:sndTgt r:embed="rId3" name="click.wav"/>
                                        </p:tgtEl>
                                      </p:cMediaNode>
                                    </p:audio>
                                  </p:subTnLst>
                                </p:cTn>
                              </p:par>
                              <p:par>
                                <p:cTn id="20" presetID="3" presetClass="entr" presetSubtype="1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subTnLst>
                                    <p:audio>
                                      <p:cMediaNode>
                                        <p:cTn display="0" masterRel="sameClick">
                                          <p:stCondLst>
                                            <p:cond evt="begin" delay="0">
                                              <p:tn val="20"/>
                                            </p:cond>
                                          </p:stCondLst>
                                          <p:endCondLst>
                                            <p:cond evt="onStopAudio" delay="0">
                                              <p:tgtEl>
                                                <p:sldTgt/>
                                              </p:tgtEl>
                                            </p:cond>
                                          </p:endCondLst>
                                        </p:cTn>
                                        <p:tgtEl>
                                          <p:sndTgt r:embed="rId3" name="click.wav"/>
                                        </p:tgtEl>
                                      </p:cMediaNode>
                                    </p:audio>
                                  </p:subTnLst>
                                </p:cTn>
                              </p:par>
                              <p:par>
                                <p:cTn id="23" presetID="3" presetClass="entr" presetSubtype="1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linds(horizontal)">
                                      <p:cBhvr>
                                        <p:cTn id="25" dur="500"/>
                                        <p:tgtEl>
                                          <p:spTgt spid="14"/>
                                        </p:tgtEl>
                                      </p:cBhvr>
                                    </p:animEffect>
                                  </p:childTnLst>
                                  <p:subTnLst>
                                    <p:audio>
                                      <p:cMediaNode>
                                        <p:cTn display="0" masterRel="sameClick">
                                          <p:stCondLst>
                                            <p:cond evt="begin" delay="0">
                                              <p:tn val="23"/>
                                            </p:cond>
                                          </p:stCondLst>
                                          <p:endCondLst>
                                            <p:cond evt="onStopAudio" delay="0">
                                              <p:tgtEl>
                                                <p:sldTgt/>
                                              </p:tgtEl>
                                            </p:cond>
                                          </p:endCondLst>
                                        </p:cTn>
                                        <p:tgtEl>
                                          <p:sndTgt r:embed="rId3"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71" descr="line138"/>
          <p:cNvPicPr>
            <a:picLocks noChangeAspect="1" noChangeArrowheads="1"/>
          </p:cNvPicPr>
          <p:nvPr/>
        </p:nvPicPr>
        <p:blipFill>
          <a:blip r:embed="rId3"/>
          <a:srcRect/>
          <a:stretch>
            <a:fillRect/>
          </a:stretch>
        </p:blipFill>
        <p:spPr bwMode="auto">
          <a:xfrm>
            <a:off x="0" y="6524625"/>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4" name="Picture 71" descr="line138"/>
          <p:cNvPicPr>
            <a:picLocks noChangeAspect="1" noChangeArrowheads="1"/>
          </p:cNvPicPr>
          <p:nvPr/>
        </p:nvPicPr>
        <p:blipFill>
          <a:blip r:embed="rId4"/>
          <a:srcRect/>
          <a:stretch>
            <a:fillRect/>
          </a:stretch>
        </p:blipFill>
        <p:spPr bwMode="auto">
          <a:xfrm>
            <a:off x="-36513" y="-26988"/>
            <a:ext cx="9144001"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矩形 10"/>
          <p:cNvSpPr>
            <a:spLocks noChangeArrowheads="1"/>
          </p:cNvSpPr>
          <p:nvPr/>
        </p:nvSpPr>
        <p:spPr bwMode="auto">
          <a:xfrm>
            <a:off x="4211638" y="1052513"/>
            <a:ext cx="3816350" cy="461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a:solidFill>
                  <a:srgbClr val="000000"/>
                </a:solidFill>
                <a:latin typeface="Comic Sans MS" panose="030F0702030302020204" pitchFamily="66" charset="0"/>
              </a:rPr>
              <a:t>I’m 14 years old. </a:t>
            </a:r>
          </a:p>
        </p:txBody>
      </p:sp>
      <p:sp>
        <p:nvSpPr>
          <p:cNvPr id="13316" name="矩形 11"/>
          <p:cNvSpPr>
            <a:spLocks noChangeArrowheads="1"/>
          </p:cNvSpPr>
          <p:nvPr/>
        </p:nvSpPr>
        <p:spPr bwMode="auto">
          <a:xfrm>
            <a:off x="4392613" y="1901825"/>
            <a:ext cx="4859337" cy="447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300">
                <a:solidFill>
                  <a:srgbClr val="000000"/>
                </a:solidFill>
                <a:latin typeface="Comic Sans MS" panose="030F0702030302020204" pitchFamily="66" charset="0"/>
              </a:rPr>
              <a:t>I’m tall and thin. I wear   glasses.</a:t>
            </a:r>
          </a:p>
        </p:txBody>
      </p:sp>
      <p:sp>
        <p:nvSpPr>
          <p:cNvPr id="13317" name="矩形 12"/>
          <p:cNvSpPr>
            <a:spLocks noChangeArrowheads="1"/>
          </p:cNvSpPr>
          <p:nvPr/>
        </p:nvSpPr>
        <p:spPr bwMode="auto">
          <a:xfrm>
            <a:off x="4211638" y="3349625"/>
            <a:ext cx="46799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300">
                <a:solidFill>
                  <a:srgbClr val="000000"/>
                </a:solidFill>
                <a:latin typeface="Comic Sans MS" panose="030F0702030302020204" pitchFamily="66" charset="0"/>
              </a:rPr>
              <a:t>I am a student of No.10 Middle School.  I study  very hard.</a:t>
            </a:r>
          </a:p>
        </p:txBody>
      </p:sp>
      <p:sp>
        <p:nvSpPr>
          <p:cNvPr id="13318" name="矩形 13"/>
          <p:cNvSpPr>
            <a:spLocks noChangeArrowheads="1"/>
          </p:cNvSpPr>
          <p:nvPr/>
        </p:nvSpPr>
        <p:spPr bwMode="auto">
          <a:xfrm>
            <a:off x="4067175" y="5662613"/>
            <a:ext cx="529272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3200"/>
              </a:lnSpc>
            </a:pPr>
            <a:r>
              <a:rPr lang="en-US" altLang="zh-CN" sz="2300">
                <a:solidFill>
                  <a:srgbClr val="000000"/>
                </a:solidFill>
                <a:latin typeface="Comic Sans MS" panose="030F0702030302020204" pitchFamily="66" charset="0"/>
              </a:rPr>
              <a:t>I’m good at it. </a:t>
            </a:r>
            <a:r>
              <a:rPr lang="en-US" altLang="zh-CN" sz="2300">
                <a:latin typeface="Comic Sans MS" panose="030F0702030302020204" pitchFamily="66" charset="0"/>
              </a:rPr>
              <a:t>But  I  can’t swim well.</a:t>
            </a:r>
            <a:endParaRPr lang="en-US" altLang="zh-CN" sz="2300">
              <a:solidFill>
                <a:srgbClr val="000000"/>
              </a:solidFill>
              <a:latin typeface="Comic Sans MS" panose="030F0702030302020204" pitchFamily="66" charset="0"/>
            </a:endParaRPr>
          </a:p>
        </p:txBody>
      </p:sp>
      <p:sp>
        <p:nvSpPr>
          <p:cNvPr id="13319" name="矩形 7"/>
          <p:cNvSpPr>
            <a:spLocks noChangeArrowheads="1"/>
          </p:cNvSpPr>
          <p:nvPr/>
        </p:nvSpPr>
        <p:spPr bwMode="auto">
          <a:xfrm>
            <a:off x="4211638" y="590550"/>
            <a:ext cx="3638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000000"/>
                </a:solidFill>
                <a:latin typeface="Comic Sans MS" panose="030F0702030302020204" pitchFamily="66" charset="0"/>
              </a:rPr>
              <a:t>My name is Yu Kaicheng.</a:t>
            </a:r>
          </a:p>
        </p:txBody>
      </p:sp>
      <p:grpSp>
        <p:nvGrpSpPr>
          <p:cNvPr id="2" name="组合 26"/>
          <p:cNvGrpSpPr/>
          <p:nvPr/>
        </p:nvGrpSpPr>
        <p:grpSpPr>
          <a:xfrm>
            <a:off x="7740351" y="764703"/>
            <a:ext cx="1440160" cy="646331"/>
            <a:chOff x="6804248" y="707086"/>
            <a:chExt cx="1224136" cy="904879"/>
          </a:xfrm>
          <a:solidFill>
            <a:srgbClr val="FFFF00"/>
          </a:solidFill>
        </p:grpSpPr>
        <p:sp>
          <p:nvSpPr>
            <p:cNvPr id="61" name="椭圆形标注 60"/>
            <p:cNvSpPr/>
            <p:nvPr/>
          </p:nvSpPr>
          <p:spPr>
            <a:xfrm>
              <a:off x="6804248" y="721499"/>
              <a:ext cx="1224136" cy="792089"/>
            </a:xfrm>
            <a:prstGeom prst="wedgeEllipseCallout">
              <a:avLst>
                <a:gd name="adj1" fmla="val -99633"/>
                <a:gd name="adj2" fmla="val 48108"/>
              </a:avLst>
            </a:prstGeom>
            <a:grp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3" name="TextBox 62"/>
            <p:cNvSpPr txBox="1"/>
            <p:nvPr/>
          </p:nvSpPr>
          <p:spPr>
            <a:xfrm>
              <a:off x="7061961" y="707086"/>
              <a:ext cx="720080" cy="904879"/>
            </a:xfrm>
            <a:prstGeom prst="rect">
              <a:avLst/>
            </a:prstGeom>
            <a:noFill/>
          </p:spPr>
          <p:txBody>
            <a:bodyPr>
              <a:spAutoFit/>
            </a:bodyPr>
            <a:lstStyle/>
            <a:p>
              <a:pPr>
                <a:defRPr/>
              </a:pPr>
              <a:r>
                <a:rPr lang="en-US" altLang="zh-CN" b="1" dirty="0">
                  <a:latin typeface="Comic Sans MS" panose="030F0702030302020204" pitchFamily="66" charset="0"/>
                </a:rPr>
                <a:t>Age</a:t>
              </a:r>
            </a:p>
            <a:p>
              <a:pPr>
                <a:defRPr/>
              </a:pPr>
              <a:r>
                <a:rPr lang="zh-CN" altLang="en-US" b="1" dirty="0">
                  <a:latin typeface="Comic Sans MS" panose="030F0702030302020204" pitchFamily="66" charset="0"/>
                </a:rPr>
                <a:t>年龄</a:t>
              </a:r>
            </a:p>
          </p:txBody>
        </p:sp>
      </p:grpSp>
      <p:grpSp>
        <p:nvGrpSpPr>
          <p:cNvPr id="13321" name="组合 56"/>
          <p:cNvGrpSpPr/>
          <p:nvPr/>
        </p:nvGrpSpPr>
        <p:grpSpPr bwMode="auto">
          <a:xfrm>
            <a:off x="7164388" y="1268413"/>
            <a:ext cx="1979612" cy="708025"/>
            <a:chOff x="6732588" y="1331913"/>
            <a:chExt cx="2232025" cy="708025"/>
          </a:xfrm>
        </p:grpSpPr>
        <p:sp>
          <p:nvSpPr>
            <p:cNvPr id="66" name="椭圆形标注 65"/>
            <p:cNvSpPr/>
            <p:nvPr/>
          </p:nvSpPr>
          <p:spPr>
            <a:xfrm>
              <a:off x="6732588" y="1411288"/>
              <a:ext cx="2232025" cy="549275"/>
            </a:xfrm>
            <a:prstGeom prst="wedgeEllipseCallout">
              <a:avLst>
                <a:gd name="adj1" fmla="val -30452"/>
                <a:gd name="adj2" fmla="val 60252"/>
              </a:avLst>
            </a:prstGeom>
            <a:solidFill>
              <a:srgbClr val="FFFF00"/>
            </a:solid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323" name="TextBox 42"/>
            <p:cNvSpPr txBox="1">
              <a:spLocks noChangeArrowheads="1"/>
            </p:cNvSpPr>
            <p:nvPr/>
          </p:nvSpPr>
          <p:spPr bwMode="auto">
            <a:xfrm>
              <a:off x="7258050" y="1331913"/>
              <a:ext cx="1706561"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Looks</a:t>
              </a:r>
            </a:p>
            <a:p>
              <a:r>
                <a:rPr lang="zh-CN" altLang="en-US" sz="2000" b="1">
                  <a:latin typeface="Comic Sans MS" panose="030F0702030302020204" pitchFamily="66" charset="0"/>
                </a:rPr>
                <a:t>外貌描写</a:t>
              </a:r>
            </a:p>
          </p:txBody>
        </p:sp>
      </p:grpSp>
      <p:grpSp>
        <p:nvGrpSpPr>
          <p:cNvPr id="13324" name="组合 59"/>
          <p:cNvGrpSpPr/>
          <p:nvPr/>
        </p:nvGrpSpPr>
        <p:grpSpPr bwMode="auto">
          <a:xfrm>
            <a:off x="5886450" y="2741613"/>
            <a:ext cx="3078163" cy="687387"/>
            <a:chOff x="5232400" y="2564904"/>
            <a:chExt cx="3078163" cy="615950"/>
          </a:xfrm>
        </p:grpSpPr>
        <p:sp>
          <p:nvSpPr>
            <p:cNvPr id="70" name="椭圆形标注 69"/>
            <p:cNvSpPr/>
            <p:nvPr/>
          </p:nvSpPr>
          <p:spPr>
            <a:xfrm rot="163561" flipH="1">
              <a:off x="5232400" y="2566326"/>
              <a:ext cx="3078163" cy="574697"/>
            </a:xfrm>
            <a:prstGeom prst="wedgeEllipseCallout">
              <a:avLst>
                <a:gd name="adj1" fmla="val -46032"/>
                <a:gd name="adj2" fmla="val 64801"/>
              </a:avLst>
            </a:prstGeom>
            <a:solidFill>
              <a:srgbClr val="FFFF00"/>
            </a:solid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326" name="TextBox 62"/>
            <p:cNvSpPr txBox="1">
              <a:spLocks noChangeArrowheads="1"/>
            </p:cNvSpPr>
            <p:nvPr/>
          </p:nvSpPr>
          <p:spPr bwMode="auto">
            <a:xfrm>
              <a:off x="5256213" y="2564904"/>
              <a:ext cx="2844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latin typeface="Comic Sans MS" panose="030F0702030302020204" pitchFamily="66" charset="0"/>
                </a:rPr>
                <a:t>Job andJob description</a:t>
              </a:r>
            </a:p>
            <a:p>
              <a:r>
                <a:rPr lang="zh-CN" altLang="en-US" sz="1600" b="1">
                  <a:latin typeface="Comic Sans MS" panose="030F0702030302020204" pitchFamily="66" charset="0"/>
                </a:rPr>
                <a:t>   工作以及工作具体内容</a:t>
              </a:r>
            </a:p>
          </p:txBody>
        </p:sp>
      </p:grpSp>
      <p:grpSp>
        <p:nvGrpSpPr>
          <p:cNvPr id="13327" name="组合 72"/>
          <p:cNvGrpSpPr/>
          <p:nvPr/>
        </p:nvGrpSpPr>
        <p:grpSpPr bwMode="auto">
          <a:xfrm>
            <a:off x="2484438" y="5084763"/>
            <a:ext cx="2519362" cy="576262"/>
            <a:chOff x="7741524" y="4756830"/>
            <a:chExt cx="2519108" cy="829585"/>
          </a:xfrm>
        </p:grpSpPr>
        <p:sp>
          <p:nvSpPr>
            <p:cNvPr id="81" name="椭圆形标注 80"/>
            <p:cNvSpPr/>
            <p:nvPr/>
          </p:nvSpPr>
          <p:spPr>
            <a:xfrm>
              <a:off x="7741524" y="4756830"/>
              <a:ext cx="1487337" cy="829585"/>
            </a:xfrm>
            <a:prstGeom prst="wedgeEllipseCallout">
              <a:avLst>
                <a:gd name="adj1" fmla="val 62153"/>
                <a:gd name="adj2" fmla="val 42462"/>
              </a:avLst>
            </a:prstGeom>
            <a:solidFill>
              <a:srgbClr val="FFFF00"/>
            </a:solid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329" name="TextBox 78"/>
            <p:cNvSpPr txBox="1">
              <a:spLocks noChangeArrowheads="1"/>
            </p:cNvSpPr>
            <p:nvPr/>
          </p:nvSpPr>
          <p:spPr bwMode="auto">
            <a:xfrm>
              <a:off x="7812999" y="4763644"/>
              <a:ext cx="2447633" cy="719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latin typeface="Comic Sans MS" panose="030F0702030302020204" pitchFamily="66" charset="0"/>
                </a:rPr>
                <a:t>Speciality</a:t>
              </a:r>
            </a:p>
            <a:p>
              <a:r>
                <a:rPr lang="zh-CN" altLang="en-US" b="1">
                  <a:latin typeface="Comic Sans MS" panose="030F0702030302020204" pitchFamily="66" charset="0"/>
                </a:rPr>
                <a:t>（特长）</a:t>
              </a:r>
            </a:p>
          </p:txBody>
        </p:sp>
      </p:grpSp>
      <p:grpSp>
        <p:nvGrpSpPr>
          <p:cNvPr id="6" name="组合 26"/>
          <p:cNvGrpSpPr/>
          <p:nvPr/>
        </p:nvGrpSpPr>
        <p:grpSpPr>
          <a:xfrm>
            <a:off x="7740352" y="-36005"/>
            <a:ext cx="1368152" cy="656691"/>
            <a:chOff x="6804248" y="404664"/>
            <a:chExt cx="1224136" cy="792088"/>
          </a:xfrm>
          <a:solidFill>
            <a:srgbClr val="FFFF00"/>
          </a:solidFill>
        </p:grpSpPr>
        <p:sp>
          <p:nvSpPr>
            <p:cNvPr id="88" name="椭圆形标注 87"/>
            <p:cNvSpPr/>
            <p:nvPr/>
          </p:nvSpPr>
          <p:spPr>
            <a:xfrm>
              <a:off x="6804248" y="404664"/>
              <a:ext cx="1224136" cy="792088"/>
            </a:xfrm>
            <a:prstGeom prst="wedgeEllipseCallout">
              <a:avLst>
                <a:gd name="adj1" fmla="val -58739"/>
                <a:gd name="adj2" fmla="val 76284"/>
              </a:avLst>
            </a:prstGeom>
            <a:grp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9" name="TextBox 88"/>
            <p:cNvSpPr txBox="1"/>
            <p:nvPr/>
          </p:nvSpPr>
          <p:spPr>
            <a:xfrm>
              <a:off x="7092280" y="415062"/>
              <a:ext cx="720080" cy="720081"/>
            </a:xfrm>
            <a:prstGeom prst="rect">
              <a:avLst/>
            </a:prstGeom>
            <a:noFill/>
          </p:spPr>
          <p:txBody>
            <a:bodyPr>
              <a:spAutoFit/>
            </a:bodyPr>
            <a:lstStyle/>
            <a:p>
              <a:pPr>
                <a:defRPr/>
              </a:pPr>
              <a:r>
                <a:rPr lang="en-US" altLang="zh-CN" sz="2000" b="1" dirty="0">
                  <a:latin typeface="Comic Sans MS" panose="030F0702030302020204" pitchFamily="66" charset="0"/>
                </a:rPr>
                <a:t>name</a:t>
              </a:r>
            </a:p>
            <a:p>
              <a:pPr>
                <a:defRPr/>
              </a:pPr>
              <a:r>
                <a:rPr lang="zh-CN" altLang="en-US" sz="2000" b="1" dirty="0">
                  <a:latin typeface="Comic Sans MS" panose="030F0702030302020204" pitchFamily="66" charset="0"/>
                </a:rPr>
                <a:t>名字</a:t>
              </a:r>
            </a:p>
          </p:txBody>
        </p:sp>
      </p:grpSp>
      <p:sp>
        <p:nvSpPr>
          <p:cNvPr id="90" name="圆角矩形 89"/>
          <p:cNvSpPr/>
          <p:nvPr/>
        </p:nvSpPr>
        <p:spPr>
          <a:xfrm>
            <a:off x="4211638" y="1916113"/>
            <a:ext cx="4968875" cy="792162"/>
          </a:xfrm>
          <a:prstGeom prst="roundRect">
            <a:avLst/>
          </a:prstGeom>
          <a:noFill/>
          <a:ln w="5715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1" name="圆角矩形 90"/>
          <p:cNvSpPr/>
          <p:nvPr/>
        </p:nvSpPr>
        <p:spPr>
          <a:xfrm>
            <a:off x="4211638" y="3357563"/>
            <a:ext cx="4860925" cy="719137"/>
          </a:xfrm>
          <a:prstGeom prst="roundRect">
            <a:avLst/>
          </a:prstGeom>
          <a:noFill/>
          <a:ln w="5715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nvGrpSpPr>
          <p:cNvPr id="13333" name="组合 62"/>
          <p:cNvGrpSpPr/>
          <p:nvPr/>
        </p:nvGrpSpPr>
        <p:grpSpPr bwMode="auto">
          <a:xfrm>
            <a:off x="7958138" y="3716338"/>
            <a:ext cx="1366837" cy="523875"/>
            <a:chOff x="3995304" y="3758621"/>
            <a:chExt cx="1365234" cy="738462"/>
          </a:xfrm>
        </p:grpSpPr>
        <p:sp>
          <p:nvSpPr>
            <p:cNvPr id="85" name="椭圆形标注 84"/>
            <p:cNvSpPr/>
            <p:nvPr/>
          </p:nvSpPr>
          <p:spPr bwMode="auto">
            <a:xfrm>
              <a:off x="3995304" y="3859320"/>
              <a:ext cx="1293881" cy="637763"/>
            </a:xfrm>
            <a:prstGeom prst="wedgeEllipseCallout">
              <a:avLst>
                <a:gd name="adj1" fmla="val -26907"/>
                <a:gd name="adj2" fmla="val 74495"/>
              </a:avLst>
            </a:prstGeom>
            <a:solidFill>
              <a:srgbClr val="FFFF00"/>
            </a:solid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335" name="TextBox 72"/>
            <p:cNvSpPr txBox="1">
              <a:spLocks noChangeArrowheads="1"/>
            </p:cNvSpPr>
            <p:nvPr/>
          </p:nvSpPr>
          <p:spPr bwMode="auto">
            <a:xfrm>
              <a:off x="4067282" y="3758621"/>
              <a:ext cx="1293256" cy="735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600" b="1">
                  <a:latin typeface="Comic Sans MS" panose="030F0702030302020204" pitchFamily="66" charset="0"/>
                </a:rPr>
                <a:t>Hobbies</a:t>
              </a:r>
            </a:p>
            <a:p>
              <a:pPr algn="ctr"/>
              <a:r>
                <a:rPr lang="zh-CN" altLang="en-US" sz="1600" b="1">
                  <a:latin typeface="Comic Sans MS" panose="030F0702030302020204" pitchFamily="66" charset="0"/>
                </a:rPr>
                <a:t>爱好</a:t>
              </a:r>
            </a:p>
          </p:txBody>
        </p:sp>
      </p:grpSp>
      <p:sp>
        <p:nvSpPr>
          <p:cNvPr id="92" name="圆角矩形 67"/>
          <p:cNvSpPr/>
          <p:nvPr/>
        </p:nvSpPr>
        <p:spPr>
          <a:xfrm>
            <a:off x="4140200" y="5662613"/>
            <a:ext cx="2016125" cy="430212"/>
          </a:xfrm>
          <a:prstGeom prst="roundRect">
            <a:avLst/>
          </a:prstGeom>
          <a:noFill/>
          <a:ln w="5715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337" name="矩形 62"/>
          <p:cNvSpPr>
            <a:spLocks noChangeArrowheads="1"/>
          </p:cNvSpPr>
          <p:nvPr/>
        </p:nvSpPr>
        <p:spPr bwMode="auto">
          <a:xfrm>
            <a:off x="4111625" y="4797425"/>
            <a:ext cx="513238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300">
                <a:solidFill>
                  <a:srgbClr val="FF0000"/>
                </a:solidFill>
                <a:latin typeface="Comic Sans MS" panose="030F0702030302020204" pitchFamily="66" charset="0"/>
              </a:rPr>
              <a:t>I often play    football after school </a:t>
            </a:r>
          </a:p>
          <a:p>
            <a:r>
              <a:rPr lang="en-US" altLang="zh-CN" sz="2300">
                <a:solidFill>
                  <a:srgbClr val="FF0000"/>
                </a:solidFill>
                <a:latin typeface="Comic Sans MS" panose="030F0702030302020204" pitchFamily="66" charset="0"/>
              </a:rPr>
              <a:t>in the playground with my friends. </a:t>
            </a:r>
            <a:endParaRPr lang="zh-CN" altLang="en-US" sz="2300">
              <a:solidFill>
                <a:srgbClr val="FF0000"/>
              </a:solidFill>
            </a:endParaRPr>
          </a:p>
        </p:txBody>
      </p:sp>
      <p:sp>
        <p:nvSpPr>
          <p:cNvPr id="13338" name="矩形 86"/>
          <p:cNvSpPr>
            <a:spLocks noChangeArrowheads="1"/>
          </p:cNvSpPr>
          <p:nvPr/>
        </p:nvSpPr>
        <p:spPr bwMode="auto">
          <a:xfrm>
            <a:off x="4284663" y="2205038"/>
            <a:ext cx="48958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r>
              <a:rPr lang="en-US" altLang="zh-CN" sz="2200">
                <a:solidFill>
                  <a:srgbClr val="FF0000"/>
                </a:solidFill>
                <a:latin typeface="Comic Sans MS" panose="030F0702030302020204" pitchFamily="66" charset="0"/>
              </a:rPr>
              <a:t>My eyes are big.  My   hair is short.</a:t>
            </a:r>
          </a:p>
        </p:txBody>
      </p:sp>
      <p:sp>
        <p:nvSpPr>
          <p:cNvPr id="13339" name="AutoShape 3"/>
          <p:cNvSpPr>
            <a:spLocks noChangeArrowheads="1"/>
          </p:cNvSpPr>
          <p:nvPr/>
        </p:nvSpPr>
        <p:spPr bwMode="auto">
          <a:xfrm>
            <a:off x="3708400" y="4149725"/>
            <a:ext cx="5200650" cy="422275"/>
          </a:xfrm>
          <a:prstGeom prst="wedgeRoundRectCallout">
            <a:avLst>
              <a:gd name="adj1" fmla="val -24176"/>
              <a:gd name="adj2" fmla="val 50532"/>
              <a:gd name="adj3"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p>
            <a:pPr algn="ctr"/>
            <a:r>
              <a:rPr lang="en-US" altLang="zh-CN" sz="2200">
                <a:solidFill>
                  <a:srgbClr val="FF0000"/>
                </a:solidFill>
                <a:latin typeface="Comic Sans MS" panose="030F0702030302020204" pitchFamily="66" charset="0"/>
              </a:rPr>
              <a:t>My hobbies are playing football </a:t>
            </a:r>
          </a:p>
          <a:p>
            <a:r>
              <a:rPr lang="en-US" altLang="zh-CN" sz="2200">
                <a:solidFill>
                  <a:srgbClr val="FF0000"/>
                </a:solidFill>
                <a:latin typeface="Comic Sans MS" panose="030F0702030302020204" pitchFamily="66" charset="0"/>
              </a:rPr>
              <a:t>     and swimming.</a:t>
            </a:r>
            <a:endParaRPr lang="en-US" altLang="zh-CN" sz="2200">
              <a:solidFill>
                <a:srgbClr val="FF0000"/>
              </a:solidFill>
            </a:endParaRPr>
          </a:p>
        </p:txBody>
      </p:sp>
      <p:sp>
        <p:nvSpPr>
          <p:cNvPr id="56" name="AutoShape 8"/>
          <p:cNvSpPr>
            <a:spLocks noChangeArrowheads="1"/>
          </p:cNvSpPr>
          <p:nvPr/>
        </p:nvSpPr>
        <p:spPr bwMode="auto">
          <a:xfrm>
            <a:off x="0" y="176213"/>
            <a:ext cx="2447925" cy="588962"/>
          </a:xfrm>
          <a:prstGeom prst="roundRect">
            <a:avLst>
              <a:gd name="adj" fmla="val 16667"/>
            </a:avLst>
          </a:prstGeom>
          <a:solidFill>
            <a:srgbClr val="96170A"/>
          </a:solidFill>
        </p:spPr>
        <p:style>
          <a:lnRef idx="0">
            <a:schemeClr val="accent5"/>
          </a:lnRef>
          <a:fillRef idx="3">
            <a:schemeClr val="accent5"/>
          </a:fillRef>
          <a:effectRef idx="3">
            <a:schemeClr val="accent5"/>
          </a:effectRef>
          <a:fontRef idx="minor">
            <a:schemeClr val="lt1"/>
          </a:fontRef>
        </p:style>
        <p:txBody>
          <a:bodyPr wrap="none" anchor="ctr"/>
          <a:lstStyle/>
          <a:p>
            <a:pPr>
              <a:defRPr/>
            </a:pPr>
            <a:r>
              <a:rPr lang="en-US" altLang="zh-CN" sz="3200" b="1" dirty="0">
                <a:solidFill>
                  <a:schemeClr val="bg1"/>
                </a:solidFill>
                <a:latin typeface="Comic Sans MS" panose="030F0702030302020204" pitchFamily="66" charset="0"/>
              </a:rPr>
              <a:t>Try to say</a:t>
            </a:r>
          </a:p>
        </p:txBody>
      </p:sp>
      <p:pic>
        <p:nvPicPr>
          <p:cNvPr id="57" name="图片 56"/>
          <p:cNvPicPr>
            <a:picLocks noChangeAspect="1"/>
          </p:cNvPicPr>
          <p:nvPr/>
        </p:nvPicPr>
        <p:blipFill>
          <a:blip r:embed="rId5" cstate="email"/>
          <a:srcRect/>
          <a:stretch>
            <a:fillRect/>
          </a:stretch>
        </p:blipFill>
        <p:spPr>
          <a:xfrm>
            <a:off x="899592" y="2826162"/>
            <a:ext cx="1296144" cy="1322918"/>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nvGrpSpPr>
          <p:cNvPr id="13342" name="组合 47"/>
          <p:cNvGrpSpPr/>
          <p:nvPr/>
        </p:nvGrpSpPr>
        <p:grpSpPr bwMode="auto">
          <a:xfrm rot="382896">
            <a:off x="1312863" y="1716088"/>
            <a:ext cx="863600" cy="1008062"/>
            <a:chOff x="1476375" y="1196975"/>
            <a:chExt cx="863451" cy="1008063"/>
          </a:xfrm>
        </p:grpSpPr>
        <p:sp>
          <p:nvSpPr>
            <p:cNvPr id="59" name="椭圆 58"/>
            <p:cNvSpPr/>
            <p:nvPr/>
          </p:nvSpPr>
          <p:spPr>
            <a:xfrm>
              <a:off x="1475714" y="1193056"/>
              <a:ext cx="792025" cy="1008064"/>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344" name="TextBox 54"/>
            <p:cNvSpPr txBox="1">
              <a:spLocks noChangeArrowheads="1"/>
            </p:cNvSpPr>
            <p:nvPr/>
          </p:nvSpPr>
          <p:spPr bwMode="auto">
            <a:xfrm>
              <a:off x="1547664" y="1341438"/>
              <a:ext cx="792162"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Age</a:t>
              </a:r>
            </a:p>
            <a:p>
              <a:r>
                <a:rPr lang="zh-CN" altLang="en-US" sz="2000" b="1">
                  <a:latin typeface="Comic Sans MS" panose="030F0702030302020204" pitchFamily="66" charset="0"/>
                </a:rPr>
                <a:t>年龄</a:t>
              </a:r>
            </a:p>
          </p:txBody>
        </p:sp>
      </p:grpSp>
      <p:grpSp>
        <p:nvGrpSpPr>
          <p:cNvPr id="13345" name="组合 48"/>
          <p:cNvGrpSpPr/>
          <p:nvPr/>
        </p:nvGrpSpPr>
        <p:grpSpPr bwMode="auto">
          <a:xfrm rot="-1972009">
            <a:off x="2136775" y="2452688"/>
            <a:ext cx="1498600" cy="708025"/>
            <a:chOff x="14288" y="2492375"/>
            <a:chExt cx="1533525" cy="708025"/>
          </a:xfrm>
        </p:grpSpPr>
        <p:sp>
          <p:nvSpPr>
            <p:cNvPr id="64" name="椭圆 63"/>
            <p:cNvSpPr/>
            <p:nvPr/>
          </p:nvSpPr>
          <p:spPr>
            <a:xfrm rot="16470283">
              <a:off x="356888" y="2135733"/>
              <a:ext cx="590550" cy="1296348"/>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347" name="TextBox 59"/>
            <p:cNvSpPr txBox="1">
              <a:spLocks noChangeArrowheads="1"/>
            </p:cNvSpPr>
            <p:nvPr/>
          </p:nvSpPr>
          <p:spPr bwMode="auto">
            <a:xfrm>
              <a:off x="234950" y="2492375"/>
              <a:ext cx="13128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Looks</a:t>
              </a:r>
            </a:p>
            <a:p>
              <a:r>
                <a:rPr lang="zh-CN" altLang="en-US" sz="2000" b="1">
                  <a:latin typeface="Comic Sans MS" panose="030F0702030302020204" pitchFamily="66" charset="0"/>
                </a:rPr>
                <a:t>外貌</a:t>
              </a:r>
            </a:p>
          </p:txBody>
        </p:sp>
      </p:grpSp>
      <p:grpSp>
        <p:nvGrpSpPr>
          <p:cNvPr id="13348" name="组合 49"/>
          <p:cNvGrpSpPr/>
          <p:nvPr/>
        </p:nvGrpSpPr>
        <p:grpSpPr bwMode="auto">
          <a:xfrm>
            <a:off x="2027238" y="3648075"/>
            <a:ext cx="2843212" cy="925513"/>
            <a:chOff x="659584" y="3533776"/>
            <a:chExt cx="2843212" cy="925769"/>
          </a:xfrm>
        </p:grpSpPr>
        <p:sp>
          <p:nvSpPr>
            <p:cNvPr id="69" name="椭圆 68"/>
            <p:cNvSpPr/>
            <p:nvPr/>
          </p:nvSpPr>
          <p:spPr>
            <a:xfrm rot="18680647">
              <a:off x="1050028" y="3317957"/>
              <a:ext cx="576422" cy="1008062"/>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350" name="TextBox 61"/>
            <p:cNvSpPr txBox="1">
              <a:spLocks noChangeArrowheads="1"/>
            </p:cNvSpPr>
            <p:nvPr/>
          </p:nvSpPr>
          <p:spPr bwMode="auto">
            <a:xfrm rot="478773">
              <a:off x="659584" y="3565783"/>
              <a:ext cx="2843212"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latin typeface="Comic Sans MS" panose="030F0702030302020204" pitchFamily="66" charset="0"/>
                </a:rPr>
                <a:t>Job and</a:t>
              </a:r>
            </a:p>
            <a:p>
              <a:r>
                <a:rPr lang="en-US" altLang="zh-CN" b="1">
                  <a:latin typeface="Comic Sans MS" panose="030F0702030302020204" pitchFamily="66" charset="0"/>
                </a:rPr>
                <a:t>Job description</a:t>
              </a:r>
            </a:p>
            <a:p>
              <a:r>
                <a:rPr lang="zh-CN" altLang="en-US" sz="1600" b="1">
                  <a:latin typeface="Comic Sans MS" panose="030F0702030302020204" pitchFamily="66" charset="0"/>
                </a:rPr>
                <a:t>工作及工作具体内容</a:t>
              </a:r>
            </a:p>
          </p:txBody>
        </p:sp>
      </p:grpSp>
      <p:grpSp>
        <p:nvGrpSpPr>
          <p:cNvPr id="13351" name="组合 54"/>
          <p:cNvGrpSpPr/>
          <p:nvPr/>
        </p:nvGrpSpPr>
        <p:grpSpPr bwMode="auto">
          <a:xfrm rot="-4240274">
            <a:off x="9525" y="3705225"/>
            <a:ext cx="1223963" cy="811213"/>
            <a:chOff x="2052018" y="3430230"/>
            <a:chExt cx="1223963" cy="813470"/>
          </a:xfrm>
        </p:grpSpPr>
        <p:sp>
          <p:nvSpPr>
            <p:cNvPr id="74" name="椭圆 74"/>
            <p:cNvSpPr/>
            <p:nvPr/>
          </p:nvSpPr>
          <p:spPr>
            <a:xfrm rot="7240918">
              <a:off x="2427132" y="3188655"/>
              <a:ext cx="574681" cy="1008063"/>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353" name="TextBox 64"/>
            <p:cNvSpPr txBox="1">
              <a:spLocks noChangeArrowheads="1"/>
            </p:cNvSpPr>
            <p:nvPr/>
          </p:nvSpPr>
          <p:spPr bwMode="auto">
            <a:xfrm rot="2658534">
              <a:off x="2052018" y="3535190"/>
              <a:ext cx="1223963" cy="708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Hobby</a:t>
              </a:r>
            </a:p>
            <a:p>
              <a:pPr algn="ctr"/>
              <a:r>
                <a:rPr lang="zh-CN" altLang="en-US" sz="2000" b="1">
                  <a:latin typeface="Comic Sans MS" panose="030F0702030302020204" pitchFamily="66" charset="0"/>
                </a:rPr>
                <a:t>爱好</a:t>
              </a:r>
            </a:p>
          </p:txBody>
        </p:sp>
      </p:grpSp>
      <p:grpSp>
        <p:nvGrpSpPr>
          <p:cNvPr id="13354" name="组合 50"/>
          <p:cNvGrpSpPr/>
          <p:nvPr/>
        </p:nvGrpSpPr>
        <p:grpSpPr bwMode="auto">
          <a:xfrm rot="5882485">
            <a:off x="746125" y="4670425"/>
            <a:ext cx="2449513" cy="874713"/>
            <a:chOff x="2630380" y="2099663"/>
            <a:chExt cx="2449512" cy="874649"/>
          </a:xfrm>
        </p:grpSpPr>
        <p:sp>
          <p:nvSpPr>
            <p:cNvPr id="77" name="椭圆 76"/>
            <p:cNvSpPr/>
            <p:nvPr/>
          </p:nvSpPr>
          <p:spPr>
            <a:xfrm rot="4351136">
              <a:off x="3068802" y="2205941"/>
              <a:ext cx="576221" cy="1008063"/>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356" name="TextBox 66"/>
            <p:cNvSpPr txBox="1">
              <a:spLocks noChangeArrowheads="1"/>
            </p:cNvSpPr>
            <p:nvPr/>
          </p:nvSpPr>
          <p:spPr bwMode="auto">
            <a:xfrm rot="-2473872">
              <a:off x="2630380" y="2099663"/>
              <a:ext cx="24495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b="1">
                  <a:latin typeface="Comic Sans MS" panose="030F0702030302020204" pitchFamily="66" charset="0"/>
                </a:rPr>
                <a:t>Speciality</a:t>
              </a:r>
            </a:p>
            <a:p>
              <a:r>
                <a:rPr lang="zh-CN" altLang="en-US" sz="2000" b="1">
                  <a:latin typeface="Comic Sans MS" panose="030F0702030302020204" pitchFamily="66" charset="0"/>
                </a:rPr>
                <a:t>（特长）</a:t>
              </a:r>
            </a:p>
          </p:txBody>
        </p:sp>
      </p:grpSp>
      <p:grpSp>
        <p:nvGrpSpPr>
          <p:cNvPr id="13357" name="组合 47"/>
          <p:cNvGrpSpPr/>
          <p:nvPr/>
        </p:nvGrpSpPr>
        <p:grpSpPr bwMode="auto">
          <a:xfrm rot="-3185649">
            <a:off x="120651" y="2247900"/>
            <a:ext cx="863600" cy="1006475"/>
            <a:chOff x="1476375" y="1196975"/>
            <a:chExt cx="863451" cy="1008063"/>
          </a:xfrm>
        </p:grpSpPr>
        <p:sp>
          <p:nvSpPr>
            <p:cNvPr id="80" name="椭圆 79"/>
            <p:cNvSpPr/>
            <p:nvPr/>
          </p:nvSpPr>
          <p:spPr>
            <a:xfrm>
              <a:off x="1510158" y="1158657"/>
              <a:ext cx="792026" cy="1008063"/>
            </a:xfrm>
            <a:prstGeom prst="ellipse">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359" name="TextBox 54"/>
            <p:cNvSpPr txBox="1">
              <a:spLocks noChangeArrowheads="1"/>
            </p:cNvSpPr>
            <p:nvPr/>
          </p:nvSpPr>
          <p:spPr bwMode="auto">
            <a:xfrm>
              <a:off x="1547664" y="1356103"/>
              <a:ext cx="792162"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latin typeface="Comic Sans MS" panose="030F0702030302020204" pitchFamily="66" charset="0"/>
                </a:rPr>
                <a:t>name</a:t>
              </a:r>
            </a:p>
            <a:p>
              <a:r>
                <a:rPr lang="zh-CN" altLang="en-US" sz="2000" b="1">
                  <a:latin typeface="Comic Sans MS" panose="030F0702030302020204" pitchFamily="66" charset="0"/>
                </a:rPr>
                <a:t>名字</a:t>
              </a:r>
            </a:p>
          </p:txBody>
        </p:sp>
      </p:grpSp>
      <p:sp>
        <p:nvSpPr>
          <p:cNvPr id="99" name="Text Box 4"/>
          <p:cNvSpPr txBox="1">
            <a:spLocks noChangeArrowheads="1"/>
          </p:cNvSpPr>
          <p:nvPr/>
        </p:nvSpPr>
        <p:spPr bwMode="auto">
          <a:xfrm>
            <a:off x="34925" y="836613"/>
            <a:ext cx="3744913" cy="733425"/>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a:spAutoFit/>
          </a:bodyPr>
          <a:lstStyle/>
          <a:p>
            <a:pPr eaLnBrk="0" hangingPunct="0">
              <a:lnSpc>
                <a:spcPts val="2500"/>
              </a:lnSpc>
              <a:spcBef>
                <a:spcPct val="50000"/>
              </a:spcBef>
              <a:buFont typeface="Arial" panose="020B0604020202020204" pitchFamily="34" charset="0"/>
              <a:buNone/>
              <a:defRPr/>
            </a:pPr>
            <a:r>
              <a:rPr lang="en-US" altLang="zh-CN" sz="2000" b="1" dirty="0">
                <a:latin typeface="Comic Sans MS" panose="030F0702030302020204" pitchFamily="66" charset="0"/>
              </a:rPr>
              <a:t>Tip:</a:t>
            </a:r>
            <a:r>
              <a:rPr lang="zh-CN" altLang="en-US" sz="2000" b="1" dirty="0">
                <a:latin typeface="Comic Sans MS" panose="030F0702030302020204" pitchFamily="66" charset="0"/>
              </a:rPr>
              <a:t>主语是第三人称单数时，动词要用第三人称单数形式。</a:t>
            </a:r>
          </a:p>
        </p:txBody>
      </p:sp>
      <p:sp>
        <p:nvSpPr>
          <p:cNvPr id="102" name="矩形 7"/>
          <p:cNvSpPr>
            <a:spLocks noChangeArrowheads="1"/>
          </p:cNvSpPr>
          <p:nvPr/>
        </p:nvSpPr>
        <p:spPr bwMode="auto">
          <a:xfrm>
            <a:off x="4140200" y="620713"/>
            <a:ext cx="647700" cy="4302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a:solidFill>
                  <a:schemeClr val="bg1"/>
                </a:solidFill>
                <a:latin typeface="Comic Sans MS" panose="030F0702030302020204" pitchFamily="66" charset="0"/>
              </a:rPr>
              <a:t>His</a:t>
            </a:r>
          </a:p>
        </p:txBody>
      </p:sp>
      <p:sp>
        <p:nvSpPr>
          <p:cNvPr id="105" name="矩形 7"/>
          <p:cNvSpPr>
            <a:spLocks noChangeArrowheads="1"/>
          </p:cNvSpPr>
          <p:nvPr/>
        </p:nvSpPr>
        <p:spPr bwMode="auto">
          <a:xfrm>
            <a:off x="3924300" y="1125538"/>
            <a:ext cx="863600" cy="431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a:solidFill>
                  <a:schemeClr val="bg1"/>
                </a:solidFill>
                <a:latin typeface="Comic Sans MS" panose="030F0702030302020204" pitchFamily="66" charset="0"/>
              </a:rPr>
              <a:t>He’s</a:t>
            </a:r>
          </a:p>
        </p:txBody>
      </p:sp>
      <p:sp>
        <p:nvSpPr>
          <p:cNvPr id="108" name="矩形 7"/>
          <p:cNvSpPr>
            <a:spLocks noChangeArrowheads="1"/>
          </p:cNvSpPr>
          <p:nvPr/>
        </p:nvSpPr>
        <p:spPr bwMode="auto">
          <a:xfrm>
            <a:off x="4067175" y="1843088"/>
            <a:ext cx="792163" cy="4302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a:solidFill>
                  <a:schemeClr val="bg1"/>
                </a:solidFill>
                <a:latin typeface="Comic Sans MS" panose="030F0702030302020204" pitchFamily="66" charset="0"/>
              </a:rPr>
              <a:t>He’s</a:t>
            </a:r>
          </a:p>
        </p:txBody>
      </p:sp>
      <p:sp>
        <p:nvSpPr>
          <p:cNvPr id="111" name="矩形 7"/>
          <p:cNvSpPr>
            <a:spLocks noChangeArrowheads="1"/>
          </p:cNvSpPr>
          <p:nvPr/>
        </p:nvSpPr>
        <p:spPr bwMode="auto">
          <a:xfrm>
            <a:off x="4068763" y="2278063"/>
            <a:ext cx="719137" cy="4302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a:solidFill>
                  <a:schemeClr val="bg1"/>
                </a:solidFill>
                <a:latin typeface="Comic Sans MS" panose="030F0702030302020204" pitchFamily="66" charset="0"/>
              </a:rPr>
              <a:t>His</a:t>
            </a:r>
          </a:p>
        </p:txBody>
      </p:sp>
      <p:sp>
        <p:nvSpPr>
          <p:cNvPr id="114" name="矩形 7"/>
          <p:cNvSpPr>
            <a:spLocks noChangeArrowheads="1"/>
          </p:cNvSpPr>
          <p:nvPr/>
        </p:nvSpPr>
        <p:spPr bwMode="auto">
          <a:xfrm>
            <a:off x="3995738" y="3357563"/>
            <a:ext cx="936625" cy="4302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a:solidFill>
                  <a:schemeClr val="bg1"/>
                </a:solidFill>
                <a:latin typeface="Comic Sans MS" panose="030F0702030302020204" pitchFamily="66" charset="0"/>
              </a:rPr>
              <a:t>He is</a:t>
            </a:r>
          </a:p>
        </p:txBody>
      </p:sp>
      <p:sp>
        <p:nvSpPr>
          <p:cNvPr id="117" name="矩形 7"/>
          <p:cNvSpPr>
            <a:spLocks noChangeArrowheads="1"/>
          </p:cNvSpPr>
          <p:nvPr/>
        </p:nvSpPr>
        <p:spPr bwMode="auto">
          <a:xfrm>
            <a:off x="5292725" y="3716338"/>
            <a:ext cx="1366838" cy="369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solidFill>
                  <a:schemeClr val="bg1"/>
                </a:solidFill>
                <a:latin typeface="Comic Sans MS" panose="030F0702030302020204" pitchFamily="66" charset="0"/>
              </a:rPr>
              <a:t>He stud</a:t>
            </a:r>
            <a:r>
              <a:rPr lang="en-US" altLang="zh-CN" b="1">
                <a:solidFill>
                  <a:srgbClr val="FF0000"/>
                </a:solidFill>
                <a:latin typeface="Comic Sans MS" panose="030F0702030302020204" pitchFamily="66" charset="0"/>
              </a:rPr>
              <a:t>ies</a:t>
            </a:r>
          </a:p>
        </p:txBody>
      </p:sp>
      <p:sp>
        <p:nvSpPr>
          <p:cNvPr id="118" name="矩形 7"/>
          <p:cNvSpPr>
            <a:spLocks noChangeArrowheads="1"/>
          </p:cNvSpPr>
          <p:nvPr/>
        </p:nvSpPr>
        <p:spPr bwMode="auto">
          <a:xfrm>
            <a:off x="3924300" y="4868863"/>
            <a:ext cx="504825" cy="33813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600">
                <a:solidFill>
                  <a:schemeClr val="bg1"/>
                </a:solidFill>
                <a:latin typeface="Comic Sans MS" panose="030F0702030302020204" pitchFamily="66" charset="0"/>
              </a:rPr>
              <a:t>He</a:t>
            </a:r>
          </a:p>
        </p:txBody>
      </p:sp>
      <p:sp>
        <p:nvSpPr>
          <p:cNvPr id="119" name="矩形 7"/>
          <p:cNvSpPr>
            <a:spLocks noChangeArrowheads="1"/>
          </p:cNvSpPr>
          <p:nvPr/>
        </p:nvSpPr>
        <p:spPr bwMode="auto">
          <a:xfrm>
            <a:off x="6731000" y="1916113"/>
            <a:ext cx="1225550" cy="369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solidFill>
                  <a:schemeClr val="bg1"/>
                </a:solidFill>
                <a:latin typeface="Comic Sans MS" panose="030F0702030302020204" pitchFamily="66" charset="0"/>
              </a:rPr>
              <a:t>He wear</a:t>
            </a:r>
            <a:r>
              <a:rPr lang="en-US" altLang="zh-CN">
                <a:solidFill>
                  <a:srgbClr val="FF0000"/>
                </a:solidFill>
                <a:latin typeface="Comic Sans MS" panose="030F0702030302020204" pitchFamily="66" charset="0"/>
              </a:rPr>
              <a:t>s</a:t>
            </a:r>
          </a:p>
        </p:txBody>
      </p:sp>
      <p:sp>
        <p:nvSpPr>
          <p:cNvPr id="120" name="矩形 7"/>
          <p:cNvSpPr>
            <a:spLocks noChangeArrowheads="1"/>
          </p:cNvSpPr>
          <p:nvPr/>
        </p:nvSpPr>
        <p:spPr bwMode="auto">
          <a:xfrm>
            <a:off x="6516688" y="2276475"/>
            <a:ext cx="647700" cy="4302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a:solidFill>
                  <a:schemeClr val="bg1"/>
                </a:solidFill>
                <a:latin typeface="Comic Sans MS" panose="030F0702030302020204" pitchFamily="66" charset="0"/>
              </a:rPr>
              <a:t>His</a:t>
            </a:r>
          </a:p>
        </p:txBody>
      </p:sp>
      <p:sp>
        <p:nvSpPr>
          <p:cNvPr id="121" name="矩形 7"/>
          <p:cNvSpPr>
            <a:spLocks noChangeArrowheads="1"/>
          </p:cNvSpPr>
          <p:nvPr/>
        </p:nvSpPr>
        <p:spPr bwMode="auto">
          <a:xfrm>
            <a:off x="4067175" y="4149725"/>
            <a:ext cx="649288" cy="431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a:solidFill>
                  <a:schemeClr val="bg1"/>
                </a:solidFill>
                <a:latin typeface="Comic Sans MS" panose="030F0702030302020204" pitchFamily="66" charset="0"/>
              </a:rPr>
              <a:t>His</a:t>
            </a:r>
            <a:endParaRPr lang="en-US" altLang="zh-CN" sz="2200">
              <a:solidFill>
                <a:srgbClr val="FFFF00"/>
              </a:solidFill>
              <a:latin typeface="Comic Sans MS" panose="030F0702030302020204" pitchFamily="66" charset="0"/>
            </a:endParaRPr>
          </a:p>
        </p:txBody>
      </p:sp>
      <p:sp>
        <p:nvSpPr>
          <p:cNvPr id="122" name="矩形 7"/>
          <p:cNvSpPr>
            <a:spLocks noChangeArrowheads="1"/>
          </p:cNvSpPr>
          <p:nvPr/>
        </p:nvSpPr>
        <p:spPr bwMode="auto">
          <a:xfrm>
            <a:off x="7235825" y="5210175"/>
            <a:ext cx="504825" cy="3063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400">
                <a:solidFill>
                  <a:schemeClr val="bg1"/>
                </a:solidFill>
                <a:latin typeface="Comic Sans MS" panose="030F0702030302020204" pitchFamily="66" charset="0"/>
              </a:rPr>
              <a:t>his</a:t>
            </a:r>
          </a:p>
        </p:txBody>
      </p:sp>
      <p:sp>
        <p:nvSpPr>
          <p:cNvPr id="123" name="矩形 7"/>
          <p:cNvSpPr>
            <a:spLocks noChangeArrowheads="1"/>
          </p:cNvSpPr>
          <p:nvPr/>
        </p:nvSpPr>
        <p:spPr bwMode="auto">
          <a:xfrm>
            <a:off x="3995738" y="5754688"/>
            <a:ext cx="649287" cy="33813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600">
                <a:solidFill>
                  <a:schemeClr val="bg1"/>
                </a:solidFill>
                <a:latin typeface="Comic Sans MS" panose="030F0702030302020204" pitchFamily="66" charset="0"/>
              </a:rPr>
              <a:t>He’s</a:t>
            </a:r>
          </a:p>
        </p:txBody>
      </p:sp>
      <p:sp>
        <p:nvSpPr>
          <p:cNvPr id="124" name="矩形 7"/>
          <p:cNvSpPr>
            <a:spLocks noChangeArrowheads="1"/>
          </p:cNvSpPr>
          <p:nvPr/>
        </p:nvSpPr>
        <p:spPr bwMode="auto">
          <a:xfrm>
            <a:off x="5229225" y="4870450"/>
            <a:ext cx="855663" cy="4302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a:solidFill>
                  <a:schemeClr val="bg1"/>
                </a:solidFill>
                <a:latin typeface="Comic Sans MS" panose="030F0702030302020204" pitchFamily="66" charset="0"/>
              </a:rPr>
              <a:t>play</a:t>
            </a:r>
            <a:r>
              <a:rPr lang="en-US" altLang="zh-CN" sz="2200">
                <a:solidFill>
                  <a:srgbClr val="FF0000"/>
                </a:solidFill>
                <a:latin typeface="Comic Sans MS" panose="030F0702030302020204" pitchFamily="66" charset="0"/>
              </a:rPr>
              <a:t>s</a:t>
            </a:r>
          </a:p>
        </p:txBody>
      </p:sp>
      <p:sp>
        <p:nvSpPr>
          <p:cNvPr id="125" name="矩形 7"/>
          <p:cNvSpPr>
            <a:spLocks noChangeArrowheads="1"/>
          </p:cNvSpPr>
          <p:nvPr/>
        </p:nvSpPr>
        <p:spPr bwMode="auto">
          <a:xfrm>
            <a:off x="6659563" y="5732463"/>
            <a:ext cx="504825" cy="33813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600">
                <a:solidFill>
                  <a:schemeClr val="bg1"/>
                </a:solidFill>
                <a:latin typeface="Comic Sans MS" panose="030F0702030302020204" pitchFamily="66" charset="0"/>
              </a:rPr>
              <a:t>he</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2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35" presetClass="emph" presetSubtype="0" fill="hold" grpId="1" nodeType="clickEffect">
                                  <p:stCondLst>
                                    <p:cond delay="0"/>
                                  </p:stCondLst>
                                  <p:childTnLst>
                                    <p:anim calcmode="discrete" valueType="str">
                                      <p:cBhvr>
                                        <p:cTn id="66" dur="1000" fill="hold"/>
                                        <p:tgtEl>
                                          <p:spTgt spid="119"/>
                                        </p:tgtEl>
                                        <p:attrNameLst>
                                          <p:attrName>style.visibility</p:attrName>
                                        </p:attrNameLst>
                                      </p:cBhvr>
                                      <p:tavLst>
                                        <p:tav tm="0">
                                          <p:val>
                                            <p:strVal val="hidden"/>
                                          </p:val>
                                        </p:tav>
                                        <p:tav tm="50000">
                                          <p:val>
                                            <p:strVal val="visible"/>
                                          </p:val>
                                        </p:tav>
                                      </p:tavLst>
                                    </p:anim>
                                  </p:childTnLst>
                                </p:cTn>
                              </p:par>
                              <p:par>
                                <p:cTn id="67" presetID="35" presetClass="emph" presetSubtype="0" fill="hold" grpId="1" nodeType="withEffect">
                                  <p:stCondLst>
                                    <p:cond delay="0"/>
                                  </p:stCondLst>
                                  <p:childTnLst>
                                    <p:anim calcmode="discrete" valueType="str">
                                      <p:cBhvr>
                                        <p:cTn id="68" dur="1000" fill="hold"/>
                                        <p:tgtEl>
                                          <p:spTgt spid="117"/>
                                        </p:tgtEl>
                                        <p:attrNameLst>
                                          <p:attrName>style.visibility</p:attrName>
                                        </p:attrNameLst>
                                      </p:cBhvr>
                                      <p:tavLst>
                                        <p:tav tm="0">
                                          <p:val>
                                            <p:strVal val="hidden"/>
                                          </p:val>
                                        </p:tav>
                                        <p:tav tm="50000">
                                          <p:val>
                                            <p:strVal val="visible"/>
                                          </p:val>
                                        </p:tav>
                                      </p:tavLst>
                                    </p:anim>
                                  </p:childTnLst>
                                </p:cTn>
                              </p:par>
                              <p:par>
                                <p:cTn id="69" presetID="35" presetClass="emph" presetSubtype="0" fill="hold" grpId="1" nodeType="withEffect">
                                  <p:stCondLst>
                                    <p:cond delay="0"/>
                                  </p:stCondLst>
                                  <p:childTnLst>
                                    <p:anim calcmode="discrete" valueType="str">
                                      <p:cBhvr>
                                        <p:cTn id="70" dur="1000" fill="hold"/>
                                        <p:tgtEl>
                                          <p:spTgt spid="12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5" grpId="0" animBg="1"/>
      <p:bldP spid="108" grpId="0" animBg="1"/>
      <p:bldP spid="111" grpId="0" animBg="1"/>
      <p:bldP spid="114" grpId="0" animBg="1"/>
      <p:bldP spid="117" grpId="0" animBg="1"/>
      <p:bldP spid="117" grpId="1" animBg="1"/>
      <p:bldP spid="118" grpId="0" animBg="1"/>
      <p:bldP spid="119" grpId="0" animBg="1"/>
      <p:bldP spid="119" grpId="1" animBg="1"/>
      <p:bldP spid="120" grpId="0" animBg="1"/>
      <p:bldP spid="121" grpId="0" animBg="1"/>
      <p:bldP spid="122" grpId="0" animBg="1"/>
      <p:bldP spid="123" grpId="0" animBg="1"/>
      <p:bldP spid="124" grpId="0" animBg="1"/>
      <p:bldP spid="124" grpId="1" animBg="1"/>
      <p:bldP spid="1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8"/>
          <p:cNvSpPr>
            <a:spLocks noChangeArrowheads="1"/>
          </p:cNvSpPr>
          <p:nvPr/>
        </p:nvSpPr>
        <p:spPr bwMode="auto">
          <a:xfrm>
            <a:off x="6948488" y="2895600"/>
            <a:ext cx="1871662" cy="2232025"/>
          </a:xfrm>
          <a:prstGeom prst="rect">
            <a:avLst/>
          </a:prstGeom>
          <a:noFill/>
          <a:ln w="381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buSzPct val="100000"/>
            </a:pPr>
            <a:endParaRPr lang="zh-CN" altLang="en-US" sz="4400" b="1">
              <a:solidFill>
                <a:schemeClr val="tx2"/>
              </a:solidFill>
            </a:endParaRPr>
          </a:p>
        </p:txBody>
      </p:sp>
      <p:sp>
        <p:nvSpPr>
          <p:cNvPr id="10" name="Rectangle 4"/>
          <p:cNvSpPr>
            <a:spLocks noChangeArrowheads="1"/>
          </p:cNvSpPr>
          <p:nvPr/>
        </p:nvSpPr>
        <p:spPr bwMode="auto">
          <a:xfrm>
            <a:off x="323850" y="2874963"/>
            <a:ext cx="1800225" cy="2252662"/>
          </a:xfrm>
          <a:prstGeom prst="rect">
            <a:avLst/>
          </a:prstGeom>
          <a:noFill/>
          <a:ln w="38100">
            <a:solidFill>
              <a:schemeClr val="tx1"/>
            </a:solidFill>
            <a:miter lim="800000"/>
          </a:ln>
        </p:spPr>
        <p:txBody>
          <a:bodyPr wrap="none" anchor="ctr"/>
          <a:lstStyle/>
          <a:p>
            <a:pPr algn="ctr">
              <a:buSzPct val="100000"/>
              <a:buFont typeface="Times New Roman" panose="02020603050405020304" pitchFamily="18" charset="0"/>
              <a:buNone/>
              <a:defRPr/>
            </a:pPr>
            <a:endParaRPr lang="zh-CN" altLang="en-US" sz="4400" b="1" dirty="0">
              <a:ln>
                <a:solidFill>
                  <a:srgbClr val="FF0000"/>
                </a:solidFill>
              </a:ln>
              <a:solidFill>
                <a:srgbClr val="962806"/>
              </a:solidFill>
            </a:endParaRPr>
          </a:p>
        </p:txBody>
      </p:sp>
      <p:sp>
        <p:nvSpPr>
          <p:cNvPr id="12" name="Rectangle 8"/>
          <p:cNvSpPr>
            <a:spLocks noChangeArrowheads="1"/>
          </p:cNvSpPr>
          <p:nvPr/>
        </p:nvSpPr>
        <p:spPr bwMode="auto">
          <a:xfrm>
            <a:off x="4787900" y="2895600"/>
            <a:ext cx="1871663" cy="2232025"/>
          </a:xfrm>
          <a:prstGeom prst="rect">
            <a:avLst/>
          </a:prstGeom>
          <a:noFill/>
          <a:ln w="381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buSzPct val="100000"/>
            </a:pPr>
            <a:endParaRPr lang="zh-CN" altLang="en-US" sz="4400" b="1">
              <a:solidFill>
                <a:schemeClr val="tx2"/>
              </a:solidFill>
            </a:endParaRPr>
          </a:p>
        </p:txBody>
      </p:sp>
      <p:sp>
        <p:nvSpPr>
          <p:cNvPr id="11" name="Rectangle 6"/>
          <p:cNvSpPr>
            <a:spLocks noChangeArrowheads="1"/>
          </p:cNvSpPr>
          <p:nvPr/>
        </p:nvSpPr>
        <p:spPr bwMode="auto">
          <a:xfrm>
            <a:off x="2627313" y="2895600"/>
            <a:ext cx="1816100" cy="2232025"/>
          </a:xfrm>
          <a:prstGeom prst="rect">
            <a:avLst/>
          </a:prstGeom>
          <a:noFill/>
          <a:ln w="381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buSzPct val="100000"/>
            </a:pPr>
            <a:endParaRPr lang="zh-CN" altLang="en-US" sz="4400" b="1">
              <a:solidFill>
                <a:schemeClr val="tx2"/>
              </a:solidFill>
            </a:endParaRPr>
          </a:p>
        </p:txBody>
      </p:sp>
      <p:sp>
        <p:nvSpPr>
          <p:cNvPr id="2" name="TextBox 1"/>
          <p:cNvSpPr txBox="1">
            <a:spLocks noChangeArrowheads="1"/>
          </p:cNvSpPr>
          <p:nvPr/>
        </p:nvSpPr>
        <p:spPr bwMode="auto">
          <a:xfrm>
            <a:off x="5435600" y="1857375"/>
            <a:ext cx="12969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latin typeface="Comic Sans MS" panose="030F0702030302020204" pitchFamily="66" charset="0"/>
              </a:rPr>
              <a:t>wear</a:t>
            </a:r>
            <a:r>
              <a:rPr lang="en-US" altLang="zh-CN" sz="2400" b="1">
                <a:solidFill>
                  <a:srgbClr val="FF0000"/>
                </a:solidFill>
                <a:latin typeface="Comic Sans MS" panose="030F0702030302020204" pitchFamily="66" charset="0"/>
              </a:rPr>
              <a:t>s</a:t>
            </a:r>
            <a:endParaRPr lang="zh-CN" altLang="en-US" sz="2400" b="1">
              <a:solidFill>
                <a:srgbClr val="FF0000"/>
              </a:solidFill>
              <a:latin typeface="Comic Sans MS" panose="030F0702030302020204" pitchFamily="66" charset="0"/>
            </a:endParaRPr>
          </a:p>
        </p:txBody>
      </p:sp>
      <p:sp>
        <p:nvSpPr>
          <p:cNvPr id="3" name="TextBox 2"/>
          <p:cNvSpPr txBox="1">
            <a:spLocks noChangeArrowheads="1"/>
          </p:cNvSpPr>
          <p:nvPr/>
        </p:nvSpPr>
        <p:spPr bwMode="auto">
          <a:xfrm>
            <a:off x="5435600" y="2247900"/>
            <a:ext cx="12969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latin typeface="Comic Sans MS" panose="030F0702030302020204" pitchFamily="66" charset="0"/>
              </a:rPr>
              <a:t>stud</a:t>
            </a:r>
            <a:r>
              <a:rPr lang="en-US" altLang="zh-CN" sz="2400" b="1">
                <a:solidFill>
                  <a:srgbClr val="FF0000"/>
                </a:solidFill>
                <a:latin typeface="Comic Sans MS" panose="030F0702030302020204" pitchFamily="66" charset="0"/>
              </a:rPr>
              <a:t>ies</a:t>
            </a:r>
            <a:endParaRPr lang="zh-CN" altLang="en-US" sz="2400" b="1">
              <a:solidFill>
                <a:srgbClr val="FF0000"/>
              </a:solidFill>
              <a:latin typeface="Comic Sans MS" panose="030F0702030302020204" pitchFamily="66" charset="0"/>
            </a:endParaRPr>
          </a:p>
        </p:txBody>
      </p:sp>
      <p:sp>
        <p:nvSpPr>
          <p:cNvPr id="14" name="Text Box 10"/>
          <p:cNvSpPr txBox="1">
            <a:spLocks noChangeArrowheads="1"/>
          </p:cNvSpPr>
          <p:nvPr/>
        </p:nvSpPr>
        <p:spPr bwMode="auto">
          <a:xfrm>
            <a:off x="323850" y="1773238"/>
            <a:ext cx="1908175" cy="646112"/>
          </a:xfrm>
          <a:prstGeom prst="rect">
            <a:avLst/>
          </a:prstGeom>
          <a:solidFill>
            <a:srgbClr val="FFFF99"/>
          </a:solidFill>
          <a:ln w="38100">
            <a:solidFill>
              <a:srgbClr val="FF0000"/>
            </a:solidFill>
            <a:miter lim="800000"/>
          </a:ln>
        </p:spPr>
        <p:txBody>
          <a:bodyPr>
            <a:spAutoFit/>
          </a:bodyPr>
          <a:lstStyle/>
          <a:p>
            <a:pPr>
              <a:spcBef>
                <a:spcPct val="50000"/>
              </a:spcBef>
              <a:buSzPct val="100000"/>
            </a:pPr>
            <a:r>
              <a:rPr lang="zh-CN" altLang="en-US" b="1"/>
              <a:t>一般情况下，在动词后直接加</a:t>
            </a:r>
            <a:r>
              <a:rPr lang="en-US" altLang="zh-CN" b="1">
                <a:solidFill>
                  <a:srgbClr val="FF0000"/>
                </a:solidFill>
                <a:latin typeface="Comic Sans MS" panose="030F0702030302020204" pitchFamily="66" charset="0"/>
              </a:rPr>
              <a:t>s</a:t>
            </a:r>
            <a:r>
              <a:rPr lang="en-US" altLang="zh-CN">
                <a:latin typeface="Comic Sans MS" panose="030F0702030302020204" pitchFamily="66" charset="0"/>
              </a:rPr>
              <a:t> </a:t>
            </a:r>
            <a:r>
              <a:rPr lang="zh-CN" altLang="en-US"/>
              <a:t>。</a:t>
            </a:r>
          </a:p>
        </p:txBody>
      </p:sp>
      <p:sp>
        <p:nvSpPr>
          <p:cNvPr id="15" name="Text Box 11"/>
          <p:cNvSpPr txBox="1">
            <a:spLocks noChangeArrowheads="1"/>
          </p:cNvSpPr>
          <p:nvPr/>
        </p:nvSpPr>
        <p:spPr bwMode="auto">
          <a:xfrm>
            <a:off x="2627313" y="1773238"/>
            <a:ext cx="1879600" cy="1016000"/>
          </a:xfrm>
          <a:prstGeom prst="rect">
            <a:avLst/>
          </a:prstGeom>
          <a:solidFill>
            <a:srgbClr val="FFFF99"/>
          </a:solidFill>
          <a:ln w="38100">
            <a:solidFill>
              <a:srgbClr val="FF0000"/>
            </a:solidFill>
            <a:miter lim="800000"/>
          </a:ln>
        </p:spPr>
        <p:txBody>
          <a:bodyPr>
            <a:spAutoFit/>
          </a:bodyPr>
          <a:lstStyle/>
          <a:p>
            <a:pPr>
              <a:spcBef>
                <a:spcPct val="50000"/>
              </a:spcBef>
              <a:buSzPct val="100000"/>
            </a:pPr>
            <a:r>
              <a:rPr lang="zh-CN" altLang="en-US" sz="2000" b="1"/>
              <a:t>以</a:t>
            </a:r>
            <a:r>
              <a:rPr lang="en-US" altLang="zh-CN" sz="2000" b="1"/>
              <a:t>s, x, ch, sh</a:t>
            </a:r>
            <a:r>
              <a:rPr lang="zh-CN" altLang="en-US" sz="2000" b="1"/>
              <a:t>，及部分</a:t>
            </a:r>
            <a:r>
              <a:rPr lang="en-US" altLang="zh-CN" sz="2000" b="1"/>
              <a:t>o</a:t>
            </a:r>
            <a:r>
              <a:rPr lang="zh-CN" altLang="en-US" sz="2000" b="1"/>
              <a:t>结尾的动词加</a:t>
            </a:r>
            <a:r>
              <a:rPr lang="en-US" altLang="zh-CN" sz="2000" b="1">
                <a:solidFill>
                  <a:srgbClr val="FF3300"/>
                </a:solidFill>
              </a:rPr>
              <a:t>es</a:t>
            </a:r>
            <a:r>
              <a:rPr lang="en-US" altLang="zh-CN" sz="2000"/>
              <a:t> </a:t>
            </a:r>
            <a:r>
              <a:rPr lang="zh-CN" altLang="en-US" sz="2000" b="1"/>
              <a:t>。</a:t>
            </a:r>
          </a:p>
        </p:txBody>
      </p:sp>
      <p:sp>
        <p:nvSpPr>
          <p:cNvPr id="16" name="Text Box 12"/>
          <p:cNvSpPr txBox="1">
            <a:spLocks noChangeArrowheads="1"/>
          </p:cNvSpPr>
          <p:nvPr/>
        </p:nvSpPr>
        <p:spPr bwMode="auto">
          <a:xfrm>
            <a:off x="4787900" y="1765300"/>
            <a:ext cx="1944688" cy="1016000"/>
          </a:xfrm>
          <a:prstGeom prst="rect">
            <a:avLst/>
          </a:prstGeom>
          <a:solidFill>
            <a:srgbClr val="FFFF99"/>
          </a:solidFill>
          <a:ln w="38100">
            <a:solidFill>
              <a:srgbClr val="FF0000"/>
            </a:solidFill>
            <a:miter lim="800000"/>
          </a:ln>
        </p:spPr>
        <p:txBody>
          <a:bodyPr>
            <a:spAutoFit/>
          </a:bodyPr>
          <a:lstStyle/>
          <a:p>
            <a:pPr>
              <a:spcBef>
                <a:spcPct val="50000"/>
              </a:spcBef>
              <a:buSzPct val="100000"/>
            </a:pPr>
            <a:r>
              <a:rPr lang="zh-CN" altLang="en-US" sz="2000" b="1"/>
              <a:t>以辅音字母加</a:t>
            </a:r>
            <a:r>
              <a:rPr lang="en-US" altLang="zh-CN" sz="2000" b="1"/>
              <a:t>y</a:t>
            </a:r>
            <a:r>
              <a:rPr lang="zh-CN" altLang="en-US" sz="2000" b="1"/>
              <a:t>结尾的动词，</a:t>
            </a:r>
            <a:r>
              <a:rPr lang="zh-CN" altLang="en-US" sz="2000" b="1">
                <a:solidFill>
                  <a:srgbClr val="FF3300"/>
                </a:solidFill>
              </a:rPr>
              <a:t>变</a:t>
            </a:r>
            <a:r>
              <a:rPr lang="en-US" altLang="zh-CN" sz="2000" b="1">
                <a:solidFill>
                  <a:srgbClr val="FF3300"/>
                </a:solidFill>
              </a:rPr>
              <a:t>y</a:t>
            </a:r>
            <a:r>
              <a:rPr lang="zh-CN" altLang="en-US" sz="2000" b="1">
                <a:solidFill>
                  <a:srgbClr val="FF3300"/>
                </a:solidFill>
              </a:rPr>
              <a:t>为</a:t>
            </a:r>
            <a:r>
              <a:rPr lang="en-US" altLang="zh-CN" sz="2000" b="1">
                <a:solidFill>
                  <a:srgbClr val="FF3300"/>
                </a:solidFill>
              </a:rPr>
              <a:t>i</a:t>
            </a:r>
            <a:r>
              <a:rPr lang="zh-CN" altLang="en-US" sz="2000" b="1">
                <a:solidFill>
                  <a:srgbClr val="FF3300"/>
                </a:solidFill>
              </a:rPr>
              <a:t>再加</a:t>
            </a:r>
            <a:r>
              <a:rPr lang="en-US" altLang="zh-CN" sz="2000" b="1">
                <a:solidFill>
                  <a:srgbClr val="FF3300"/>
                </a:solidFill>
              </a:rPr>
              <a:t>es</a:t>
            </a:r>
            <a:r>
              <a:rPr lang="en-US" altLang="zh-CN" sz="2000"/>
              <a:t> </a:t>
            </a:r>
            <a:r>
              <a:rPr lang="zh-CN" altLang="en-US" sz="2000" b="1"/>
              <a:t>。</a:t>
            </a:r>
          </a:p>
        </p:txBody>
      </p:sp>
      <p:sp>
        <p:nvSpPr>
          <p:cNvPr id="17" name="Text Box 13"/>
          <p:cNvSpPr txBox="1">
            <a:spLocks noChangeArrowheads="1"/>
          </p:cNvSpPr>
          <p:nvPr/>
        </p:nvSpPr>
        <p:spPr bwMode="auto">
          <a:xfrm>
            <a:off x="3132138" y="692150"/>
            <a:ext cx="4103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SzPct val="100000"/>
              <a:buFont typeface="Times New Roman" panose="02020603050405020304" pitchFamily="18" charset="0"/>
              <a:buNone/>
            </a:pPr>
            <a:r>
              <a:rPr lang="en-US" altLang="zh-CN" sz="3600" b="1">
                <a:latin typeface="Comic Sans MS" panose="030F0702030302020204" pitchFamily="66" charset="0"/>
              </a:rPr>
              <a:t>Rules(</a:t>
            </a:r>
            <a:r>
              <a:rPr lang="zh-CN" altLang="en-US" sz="3600" b="1">
                <a:latin typeface="Comic Sans MS" panose="030F0702030302020204" pitchFamily="66" charset="0"/>
              </a:rPr>
              <a:t>规则</a:t>
            </a:r>
            <a:r>
              <a:rPr lang="en-US" altLang="zh-CN" sz="3600" b="1">
                <a:latin typeface="Comic Sans MS" panose="030F0702030302020204" pitchFamily="66" charset="0"/>
              </a:rPr>
              <a:t>)</a:t>
            </a:r>
            <a:r>
              <a:rPr lang="zh-CN" altLang="en-US" sz="3600" b="1">
                <a:latin typeface="Comic Sans MS" panose="030F0702030302020204" pitchFamily="66" charset="0"/>
              </a:rPr>
              <a:t>：</a:t>
            </a:r>
          </a:p>
        </p:txBody>
      </p:sp>
      <p:sp>
        <p:nvSpPr>
          <p:cNvPr id="19" name="Text Box 12"/>
          <p:cNvSpPr txBox="1">
            <a:spLocks noChangeArrowheads="1"/>
          </p:cNvSpPr>
          <p:nvPr/>
        </p:nvSpPr>
        <p:spPr bwMode="auto">
          <a:xfrm>
            <a:off x="7019925" y="1773238"/>
            <a:ext cx="1655763" cy="708025"/>
          </a:xfrm>
          <a:prstGeom prst="rect">
            <a:avLst/>
          </a:prstGeom>
          <a:solidFill>
            <a:srgbClr val="FFFF99"/>
          </a:solidFill>
          <a:ln w="38100">
            <a:solidFill>
              <a:srgbClr val="FF0000"/>
            </a:solidFill>
            <a:miter lim="800000"/>
          </a:ln>
        </p:spPr>
        <p:txBody>
          <a:bodyPr>
            <a:spAutoFit/>
          </a:bodyPr>
          <a:lstStyle/>
          <a:p>
            <a:pPr>
              <a:spcBef>
                <a:spcPct val="50000"/>
              </a:spcBef>
              <a:buSzPct val="100000"/>
            </a:pPr>
            <a:r>
              <a:rPr lang="zh-CN" altLang="en-US" sz="2000" b="1"/>
              <a:t>特殊形式</a:t>
            </a:r>
            <a:r>
              <a:rPr lang="zh-CN" altLang="en-US" sz="2000"/>
              <a:t>：</a:t>
            </a:r>
            <a:r>
              <a:rPr lang="en-US" altLang="zh-CN" sz="2000" b="1"/>
              <a:t>ha</a:t>
            </a:r>
            <a:r>
              <a:rPr lang="en-US" altLang="zh-CN" sz="2000" b="1">
                <a:solidFill>
                  <a:srgbClr val="FF3300"/>
                </a:solidFill>
              </a:rPr>
              <a:t>ve</a:t>
            </a:r>
            <a:r>
              <a:rPr lang="en-US" altLang="zh-CN" sz="2000" b="1"/>
              <a:t> </a:t>
            </a:r>
            <a:r>
              <a:rPr lang="en-US" altLang="zh-CN" sz="2000" b="1">
                <a:solidFill>
                  <a:schemeClr val="tx2"/>
                </a:solidFill>
              </a:rPr>
              <a:t>→ha</a:t>
            </a:r>
            <a:r>
              <a:rPr lang="en-US" altLang="zh-CN" sz="2000" b="1">
                <a:solidFill>
                  <a:srgbClr val="FF3300"/>
                </a:solidFill>
              </a:rPr>
              <a:t>s</a:t>
            </a:r>
            <a:r>
              <a:rPr lang="zh-CN" altLang="en-US" sz="2000" b="1"/>
              <a:t>。</a:t>
            </a:r>
          </a:p>
        </p:txBody>
      </p:sp>
      <p:sp>
        <p:nvSpPr>
          <p:cNvPr id="20" name="AutoShape 8"/>
          <p:cNvSpPr>
            <a:spLocks noChangeArrowheads="1"/>
          </p:cNvSpPr>
          <p:nvPr/>
        </p:nvSpPr>
        <p:spPr bwMode="auto">
          <a:xfrm>
            <a:off x="0" y="0"/>
            <a:ext cx="2987675" cy="588963"/>
          </a:xfrm>
          <a:prstGeom prst="roundRect">
            <a:avLst>
              <a:gd name="adj" fmla="val 16667"/>
            </a:avLst>
          </a:prstGeom>
          <a:solidFill>
            <a:srgbClr val="96170A"/>
          </a:solidFill>
        </p:spPr>
        <p:style>
          <a:lnRef idx="0">
            <a:schemeClr val="accent5"/>
          </a:lnRef>
          <a:fillRef idx="3">
            <a:schemeClr val="accent5"/>
          </a:fillRef>
          <a:effectRef idx="3">
            <a:schemeClr val="accent5"/>
          </a:effectRef>
          <a:fontRef idx="minor">
            <a:schemeClr val="lt1"/>
          </a:fontRef>
        </p:style>
        <p:txBody>
          <a:bodyPr wrap="none" anchor="ctr"/>
          <a:lstStyle/>
          <a:p>
            <a:pPr>
              <a:defRPr/>
            </a:pPr>
            <a:r>
              <a:rPr lang="en-US" altLang="zh-CN" sz="3200" b="1" dirty="0">
                <a:solidFill>
                  <a:schemeClr val="bg1"/>
                </a:solidFill>
                <a:latin typeface="Comic Sans MS" panose="030F0702030302020204" pitchFamily="66" charset="0"/>
              </a:rPr>
              <a:t>Look and say</a:t>
            </a:r>
          </a:p>
        </p:txBody>
      </p:sp>
      <p:sp>
        <p:nvSpPr>
          <p:cNvPr id="21" name="TextBox 20"/>
          <p:cNvSpPr txBox="1">
            <a:spLocks noChangeArrowheads="1"/>
          </p:cNvSpPr>
          <p:nvPr/>
        </p:nvSpPr>
        <p:spPr bwMode="auto">
          <a:xfrm>
            <a:off x="468313" y="3933825"/>
            <a:ext cx="15827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4800">
                <a:solidFill>
                  <a:srgbClr val="FF0000"/>
                </a:solidFill>
              </a:rPr>
              <a:t>…</a:t>
            </a:r>
            <a:endParaRPr lang="zh-CN" altLang="en-US" sz="4800">
              <a:solidFill>
                <a:srgbClr val="FF0000"/>
              </a:solidFill>
            </a:endParaRPr>
          </a:p>
        </p:txBody>
      </p:sp>
      <p:sp>
        <p:nvSpPr>
          <p:cNvPr id="22" name="TextBox 21"/>
          <p:cNvSpPr txBox="1">
            <a:spLocks noChangeArrowheads="1"/>
          </p:cNvSpPr>
          <p:nvPr/>
        </p:nvSpPr>
        <p:spPr bwMode="auto">
          <a:xfrm>
            <a:off x="2771775" y="3933825"/>
            <a:ext cx="15843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4800">
                <a:solidFill>
                  <a:srgbClr val="FF0000"/>
                </a:solidFill>
              </a:rPr>
              <a:t>…</a:t>
            </a:r>
            <a:endParaRPr lang="zh-CN" altLang="en-US" sz="4800">
              <a:solidFill>
                <a:srgbClr val="FF0000"/>
              </a:solidFill>
            </a:endParaRPr>
          </a:p>
        </p:txBody>
      </p:sp>
      <p:sp>
        <p:nvSpPr>
          <p:cNvPr id="34" name="TextBox 33"/>
          <p:cNvSpPr txBox="1">
            <a:spLocks noChangeArrowheads="1"/>
          </p:cNvSpPr>
          <p:nvPr/>
        </p:nvSpPr>
        <p:spPr bwMode="auto">
          <a:xfrm>
            <a:off x="5435600" y="2708275"/>
            <a:ext cx="12969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latin typeface="Comic Sans MS" panose="030F0702030302020204" pitchFamily="66" charset="0"/>
              </a:rPr>
              <a:t>play</a:t>
            </a:r>
            <a:r>
              <a:rPr lang="en-US" altLang="zh-CN" sz="2400" b="1">
                <a:solidFill>
                  <a:srgbClr val="FF0000"/>
                </a:solidFill>
                <a:latin typeface="Comic Sans MS" panose="030F0702030302020204" pitchFamily="66" charset="0"/>
              </a:rPr>
              <a:t>s</a:t>
            </a:r>
            <a:endParaRPr lang="zh-CN" altLang="en-US" sz="2400" b="1">
              <a:solidFill>
                <a:srgbClr val="FF0000"/>
              </a:solidFill>
              <a:latin typeface="Comic Sans MS" panose="030F0702030302020204" pitchFamily="66" charset="0"/>
            </a:endParaRPr>
          </a:p>
        </p:txBody>
      </p:sp>
      <p:sp>
        <p:nvSpPr>
          <p:cNvPr id="38" name="TextBox 37"/>
          <p:cNvSpPr txBox="1">
            <a:spLocks noChangeArrowheads="1"/>
          </p:cNvSpPr>
          <p:nvPr/>
        </p:nvSpPr>
        <p:spPr bwMode="auto">
          <a:xfrm>
            <a:off x="5435600" y="3113088"/>
            <a:ext cx="12969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latin typeface="Comic Sans MS" panose="030F0702030302020204" pitchFamily="66" charset="0"/>
              </a:rPr>
              <a:t>go</a:t>
            </a:r>
            <a:r>
              <a:rPr lang="en-US" altLang="zh-CN" sz="2400" b="1">
                <a:solidFill>
                  <a:srgbClr val="FF0000"/>
                </a:solidFill>
                <a:latin typeface="Comic Sans MS" panose="030F0702030302020204" pitchFamily="66" charset="0"/>
              </a:rPr>
              <a:t>es</a:t>
            </a:r>
            <a:endParaRPr lang="zh-CN" altLang="en-US" sz="2400" b="1">
              <a:solidFill>
                <a:srgbClr val="FF0000"/>
              </a:solidFill>
              <a:latin typeface="Comic Sans MS" panose="030F0702030302020204" pitchFamily="66" charset="0"/>
            </a:endParaRPr>
          </a:p>
        </p:txBody>
      </p:sp>
      <p:sp>
        <p:nvSpPr>
          <p:cNvPr id="39" name="TextBox 38"/>
          <p:cNvSpPr txBox="1">
            <a:spLocks noChangeArrowheads="1"/>
          </p:cNvSpPr>
          <p:nvPr/>
        </p:nvSpPr>
        <p:spPr bwMode="auto">
          <a:xfrm>
            <a:off x="4067175" y="3082925"/>
            <a:ext cx="1009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latin typeface="Comic Sans MS" panose="030F0702030302020204" pitchFamily="66" charset="0"/>
              </a:rPr>
              <a:t>go</a:t>
            </a:r>
            <a:endParaRPr lang="zh-CN" altLang="en-US" sz="2400" b="1">
              <a:latin typeface="Comic Sans MS" panose="030F0702030302020204" pitchFamily="66" charset="0"/>
            </a:endParaRPr>
          </a:p>
        </p:txBody>
      </p:sp>
      <p:cxnSp>
        <p:nvCxnSpPr>
          <p:cNvPr id="40" name="直接箭头连接符 39"/>
          <p:cNvCxnSpPr/>
          <p:nvPr/>
        </p:nvCxnSpPr>
        <p:spPr>
          <a:xfrm flipV="1">
            <a:off x="4716463" y="3400425"/>
            <a:ext cx="6477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a:spLocks noChangeArrowheads="1"/>
          </p:cNvSpPr>
          <p:nvPr/>
        </p:nvSpPr>
        <p:spPr bwMode="auto">
          <a:xfrm>
            <a:off x="5435600" y="3544888"/>
            <a:ext cx="14398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latin typeface="Comic Sans MS" panose="030F0702030302020204" pitchFamily="66" charset="0"/>
              </a:rPr>
              <a:t>watch</a:t>
            </a:r>
            <a:r>
              <a:rPr lang="en-US" altLang="zh-CN" sz="2400" b="1">
                <a:solidFill>
                  <a:srgbClr val="FF0000"/>
                </a:solidFill>
                <a:latin typeface="Comic Sans MS" panose="030F0702030302020204" pitchFamily="66" charset="0"/>
              </a:rPr>
              <a:t>es</a:t>
            </a:r>
            <a:endParaRPr lang="zh-CN" altLang="en-US" sz="2400" b="1">
              <a:solidFill>
                <a:srgbClr val="FF0000"/>
              </a:solidFill>
              <a:latin typeface="Comic Sans MS" panose="030F0702030302020204" pitchFamily="66" charset="0"/>
            </a:endParaRPr>
          </a:p>
        </p:txBody>
      </p:sp>
      <p:sp>
        <p:nvSpPr>
          <p:cNvPr id="42" name="TextBox 41"/>
          <p:cNvSpPr txBox="1">
            <a:spLocks noChangeArrowheads="1"/>
          </p:cNvSpPr>
          <p:nvPr/>
        </p:nvSpPr>
        <p:spPr bwMode="auto">
          <a:xfrm>
            <a:off x="3563938" y="3514725"/>
            <a:ext cx="12239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latin typeface="Comic Sans MS" panose="030F0702030302020204" pitchFamily="66" charset="0"/>
              </a:rPr>
              <a:t>watch</a:t>
            </a:r>
            <a:endParaRPr lang="zh-CN" altLang="en-US" sz="2400" b="1">
              <a:latin typeface="Comic Sans MS" panose="030F0702030302020204" pitchFamily="66" charset="0"/>
            </a:endParaRPr>
          </a:p>
        </p:txBody>
      </p:sp>
      <p:cxnSp>
        <p:nvCxnSpPr>
          <p:cNvPr id="43" name="直接箭头连接符 42"/>
          <p:cNvCxnSpPr/>
          <p:nvPr/>
        </p:nvCxnSpPr>
        <p:spPr>
          <a:xfrm flipV="1">
            <a:off x="4716463" y="3832225"/>
            <a:ext cx="6477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a:spLocks noChangeArrowheads="1"/>
          </p:cNvSpPr>
          <p:nvPr/>
        </p:nvSpPr>
        <p:spPr bwMode="auto">
          <a:xfrm>
            <a:off x="5435600" y="3976688"/>
            <a:ext cx="12969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Comic Sans MS" panose="030F0702030302020204" pitchFamily="66" charset="0"/>
              </a:rPr>
              <a:t>has</a:t>
            </a:r>
            <a:endParaRPr lang="zh-CN" altLang="en-US" sz="2400" b="1">
              <a:solidFill>
                <a:srgbClr val="FF0000"/>
              </a:solidFill>
              <a:latin typeface="Comic Sans MS" panose="030F0702030302020204" pitchFamily="66" charset="0"/>
            </a:endParaRPr>
          </a:p>
        </p:txBody>
      </p:sp>
      <p:sp>
        <p:nvSpPr>
          <p:cNvPr id="45" name="TextBox 44"/>
          <p:cNvSpPr txBox="1">
            <a:spLocks noChangeArrowheads="1"/>
          </p:cNvSpPr>
          <p:nvPr/>
        </p:nvSpPr>
        <p:spPr bwMode="auto">
          <a:xfrm>
            <a:off x="3779838" y="3946525"/>
            <a:ext cx="10080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latin typeface="Comic Sans MS" panose="030F0702030302020204" pitchFamily="66" charset="0"/>
              </a:rPr>
              <a:t>have</a:t>
            </a:r>
            <a:endParaRPr lang="zh-CN" altLang="en-US" sz="2400" b="1">
              <a:latin typeface="Comic Sans MS" panose="030F0702030302020204" pitchFamily="66" charset="0"/>
            </a:endParaRPr>
          </a:p>
        </p:txBody>
      </p:sp>
      <p:cxnSp>
        <p:nvCxnSpPr>
          <p:cNvPr id="46" name="直接箭头连接符 45"/>
          <p:cNvCxnSpPr/>
          <p:nvPr/>
        </p:nvCxnSpPr>
        <p:spPr>
          <a:xfrm flipV="1">
            <a:off x="4716463" y="4264025"/>
            <a:ext cx="6477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a:spLocks noChangeArrowheads="1"/>
          </p:cNvSpPr>
          <p:nvPr/>
        </p:nvSpPr>
        <p:spPr bwMode="auto">
          <a:xfrm>
            <a:off x="4716463" y="4005263"/>
            <a:ext cx="1584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4800">
                <a:solidFill>
                  <a:srgbClr val="FF0000"/>
                </a:solidFill>
              </a:rPr>
              <a:t>…</a:t>
            </a:r>
            <a:endParaRPr lang="zh-CN" altLang="en-US" sz="4800">
              <a:solidFill>
                <a:srgbClr val="FF0000"/>
              </a:solidFill>
            </a:endParaRPr>
          </a:p>
        </p:txBody>
      </p:sp>
    </p:spTree>
  </p:cSld>
  <p:clrMapOvr>
    <a:masterClrMapping/>
  </p:clrMapOvr>
  <p:transition spd="slow">
    <p:wipe/>
    <p:sndAc>
      <p:stSnd>
        <p:snd r:embed="rId3"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linds(horizontal)">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blinds(horizontal)">
                                      <p:cBhvr>
                                        <p:cTn id="22" dur="500"/>
                                        <p:tgtEl>
                                          <p:spTgt spid="4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blinds(horizontal)">
                                      <p:cBhvr>
                                        <p:cTn id="25" dur="500"/>
                                        <p:tgtEl>
                                          <p:spTgt spid="4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blinds(horizontal)">
                                      <p:cBhvr>
                                        <p:cTn id="28" dur="500"/>
                                        <p:tgtEl>
                                          <p:spTgt spid="39"/>
                                        </p:tgtEl>
                                      </p:cBhvr>
                                    </p:animEffect>
                                  </p:childTnLst>
                                </p:cTn>
                              </p:par>
                              <p:par>
                                <p:cTn id="29" presetID="3" presetClass="entr" presetSubtype="10" fill="hold" nodeType="with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blinds(horizontal)">
                                      <p:cBhvr>
                                        <p:cTn id="31" dur="500"/>
                                        <p:tgtEl>
                                          <p:spTgt spid="40"/>
                                        </p:tgtEl>
                                      </p:cBhvr>
                                    </p:animEffect>
                                  </p:childTnLst>
                                </p:cTn>
                              </p:par>
                              <p:par>
                                <p:cTn id="32" presetID="3" presetClass="entr" presetSubtype="10" fill="hold" nodeType="with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blinds(horizontal)">
                                      <p:cBhvr>
                                        <p:cTn id="34" dur="500"/>
                                        <p:tgtEl>
                                          <p:spTgt spid="43"/>
                                        </p:tgtEl>
                                      </p:cBhvr>
                                    </p:animEffect>
                                  </p:childTnLst>
                                </p:cTn>
                              </p:par>
                              <p:par>
                                <p:cTn id="35" presetID="3" presetClass="entr" presetSubtype="10" fill="hold"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blinds(horizontal)">
                                      <p:cBhvr>
                                        <p:cTn id="37" dur="500"/>
                                        <p:tgtEl>
                                          <p:spTgt spid="4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blinds(horizontal)">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blinds(horizontal)">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blinds(horizontal)">
                                      <p:cBhvr>
                                        <p:cTn id="52" dur="500"/>
                                        <p:tgtEl>
                                          <p:spTgt spid="44"/>
                                        </p:tgtEl>
                                      </p:cBhvr>
                                    </p:animEffect>
                                  </p:childTnLst>
                                </p:cTn>
                              </p:par>
                              <p:par>
                                <p:cTn id="53" presetID="1" presetClass="exit" presetSubtype="0" fill="hold" grpId="1" nodeType="withEffect">
                                  <p:stCondLst>
                                    <p:cond delay="0"/>
                                  </p:stCondLst>
                                  <p:childTnLst>
                                    <p:set>
                                      <p:cBhvr>
                                        <p:cTn id="54" dur="1" fill="hold">
                                          <p:stCondLst>
                                            <p:cond delay="0"/>
                                          </p:stCondLst>
                                        </p:cTn>
                                        <p:tgtEl>
                                          <p:spTgt spid="39"/>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40"/>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42"/>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43"/>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45"/>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46"/>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35" presetClass="path" presetSubtype="0" accel="50000" decel="50000" fill="hold" grpId="1" nodeType="clickEffect">
                                  <p:stCondLst>
                                    <p:cond delay="0"/>
                                  </p:stCondLst>
                                  <p:childTnLst>
                                    <p:animMotion origin="layout" path="M 2.22222E-6 3.75723E-6 L -0.53542 0.19537 " pathEditMode="relative" rAng="0" ptsTypes="AA">
                                      <p:cBhvr>
                                        <p:cTn id="68" dur="2000" fill="hold"/>
                                        <p:tgtEl>
                                          <p:spTgt spid="2"/>
                                        </p:tgtEl>
                                        <p:attrNameLst>
                                          <p:attrName>ppt_x</p:attrName>
                                          <p:attrName>ppt_y</p:attrName>
                                        </p:attrNameLst>
                                      </p:cBhvr>
                                      <p:rCtr x="-26800" y="9800"/>
                                    </p:animMotion>
                                  </p:childTnLst>
                                </p:cTn>
                              </p:par>
                              <p:par>
                                <p:cTn id="69" presetID="35" presetClass="path" presetSubtype="0" accel="50000" decel="50000" fill="hold" grpId="1" nodeType="withEffect">
                                  <p:stCondLst>
                                    <p:cond delay="0"/>
                                  </p:stCondLst>
                                  <p:childTnLst>
                                    <p:animMotion origin="layout" path="M 2.22222E-6 -4.85549E-6 L -0.01563 0.14891 " pathEditMode="relative" rAng="0" ptsTypes="AA">
                                      <p:cBhvr>
                                        <p:cTn id="70" dur="2000" fill="hold"/>
                                        <p:tgtEl>
                                          <p:spTgt spid="3"/>
                                        </p:tgtEl>
                                        <p:attrNameLst>
                                          <p:attrName>ppt_x</p:attrName>
                                          <p:attrName>ppt_y</p:attrName>
                                        </p:attrNameLst>
                                      </p:cBhvr>
                                      <p:rCtr x="-800" y="7400"/>
                                    </p:animMotion>
                                  </p:childTnLst>
                                </p:cTn>
                              </p:par>
                              <p:par>
                                <p:cTn id="71" presetID="35" presetClass="path" presetSubtype="0" accel="50000" decel="50000" fill="hold" grpId="1" nodeType="withEffect">
                                  <p:stCondLst>
                                    <p:cond delay="0"/>
                                  </p:stCondLst>
                                  <p:childTnLst>
                                    <p:animMotion origin="layout" path="M 2.22222E-6 3.12139E-6 L -0.53542 0.13433 " pathEditMode="relative" rAng="0" ptsTypes="AA">
                                      <p:cBhvr>
                                        <p:cTn id="72" dur="2000" fill="hold"/>
                                        <p:tgtEl>
                                          <p:spTgt spid="34"/>
                                        </p:tgtEl>
                                        <p:attrNameLst>
                                          <p:attrName>ppt_x</p:attrName>
                                          <p:attrName>ppt_y</p:attrName>
                                        </p:attrNameLst>
                                      </p:cBhvr>
                                      <p:rCtr x="-26800" y="6700"/>
                                    </p:animMotion>
                                  </p:childTnLst>
                                </p:cTn>
                              </p:par>
                              <p:par>
                                <p:cTn id="73" presetID="35" presetClass="path" presetSubtype="0" accel="50000" decel="50000" fill="hold" grpId="1" nodeType="withEffect">
                                  <p:stCondLst>
                                    <p:cond delay="0"/>
                                  </p:stCondLst>
                                  <p:childTnLst>
                                    <p:animMotion origin="layout" path="M 0 0  L -0.25 0  E" pathEditMode="relative" rAng="0" ptsTypes="">
                                      <p:cBhvr>
                                        <p:cTn id="74" dur="2000" fill="hold"/>
                                        <p:tgtEl>
                                          <p:spTgt spid="38"/>
                                        </p:tgtEl>
                                        <p:attrNameLst>
                                          <p:attrName>ppt_x</p:attrName>
                                          <p:attrName>ppt_y</p:attrName>
                                        </p:attrNameLst>
                                      </p:cBhvr>
                                      <p:rCtr x="0" y="0"/>
                                    </p:animMotion>
                                  </p:childTnLst>
                                </p:cTn>
                              </p:par>
                              <p:par>
                                <p:cTn id="75" presetID="35" presetClass="path" presetSubtype="0" accel="50000" decel="50000" fill="hold" grpId="1" nodeType="withEffect">
                                  <p:stCondLst>
                                    <p:cond delay="0"/>
                                  </p:stCondLst>
                                  <p:childTnLst>
                                    <p:animMotion origin="layout" path="M 0 0  L -0.25 0  E" pathEditMode="relative" rAng="0" ptsTypes="">
                                      <p:cBhvr>
                                        <p:cTn id="76" dur="2000" fill="hold"/>
                                        <p:tgtEl>
                                          <p:spTgt spid="41"/>
                                        </p:tgtEl>
                                        <p:attrNameLst>
                                          <p:attrName>ppt_x</p:attrName>
                                          <p:attrName>ppt_y</p:attrName>
                                        </p:attrNameLst>
                                      </p:cBhvr>
                                      <p:rCtr x="0" y="0"/>
                                    </p:animMotion>
                                  </p:childTnLst>
                                </p:cTn>
                              </p:par>
                              <p:par>
                                <p:cTn id="77" presetID="63" presetClass="path" presetSubtype="0" accel="50000" decel="50000" fill="hold" grpId="1" nodeType="withEffect">
                                  <p:stCondLst>
                                    <p:cond delay="0"/>
                                  </p:stCondLst>
                                  <p:childTnLst>
                                    <p:animMotion origin="layout" path="M 2.22222E-6 3.23699E-6 L 0.22066 -0.09226 " pathEditMode="relative" rAng="0" ptsTypes="AA">
                                      <p:cBhvr>
                                        <p:cTn id="78" dur="2000" fill="hold"/>
                                        <p:tgtEl>
                                          <p:spTgt spid="44"/>
                                        </p:tgtEl>
                                        <p:attrNameLst>
                                          <p:attrName>ppt_x</p:attrName>
                                          <p:attrName>ppt_y</p:attrName>
                                        </p:attrNameLst>
                                      </p:cBhvr>
                                      <p:rCtr x="11000" y="-4600"/>
                                    </p:animMotion>
                                  </p:childTnLst>
                                </p:cTn>
                              </p:par>
                              <p:par>
                                <p:cTn id="79" presetID="3" presetClass="entr" presetSubtype="10" fill="hold" grpId="0" nodeType="withEffect">
                                  <p:stCondLst>
                                    <p:cond delay="0"/>
                                  </p:stCondLst>
                                  <p:childTnLst>
                                    <p:set>
                                      <p:cBhvr>
                                        <p:cTn id="80" dur="1" fill="hold">
                                          <p:stCondLst>
                                            <p:cond delay="0"/>
                                          </p:stCondLst>
                                        </p:cTn>
                                        <p:tgtEl>
                                          <p:spTgt spid="10"/>
                                        </p:tgtEl>
                                        <p:attrNameLst>
                                          <p:attrName>style.visibility</p:attrName>
                                        </p:attrNameLst>
                                      </p:cBhvr>
                                      <p:to>
                                        <p:strVal val="visible"/>
                                      </p:to>
                                    </p:set>
                                    <p:animEffect transition="in" filter="blinds(horizontal)">
                                      <p:cBhvr>
                                        <p:cTn id="81" dur="500"/>
                                        <p:tgtEl>
                                          <p:spTgt spid="10"/>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11"/>
                                        </p:tgtEl>
                                        <p:attrNameLst>
                                          <p:attrName>style.visibility</p:attrName>
                                        </p:attrNameLst>
                                      </p:cBhvr>
                                      <p:to>
                                        <p:strVal val="visible"/>
                                      </p:to>
                                    </p:set>
                                    <p:animEffect transition="in" filter="blinds(horizontal)">
                                      <p:cBhvr>
                                        <p:cTn id="84" dur="500"/>
                                        <p:tgtEl>
                                          <p:spTgt spid="11"/>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blinds(horizontal)">
                                      <p:cBhvr>
                                        <p:cTn id="87" dur="500"/>
                                        <p:tgtEl>
                                          <p:spTgt spid="12"/>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13"/>
                                        </p:tgtEl>
                                        <p:attrNameLst>
                                          <p:attrName>style.visibility</p:attrName>
                                        </p:attrNameLst>
                                      </p:cBhvr>
                                      <p:to>
                                        <p:strVal val="visible"/>
                                      </p:to>
                                    </p:set>
                                    <p:animEffect transition="in" filter="blinds(horizontal)">
                                      <p:cBhvr>
                                        <p:cTn id="90" dur="500"/>
                                        <p:tgtEl>
                                          <p:spTgt spid="13"/>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grpId="0" nodeType="clickEffect">
                                  <p:stCondLst>
                                    <p:cond delay="0"/>
                                  </p:stCondLst>
                                  <p:childTnLst>
                                    <p:set>
                                      <p:cBhvr>
                                        <p:cTn id="94" dur="1" fill="hold">
                                          <p:stCondLst>
                                            <p:cond delay="0"/>
                                          </p:stCondLst>
                                        </p:cTn>
                                        <p:tgtEl>
                                          <p:spTgt spid="17"/>
                                        </p:tgtEl>
                                        <p:attrNameLst>
                                          <p:attrName>style.visibility</p:attrName>
                                        </p:attrNameLst>
                                      </p:cBhvr>
                                      <p:to>
                                        <p:strVal val="visible"/>
                                      </p:to>
                                    </p:set>
                                    <p:animEffect transition="in" filter="blinds(horizontal)">
                                      <p:cBhvr>
                                        <p:cTn id="95" dur="500"/>
                                        <p:tgtEl>
                                          <p:spTgt spid="17"/>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grpId="0" nodeType="clickEffect">
                                  <p:stCondLst>
                                    <p:cond delay="0"/>
                                  </p:stCondLst>
                                  <p:childTnLst>
                                    <p:set>
                                      <p:cBhvr>
                                        <p:cTn id="99" dur="1" fill="hold">
                                          <p:stCondLst>
                                            <p:cond delay="0"/>
                                          </p:stCondLst>
                                        </p:cTn>
                                        <p:tgtEl>
                                          <p:spTgt spid="14"/>
                                        </p:tgtEl>
                                        <p:attrNameLst>
                                          <p:attrName>style.visibility</p:attrName>
                                        </p:attrNameLst>
                                      </p:cBhvr>
                                      <p:to>
                                        <p:strVal val="visible"/>
                                      </p:to>
                                    </p:set>
                                    <p:animEffect transition="in" filter="blinds(horizontal)">
                                      <p:cBhvr>
                                        <p:cTn id="100" dur="500"/>
                                        <p:tgtEl>
                                          <p:spTgt spid="14"/>
                                        </p:tgtEl>
                                      </p:cBhvr>
                                    </p:animEffect>
                                  </p:childTnLst>
                                  <p:subTnLst>
                                    <p:audio>
                                      <p:cMediaNode>
                                        <p:cTn display="0" masterRel="sameClick">
                                          <p:stCondLst>
                                            <p:cond evt="begin" delay="0">
                                              <p:tn val="98"/>
                                            </p:cond>
                                          </p:stCondLst>
                                          <p:endCondLst>
                                            <p:cond evt="onStopAudio" delay="0">
                                              <p:tgtEl>
                                                <p:sldTgt/>
                                              </p:tgtEl>
                                            </p:cond>
                                          </p:endCondLst>
                                        </p:cTn>
                                        <p:tgtEl>
                                          <p:sndTgt r:embed="rId4" name="click.wav"/>
                                        </p:tgtEl>
                                      </p:cMediaNode>
                                    </p:audio>
                                  </p:subTnLst>
                                </p:cTn>
                              </p:par>
                            </p:childTnLst>
                          </p:cTn>
                        </p:par>
                      </p:childTnLst>
                    </p:cTn>
                  </p:par>
                  <p:par>
                    <p:cTn id="101" fill="hold">
                      <p:stCondLst>
                        <p:cond delay="indefinite"/>
                      </p:stCondLst>
                      <p:childTnLst>
                        <p:par>
                          <p:cTn id="102" fill="hold">
                            <p:stCondLst>
                              <p:cond delay="0"/>
                            </p:stCondLst>
                            <p:childTnLst>
                              <p:par>
                                <p:cTn id="103" presetID="3" presetClass="entr" presetSubtype="10" fill="hold" grpId="0" nodeType="click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blinds(horizontal)">
                                      <p:cBhvr>
                                        <p:cTn id="105" dur="500"/>
                                        <p:tgtEl>
                                          <p:spTgt spid="21"/>
                                        </p:tgtEl>
                                      </p:cBhvr>
                                    </p:animEffect>
                                  </p:childTnLst>
                                </p:cTn>
                              </p:par>
                            </p:childTnLst>
                          </p:cTn>
                        </p:par>
                      </p:childTnLst>
                    </p:cTn>
                  </p:par>
                  <p:par>
                    <p:cTn id="106" fill="hold">
                      <p:stCondLst>
                        <p:cond delay="indefinite"/>
                      </p:stCondLst>
                      <p:childTnLst>
                        <p:par>
                          <p:cTn id="107" fill="hold">
                            <p:stCondLst>
                              <p:cond delay="0"/>
                            </p:stCondLst>
                            <p:childTnLst>
                              <p:par>
                                <p:cTn id="108" presetID="3" presetClass="entr" presetSubtype="10" fill="hold" grpId="0" nodeType="clickEffect">
                                  <p:stCondLst>
                                    <p:cond delay="0"/>
                                  </p:stCondLst>
                                  <p:childTnLst>
                                    <p:set>
                                      <p:cBhvr>
                                        <p:cTn id="109" dur="1" fill="hold">
                                          <p:stCondLst>
                                            <p:cond delay="0"/>
                                          </p:stCondLst>
                                        </p:cTn>
                                        <p:tgtEl>
                                          <p:spTgt spid="15"/>
                                        </p:tgtEl>
                                        <p:attrNameLst>
                                          <p:attrName>style.visibility</p:attrName>
                                        </p:attrNameLst>
                                      </p:cBhvr>
                                      <p:to>
                                        <p:strVal val="visible"/>
                                      </p:to>
                                    </p:set>
                                    <p:animEffect transition="in" filter="blinds(horizontal)">
                                      <p:cBhvr>
                                        <p:cTn id="110" dur="500"/>
                                        <p:tgtEl>
                                          <p:spTgt spid="15"/>
                                        </p:tgtEl>
                                      </p:cBhvr>
                                    </p:animEffect>
                                  </p:childTnLst>
                                  <p:subTnLst>
                                    <p:audio>
                                      <p:cMediaNode>
                                        <p:cTn display="0" masterRel="sameClick">
                                          <p:stCondLst>
                                            <p:cond evt="begin" delay="0">
                                              <p:tn val="108"/>
                                            </p:cond>
                                          </p:stCondLst>
                                          <p:endCondLst>
                                            <p:cond evt="onStopAudio" delay="0">
                                              <p:tgtEl>
                                                <p:sldTgt/>
                                              </p:tgtEl>
                                            </p:cond>
                                          </p:endCondLst>
                                        </p:cTn>
                                        <p:tgtEl>
                                          <p:sndTgt r:embed="rId4" name="click.wav"/>
                                        </p:tgtEl>
                                      </p:cMediaNode>
                                    </p:audio>
                                  </p:subTnLst>
                                </p:cTn>
                              </p:par>
                            </p:childTnLst>
                          </p:cTn>
                        </p:par>
                      </p:childTnLst>
                    </p:cTn>
                  </p:par>
                  <p:par>
                    <p:cTn id="111" fill="hold">
                      <p:stCondLst>
                        <p:cond delay="indefinite"/>
                      </p:stCondLst>
                      <p:childTnLst>
                        <p:par>
                          <p:cTn id="112" fill="hold">
                            <p:stCondLst>
                              <p:cond delay="0"/>
                            </p:stCondLst>
                            <p:childTnLst>
                              <p:par>
                                <p:cTn id="113" presetID="3" presetClass="entr" presetSubtype="10" fill="hold" grpId="0" nodeType="clickEffect">
                                  <p:stCondLst>
                                    <p:cond delay="0"/>
                                  </p:stCondLst>
                                  <p:childTnLst>
                                    <p:set>
                                      <p:cBhvr>
                                        <p:cTn id="114" dur="1" fill="hold">
                                          <p:stCondLst>
                                            <p:cond delay="0"/>
                                          </p:stCondLst>
                                        </p:cTn>
                                        <p:tgtEl>
                                          <p:spTgt spid="22"/>
                                        </p:tgtEl>
                                        <p:attrNameLst>
                                          <p:attrName>style.visibility</p:attrName>
                                        </p:attrNameLst>
                                      </p:cBhvr>
                                      <p:to>
                                        <p:strVal val="visible"/>
                                      </p:to>
                                    </p:set>
                                    <p:animEffect transition="in" filter="blinds(horizontal)">
                                      <p:cBhvr>
                                        <p:cTn id="115" dur="500"/>
                                        <p:tgtEl>
                                          <p:spTgt spid="22"/>
                                        </p:tgtEl>
                                      </p:cBhvr>
                                    </p:animEffect>
                                  </p:childTnLst>
                                </p:cTn>
                              </p:par>
                            </p:childTnLst>
                          </p:cTn>
                        </p:par>
                      </p:childTnLst>
                    </p:cTn>
                  </p:par>
                  <p:par>
                    <p:cTn id="116" fill="hold">
                      <p:stCondLst>
                        <p:cond delay="indefinite"/>
                      </p:stCondLst>
                      <p:childTnLst>
                        <p:par>
                          <p:cTn id="117" fill="hold">
                            <p:stCondLst>
                              <p:cond delay="0"/>
                            </p:stCondLst>
                            <p:childTnLst>
                              <p:par>
                                <p:cTn id="118" presetID="3" presetClass="entr" presetSubtype="10" fill="hold" grpId="0" nodeType="clickEffect">
                                  <p:stCondLst>
                                    <p:cond delay="0"/>
                                  </p:stCondLst>
                                  <p:childTnLst>
                                    <p:set>
                                      <p:cBhvr>
                                        <p:cTn id="119" dur="1" fill="hold">
                                          <p:stCondLst>
                                            <p:cond delay="0"/>
                                          </p:stCondLst>
                                        </p:cTn>
                                        <p:tgtEl>
                                          <p:spTgt spid="16"/>
                                        </p:tgtEl>
                                        <p:attrNameLst>
                                          <p:attrName>style.visibility</p:attrName>
                                        </p:attrNameLst>
                                      </p:cBhvr>
                                      <p:to>
                                        <p:strVal val="visible"/>
                                      </p:to>
                                    </p:set>
                                    <p:animEffect transition="in" filter="blinds(horizontal)">
                                      <p:cBhvr>
                                        <p:cTn id="120" dur="500"/>
                                        <p:tgtEl>
                                          <p:spTgt spid="16"/>
                                        </p:tgtEl>
                                      </p:cBhvr>
                                    </p:animEffect>
                                  </p:childTnLst>
                                  <p:subTnLst>
                                    <p:audio>
                                      <p:cMediaNode>
                                        <p:cTn display="0" masterRel="sameClick">
                                          <p:stCondLst>
                                            <p:cond evt="begin" delay="0">
                                              <p:tn val="118"/>
                                            </p:cond>
                                          </p:stCondLst>
                                          <p:endCondLst>
                                            <p:cond evt="onStopAudio" delay="0">
                                              <p:tgtEl>
                                                <p:sldTgt/>
                                              </p:tgtEl>
                                            </p:cond>
                                          </p:endCondLst>
                                        </p:cTn>
                                        <p:tgtEl>
                                          <p:sndTgt r:embed="rId4" name="click.wav"/>
                                        </p:tgtEl>
                                      </p:cMediaNode>
                                    </p:audio>
                                  </p:sub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grpId="0" nodeType="clickEffect">
                                  <p:stCondLst>
                                    <p:cond delay="0"/>
                                  </p:stCondLst>
                                  <p:childTnLst>
                                    <p:set>
                                      <p:cBhvr>
                                        <p:cTn id="124" dur="1" fill="hold">
                                          <p:stCondLst>
                                            <p:cond delay="0"/>
                                          </p:stCondLst>
                                        </p:cTn>
                                        <p:tgtEl>
                                          <p:spTgt spid="47"/>
                                        </p:tgtEl>
                                        <p:attrNameLst>
                                          <p:attrName>style.visibility</p:attrName>
                                        </p:attrNameLst>
                                      </p:cBhvr>
                                      <p:to>
                                        <p:strVal val="visible"/>
                                      </p:to>
                                    </p:set>
                                    <p:animEffect transition="in" filter="blinds(horizontal)">
                                      <p:cBhvr>
                                        <p:cTn id="125" dur="500"/>
                                        <p:tgtEl>
                                          <p:spTgt spid="47"/>
                                        </p:tgtEl>
                                      </p:cBhvr>
                                    </p:animEffect>
                                  </p:childTnLst>
                                </p:cTn>
                              </p:par>
                            </p:childTnLst>
                          </p:cTn>
                        </p:par>
                      </p:childTnLst>
                    </p:cTn>
                  </p:par>
                  <p:par>
                    <p:cTn id="126" fill="hold">
                      <p:stCondLst>
                        <p:cond delay="indefinite"/>
                      </p:stCondLst>
                      <p:childTnLst>
                        <p:par>
                          <p:cTn id="127" fill="hold">
                            <p:stCondLst>
                              <p:cond delay="0"/>
                            </p:stCondLst>
                            <p:childTnLst>
                              <p:par>
                                <p:cTn id="128" presetID="3" presetClass="entr" presetSubtype="10" fill="hold" grpId="0" nodeType="clickEffect">
                                  <p:stCondLst>
                                    <p:cond delay="0"/>
                                  </p:stCondLst>
                                  <p:childTnLst>
                                    <p:set>
                                      <p:cBhvr>
                                        <p:cTn id="129" dur="1" fill="hold">
                                          <p:stCondLst>
                                            <p:cond delay="0"/>
                                          </p:stCondLst>
                                        </p:cTn>
                                        <p:tgtEl>
                                          <p:spTgt spid="19"/>
                                        </p:tgtEl>
                                        <p:attrNameLst>
                                          <p:attrName>style.visibility</p:attrName>
                                        </p:attrNameLst>
                                      </p:cBhvr>
                                      <p:to>
                                        <p:strVal val="visible"/>
                                      </p:to>
                                    </p:set>
                                    <p:animEffect transition="in" filter="blinds(horizontal)">
                                      <p:cBhvr>
                                        <p:cTn id="130" dur="500"/>
                                        <p:tgtEl>
                                          <p:spTgt spid="19"/>
                                        </p:tgtEl>
                                      </p:cBhvr>
                                    </p:animEffect>
                                  </p:childTnLst>
                                  <p:subTnLst>
                                    <p:audio>
                                      <p:cMediaNode>
                                        <p:cTn display="0" masterRel="sameClick">
                                          <p:stCondLst>
                                            <p:cond evt="begin" delay="0">
                                              <p:tn val="128"/>
                                            </p:cond>
                                          </p:stCondLst>
                                          <p:endCondLst>
                                            <p:cond evt="onStopAudio" delay="0">
                                              <p:tgtEl>
                                                <p:sldTgt/>
                                              </p:tgtEl>
                                            </p:cond>
                                          </p:endCondLst>
                                        </p:cTn>
                                        <p:tgtEl>
                                          <p:sndTgt r:embed="rId4"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2" grpId="0" animBg="1"/>
      <p:bldP spid="11" grpId="0" animBg="1"/>
      <p:bldP spid="2" grpId="0"/>
      <p:bldP spid="2" grpId="1"/>
      <p:bldP spid="3" grpId="0"/>
      <p:bldP spid="3" grpId="1"/>
      <p:bldP spid="14" grpId="0" animBg="1"/>
      <p:bldP spid="15" grpId="0" animBg="1"/>
      <p:bldP spid="16" grpId="0" animBg="1"/>
      <p:bldP spid="17" grpId="0"/>
      <p:bldP spid="19" grpId="0" animBg="1"/>
      <p:bldP spid="21" grpId="0"/>
      <p:bldP spid="22" grpId="0"/>
      <p:bldP spid="34" grpId="0"/>
      <p:bldP spid="34" grpId="1"/>
      <p:bldP spid="38" grpId="0"/>
      <p:bldP spid="38" grpId="1"/>
      <p:bldP spid="39" grpId="0"/>
      <p:bldP spid="39" grpId="1"/>
      <p:bldP spid="41" grpId="0"/>
      <p:bldP spid="41" grpId="1"/>
      <p:bldP spid="42" grpId="0"/>
      <p:bldP spid="42" grpId="1"/>
      <p:bldP spid="44" grpId="0"/>
      <p:bldP spid="44" grpId="1"/>
      <p:bldP spid="45" grpId="0"/>
      <p:bldP spid="45" grpId="1"/>
      <p:bldP spid="47"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4ba9e00e-a32e-4715-9579-32ab5b3e30ac}"/>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1265</Words>
  <Application>Microsoft Office PowerPoint</Application>
  <PresentationFormat>全屏显示(4:3)</PresentationFormat>
  <Paragraphs>333</Paragraphs>
  <Slides>15</Slides>
  <Notes>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15</vt:i4>
      </vt:variant>
    </vt:vector>
  </HeadingPairs>
  <TitlesOfParts>
    <vt:vector size="26" baseType="lpstr">
      <vt:lpstr>黑体</vt:lpstr>
      <vt:lpstr>宋体</vt:lpstr>
      <vt:lpstr>微软雅黑</vt:lpstr>
      <vt:lpstr>Arial</vt:lpstr>
      <vt:lpstr>Arial Black</vt:lpstr>
      <vt:lpstr>Calibri</vt:lpstr>
      <vt:lpstr>Comic Sans MS</vt:lpstr>
      <vt:lpstr>Jokerman</vt:lpstr>
      <vt:lpstr>Times New Roman</vt:lpstr>
      <vt:lpstr>Verdana</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2020-06-26T15:58:00Z</dcterms:created>
  <dcterms:modified xsi:type="dcterms:W3CDTF">2023-01-16T23:36:40Z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E3404633181B4D41B328BBEB80E9AA62</vt:lpwstr>
  </property>
  <property fmtid="{A09F084E-AD41-489F-8076-AA5BE3082BCA}" pid="100">
    <vt:ui4>5</vt:ui4>
  </property>
  <property fmtid="{64440492-4C8B-11D1-8B70-080036B11A03}" pid="11">
    <vt:lpwstr>www.2ppt.com-爱PPT提供资源下载</vt:lpwstr>
  </property>
</Properties>
</file>