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notesSlides/notesSlide1.xml" ContentType="application/vnd.openxmlformats-officedocument.presentationml.notesSlide+xml"/>
  <Override PartName="/ppt/tags/tag58.xml" ContentType="application/vnd.openxmlformats-officedocument.presentationml.tags+xml"/>
  <Override PartName="/ppt/notesSlides/notesSlide2.xml" ContentType="application/vnd.openxmlformats-officedocument.presentationml.notesSlide+xml"/>
  <Override PartName="/ppt/tags/tag59.xml" ContentType="application/vnd.openxmlformats-officedocument.presentationml.tags+xml"/>
  <Override PartName="/ppt/notesSlides/notesSlide3.xml" ContentType="application/vnd.openxmlformats-officedocument.presentationml.notesSlide+xml"/>
  <Override PartName="/ppt/tags/tag60.xml" ContentType="application/vnd.openxmlformats-officedocument.presentationml.tags+xml"/>
  <Override PartName="/ppt/notesSlides/notesSlide4.xml" ContentType="application/vnd.openxmlformats-officedocument.presentationml.notesSlide+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notesSlides/notesSlide7.xml" ContentType="application/vnd.openxmlformats-officedocument.presentationml.notesSlide+xml"/>
  <Override PartName="/ppt/tags/tag64.xml" ContentType="application/vnd.openxmlformats-officedocument.presentationml.tags+xml"/>
  <Override PartName="/ppt/notesSlides/notesSlide8.xml" ContentType="application/vnd.openxmlformats-officedocument.presentationml.notesSlide+xml"/>
  <Override PartName="/ppt/tags/tag65.xml" ContentType="application/vnd.openxmlformats-officedocument.presentationml.tags+xml"/>
  <Override PartName="/ppt/notesSlides/notesSlide9.xml" ContentType="application/vnd.openxmlformats-officedocument.presentationml.notesSlide+xml"/>
  <Override PartName="/ppt/tags/tag66.xml" ContentType="application/vnd.openxmlformats-officedocument.presentationml.tags+xml"/>
  <Override PartName="/ppt/notesSlides/notesSlide10.xml" ContentType="application/vnd.openxmlformats-officedocument.presentationml.notesSlide+xml"/>
  <Override PartName="/ppt/tags/tag67.xml" ContentType="application/vnd.openxmlformats-officedocument.presentationml.tags+xml"/>
  <Override PartName="/ppt/notesSlides/notesSlide11.xml" ContentType="application/vnd.openxmlformats-officedocument.presentationml.notesSlide+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notesSlides/notesSlide15.xml" ContentType="application/vnd.openxmlformats-officedocument.presentationml.notesSlide+xml"/>
  <Override PartName="/ppt/tags/tag72.xml" ContentType="application/vnd.openxmlformats-officedocument.presentationml.tags+xml"/>
  <Override PartName="/ppt/notesSlides/notesSlide16.xml" ContentType="application/vnd.openxmlformats-officedocument.presentationml.notesSlide+xml"/>
  <Override PartName="/ppt/tags/tag73.xml" ContentType="application/vnd.openxmlformats-officedocument.presentationml.tags+xml"/>
  <Override PartName="/ppt/notesSlides/notesSlide17.xml" ContentType="application/vnd.openxmlformats-officedocument.presentationml.notesSlide+xml"/>
  <Override PartName="/ppt/tags/tag74.xml" ContentType="application/vnd.openxmlformats-officedocument.presentationml.tags+xml"/>
  <Override PartName="/ppt/notesSlides/notesSlide18.xml" ContentType="application/vnd.openxmlformats-officedocument.presentationml.notesSlide+xml"/>
  <Override PartName="/ppt/tags/tag75.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60" r:id="rId4"/>
    <p:sldId id="258" r:id="rId5"/>
    <p:sldId id="263" r:id="rId6"/>
    <p:sldId id="264" r:id="rId7"/>
    <p:sldId id="272" r:id="rId8"/>
    <p:sldId id="261" r:id="rId9"/>
    <p:sldId id="265" r:id="rId10"/>
    <p:sldId id="266" r:id="rId11"/>
    <p:sldId id="273" r:id="rId12"/>
    <p:sldId id="262" r:id="rId13"/>
    <p:sldId id="267" r:id="rId14"/>
    <p:sldId id="271" r:id="rId15"/>
    <p:sldId id="274" r:id="rId16"/>
    <p:sldId id="268" r:id="rId17"/>
    <p:sldId id="269" r:id="rId18"/>
    <p:sldId id="270" r:id="rId19"/>
    <p:sldId id="27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2F12"/>
    <a:srgbClr val="FFFFFF"/>
    <a:srgbClr val="EC541C"/>
    <a:srgbClr val="201005"/>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7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2023-01-11</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2023-01-11</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6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6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0.xml"/><Relationship Id="rId5" Type="http://schemas.openxmlformats.org/officeDocument/2006/relationships/image" Target="../media/image15.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image" Target="../media/image12.jpeg"/><Relationship Id="rId5" Type="http://schemas.openxmlformats.org/officeDocument/2006/relationships/image" Target="../media/image16.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1.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7.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4.xml"/><Relationship Id="rId5" Type="http://schemas.openxmlformats.org/officeDocument/2006/relationships/image" Target="../media/image8.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6157278" y="2134870"/>
            <a:ext cx="5032375" cy="1014730"/>
          </a:xfrm>
          <a:prstGeom prst="rect">
            <a:avLst/>
          </a:prstGeom>
          <a:noFill/>
        </p:spPr>
        <p:txBody>
          <a:bodyPr wrap="square" rtlCol="0">
            <a:spAutoFit/>
          </a:bodyPr>
          <a:lstStyle/>
          <a:p>
            <a:pPr algn="dist"/>
            <a:r>
              <a:rPr lang="zh-CN" altLang="en-US" sz="6000">
                <a:solidFill>
                  <a:srgbClr val="4C2F12"/>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cs typeface="阿里巴巴普惠体 M" panose="00020600040101010101" charset="-122"/>
              </a:rPr>
              <a:t>感恩节快乐</a:t>
            </a:r>
          </a:p>
        </p:txBody>
      </p:sp>
      <p:sp>
        <p:nvSpPr>
          <p:cNvPr id="17" name="文本框 16"/>
          <p:cNvSpPr txBox="1"/>
          <p:nvPr/>
        </p:nvSpPr>
        <p:spPr>
          <a:xfrm>
            <a:off x="6085209" y="3149840"/>
            <a:ext cx="5177783" cy="460375"/>
          </a:xfrm>
          <a:prstGeom prst="rect">
            <a:avLst/>
          </a:prstGeom>
          <a:noFill/>
        </p:spPr>
        <p:txBody>
          <a:bodyPr wrap="square" rtlCol="0">
            <a:spAutoFit/>
          </a:bodyPr>
          <a:lstStyle/>
          <a:p>
            <a:pPr algn="ctr"/>
            <a:r>
              <a:rPr lang="en-US" altLang="zh-CN" sz="2400" b="1" spc="600" dirty="0">
                <a:solidFill>
                  <a:srgbClr val="4C2F12"/>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THANKSGIVING DAY</a:t>
            </a:r>
          </a:p>
        </p:txBody>
      </p:sp>
      <p:sp>
        <p:nvSpPr>
          <p:cNvPr id="18" name="文本框 17"/>
          <p:cNvSpPr txBox="1"/>
          <p:nvPr/>
        </p:nvSpPr>
        <p:spPr>
          <a:xfrm>
            <a:off x="5501979" y="3611488"/>
            <a:ext cx="6344243" cy="705258"/>
          </a:xfrm>
          <a:prstGeom prst="rect">
            <a:avLst/>
          </a:prstGeom>
          <a:noFill/>
        </p:spPr>
        <p:txBody>
          <a:bodyPr wrap="square" rtlCol="0">
            <a:spAutoFit/>
          </a:bodyPr>
          <a:lstStyle/>
          <a:p>
            <a:pPr algn="ctr">
              <a:lnSpc>
                <a:spcPct val="150000"/>
              </a:lnSpc>
            </a:pPr>
            <a:r>
              <a:rPr lang="en-US" altLang="zh-CN" sz="1400" dirty="0">
                <a:solidFill>
                  <a:srgbClr val="4C2F12"/>
                </a:solidFill>
                <a:ea typeface="宋体" panose="02010600030101010101" pitchFamily="2" charset="-122"/>
              </a:rPr>
              <a:t>Lorem ipsum dolor sit amet, Lorem dolor sit Lorem ipsum dolor sit </a:t>
            </a:r>
            <a:r>
              <a:rPr lang="en-US" altLang="zh-CN" sz="1400" dirty="0" err="1">
                <a:solidFill>
                  <a:srgbClr val="4C2F12"/>
                </a:solidFill>
                <a:ea typeface="宋体" panose="02010600030101010101" pitchFamily="2" charset="-122"/>
              </a:rPr>
              <a:t>amet</a:t>
            </a:r>
            <a:r>
              <a:rPr lang="en-US" altLang="zh-CN" sz="1400" dirty="0">
                <a:solidFill>
                  <a:srgbClr val="4C2F12"/>
                </a:solidFill>
                <a:ea typeface="宋体" panose="02010600030101010101" pitchFamily="2" charset="-122"/>
              </a:rPr>
              <a:t>, c</a:t>
            </a:r>
          </a:p>
          <a:p>
            <a:pPr algn="ctr">
              <a:lnSpc>
                <a:spcPct val="150000"/>
              </a:lnSpc>
            </a:pPr>
            <a:r>
              <a:rPr lang="en-US" altLang="zh-CN" sz="1400" dirty="0" err="1">
                <a:solidFill>
                  <a:srgbClr val="4C2F12"/>
                </a:solidFill>
                <a:ea typeface="宋体" panose="02010600030101010101" pitchFamily="2" charset="-122"/>
              </a:rPr>
              <a:t>onsectetur</a:t>
            </a:r>
            <a:r>
              <a:rPr lang="en-US" altLang="zh-CN" sz="1400" dirty="0">
                <a:solidFill>
                  <a:srgbClr val="4C2F12"/>
                </a:solidFill>
                <a:ea typeface="宋体" panose="02010600030101010101" pitchFamily="2" charset="-122"/>
              </a:rPr>
              <a:t>. ipsum dolor , </a:t>
            </a:r>
            <a:r>
              <a:rPr lang="en-US" altLang="zh-CN" sz="1400" dirty="0" err="1">
                <a:solidFill>
                  <a:srgbClr val="4C2F12"/>
                </a:solidFill>
                <a:ea typeface="宋体" panose="02010600030101010101" pitchFamily="2" charset="-122"/>
              </a:rPr>
              <a:t>consectetur</a:t>
            </a:r>
            <a:r>
              <a:rPr lang="en-US" altLang="zh-CN" sz="1400" dirty="0">
                <a:solidFill>
                  <a:srgbClr val="4C2F12"/>
                </a:solidFill>
                <a:ea typeface="宋体" panose="02010600030101010101" pitchFamily="2" charset="-122"/>
              </a:rPr>
              <a:t>. ipsum dolor</a:t>
            </a:r>
          </a:p>
        </p:txBody>
      </p:sp>
      <p:sp>
        <p:nvSpPr>
          <p:cNvPr id="9" name="文本框 8"/>
          <p:cNvSpPr txBox="1"/>
          <p:nvPr/>
        </p:nvSpPr>
        <p:spPr>
          <a:xfrm>
            <a:off x="8011160" y="4481195"/>
            <a:ext cx="1935145" cy="369332"/>
          </a:xfrm>
          <a:prstGeom prst="rect">
            <a:avLst/>
          </a:prstGeom>
          <a:noFill/>
        </p:spPr>
        <p:txBody>
          <a:bodyPr wrap="none" rtlCol="0" anchor="t">
            <a:spAutoFit/>
          </a:bodyPr>
          <a:lstStyle/>
          <a:p>
            <a:r>
              <a:rPr lang="zh-CN" altLang="en-US" smtClean="0">
                <a:solidFill>
                  <a:srgbClr val="4C2F12"/>
                </a:solidFill>
                <a:latin typeface="阿里巴巴普惠体 M" panose="00020600040101010101" charset="-122"/>
                <a:ea typeface="阿里巴巴普惠体 M" panose="00020600040101010101" charset="-122"/>
                <a:sym typeface="+mn-ea"/>
              </a:rPr>
              <a:t>汇报人：</a:t>
            </a:r>
            <a:r>
              <a:rPr lang="en-US" altLang="zh-CN" smtClean="0">
                <a:solidFill>
                  <a:srgbClr val="4C2F12"/>
                </a:solidFill>
                <a:latin typeface="阿里巴巴普惠体 M" panose="00020600040101010101" charset="-122"/>
                <a:ea typeface="阿里巴巴普惠体 M" panose="00020600040101010101" charset="-122"/>
                <a:sym typeface="+mn-ea"/>
              </a:rPr>
              <a:t>PPT818</a:t>
            </a:r>
            <a:endParaRPr lang="en-US" altLang="zh-CN">
              <a:solidFill>
                <a:srgbClr val="4C2F12"/>
              </a:solidFill>
              <a:latin typeface="阿里巴巴普惠体 M" panose="00020600040101010101" charset="-122"/>
              <a:ea typeface="阿里巴巴普惠体 M" panose="00020600040101010101" charset="-122"/>
              <a:sym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grpSp>
        <p:nvGrpSpPr>
          <p:cNvPr id="24630" name="组合 65"/>
          <p:cNvGrpSpPr/>
          <p:nvPr/>
        </p:nvGrpSpPr>
        <p:grpSpPr>
          <a:xfrm>
            <a:off x="661353" y="4924743"/>
            <a:ext cx="1804987" cy="511175"/>
            <a:chOff x="0" y="0"/>
            <a:chExt cx="1804535" cy="510342"/>
          </a:xfrm>
        </p:grpSpPr>
        <p:sp>
          <p:nvSpPr>
            <p:cNvPr id="24631" name="矩形 66"/>
            <p:cNvSpPr/>
            <p:nvPr/>
          </p:nvSpPr>
          <p:spPr>
            <a:xfrm>
              <a:off x="0" y="0"/>
              <a:ext cx="1804535" cy="510342"/>
            </a:xfrm>
            <a:prstGeom prst="rect">
              <a:avLst/>
            </a:prstGeom>
            <a:solidFill>
              <a:srgbClr val="4C2F12"/>
            </a:solidFill>
            <a:ln w="9525">
              <a:noFill/>
            </a:ln>
          </p:spPr>
          <p:txBody>
            <a:bodyPr anchor="ctr"/>
            <a:lstStyle/>
            <a:p>
              <a:pPr algn="ctr"/>
              <a:endParaRPr>
                <a:solidFill>
                  <a:srgbClr val="FFFFFF"/>
                </a:solidFill>
                <a:latin typeface="阿里巴巴普惠体 M" panose="00020600040101010101" charset="-122"/>
                <a:ea typeface="阿里巴巴普惠体 M" panose="00020600040101010101" charset="-122"/>
                <a:sym typeface="微软雅黑" panose="020B0503020204020204" charset="-122"/>
              </a:endParaRPr>
            </a:p>
          </p:txBody>
        </p:sp>
        <p:sp>
          <p:nvSpPr>
            <p:cNvPr id="24632" name="矩形 67"/>
            <p:cNvSpPr/>
            <p:nvPr/>
          </p:nvSpPr>
          <p:spPr>
            <a:xfrm>
              <a:off x="296973" y="55116"/>
              <a:ext cx="1198580" cy="398130"/>
            </a:xfrm>
            <a:prstGeom prst="rect">
              <a:avLst/>
            </a:prstGeom>
            <a:noFill/>
            <a:ln w="9525">
              <a:noFill/>
            </a:ln>
          </p:spPr>
          <p:txBody>
            <a:bodyPr wrap="none">
              <a:spAutoFit/>
            </a:bodyPr>
            <a:lstStyle/>
            <a:p>
              <a:r>
                <a:rPr lang="zh-CN" altLang="en-US" sz="2000" dirty="0">
                  <a:solidFill>
                    <a:schemeClr val="bg1"/>
                  </a:solidFill>
                  <a:latin typeface="阿里巴巴普惠体 M" panose="00020600040101010101" charset="-122"/>
                  <a:ea typeface="阿里巴巴普惠体 M" panose="00020600040101010101" charset="-122"/>
                  <a:sym typeface="微软雅黑" panose="020B0503020204020204" charset="-122"/>
                </a:rPr>
                <a:t>添加标题</a:t>
              </a:r>
              <a:endParaRPr lang="en-US" altLang="zh-CN" sz="2000" dirty="0">
                <a:solidFill>
                  <a:schemeClr val="bg1"/>
                </a:solidFill>
                <a:latin typeface="阿里巴巴普惠体 M" panose="00020600040101010101" charset="-122"/>
                <a:ea typeface="阿里巴巴普惠体 M" panose="00020600040101010101" charset="-122"/>
                <a:sym typeface="微软雅黑" panose="020B0503020204020204" charset="-122"/>
              </a:endParaRPr>
            </a:p>
          </p:txBody>
        </p:sp>
      </p:grpSp>
      <p:sp>
        <p:nvSpPr>
          <p:cNvPr id="24633" name="矩形 68"/>
          <p:cNvSpPr/>
          <p:nvPr/>
        </p:nvSpPr>
        <p:spPr>
          <a:xfrm>
            <a:off x="597853" y="5539423"/>
            <a:ext cx="10882312" cy="645160"/>
          </a:xfrm>
          <a:prstGeom prst="rect">
            <a:avLst/>
          </a:prstGeom>
          <a:noFill/>
          <a:ln w="9525">
            <a:noFill/>
          </a:ln>
        </p:spPr>
        <p:txBody>
          <a:bodyPr wrap="square">
            <a:spAutoFit/>
          </a:bodyPr>
          <a:lstStyle/>
          <a:p>
            <a:pPr algn="just"/>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请在此输入您的文字内容请在此输入您的文字内容请在此输入您的文字内容请在此输入您的文字内容请在此输入您的文字内容请在此输入您的文字内容请在此输入您的文字内容请在此输入您的</a:t>
            </a:r>
          </a:p>
        </p:txBody>
      </p:sp>
      <p:grpSp>
        <p:nvGrpSpPr>
          <p:cNvPr id="3" name="组合 2"/>
          <p:cNvGrpSpPr/>
          <p:nvPr/>
        </p:nvGrpSpPr>
        <p:grpSpPr>
          <a:xfrm>
            <a:off x="4533265" y="1687830"/>
            <a:ext cx="3125470" cy="3018155"/>
            <a:chOff x="2670" y="3579"/>
            <a:chExt cx="4082" cy="4082"/>
          </a:xfrm>
        </p:grpSpPr>
        <p:sp>
          <p:nvSpPr>
            <p:cNvPr id="4" name="菱形 3"/>
            <p:cNvSpPr/>
            <p:nvPr/>
          </p:nvSpPr>
          <p:spPr>
            <a:xfrm>
              <a:off x="2670" y="3579"/>
              <a:ext cx="4082" cy="4082"/>
            </a:xfrm>
            <a:prstGeom prst="diamond">
              <a:avLst/>
            </a:prstGeom>
            <a:solidFill>
              <a:srgbClr val="4C2F1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dirty="0">
                <a:ea typeface="宋体" panose="02010600030101010101" pitchFamily="2" charset="-122"/>
                <a:sym typeface="+mn-ea"/>
              </a:endParaRPr>
            </a:p>
          </p:txBody>
        </p:sp>
        <p:sp>
          <p:nvSpPr>
            <p:cNvPr id="7" name="椭圆 6"/>
            <p:cNvSpPr/>
            <p:nvPr/>
          </p:nvSpPr>
          <p:spPr>
            <a:xfrm>
              <a:off x="3303" y="4194"/>
              <a:ext cx="2835" cy="2835"/>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grpSp>
        <p:nvGrpSpPr>
          <p:cNvPr id="8" name="组合 7"/>
          <p:cNvGrpSpPr/>
          <p:nvPr/>
        </p:nvGrpSpPr>
        <p:grpSpPr>
          <a:xfrm>
            <a:off x="8209915" y="1675130"/>
            <a:ext cx="3125470" cy="3018155"/>
            <a:chOff x="2670" y="3579"/>
            <a:chExt cx="4082" cy="4082"/>
          </a:xfrm>
        </p:grpSpPr>
        <p:sp>
          <p:nvSpPr>
            <p:cNvPr id="9" name="菱形 8"/>
            <p:cNvSpPr/>
            <p:nvPr/>
          </p:nvSpPr>
          <p:spPr>
            <a:xfrm>
              <a:off x="2670" y="3579"/>
              <a:ext cx="4082" cy="4082"/>
            </a:xfrm>
            <a:prstGeom prst="diamond">
              <a:avLst/>
            </a:prstGeom>
            <a:solidFill>
              <a:srgbClr val="4C2F1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dirty="0">
                <a:ea typeface="宋体" panose="02010600030101010101" pitchFamily="2" charset="-122"/>
                <a:sym typeface="+mn-ea"/>
              </a:endParaRPr>
            </a:p>
          </p:txBody>
        </p:sp>
        <p:sp>
          <p:nvSpPr>
            <p:cNvPr id="10" name="椭圆 9"/>
            <p:cNvSpPr/>
            <p:nvPr/>
          </p:nvSpPr>
          <p:spPr>
            <a:xfrm>
              <a:off x="3303" y="4194"/>
              <a:ext cx="2835" cy="2835"/>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cxnSp>
        <p:nvCxnSpPr>
          <p:cNvPr id="12" name="直接连接符 11"/>
          <p:cNvCxnSpPr/>
          <p:nvPr/>
        </p:nvCxnSpPr>
        <p:spPr>
          <a:xfrm flipV="1">
            <a:off x="4204335" y="1302385"/>
            <a:ext cx="1872615" cy="1805305"/>
          </a:xfrm>
          <a:prstGeom prst="line">
            <a:avLst/>
          </a:prstGeom>
          <a:ln>
            <a:solidFill>
              <a:srgbClr val="4C2F12"/>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76950" y="1302385"/>
            <a:ext cx="1863090" cy="1776095"/>
          </a:xfrm>
          <a:prstGeom prst="line">
            <a:avLst/>
          </a:prstGeom>
          <a:ln>
            <a:solidFill>
              <a:srgbClr val="4C2F12"/>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7940040" y="1321435"/>
            <a:ext cx="1814830" cy="1757045"/>
          </a:xfrm>
          <a:prstGeom prst="line">
            <a:avLst/>
          </a:prstGeom>
          <a:ln>
            <a:solidFill>
              <a:srgbClr val="4C2F12"/>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764395" y="1331595"/>
            <a:ext cx="1766570" cy="1708785"/>
          </a:xfrm>
          <a:prstGeom prst="line">
            <a:avLst/>
          </a:prstGeom>
          <a:ln>
            <a:solidFill>
              <a:srgbClr val="4C2F12"/>
            </a:solidFill>
            <a:prstDash val="dash"/>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661670" y="1293495"/>
            <a:ext cx="3542665" cy="3406140"/>
            <a:chOff x="718185" y="1155065"/>
            <a:chExt cx="3542665" cy="3406140"/>
          </a:xfrm>
        </p:grpSpPr>
        <p:grpSp>
          <p:nvGrpSpPr>
            <p:cNvPr id="11" name="组合 10"/>
            <p:cNvGrpSpPr/>
            <p:nvPr/>
          </p:nvGrpSpPr>
          <p:grpSpPr>
            <a:xfrm>
              <a:off x="889635" y="1543050"/>
              <a:ext cx="3125470" cy="3018155"/>
              <a:chOff x="2670" y="3579"/>
              <a:chExt cx="4082" cy="4082"/>
            </a:xfrm>
          </p:grpSpPr>
          <p:sp>
            <p:nvSpPr>
              <p:cNvPr id="17" name="菱形 16"/>
              <p:cNvSpPr/>
              <p:nvPr/>
            </p:nvSpPr>
            <p:spPr>
              <a:xfrm>
                <a:off x="2670" y="3579"/>
                <a:ext cx="4082" cy="4082"/>
              </a:xfrm>
              <a:prstGeom prst="diamond">
                <a:avLst/>
              </a:prstGeom>
              <a:solidFill>
                <a:srgbClr val="4C2F12"/>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dirty="0">
                  <a:ea typeface="宋体" panose="02010600030101010101" pitchFamily="2" charset="-122"/>
                  <a:sym typeface="+mn-ea"/>
                </a:endParaRPr>
              </a:p>
            </p:txBody>
          </p:sp>
          <p:sp>
            <p:nvSpPr>
              <p:cNvPr id="18" name="椭圆 17"/>
              <p:cNvSpPr/>
              <p:nvPr/>
            </p:nvSpPr>
            <p:spPr>
              <a:xfrm>
                <a:off x="3303" y="4194"/>
                <a:ext cx="2835" cy="2835"/>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cxnSp>
          <p:nvCxnSpPr>
            <p:cNvPr id="19" name="直接连接符 18"/>
            <p:cNvCxnSpPr/>
            <p:nvPr/>
          </p:nvCxnSpPr>
          <p:spPr>
            <a:xfrm>
              <a:off x="2426970" y="1163955"/>
              <a:ext cx="1833880" cy="1805305"/>
            </a:xfrm>
            <a:prstGeom prst="line">
              <a:avLst/>
            </a:prstGeom>
            <a:ln>
              <a:solidFill>
                <a:srgbClr val="4C2F12"/>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718185" y="1155065"/>
              <a:ext cx="1709420" cy="1659890"/>
            </a:xfrm>
            <a:prstGeom prst="line">
              <a:avLst/>
            </a:prstGeom>
            <a:ln>
              <a:solidFill>
                <a:srgbClr val="4C2F12"/>
              </a:solidFill>
              <a:prstDash val="dash"/>
            </a:ln>
          </p:spPr>
          <p:style>
            <a:lnRef idx="1">
              <a:schemeClr val="accent1"/>
            </a:lnRef>
            <a:fillRef idx="0">
              <a:schemeClr val="accent1"/>
            </a:fillRef>
            <a:effectRef idx="0">
              <a:schemeClr val="accent1"/>
            </a:effectRef>
            <a:fontRef idx="minor">
              <a:schemeClr val="tx1"/>
            </a:fontRef>
          </p:style>
        </p:cxnSp>
        <p:pic>
          <p:nvPicPr>
            <p:cNvPr id="21" name="图片 20" descr="8b94b8581294562eb85976abf6570ee3"/>
            <p:cNvPicPr>
              <a:picLocks noChangeAspect="1"/>
            </p:cNvPicPr>
            <p:nvPr/>
          </p:nvPicPr>
          <p:blipFill>
            <a:blip r:embed="rId5" cstate="print"/>
            <a:stretch>
              <a:fillRect/>
            </a:stretch>
          </p:blipFill>
          <p:spPr>
            <a:xfrm>
              <a:off x="1675765" y="2240280"/>
              <a:ext cx="1567815" cy="1674495"/>
            </a:xfrm>
            <a:prstGeom prst="rect">
              <a:avLst/>
            </a:prstGeom>
          </p:spPr>
        </p:pic>
      </p:grpSp>
      <p:pic>
        <p:nvPicPr>
          <p:cNvPr id="22" name="图片 21" descr="9e3e059b9160051b25dab6255decfcbd"/>
          <p:cNvPicPr>
            <a:picLocks noChangeAspect="1"/>
          </p:cNvPicPr>
          <p:nvPr/>
        </p:nvPicPr>
        <p:blipFill>
          <a:blip r:embed="rId6"/>
          <a:stretch>
            <a:fillRect/>
          </a:stretch>
        </p:blipFill>
        <p:spPr>
          <a:xfrm>
            <a:off x="5331460" y="2388235"/>
            <a:ext cx="1685290" cy="1685290"/>
          </a:xfrm>
          <a:prstGeom prst="rect">
            <a:avLst/>
          </a:prstGeom>
        </p:spPr>
      </p:pic>
      <p:pic>
        <p:nvPicPr>
          <p:cNvPr id="23" name="图片 22" descr="360截图20161104194632568_副本"/>
          <p:cNvPicPr>
            <a:picLocks noChangeAspect="1"/>
          </p:cNvPicPr>
          <p:nvPr/>
        </p:nvPicPr>
        <p:blipFill>
          <a:blip r:embed="rId7"/>
          <a:stretch>
            <a:fillRect/>
          </a:stretch>
        </p:blipFill>
        <p:spPr>
          <a:xfrm>
            <a:off x="9014460" y="2388235"/>
            <a:ext cx="1517015" cy="173799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Freeform 5"/>
          <p:cNvSpPr/>
          <p:nvPr/>
        </p:nvSpPr>
        <p:spPr bwMode="auto">
          <a:xfrm>
            <a:off x="6689982" y="2981124"/>
            <a:ext cx="4068759" cy="895291"/>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7" name="矩形 6"/>
          <p:cNvSpPr/>
          <p:nvPr/>
        </p:nvSpPr>
        <p:spPr>
          <a:xfrm>
            <a:off x="7362922" y="3044594"/>
            <a:ext cx="2722880" cy="768350"/>
          </a:xfrm>
          <a:prstGeom prst="rect">
            <a:avLst/>
          </a:prstGeom>
        </p:spPr>
        <p:txBody>
          <a:bodyPr wrap="none">
            <a:spAutoFit/>
          </a:bodyPr>
          <a:lstStyle/>
          <a:p>
            <a:pPr algn="ctr"/>
            <a:r>
              <a:rPr lang="zh-CN" altLang="en-US" sz="4400" spc="600" dirty="0">
                <a:solidFill>
                  <a:schemeClr val="bg1"/>
                </a:solidFill>
                <a:latin typeface="阿里巴巴普惠体 M" panose="00020600040101010101" charset="-122"/>
                <a:ea typeface="阿里巴巴普惠体 M" panose="00020600040101010101" charset="-122"/>
              </a:rPr>
              <a:t>活动筹备</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sp>
        <p:nvSpPr>
          <p:cNvPr id="16399" name="Freeform 5"/>
          <p:cNvSpPr/>
          <p:nvPr/>
        </p:nvSpPr>
        <p:spPr>
          <a:xfrm>
            <a:off x="0" y="3654425"/>
            <a:ext cx="2116455" cy="283845"/>
          </a:xfrm>
          <a:custGeom>
            <a:avLst/>
            <a:gdLst>
              <a:gd name="txL" fmla="*/ 0 w 176"/>
              <a:gd name="txT" fmla="*/ 0 h 18"/>
              <a:gd name="txR" fmla="*/ 176 w 176"/>
              <a:gd name="txB" fmla="*/ 18 h 18"/>
            </a:gdLst>
            <a:ahLst/>
            <a:cxnLst>
              <a:cxn ang="0">
                <a:pos x="176" y="0"/>
              </a:cxn>
              <a:cxn ang="0">
                <a:pos x="176" y="18"/>
              </a:cxn>
              <a:cxn ang="0">
                <a:pos x="4" y="18"/>
              </a:cxn>
              <a:cxn ang="0">
                <a:pos x="0" y="9"/>
              </a:cxn>
              <a:cxn ang="0">
                <a:pos x="4" y="0"/>
              </a:cxn>
              <a:cxn ang="0">
                <a:pos x="176" y="0"/>
              </a:cxn>
            </a:cxnLst>
            <a:rect l="txL" t="txT" r="txR" b="txB"/>
            <a:pathLst>
              <a:path w="176" h="18">
                <a:moveTo>
                  <a:pt x="176" y="0"/>
                </a:moveTo>
                <a:cubicBezTo>
                  <a:pt x="176" y="18"/>
                  <a:pt x="176" y="18"/>
                  <a:pt x="176" y="18"/>
                </a:cubicBezTo>
                <a:cubicBezTo>
                  <a:pt x="4" y="18"/>
                  <a:pt x="4" y="18"/>
                  <a:pt x="4" y="18"/>
                </a:cubicBezTo>
                <a:cubicBezTo>
                  <a:pt x="2" y="18"/>
                  <a:pt x="0" y="14"/>
                  <a:pt x="0" y="9"/>
                </a:cubicBezTo>
                <a:cubicBezTo>
                  <a:pt x="0" y="4"/>
                  <a:pt x="2" y="0"/>
                  <a:pt x="4" y="0"/>
                </a:cubicBezTo>
                <a:cubicBezTo>
                  <a:pt x="176" y="0"/>
                  <a:pt x="176" y="0"/>
                  <a:pt x="176" y="0"/>
                </a:cubicBezTo>
              </a:path>
            </a:pathLst>
          </a:custGeom>
          <a:solidFill>
            <a:srgbClr val="EC541C"/>
          </a:solidFill>
          <a:ln w="9525">
            <a:noFill/>
          </a:ln>
        </p:spPr>
        <p:txBody>
          <a:bodyPr vert="horz" wrap="square" anchor="t"/>
          <a:lstStyle/>
          <a:p>
            <a:pPr marL="0" indent="0" eaLnBrk="1" latinLnBrk="0" hangingPunct="1"/>
            <a:endParaRPr>
              <a:latin typeface="Calibri" panose="020F0502020204030204" charset="0"/>
              <a:ea typeface="宋体" panose="02010600030101010101" pitchFamily="2" charset="-122"/>
              <a:sym typeface="Calibri" panose="020F0502020204030204" charset="0"/>
            </a:endParaRPr>
          </a:p>
        </p:txBody>
      </p:sp>
      <p:sp>
        <p:nvSpPr>
          <p:cNvPr id="16400" name="Rectangle 7"/>
          <p:cNvSpPr/>
          <p:nvPr/>
        </p:nvSpPr>
        <p:spPr>
          <a:xfrm>
            <a:off x="2116455" y="3654425"/>
            <a:ext cx="2119630" cy="283845"/>
          </a:xfrm>
          <a:prstGeom prst="rect">
            <a:avLst/>
          </a:prstGeom>
          <a:noFill/>
          <a:ln w="9525">
            <a:noFill/>
          </a:ln>
        </p:spPr>
        <p:txBody>
          <a:bodyPr vert="horz" wrap="square" anchor="t"/>
          <a:lstStyle/>
          <a:p>
            <a:pPr marL="0" indent="0" eaLnBrk="1" latinLnBrk="0" hangingPunct="1"/>
            <a:endParaRPr>
              <a:latin typeface="Calibri" panose="020F0502020204030204" charset="0"/>
              <a:ea typeface="宋体" panose="02010600030101010101" pitchFamily="2" charset="-122"/>
              <a:sym typeface="Calibri" panose="020F0502020204030204" charset="0"/>
            </a:endParaRPr>
          </a:p>
        </p:txBody>
      </p:sp>
      <p:sp>
        <p:nvSpPr>
          <p:cNvPr id="16401" name="Rectangle 8"/>
          <p:cNvSpPr/>
          <p:nvPr/>
        </p:nvSpPr>
        <p:spPr>
          <a:xfrm>
            <a:off x="4236085" y="3654425"/>
            <a:ext cx="2116455" cy="283845"/>
          </a:xfrm>
          <a:prstGeom prst="rect">
            <a:avLst/>
          </a:prstGeom>
          <a:solidFill>
            <a:srgbClr val="EC541C"/>
          </a:solidFill>
          <a:ln w="9525">
            <a:noFill/>
          </a:ln>
        </p:spPr>
        <p:txBody>
          <a:bodyPr vert="horz" wrap="square" anchor="t"/>
          <a:lstStyle/>
          <a:p>
            <a:pPr marL="0" indent="0" eaLnBrk="1" latinLnBrk="0" hangingPunct="1"/>
            <a:endParaRPr>
              <a:latin typeface="Calibri" panose="020F0502020204030204" charset="0"/>
              <a:ea typeface="宋体" panose="02010600030101010101" pitchFamily="2" charset="-122"/>
              <a:sym typeface="Calibri" panose="020F0502020204030204" charset="0"/>
            </a:endParaRPr>
          </a:p>
        </p:txBody>
      </p:sp>
      <p:sp>
        <p:nvSpPr>
          <p:cNvPr id="16402" name="Rectangle 19"/>
          <p:cNvSpPr/>
          <p:nvPr/>
        </p:nvSpPr>
        <p:spPr>
          <a:xfrm>
            <a:off x="2104390" y="2006600"/>
            <a:ext cx="916940" cy="632460"/>
          </a:xfrm>
          <a:prstGeom prst="rect">
            <a:avLst/>
          </a:prstGeom>
          <a:solidFill>
            <a:srgbClr val="EC541C"/>
          </a:solidFill>
          <a:ln w="9525">
            <a:noFill/>
          </a:ln>
        </p:spPr>
        <p:txBody>
          <a:bodyPr vert="horz" wrap="square" anchor="t"/>
          <a:lstStyle/>
          <a:p>
            <a:pPr marL="0" indent="0" eaLnBrk="1" latinLnBrk="0" hangingPunct="1"/>
            <a:endParaRPr>
              <a:latin typeface="Calibri" panose="020F0502020204030204" charset="0"/>
              <a:ea typeface="宋体" panose="02010600030101010101" pitchFamily="2" charset="-122"/>
              <a:sym typeface="Calibri" panose="020F0502020204030204" charset="0"/>
            </a:endParaRPr>
          </a:p>
        </p:txBody>
      </p:sp>
      <p:sp>
        <p:nvSpPr>
          <p:cNvPr id="16403" name="Rectangle 45"/>
          <p:cNvSpPr/>
          <p:nvPr/>
        </p:nvSpPr>
        <p:spPr>
          <a:xfrm>
            <a:off x="4582795" y="4961255"/>
            <a:ext cx="916940" cy="628015"/>
          </a:xfrm>
          <a:prstGeom prst="rect">
            <a:avLst/>
          </a:prstGeom>
          <a:solidFill>
            <a:srgbClr val="4C2F12"/>
          </a:solidFill>
          <a:ln w="9525">
            <a:noFill/>
          </a:ln>
        </p:spPr>
        <p:txBody>
          <a:bodyPr vert="horz" wrap="square" anchor="t"/>
          <a:lstStyle/>
          <a:p>
            <a:pPr marL="0" indent="0" eaLnBrk="1" latinLnBrk="0" hangingPunct="1"/>
            <a:endParaRPr>
              <a:latin typeface="Calibri" panose="020F0502020204030204" charset="0"/>
              <a:ea typeface="宋体" panose="02010600030101010101" pitchFamily="2" charset="-122"/>
              <a:sym typeface="Calibri" panose="020F0502020204030204" charset="0"/>
            </a:endParaRPr>
          </a:p>
        </p:txBody>
      </p:sp>
      <p:sp>
        <p:nvSpPr>
          <p:cNvPr id="16404" name="Rectangle 56"/>
          <p:cNvSpPr/>
          <p:nvPr/>
        </p:nvSpPr>
        <p:spPr>
          <a:xfrm>
            <a:off x="6644005" y="2006600"/>
            <a:ext cx="914400" cy="632460"/>
          </a:xfrm>
          <a:prstGeom prst="rect">
            <a:avLst/>
          </a:prstGeom>
          <a:solidFill>
            <a:srgbClr val="EC541C"/>
          </a:solidFill>
          <a:ln w="9525">
            <a:noFill/>
          </a:ln>
        </p:spPr>
        <p:txBody>
          <a:bodyPr vert="horz" wrap="square" anchor="t"/>
          <a:lstStyle/>
          <a:p>
            <a:pPr marL="0" indent="0" eaLnBrk="1" latinLnBrk="0" hangingPunct="1"/>
            <a:endParaRPr>
              <a:latin typeface="Calibri" panose="020F0502020204030204" charset="0"/>
              <a:ea typeface="宋体" panose="02010600030101010101" pitchFamily="2" charset="-122"/>
              <a:sym typeface="Calibri" panose="020F0502020204030204" charset="0"/>
            </a:endParaRPr>
          </a:p>
        </p:txBody>
      </p:sp>
      <p:sp>
        <p:nvSpPr>
          <p:cNvPr id="16405" name="Rectangle 89"/>
          <p:cNvSpPr/>
          <p:nvPr/>
        </p:nvSpPr>
        <p:spPr>
          <a:xfrm>
            <a:off x="8518525" y="4937760"/>
            <a:ext cx="904875" cy="628015"/>
          </a:xfrm>
          <a:prstGeom prst="rect">
            <a:avLst/>
          </a:prstGeom>
          <a:solidFill>
            <a:srgbClr val="4C2F12"/>
          </a:solidFill>
          <a:ln w="9525">
            <a:noFill/>
          </a:ln>
        </p:spPr>
        <p:txBody>
          <a:bodyPr vert="horz" wrap="square" anchor="t"/>
          <a:lstStyle/>
          <a:p>
            <a:pPr marL="0" indent="0" eaLnBrk="1" latinLnBrk="0" hangingPunct="1"/>
            <a:endParaRPr>
              <a:latin typeface="Calibri" panose="020F0502020204030204" charset="0"/>
              <a:ea typeface="宋体" panose="02010600030101010101" pitchFamily="2" charset="-122"/>
              <a:sym typeface="Calibri" panose="020F0502020204030204" charset="0"/>
            </a:endParaRPr>
          </a:p>
        </p:txBody>
      </p:sp>
      <p:grpSp>
        <p:nvGrpSpPr>
          <p:cNvPr id="16406" name="组合 38"/>
          <p:cNvGrpSpPr/>
          <p:nvPr/>
        </p:nvGrpSpPr>
        <p:grpSpPr>
          <a:xfrm>
            <a:off x="591185" y="2251075"/>
            <a:ext cx="1512570" cy="1299210"/>
            <a:chOff x="0" y="0"/>
            <a:chExt cx="732983" cy="519727"/>
          </a:xfrm>
        </p:grpSpPr>
        <p:sp>
          <p:nvSpPr>
            <p:cNvPr id="16407" name="直接连接符 50"/>
            <p:cNvSpPr/>
            <p:nvPr/>
          </p:nvSpPr>
          <p:spPr>
            <a:xfrm flipV="1">
              <a:off x="0" y="28575"/>
              <a:ext cx="371475" cy="491152"/>
            </a:xfrm>
            <a:prstGeom prst="line">
              <a:avLst/>
            </a:prstGeom>
            <a:ln w="28575" cap="flat" cmpd="sng">
              <a:solidFill>
                <a:srgbClr val="EC541C"/>
              </a:solidFill>
              <a:prstDash val="dash"/>
              <a:miter/>
              <a:headEnd type="none" w="med" len="med"/>
              <a:tailEnd type="none" w="med" len="med"/>
            </a:ln>
          </p:spPr>
          <p:txBody>
            <a:bodyPr/>
            <a:lstStyle/>
            <a:p>
              <a:endParaRPr lang="zh-CN" altLang="en-US"/>
            </a:p>
          </p:txBody>
        </p:sp>
        <p:sp>
          <p:nvSpPr>
            <p:cNvPr id="16408" name="直接连接符 51"/>
            <p:cNvSpPr/>
            <p:nvPr/>
          </p:nvSpPr>
          <p:spPr>
            <a:xfrm>
              <a:off x="371475" y="0"/>
              <a:ext cx="361508" cy="1"/>
            </a:xfrm>
            <a:prstGeom prst="line">
              <a:avLst/>
            </a:prstGeom>
            <a:ln w="28575" cap="flat" cmpd="sng">
              <a:solidFill>
                <a:srgbClr val="EC541C"/>
              </a:solidFill>
              <a:prstDash val="dash"/>
              <a:miter/>
              <a:headEnd type="none" w="med" len="med"/>
              <a:tailEnd type="none" w="med" len="med"/>
            </a:ln>
          </p:spPr>
          <p:txBody>
            <a:bodyPr/>
            <a:lstStyle/>
            <a:p>
              <a:endParaRPr lang="zh-CN" altLang="en-US"/>
            </a:p>
          </p:txBody>
        </p:sp>
      </p:grpSp>
      <p:sp>
        <p:nvSpPr>
          <p:cNvPr id="16409" name="Rectangle 6"/>
          <p:cNvSpPr/>
          <p:nvPr/>
        </p:nvSpPr>
        <p:spPr>
          <a:xfrm>
            <a:off x="2116455" y="3654425"/>
            <a:ext cx="2119630" cy="283845"/>
          </a:xfrm>
          <a:prstGeom prst="rect">
            <a:avLst/>
          </a:prstGeom>
          <a:solidFill>
            <a:srgbClr val="4C2F12"/>
          </a:solidFill>
          <a:ln w="9525">
            <a:noFill/>
          </a:ln>
        </p:spPr>
        <p:txBody>
          <a:bodyPr vert="horz" wrap="square" anchor="t"/>
          <a:lstStyle/>
          <a:p>
            <a:pPr marL="0" indent="0" eaLnBrk="1" latinLnBrk="0" hangingPunct="1"/>
            <a:endParaRPr>
              <a:latin typeface="Calibri" panose="020F0502020204030204" charset="0"/>
              <a:ea typeface="宋体" panose="02010600030101010101" pitchFamily="2" charset="-122"/>
              <a:sym typeface="Calibri" panose="020F0502020204030204" charset="0"/>
            </a:endParaRPr>
          </a:p>
        </p:txBody>
      </p:sp>
      <p:sp>
        <p:nvSpPr>
          <p:cNvPr id="16410" name="Freeform 5"/>
          <p:cNvSpPr/>
          <p:nvPr/>
        </p:nvSpPr>
        <p:spPr>
          <a:xfrm flipH="1">
            <a:off x="6344920" y="3654425"/>
            <a:ext cx="2116455" cy="283845"/>
          </a:xfrm>
          <a:custGeom>
            <a:avLst/>
            <a:gdLst>
              <a:gd name="txL" fmla="*/ 0 w 176"/>
              <a:gd name="txT" fmla="*/ 0 h 18"/>
              <a:gd name="txR" fmla="*/ 176 w 176"/>
              <a:gd name="txB" fmla="*/ 18 h 18"/>
            </a:gdLst>
            <a:ahLst/>
            <a:cxnLst>
              <a:cxn ang="0">
                <a:pos x="176" y="0"/>
              </a:cxn>
              <a:cxn ang="0">
                <a:pos x="176" y="18"/>
              </a:cxn>
              <a:cxn ang="0">
                <a:pos x="4" y="18"/>
              </a:cxn>
              <a:cxn ang="0">
                <a:pos x="0" y="9"/>
              </a:cxn>
              <a:cxn ang="0">
                <a:pos x="4" y="0"/>
              </a:cxn>
              <a:cxn ang="0">
                <a:pos x="176" y="0"/>
              </a:cxn>
            </a:cxnLst>
            <a:rect l="txL" t="txT" r="txR" b="txB"/>
            <a:pathLst>
              <a:path w="176" h="18">
                <a:moveTo>
                  <a:pt x="176" y="0"/>
                </a:moveTo>
                <a:cubicBezTo>
                  <a:pt x="176" y="18"/>
                  <a:pt x="176" y="18"/>
                  <a:pt x="176" y="18"/>
                </a:cubicBezTo>
                <a:cubicBezTo>
                  <a:pt x="4" y="18"/>
                  <a:pt x="4" y="18"/>
                  <a:pt x="4" y="18"/>
                </a:cubicBezTo>
                <a:cubicBezTo>
                  <a:pt x="2" y="18"/>
                  <a:pt x="0" y="14"/>
                  <a:pt x="0" y="9"/>
                </a:cubicBezTo>
                <a:cubicBezTo>
                  <a:pt x="0" y="4"/>
                  <a:pt x="2" y="0"/>
                  <a:pt x="4" y="0"/>
                </a:cubicBezTo>
                <a:cubicBezTo>
                  <a:pt x="176" y="0"/>
                  <a:pt x="176" y="0"/>
                  <a:pt x="176" y="0"/>
                </a:cubicBezTo>
              </a:path>
            </a:pathLst>
          </a:custGeom>
          <a:solidFill>
            <a:srgbClr val="4C2F12"/>
          </a:solidFill>
          <a:ln w="9525">
            <a:noFill/>
          </a:ln>
        </p:spPr>
        <p:txBody>
          <a:bodyPr vert="horz" wrap="square" anchor="t"/>
          <a:lstStyle/>
          <a:p>
            <a:pPr marL="0" indent="0" eaLnBrk="1" latinLnBrk="0" hangingPunct="1"/>
            <a:endParaRPr>
              <a:latin typeface="Calibri" panose="020F0502020204030204" charset="0"/>
              <a:ea typeface="宋体" panose="02010600030101010101" pitchFamily="2" charset="-122"/>
              <a:sym typeface="Calibri" panose="020F0502020204030204" charset="0"/>
            </a:endParaRPr>
          </a:p>
        </p:txBody>
      </p:sp>
      <p:grpSp>
        <p:nvGrpSpPr>
          <p:cNvPr id="16411" name="组合 41"/>
          <p:cNvGrpSpPr/>
          <p:nvPr/>
        </p:nvGrpSpPr>
        <p:grpSpPr>
          <a:xfrm>
            <a:off x="5189220" y="2322830"/>
            <a:ext cx="1512570" cy="1228090"/>
            <a:chOff x="0" y="0"/>
            <a:chExt cx="732983" cy="491152"/>
          </a:xfrm>
        </p:grpSpPr>
        <p:sp>
          <p:nvSpPr>
            <p:cNvPr id="16412" name="直接连接符 48"/>
            <p:cNvSpPr/>
            <p:nvPr/>
          </p:nvSpPr>
          <p:spPr>
            <a:xfrm flipV="1">
              <a:off x="0" y="0"/>
              <a:ext cx="371475" cy="491152"/>
            </a:xfrm>
            <a:prstGeom prst="line">
              <a:avLst/>
            </a:prstGeom>
            <a:ln w="28575" cap="flat" cmpd="sng">
              <a:solidFill>
                <a:srgbClr val="EC541C"/>
              </a:solidFill>
              <a:prstDash val="dash"/>
              <a:miter/>
              <a:headEnd type="none" w="med" len="med"/>
              <a:tailEnd type="none" w="med" len="med"/>
            </a:ln>
          </p:spPr>
          <p:txBody>
            <a:bodyPr/>
            <a:lstStyle/>
            <a:p>
              <a:endParaRPr lang="zh-CN" altLang="en-US"/>
            </a:p>
          </p:txBody>
        </p:sp>
        <p:sp>
          <p:nvSpPr>
            <p:cNvPr id="16413" name="直接连接符 49"/>
            <p:cNvSpPr/>
            <p:nvPr/>
          </p:nvSpPr>
          <p:spPr>
            <a:xfrm>
              <a:off x="371475" y="0"/>
              <a:ext cx="361508" cy="1"/>
            </a:xfrm>
            <a:prstGeom prst="line">
              <a:avLst/>
            </a:prstGeom>
            <a:ln w="28575" cap="flat" cmpd="sng">
              <a:solidFill>
                <a:srgbClr val="EC541C"/>
              </a:solidFill>
              <a:prstDash val="dash"/>
              <a:miter/>
              <a:headEnd type="none" w="med" len="med"/>
              <a:tailEnd type="none" w="med" len="med"/>
            </a:ln>
          </p:spPr>
          <p:txBody>
            <a:bodyPr/>
            <a:lstStyle/>
            <a:p>
              <a:endParaRPr lang="zh-CN" altLang="en-US"/>
            </a:p>
          </p:txBody>
        </p:sp>
      </p:grpSp>
      <p:grpSp>
        <p:nvGrpSpPr>
          <p:cNvPr id="16414" name="组合 42"/>
          <p:cNvGrpSpPr/>
          <p:nvPr/>
        </p:nvGrpSpPr>
        <p:grpSpPr>
          <a:xfrm flipV="1">
            <a:off x="3117215" y="4047490"/>
            <a:ext cx="1512570" cy="1228090"/>
            <a:chOff x="0" y="0"/>
            <a:chExt cx="732983" cy="491152"/>
          </a:xfrm>
        </p:grpSpPr>
        <p:sp>
          <p:nvSpPr>
            <p:cNvPr id="16415" name="直接连接符 46"/>
            <p:cNvSpPr/>
            <p:nvPr/>
          </p:nvSpPr>
          <p:spPr>
            <a:xfrm flipV="1">
              <a:off x="0" y="0"/>
              <a:ext cx="371475" cy="491152"/>
            </a:xfrm>
            <a:prstGeom prst="line">
              <a:avLst/>
            </a:prstGeom>
            <a:ln w="28575" cap="flat" cmpd="sng">
              <a:solidFill>
                <a:srgbClr val="4C2F12"/>
              </a:solidFill>
              <a:prstDash val="dash"/>
              <a:miter/>
              <a:headEnd type="none" w="med" len="med"/>
              <a:tailEnd type="none" w="med" len="med"/>
            </a:ln>
          </p:spPr>
          <p:txBody>
            <a:bodyPr/>
            <a:lstStyle/>
            <a:p>
              <a:endParaRPr lang="zh-CN" altLang="en-US"/>
            </a:p>
          </p:txBody>
        </p:sp>
        <p:sp>
          <p:nvSpPr>
            <p:cNvPr id="16416" name="直接连接符 47"/>
            <p:cNvSpPr/>
            <p:nvPr/>
          </p:nvSpPr>
          <p:spPr>
            <a:xfrm>
              <a:off x="371475" y="0"/>
              <a:ext cx="361508" cy="1"/>
            </a:xfrm>
            <a:prstGeom prst="line">
              <a:avLst/>
            </a:prstGeom>
            <a:ln w="28575" cap="flat" cmpd="sng">
              <a:solidFill>
                <a:srgbClr val="4C2F12"/>
              </a:solidFill>
              <a:prstDash val="dash"/>
              <a:miter/>
              <a:headEnd type="none" w="med" len="med"/>
              <a:tailEnd type="none" w="med" len="med"/>
            </a:ln>
          </p:spPr>
          <p:txBody>
            <a:bodyPr/>
            <a:lstStyle/>
            <a:p>
              <a:endParaRPr lang="zh-CN" altLang="en-US"/>
            </a:p>
          </p:txBody>
        </p:sp>
      </p:grpSp>
      <p:grpSp>
        <p:nvGrpSpPr>
          <p:cNvPr id="16417" name="组合 43"/>
          <p:cNvGrpSpPr/>
          <p:nvPr/>
        </p:nvGrpSpPr>
        <p:grpSpPr>
          <a:xfrm flipV="1">
            <a:off x="7005955" y="4047490"/>
            <a:ext cx="1512570" cy="1228090"/>
            <a:chOff x="0" y="0"/>
            <a:chExt cx="732983" cy="491152"/>
          </a:xfrm>
        </p:grpSpPr>
        <p:sp>
          <p:nvSpPr>
            <p:cNvPr id="16418" name="直接连接符 44"/>
            <p:cNvSpPr/>
            <p:nvPr/>
          </p:nvSpPr>
          <p:spPr>
            <a:xfrm flipV="1">
              <a:off x="0" y="0"/>
              <a:ext cx="371475" cy="491152"/>
            </a:xfrm>
            <a:prstGeom prst="line">
              <a:avLst/>
            </a:prstGeom>
            <a:ln w="28575" cap="flat" cmpd="sng">
              <a:solidFill>
                <a:srgbClr val="4C2F12"/>
              </a:solidFill>
              <a:prstDash val="dash"/>
              <a:miter/>
              <a:headEnd type="none" w="med" len="med"/>
              <a:tailEnd type="none" w="med" len="med"/>
            </a:ln>
          </p:spPr>
          <p:txBody>
            <a:bodyPr/>
            <a:lstStyle/>
            <a:p>
              <a:endParaRPr lang="zh-CN" altLang="en-US"/>
            </a:p>
          </p:txBody>
        </p:sp>
        <p:sp>
          <p:nvSpPr>
            <p:cNvPr id="16419" name="直接连接符 45"/>
            <p:cNvSpPr/>
            <p:nvPr/>
          </p:nvSpPr>
          <p:spPr>
            <a:xfrm>
              <a:off x="371475" y="0"/>
              <a:ext cx="361508" cy="1"/>
            </a:xfrm>
            <a:prstGeom prst="line">
              <a:avLst/>
            </a:prstGeom>
            <a:ln w="28575" cap="flat" cmpd="sng">
              <a:solidFill>
                <a:srgbClr val="4C2F12"/>
              </a:solidFill>
              <a:prstDash val="dash"/>
              <a:miter/>
              <a:headEnd type="none" w="med" len="med"/>
              <a:tailEnd type="none" w="med" len="med"/>
            </a:ln>
          </p:spPr>
          <p:txBody>
            <a:bodyPr/>
            <a:lstStyle/>
            <a:p>
              <a:endParaRPr lang="zh-CN" altLang="en-US"/>
            </a:p>
          </p:txBody>
        </p:sp>
      </p:grpSp>
      <p:sp>
        <p:nvSpPr>
          <p:cNvPr id="16420" name="TextBox 3"/>
          <p:cNvSpPr/>
          <p:nvPr/>
        </p:nvSpPr>
        <p:spPr>
          <a:xfrm>
            <a:off x="2151063" y="2079625"/>
            <a:ext cx="792480" cy="460375"/>
          </a:xfrm>
          <a:prstGeom prst="rect">
            <a:avLst/>
          </a:prstGeom>
          <a:noFill/>
          <a:ln w="9525">
            <a:noFill/>
          </a:ln>
        </p:spPr>
        <p:txBody>
          <a:bodyPr wrap="none">
            <a:spAutoFit/>
          </a:bodyPr>
          <a:lstStyle/>
          <a:p>
            <a:pPr marL="0" indent="0" eaLnBrk="1" latinLnBrk="0" hangingPunct="1"/>
            <a:r>
              <a:rPr lang="zh-CN" altLang="en-US" sz="2400" dirty="0">
                <a:solidFill>
                  <a:schemeClr val="bg1"/>
                </a:solidFill>
                <a:latin typeface="阿里巴巴普惠体 M" panose="00020600040101010101" charset="-122"/>
                <a:ea typeface="阿里巴巴普惠体 M" panose="00020600040101010101" charset="-122"/>
                <a:sym typeface="微软雅黑" panose="020B0503020204020204" charset="-122"/>
              </a:rPr>
              <a:t>标题</a:t>
            </a:r>
          </a:p>
        </p:txBody>
      </p:sp>
      <p:sp>
        <p:nvSpPr>
          <p:cNvPr id="16421" name="TextBox 3"/>
          <p:cNvSpPr/>
          <p:nvPr/>
        </p:nvSpPr>
        <p:spPr>
          <a:xfrm>
            <a:off x="6643688" y="2098675"/>
            <a:ext cx="792480" cy="460375"/>
          </a:xfrm>
          <a:prstGeom prst="rect">
            <a:avLst/>
          </a:prstGeom>
          <a:noFill/>
          <a:ln w="9525">
            <a:noFill/>
          </a:ln>
        </p:spPr>
        <p:txBody>
          <a:bodyPr wrap="none">
            <a:spAutoFit/>
          </a:bodyPr>
          <a:lstStyle/>
          <a:p>
            <a:pPr marL="0" indent="0" eaLnBrk="1" latinLnBrk="0" hangingPunct="1"/>
            <a:r>
              <a:rPr lang="zh-CN" altLang="en-US" sz="2400" dirty="0">
                <a:solidFill>
                  <a:schemeClr val="bg1"/>
                </a:solidFill>
                <a:latin typeface="阿里巴巴普惠体 M" panose="00020600040101010101" charset="-122"/>
                <a:ea typeface="阿里巴巴普惠体 M" panose="00020600040101010101" charset="-122"/>
                <a:sym typeface="微软雅黑" panose="020B0503020204020204" charset="-122"/>
              </a:rPr>
              <a:t>标题</a:t>
            </a:r>
          </a:p>
        </p:txBody>
      </p:sp>
      <p:sp>
        <p:nvSpPr>
          <p:cNvPr id="16422" name="TextBox 3"/>
          <p:cNvSpPr/>
          <p:nvPr/>
        </p:nvSpPr>
        <p:spPr>
          <a:xfrm>
            <a:off x="4632325" y="5038725"/>
            <a:ext cx="792480" cy="460375"/>
          </a:xfrm>
          <a:prstGeom prst="rect">
            <a:avLst/>
          </a:prstGeom>
          <a:noFill/>
          <a:ln w="9525">
            <a:noFill/>
          </a:ln>
        </p:spPr>
        <p:txBody>
          <a:bodyPr wrap="none">
            <a:spAutoFit/>
          </a:bodyPr>
          <a:lstStyle/>
          <a:p>
            <a:pPr marL="0" indent="0" eaLnBrk="1" latinLnBrk="0" hangingPunct="1"/>
            <a:r>
              <a:rPr lang="zh-CN" altLang="en-US" sz="2400" dirty="0">
                <a:solidFill>
                  <a:schemeClr val="bg1"/>
                </a:solidFill>
                <a:latin typeface="阿里巴巴普惠体 M" panose="00020600040101010101" charset="-122"/>
                <a:ea typeface="阿里巴巴普惠体 M" panose="00020600040101010101" charset="-122"/>
                <a:sym typeface="微软雅黑" panose="020B0503020204020204" charset="-122"/>
              </a:rPr>
              <a:t>标题</a:t>
            </a:r>
          </a:p>
        </p:txBody>
      </p:sp>
      <p:sp>
        <p:nvSpPr>
          <p:cNvPr id="16423" name="TextBox 3"/>
          <p:cNvSpPr/>
          <p:nvPr/>
        </p:nvSpPr>
        <p:spPr>
          <a:xfrm>
            <a:off x="8570913" y="5019675"/>
            <a:ext cx="792480" cy="460375"/>
          </a:xfrm>
          <a:prstGeom prst="rect">
            <a:avLst/>
          </a:prstGeom>
          <a:noFill/>
          <a:ln w="9525">
            <a:noFill/>
          </a:ln>
        </p:spPr>
        <p:txBody>
          <a:bodyPr wrap="none">
            <a:spAutoFit/>
          </a:bodyPr>
          <a:lstStyle/>
          <a:p>
            <a:pPr marL="0" indent="0" eaLnBrk="1" latinLnBrk="0" hangingPunct="1"/>
            <a:r>
              <a:rPr lang="zh-CN" altLang="en-US" sz="2400" dirty="0">
                <a:solidFill>
                  <a:schemeClr val="bg1"/>
                </a:solidFill>
                <a:latin typeface="阿里巴巴普惠体 M" panose="00020600040101010101" charset="-122"/>
                <a:ea typeface="阿里巴巴普惠体 M" panose="00020600040101010101" charset="-122"/>
                <a:sym typeface="微软雅黑" panose="020B0503020204020204" charset="-122"/>
              </a:rPr>
              <a:t>标题</a:t>
            </a:r>
          </a:p>
        </p:txBody>
      </p:sp>
      <p:sp>
        <p:nvSpPr>
          <p:cNvPr id="16424" name="矩形 56"/>
          <p:cNvSpPr/>
          <p:nvPr/>
        </p:nvSpPr>
        <p:spPr>
          <a:xfrm>
            <a:off x="3146425" y="1831975"/>
            <a:ext cx="2043113" cy="922020"/>
          </a:xfrm>
          <a:prstGeom prst="rect">
            <a:avLst/>
          </a:prstGeom>
          <a:noFill/>
          <a:ln w="9525">
            <a:noFill/>
          </a:ln>
        </p:spPr>
        <p:txBody>
          <a:bodyPr wrap="square">
            <a:spAutoFit/>
          </a:bodyPr>
          <a:lstStyle/>
          <a:p>
            <a:pPr>
              <a:lnSpc>
                <a:spcPct val="150000"/>
              </a:lnSpc>
            </a:pP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单击此处编辑文本单击此处编辑文本</a:t>
            </a:r>
          </a:p>
        </p:txBody>
      </p:sp>
      <p:sp>
        <p:nvSpPr>
          <p:cNvPr id="16425" name="矩形 57"/>
          <p:cNvSpPr/>
          <p:nvPr/>
        </p:nvSpPr>
        <p:spPr>
          <a:xfrm>
            <a:off x="7686675" y="1817688"/>
            <a:ext cx="2041525" cy="922337"/>
          </a:xfrm>
          <a:prstGeom prst="rect">
            <a:avLst/>
          </a:prstGeom>
          <a:noFill/>
          <a:ln w="9525">
            <a:noFill/>
          </a:ln>
        </p:spPr>
        <p:txBody>
          <a:bodyPr wrap="square">
            <a:spAutoFit/>
          </a:bodyPr>
          <a:lstStyle/>
          <a:p>
            <a:pPr>
              <a:lnSpc>
                <a:spcPct val="150000"/>
              </a:lnSpc>
            </a:pP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单击此处编辑文本单击此处编辑文本</a:t>
            </a:r>
          </a:p>
        </p:txBody>
      </p:sp>
      <p:sp>
        <p:nvSpPr>
          <p:cNvPr id="16426" name="矩形 58"/>
          <p:cNvSpPr/>
          <p:nvPr/>
        </p:nvSpPr>
        <p:spPr>
          <a:xfrm>
            <a:off x="5559425" y="4824413"/>
            <a:ext cx="2041525" cy="923925"/>
          </a:xfrm>
          <a:prstGeom prst="rect">
            <a:avLst/>
          </a:prstGeom>
          <a:noFill/>
          <a:ln w="9525">
            <a:noFill/>
          </a:ln>
        </p:spPr>
        <p:txBody>
          <a:bodyPr wrap="square">
            <a:spAutoFit/>
          </a:bodyPr>
          <a:lstStyle/>
          <a:p>
            <a:pPr>
              <a:lnSpc>
                <a:spcPct val="150000"/>
              </a:lnSpc>
            </a:pP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单击此处编辑文本单击此处编辑文本</a:t>
            </a:r>
          </a:p>
        </p:txBody>
      </p:sp>
      <p:sp>
        <p:nvSpPr>
          <p:cNvPr id="16427" name="矩形 59"/>
          <p:cNvSpPr/>
          <p:nvPr/>
        </p:nvSpPr>
        <p:spPr>
          <a:xfrm>
            <a:off x="9526588" y="4789488"/>
            <a:ext cx="2043112" cy="922337"/>
          </a:xfrm>
          <a:prstGeom prst="rect">
            <a:avLst/>
          </a:prstGeom>
          <a:noFill/>
          <a:ln w="9525">
            <a:noFill/>
          </a:ln>
        </p:spPr>
        <p:txBody>
          <a:bodyPr wrap="square">
            <a:spAutoFit/>
          </a:bodyPr>
          <a:lstStyle/>
          <a:p>
            <a:pPr>
              <a:lnSpc>
                <a:spcPct val="150000"/>
              </a:lnSpc>
            </a:pP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单击此处编辑文本单击此处编辑文本</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grpSp>
        <p:nvGrpSpPr>
          <p:cNvPr id="4" name="组合 3"/>
          <p:cNvGrpSpPr/>
          <p:nvPr/>
        </p:nvGrpSpPr>
        <p:grpSpPr>
          <a:xfrm>
            <a:off x="1548765" y="2008505"/>
            <a:ext cx="3134360" cy="3846830"/>
            <a:chOff x="1738" y="2286"/>
            <a:chExt cx="4936" cy="6058"/>
          </a:xfrm>
        </p:grpSpPr>
        <p:sp>
          <p:nvSpPr>
            <p:cNvPr id="25632" name="文本框 43"/>
            <p:cNvSpPr/>
            <p:nvPr/>
          </p:nvSpPr>
          <p:spPr>
            <a:xfrm>
              <a:off x="2330" y="6064"/>
              <a:ext cx="2708" cy="628"/>
            </a:xfrm>
            <a:prstGeom prst="rect">
              <a:avLst/>
            </a:prstGeom>
            <a:noFill/>
            <a:ln w="9525">
              <a:noFill/>
            </a:ln>
          </p:spPr>
          <p:txBody>
            <a:bodyPr wrap="square">
              <a:spAutoFit/>
            </a:bodyPr>
            <a:lstStyle/>
            <a:p>
              <a:r>
                <a:rPr lang="zh-CN" altLang="en-US" sz="2000" dirty="0">
                  <a:solidFill>
                    <a:srgbClr val="4C2F12"/>
                  </a:solidFill>
                  <a:latin typeface="阿里巴巴普惠体 M" panose="00020600040101010101" charset="-122"/>
                  <a:ea typeface="阿里巴巴普惠体 M" panose="00020600040101010101" charset="-122"/>
                  <a:sym typeface="微软雅黑" panose="020B0503020204020204" charset="-122"/>
                </a:rPr>
                <a:t>添加标题</a:t>
              </a:r>
            </a:p>
          </p:txBody>
        </p:sp>
        <p:sp>
          <p:nvSpPr>
            <p:cNvPr id="25633" name="TextBox 12"/>
            <p:cNvSpPr/>
            <p:nvPr/>
          </p:nvSpPr>
          <p:spPr>
            <a:xfrm>
              <a:off x="1738" y="6892"/>
              <a:ext cx="4937" cy="1452"/>
            </a:xfrm>
            <a:prstGeom prst="rect">
              <a:avLst/>
            </a:prstGeom>
            <a:noFill/>
            <a:ln w="9525">
              <a:noFill/>
            </a:ln>
          </p:spPr>
          <p:txBody>
            <a:bodyPr wrap="square">
              <a:spAutoFit/>
            </a:bodyPr>
            <a:lstStyle/>
            <a:p>
              <a:pPr algn="just"/>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just"/>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just"/>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p>
          </p:txBody>
        </p:sp>
        <p:sp>
          <p:nvSpPr>
            <p:cNvPr id="3" name="平行四边形 2"/>
            <p:cNvSpPr/>
            <p:nvPr/>
          </p:nvSpPr>
          <p:spPr>
            <a:xfrm>
              <a:off x="1763" y="2286"/>
              <a:ext cx="3843" cy="3327"/>
            </a:xfrm>
            <a:prstGeom prst="parallelogram">
              <a:avLst/>
            </a:prstGeom>
            <a:blipFill rotWithShape="1">
              <a:blip r:embed="rId5" cstate="print"/>
              <a:stretch>
                <a:fillRect/>
              </a:stretch>
            </a:blipFill>
            <a:ln w="25400">
              <a:solidFill>
                <a:srgbClr val="FFFF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grpSp>
        <p:nvGrpSpPr>
          <p:cNvPr id="5" name="组合 4"/>
          <p:cNvGrpSpPr/>
          <p:nvPr/>
        </p:nvGrpSpPr>
        <p:grpSpPr>
          <a:xfrm>
            <a:off x="4875530" y="2008505"/>
            <a:ext cx="3185160" cy="3810635"/>
            <a:chOff x="7908" y="2737"/>
            <a:chExt cx="5016" cy="6001"/>
          </a:xfrm>
        </p:grpSpPr>
        <p:sp>
          <p:nvSpPr>
            <p:cNvPr id="25636" name="文本框 47"/>
            <p:cNvSpPr/>
            <p:nvPr/>
          </p:nvSpPr>
          <p:spPr>
            <a:xfrm>
              <a:off x="8475" y="6459"/>
              <a:ext cx="2708" cy="628"/>
            </a:xfrm>
            <a:prstGeom prst="rect">
              <a:avLst/>
            </a:prstGeom>
            <a:noFill/>
            <a:ln w="9525">
              <a:noFill/>
            </a:ln>
          </p:spPr>
          <p:txBody>
            <a:bodyPr wrap="square">
              <a:spAutoFit/>
            </a:bodyPr>
            <a:lstStyle/>
            <a:p>
              <a:r>
                <a:rPr lang="zh-CN" altLang="en-US" sz="2000" dirty="0">
                  <a:solidFill>
                    <a:srgbClr val="4C2F12"/>
                  </a:solidFill>
                  <a:latin typeface="阿里巴巴普惠体 M" panose="00020600040101010101" charset="-122"/>
                  <a:ea typeface="阿里巴巴普惠体 M" panose="00020600040101010101" charset="-122"/>
                  <a:sym typeface="微软雅黑" panose="020B0503020204020204" charset="-122"/>
                </a:rPr>
                <a:t>添加标题</a:t>
              </a:r>
            </a:p>
          </p:txBody>
        </p:sp>
        <p:sp>
          <p:nvSpPr>
            <p:cNvPr id="25637" name="TextBox 12"/>
            <p:cNvSpPr/>
            <p:nvPr/>
          </p:nvSpPr>
          <p:spPr>
            <a:xfrm>
              <a:off x="7988" y="7284"/>
              <a:ext cx="4937" cy="1455"/>
            </a:xfrm>
            <a:prstGeom prst="rect">
              <a:avLst/>
            </a:prstGeom>
            <a:noFill/>
            <a:ln w="9525">
              <a:noFill/>
            </a:ln>
          </p:spPr>
          <p:txBody>
            <a:bodyPr wrap="square">
              <a:spAutoFit/>
            </a:bodyPr>
            <a:lstStyle/>
            <a:p>
              <a:pPr algn="just"/>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just"/>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just"/>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p>
          </p:txBody>
        </p:sp>
        <p:sp>
          <p:nvSpPr>
            <p:cNvPr id="7" name="平行四边形 6"/>
            <p:cNvSpPr/>
            <p:nvPr/>
          </p:nvSpPr>
          <p:spPr>
            <a:xfrm>
              <a:off x="7908" y="2737"/>
              <a:ext cx="3843" cy="3327"/>
            </a:xfrm>
            <a:prstGeom prst="parallelogram">
              <a:avLst/>
            </a:prstGeom>
            <a:blipFill rotWithShape="1">
              <a:blip r:embed="rId6" cstate="print"/>
              <a:stretch>
                <a:fillRect/>
              </a:stretch>
            </a:blipFill>
            <a:ln w="25400">
              <a:solidFill>
                <a:srgbClr val="FFFF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dirty="0">
                <a:ea typeface="宋体" panose="02010600030101010101" pitchFamily="2" charset="-122"/>
                <a:sym typeface="+mn-ea"/>
              </a:endParaRPr>
            </a:p>
          </p:txBody>
        </p:sp>
      </p:grpSp>
      <p:grpSp>
        <p:nvGrpSpPr>
          <p:cNvPr id="11" name="组合 10"/>
          <p:cNvGrpSpPr/>
          <p:nvPr/>
        </p:nvGrpSpPr>
        <p:grpSpPr>
          <a:xfrm>
            <a:off x="8061325" y="2008505"/>
            <a:ext cx="3136900" cy="3847147"/>
            <a:chOff x="14202" y="2100"/>
            <a:chExt cx="4940" cy="6058"/>
          </a:xfrm>
        </p:grpSpPr>
        <p:sp>
          <p:nvSpPr>
            <p:cNvPr id="25634" name="文本框 45"/>
            <p:cNvSpPr/>
            <p:nvPr/>
          </p:nvSpPr>
          <p:spPr>
            <a:xfrm>
              <a:off x="14770" y="5878"/>
              <a:ext cx="2708" cy="628"/>
            </a:xfrm>
            <a:prstGeom prst="rect">
              <a:avLst/>
            </a:prstGeom>
            <a:noFill/>
            <a:ln w="9525">
              <a:noFill/>
            </a:ln>
          </p:spPr>
          <p:txBody>
            <a:bodyPr wrap="square">
              <a:spAutoFit/>
            </a:bodyPr>
            <a:lstStyle/>
            <a:p>
              <a:r>
                <a:rPr lang="zh-CN" altLang="en-US" sz="2000" dirty="0">
                  <a:solidFill>
                    <a:srgbClr val="4C2F12"/>
                  </a:solidFill>
                  <a:latin typeface="阿里巴巴普惠体 M" panose="00020600040101010101" charset="-122"/>
                  <a:ea typeface="阿里巴巴普惠体 M" panose="00020600040101010101" charset="-122"/>
                  <a:sym typeface="微软雅黑" panose="020B0503020204020204" charset="-122"/>
                </a:rPr>
                <a:t>添加标题</a:t>
              </a:r>
            </a:p>
          </p:txBody>
        </p:sp>
        <p:sp>
          <p:nvSpPr>
            <p:cNvPr id="25635" name="TextBox 12"/>
            <p:cNvSpPr/>
            <p:nvPr/>
          </p:nvSpPr>
          <p:spPr>
            <a:xfrm>
              <a:off x="14202" y="6706"/>
              <a:ext cx="4940" cy="1452"/>
            </a:xfrm>
            <a:prstGeom prst="rect">
              <a:avLst/>
            </a:prstGeom>
            <a:noFill/>
            <a:ln w="9525">
              <a:noFill/>
            </a:ln>
          </p:spPr>
          <p:txBody>
            <a:bodyPr wrap="square">
              <a:spAutoFit/>
            </a:bodyPr>
            <a:lstStyle/>
            <a:p>
              <a:pPr algn="just"/>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just"/>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just"/>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p>
          </p:txBody>
        </p:sp>
        <p:sp>
          <p:nvSpPr>
            <p:cNvPr id="8" name="平行四边形 7"/>
            <p:cNvSpPr/>
            <p:nvPr/>
          </p:nvSpPr>
          <p:spPr>
            <a:xfrm>
              <a:off x="14203" y="2100"/>
              <a:ext cx="3843" cy="3327"/>
            </a:xfrm>
            <a:prstGeom prst="parallelogram">
              <a:avLst/>
            </a:prstGeom>
            <a:blipFill rotWithShape="1">
              <a:blip r:embed="rId7"/>
              <a:stretch>
                <a:fillRect/>
              </a:stretch>
            </a:blipFill>
            <a:ln w="25400">
              <a:solidFill>
                <a:srgbClr val="FFFFF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dirty="0">
                <a:ea typeface="宋体" panose="02010600030101010101" pitchFamily="2" charset="-122"/>
                <a:sym typeface="+mn-ea"/>
              </a:endParaRPr>
            </a:p>
          </p:txBody>
        </p:sp>
      </p:gr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sp>
        <p:nvSpPr>
          <p:cNvPr id="30750" name="文本框 37"/>
          <p:cNvSpPr/>
          <p:nvPr/>
        </p:nvSpPr>
        <p:spPr>
          <a:xfrm>
            <a:off x="6306185" y="2426335"/>
            <a:ext cx="1569085" cy="460375"/>
          </a:xfrm>
          <a:prstGeom prst="rect">
            <a:avLst/>
          </a:prstGeom>
          <a:noFill/>
          <a:ln w="9525">
            <a:noFill/>
          </a:ln>
        </p:spPr>
        <p:txBody>
          <a:bodyPr wrap="square">
            <a:spAutoFit/>
          </a:bodyPr>
          <a:lstStyle/>
          <a:p>
            <a:r>
              <a:rPr lang="zh-CN" altLang="en-US" sz="2400" dirty="0">
                <a:solidFill>
                  <a:srgbClr val="4C2F12"/>
                </a:solidFill>
                <a:latin typeface="阿里巴巴普惠体 M" panose="00020600040101010101" charset="-122"/>
                <a:ea typeface="阿里巴巴普惠体 M" panose="00020600040101010101" charset="-122"/>
                <a:sym typeface="Calibri Light" panose="020F0302020204030204" charset="0"/>
              </a:rPr>
              <a:t>添加标题</a:t>
            </a:r>
          </a:p>
        </p:txBody>
      </p:sp>
      <p:sp>
        <p:nvSpPr>
          <p:cNvPr id="30751" name="矩形 30"/>
          <p:cNvSpPr/>
          <p:nvPr/>
        </p:nvSpPr>
        <p:spPr>
          <a:xfrm>
            <a:off x="6337300" y="2806065"/>
            <a:ext cx="2477135" cy="829945"/>
          </a:xfrm>
          <a:prstGeom prst="rect">
            <a:avLst/>
          </a:prstGeom>
          <a:noFill/>
          <a:ln w="9525">
            <a:noFill/>
          </a:ln>
        </p:spPr>
        <p:txBody>
          <a:bodyPr wrap="square">
            <a:spAutoFit/>
          </a:bodyPr>
          <a:lstStyle/>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p>
        </p:txBody>
      </p:sp>
      <p:sp>
        <p:nvSpPr>
          <p:cNvPr id="30753" name="文本框 37"/>
          <p:cNvSpPr/>
          <p:nvPr/>
        </p:nvSpPr>
        <p:spPr>
          <a:xfrm>
            <a:off x="9434830" y="2402205"/>
            <a:ext cx="1570355" cy="460375"/>
          </a:xfrm>
          <a:prstGeom prst="rect">
            <a:avLst/>
          </a:prstGeom>
          <a:noFill/>
          <a:ln w="9525">
            <a:noFill/>
          </a:ln>
        </p:spPr>
        <p:txBody>
          <a:bodyPr wrap="square">
            <a:spAutoFit/>
          </a:bodyPr>
          <a:lstStyle/>
          <a:p>
            <a:r>
              <a:rPr lang="zh-CN" altLang="en-US" sz="2400" dirty="0">
                <a:solidFill>
                  <a:srgbClr val="4C2F12"/>
                </a:solidFill>
                <a:latin typeface="阿里巴巴普惠体 M" panose="00020600040101010101" charset="-122"/>
                <a:ea typeface="阿里巴巴普惠体 M" panose="00020600040101010101" charset="-122"/>
                <a:sym typeface="Calibri Light" panose="020F0302020204030204" charset="0"/>
              </a:rPr>
              <a:t>添加标题</a:t>
            </a:r>
          </a:p>
        </p:txBody>
      </p:sp>
      <p:sp>
        <p:nvSpPr>
          <p:cNvPr id="30754" name="矩形 44"/>
          <p:cNvSpPr/>
          <p:nvPr/>
        </p:nvSpPr>
        <p:spPr>
          <a:xfrm>
            <a:off x="9467215" y="2805430"/>
            <a:ext cx="2479040" cy="831850"/>
          </a:xfrm>
          <a:prstGeom prst="rect">
            <a:avLst/>
          </a:prstGeom>
          <a:noFill/>
          <a:ln w="9525">
            <a:noFill/>
          </a:ln>
        </p:spPr>
        <p:txBody>
          <a:bodyPr wrap="square">
            <a:spAutoFit/>
          </a:bodyPr>
          <a:lstStyle/>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p>
        </p:txBody>
      </p:sp>
      <p:sp>
        <p:nvSpPr>
          <p:cNvPr id="30756" name="文本框 37"/>
          <p:cNvSpPr/>
          <p:nvPr/>
        </p:nvSpPr>
        <p:spPr>
          <a:xfrm>
            <a:off x="6363335" y="4329430"/>
            <a:ext cx="1569085" cy="460375"/>
          </a:xfrm>
          <a:prstGeom prst="rect">
            <a:avLst/>
          </a:prstGeom>
          <a:noFill/>
          <a:ln w="9525">
            <a:noFill/>
          </a:ln>
        </p:spPr>
        <p:txBody>
          <a:bodyPr wrap="square">
            <a:spAutoFit/>
          </a:bodyPr>
          <a:lstStyle/>
          <a:p>
            <a:r>
              <a:rPr lang="zh-CN" altLang="en-US" sz="2400" dirty="0">
                <a:solidFill>
                  <a:srgbClr val="4C2F12"/>
                </a:solidFill>
                <a:latin typeface="阿里巴巴普惠体 M" panose="00020600040101010101" charset="-122"/>
                <a:ea typeface="阿里巴巴普惠体 M" panose="00020600040101010101" charset="-122"/>
                <a:sym typeface="Calibri Light" panose="020F0302020204030204" charset="0"/>
              </a:rPr>
              <a:t>添加标题</a:t>
            </a:r>
          </a:p>
        </p:txBody>
      </p:sp>
      <p:sp>
        <p:nvSpPr>
          <p:cNvPr id="30757" name="矩形 47"/>
          <p:cNvSpPr/>
          <p:nvPr/>
        </p:nvSpPr>
        <p:spPr>
          <a:xfrm>
            <a:off x="6361430" y="4714875"/>
            <a:ext cx="2476500" cy="830580"/>
          </a:xfrm>
          <a:prstGeom prst="rect">
            <a:avLst/>
          </a:prstGeom>
          <a:noFill/>
          <a:ln w="9525">
            <a:noFill/>
          </a:ln>
        </p:spPr>
        <p:txBody>
          <a:bodyPr wrap="square">
            <a:spAutoFit/>
          </a:bodyPr>
          <a:lstStyle/>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p>
        </p:txBody>
      </p:sp>
      <p:sp>
        <p:nvSpPr>
          <p:cNvPr id="30759" name="文本框 37"/>
          <p:cNvSpPr/>
          <p:nvPr/>
        </p:nvSpPr>
        <p:spPr>
          <a:xfrm>
            <a:off x="9487535" y="4329430"/>
            <a:ext cx="1569720" cy="460375"/>
          </a:xfrm>
          <a:prstGeom prst="rect">
            <a:avLst/>
          </a:prstGeom>
          <a:noFill/>
          <a:ln w="9525">
            <a:noFill/>
          </a:ln>
        </p:spPr>
        <p:txBody>
          <a:bodyPr wrap="square">
            <a:spAutoFit/>
          </a:bodyPr>
          <a:lstStyle/>
          <a:p>
            <a:r>
              <a:rPr lang="zh-CN" altLang="en-US" sz="2400" dirty="0">
                <a:solidFill>
                  <a:srgbClr val="4C2F12"/>
                </a:solidFill>
                <a:latin typeface="阿里巴巴普惠体 M" panose="00020600040101010101" charset="-122"/>
                <a:ea typeface="阿里巴巴普惠体 M" panose="00020600040101010101" charset="-122"/>
                <a:sym typeface="Calibri Light" panose="020F0302020204030204" charset="0"/>
              </a:rPr>
              <a:t>添加标题</a:t>
            </a:r>
          </a:p>
        </p:txBody>
      </p:sp>
      <p:sp>
        <p:nvSpPr>
          <p:cNvPr id="30760" name="矩形 50"/>
          <p:cNvSpPr/>
          <p:nvPr/>
        </p:nvSpPr>
        <p:spPr>
          <a:xfrm>
            <a:off x="9481185" y="4714875"/>
            <a:ext cx="2477770" cy="830580"/>
          </a:xfrm>
          <a:prstGeom prst="rect">
            <a:avLst/>
          </a:prstGeom>
          <a:noFill/>
          <a:ln w="9525">
            <a:noFill/>
          </a:ln>
        </p:spPr>
        <p:txBody>
          <a:bodyPr wrap="square">
            <a:spAutoFit/>
          </a:bodyPr>
          <a:lstStyle/>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a:t>
            </a:r>
          </a:p>
        </p:txBody>
      </p:sp>
      <p:sp>
        <p:nvSpPr>
          <p:cNvPr id="30761" name="Freeform 8"/>
          <p:cNvSpPr>
            <a:spLocks noEditPoints="1"/>
          </p:cNvSpPr>
          <p:nvPr/>
        </p:nvSpPr>
        <p:spPr>
          <a:xfrm>
            <a:off x="8896668" y="2805430"/>
            <a:ext cx="490537" cy="482600"/>
          </a:xfrm>
          <a:custGeom>
            <a:avLst/>
            <a:gdLst>
              <a:gd name="txL" fmla="*/ 0 w 197"/>
              <a:gd name="txT" fmla="*/ 0 h 193"/>
              <a:gd name="txR" fmla="*/ 197 w 197"/>
              <a:gd name="txB" fmla="*/ 193 h 193"/>
            </a:gdLst>
            <a:ahLst/>
            <a:cxnLst>
              <a:cxn ang="0">
                <a:pos x="197" y="75"/>
              </a:cxn>
              <a:cxn ang="0">
                <a:pos x="195" y="69"/>
              </a:cxn>
              <a:cxn ang="0">
                <a:pos x="103" y="2"/>
              </a:cxn>
              <a:cxn ang="0">
                <a:pos x="95" y="2"/>
              </a:cxn>
              <a:cxn ang="0">
                <a:pos x="3" y="69"/>
              </a:cxn>
              <a:cxn ang="0">
                <a:pos x="0" y="75"/>
              </a:cxn>
              <a:cxn ang="0">
                <a:pos x="0" y="187"/>
              </a:cxn>
              <a:cxn ang="0">
                <a:pos x="7" y="193"/>
              </a:cxn>
              <a:cxn ang="0">
                <a:pos x="191" y="193"/>
              </a:cxn>
              <a:cxn ang="0">
                <a:pos x="195" y="191"/>
              </a:cxn>
              <a:cxn ang="0">
                <a:pos x="197" y="187"/>
              </a:cxn>
              <a:cxn ang="0">
                <a:pos x="197" y="75"/>
              </a:cxn>
              <a:cxn ang="0">
                <a:pos x="99" y="16"/>
              </a:cxn>
              <a:cxn ang="0">
                <a:pos x="184" y="78"/>
              </a:cxn>
              <a:cxn ang="0">
                <a:pos x="184" y="87"/>
              </a:cxn>
              <a:cxn ang="0">
                <a:pos x="125" y="129"/>
              </a:cxn>
              <a:cxn ang="0">
                <a:pos x="172" y="158"/>
              </a:cxn>
              <a:cxn ang="0">
                <a:pos x="174" y="168"/>
              </a:cxn>
              <a:cxn ang="0">
                <a:pos x="168" y="171"/>
              </a:cxn>
              <a:cxn ang="0">
                <a:pos x="165" y="170"/>
              </a:cxn>
              <a:cxn ang="0">
                <a:pos x="99" y="129"/>
              </a:cxn>
              <a:cxn ang="0">
                <a:pos x="33" y="170"/>
              </a:cxn>
              <a:cxn ang="0">
                <a:pos x="29" y="171"/>
              </a:cxn>
              <a:cxn ang="0">
                <a:pos x="24" y="168"/>
              </a:cxn>
              <a:cxn ang="0">
                <a:pos x="26" y="158"/>
              </a:cxn>
              <a:cxn ang="0">
                <a:pos x="72" y="129"/>
              </a:cxn>
              <a:cxn ang="0">
                <a:pos x="14" y="87"/>
              </a:cxn>
              <a:cxn ang="0">
                <a:pos x="14" y="78"/>
              </a:cxn>
              <a:cxn ang="0">
                <a:pos x="99" y="16"/>
              </a:cxn>
            </a:cxnLst>
            <a:rect l="txL" t="txT" r="txR" b="txB"/>
            <a:pathLst>
              <a:path w="197" h="193">
                <a:moveTo>
                  <a:pt x="197" y="75"/>
                </a:moveTo>
                <a:cubicBezTo>
                  <a:pt x="197" y="73"/>
                  <a:pt x="196" y="71"/>
                  <a:pt x="195" y="69"/>
                </a:cubicBezTo>
                <a:cubicBezTo>
                  <a:pt x="103" y="2"/>
                  <a:pt x="103" y="2"/>
                  <a:pt x="103" y="2"/>
                </a:cubicBezTo>
                <a:cubicBezTo>
                  <a:pt x="100" y="0"/>
                  <a:pt x="97" y="0"/>
                  <a:pt x="95" y="2"/>
                </a:cubicBezTo>
                <a:cubicBezTo>
                  <a:pt x="3" y="69"/>
                  <a:pt x="3" y="69"/>
                  <a:pt x="3" y="69"/>
                </a:cubicBezTo>
                <a:cubicBezTo>
                  <a:pt x="1" y="71"/>
                  <a:pt x="0" y="73"/>
                  <a:pt x="0" y="75"/>
                </a:cubicBezTo>
                <a:cubicBezTo>
                  <a:pt x="0" y="187"/>
                  <a:pt x="0" y="187"/>
                  <a:pt x="0" y="187"/>
                </a:cubicBezTo>
                <a:cubicBezTo>
                  <a:pt x="0" y="190"/>
                  <a:pt x="3" y="193"/>
                  <a:pt x="7" y="193"/>
                </a:cubicBezTo>
                <a:cubicBezTo>
                  <a:pt x="191" y="193"/>
                  <a:pt x="191" y="193"/>
                  <a:pt x="191" y="193"/>
                </a:cubicBezTo>
                <a:cubicBezTo>
                  <a:pt x="192" y="193"/>
                  <a:pt x="194" y="193"/>
                  <a:pt x="195" y="191"/>
                </a:cubicBezTo>
                <a:cubicBezTo>
                  <a:pt x="197" y="190"/>
                  <a:pt x="197" y="188"/>
                  <a:pt x="197" y="187"/>
                </a:cubicBezTo>
                <a:lnTo>
                  <a:pt x="197" y="75"/>
                </a:lnTo>
                <a:close/>
                <a:moveTo>
                  <a:pt x="99" y="16"/>
                </a:moveTo>
                <a:cubicBezTo>
                  <a:pt x="184" y="78"/>
                  <a:pt x="184" y="78"/>
                  <a:pt x="184" y="78"/>
                </a:cubicBezTo>
                <a:cubicBezTo>
                  <a:pt x="184" y="87"/>
                  <a:pt x="184" y="87"/>
                  <a:pt x="184" y="87"/>
                </a:cubicBezTo>
                <a:cubicBezTo>
                  <a:pt x="125" y="129"/>
                  <a:pt x="125" y="129"/>
                  <a:pt x="125" y="129"/>
                </a:cubicBezTo>
                <a:cubicBezTo>
                  <a:pt x="172" y="158"/>
                  <a:pt x="172" y="158"/>
                  <a:pt x="172" y="158"/>
                </a:cubicBezTo>
                <a:cubicBezTo>
                  <a:pt x="175" y="160"/>
                  <a:pt x="176" y="165"/>
                  <a:pt x="174" y="168"/>
                </a:cubicBezTo>
                <a:cubicBezTo>
                  <a:pt x="173" y="170"/>
                  <a:pt x="171" y="171"/>
                  <a:pt x="168" y="171"/>
                </a:cubicBezTo>
                <a:cubicBezTo>
                  <a:pt x="167" y="171"/>
                  <a:pt x="166" y="171"/>
                  <a:pt x="165" y="170"/>
                </a:cubicBezTo>
                <a:cubicBezTo>
                  <a:pt x="99" y="129"/>
                  <a:pt x="99" y="129"/>
                  <a:pt x="99" y="129"/>
                </a:cubicBezTo>
                <a:cubicBezTo>
                  <a:pt x="33" y="170"/>
                  <a:pt x="33" y="170"/>
                  <a:pt x="33" y="170"/>
                </a:cubicBezTo>
                <a:cubicBezTo>
                  <a:pt x="32" y="171"/>
                  <a:pt x="31" y="171"/>
                  <a:pt x="29" y="171"/>
                </a:cubicBezTo>
                <a:cubicBezTo>
                  <a:pt x="27" y="171"/>
                  <a:pt x="25" y="170"/>
                  <a:pt x="24" y="168"/>
                </a:cubicBezTo>
                <a:cubicBezTo>
                  <a:pt x="22" y="165"/>
                  <a:pt x="22" y="160"/>
                  <a:pt x="26" y="158"/>
                </a:cubicBezTo>
                <a:cubicBezTo>
                  <a:pt x="72" y="129"/>
                  <a:pt x="72" y="129"/>
                  <a:pt x="72" y="129"/>
                </a:cubicBezTo>
                <a:cubicBezTo>
                  <a:pt x="14" y="87"/>
                  <a:pt x="14" y="87"/>
                  <a:pt x="14" y="87"/>
                </a:cubicBezTo>
                <a:cubicBezTo>
                  <a:pt x="14" y="78"/>
                  <a:pt x="14" y="78"/>
                  <a:pt x="14" y="78"/>
                </a:cubicBezTo>
                <a:lnTo>
                  <a:pt x="99" y="16"/>
                </a:lnTo>
                <a:close/>
              </a:path>
            </a:pathLst>
          </a:custGeom>
          <a:solidFill>
            <a:srgbClr val="4C2F12"/>
          </a:solidFill>
          <a:ln w="9525">
            <a:noFill/>
          </a:ln>
        </p:spPr>
        <p:txBody>
          <a:bodyPr vert="horz" wrap="square" anchor="t"/>
          <a:lstStyle/>
          <a:p>
            <a:endParaRPr>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30762" name="Freeform 9"/>
          <p:cNvSpPr>
            <a:spLocks noEditPoints="1"/>
          </p:cNvSpPr>
          <p:nvPr/>
        </p:nvSpPr>
        <p:spPr>
          <a:xfrm>
            <a:off x="5662930" y="4707255"/>
            <a:ext cx="612775" cy="508000"/>
          </a:xfrm>
          <a:custGeom>
            <a:avLst/>
            <a:gdLst>
              <a:gd name="txL" fmla="*/ 0 w 1907"/>
              <a:gd name="txT" fmla="*/ 0 h 1579"/>
              <a:gd name="txR" fmla="*/ 1907 w 1907"/>
              <a:gd name="txB" fmla="*/ 1579 h 1579"/>
            </a:gdLst>
            <a:ahLst/>
            <a:cxnLst>
              <a:cxn ang="0">
                <a:pos x="1197" y="1489"/>
              </a:cxn>
              <a:cxn ang="0">
                <a:pos x="1173" y="1460"/>
              </a:cxn>
              <a:cxn ang="0">
                <a:pos x="1168" y="1360"/>
              </a:cxn>
              <a:cxn ang="0">
                <a:pos x="1011" y="1360"/>
              </a:cxn>
              <a:cxn ang="0">
                <a:pos x="906" y="1360"/>
              </a:cxn>
              <a:cxn ang="0">
                <a:pos x="744" y="1360"/>
              </a:cxn>
              <a:cxn ang="0">
                <a:pos x="739" y="1460"/>
              </a:cxn>
              <a:cxn ang="0">
                <a:pos x="715" y="1489"/>
              </a:cxn>
              <a:cxn ang="0">
                <a:pos x="630" y="1565"/>
              </a:cxn>
              <a:cxn ang="0">
                <a:pos x="644" y="1579"/>
              </a:cxn>
              <a:cxn ang="0">
                <a:pos x="906" y="1579"/>
              </a:cxn>
              <a:cxn ang="0">
                <a:pos x="1011" y="1579"/>
              </a:cxn>
              <a:cxn ang="0">
                <a:pos x="1268" y="1579"/>
              </a:cxn>
              <a:cxn ang="0">
                <a:pos x="1283" y="1565"/>
              </a:cxn>
              <a:cxn ang="0">
                <a:pos x="1197" y="1489"/>
              </a:cxn>
              <a:cxn ang="0">
                <a:pos x="1197" y="1489"/>
              </a:cxn>
              <a:cxn ang="0">
                <a:pos x="1850" y="0"/>
              </a:cxn>
              <a:cxn ang="0">
                <a:pos x="57" y="0"/>
              </a:cxn>
              <a:cxn ang="0">
                <a:pos x="0" y="57"/>
              </a:cxn>
              <a:cxn ang="0">
                <a:pos x="0" y="1264"/>
              </a:cxn>
              <a:cxn ang="0">
                <a:pos x="57" y="1321"/>
              </a:cxn>
              <a:cxn ang="0">
                <a:pos x="1850" y="1321"/>
              </a:cxn>
              <a:cxn ang="0">
                <a:pos x="1907" y="1264"/>
              </a:cxn>
              <a:cxn ang="0">
                <a:pos x="1907" y="57"/>
              </a:cxn>
              <a:cxn ang="0">
                <a:pos x="1850" y="0"/>
              </a:cxn>
              <a:cxn ang="0">
                <a:pos x="1817" y="1083"/>
              </a:cxn>
              <a:cxn ang="0">
                <a:pos x="91" y="1083"/>
              </a:cxn>
              <a:cxn ang="0">
                <a:pos x="91" y="95"/>
              </a:cxn>
              <a:cxn ang="0">
                <a:pos x="1817" y="95"/>
              </a:cxn>
              <a:cxn ang="0">
                <a:pos x="1817" y="1083"/>
              </a:cxn>
              <a:cxn ang="0">
                <a:pos x="1817" y="1083"/>
              </a:cxn>
            </a:cxnLst>
            <a:rect l="txL" t="txT" r="txR" b="txB"/>
            <a:pathLst>
              <a:path w="1907" h="1579">
                <a:moveTo>
                  <a:pt x="1197" y="1489"/>
                </a:moveTo>
                <a:cubicBezTo>
                  <a:pt x="1197" y="1489"/>
                  <a:pt x="1178" y="1469"/>
                  <a:pt x="1173" y="1460"/>
                </a:cubicBezTo>
                <a:cubicBezTo>
                  <a:pt x="1168" y="1441"/>
                  <a:pt x="1168" y="1384"/>
                  <a:pt x="1168" y="1360"/>
                </a:cubicBezTo>
                <a:cubicBezTo>
                  <a:pt x="1011" y="1360"/>
                  <a:pt x="1011" y="1360"/>
                  <a:pt x="1011" y="1360"/>
                </a:cubicBezTo>
                <a:cubicBezTo>
                  <a:pt x="906" y="1360"/>
                  <a:pt x="906" y="1360"/>
                  <a:pt x="906" y="1360"/>
                </a:cubicBezTo>
                <a:cubicBezTo>
                  <a:pt x="744" y="1360"/>
                  <a:pt x="744" y="1360"/>
                  <a:pt x="744" y="1360"/>
                </a:cubicBezTo>
                <a:cubicBezTo>
                  <a:pt x="744" y="1384"/>
                  <a:pt x="749" y="1441"/>
                  <a:pt x="739" y="1460"/>
                </a:cubicBezTo>
                <a:cubicBezTo>
                  <a:pt x="734" y="1469"/>
                  <a:pt x="715" y="1489"/>
                  <a:pt x="715" y="1489"/>
                </a:cubicBezTo>
                <a:cubicBezTo>
                  <a:pt x="630" y="1565"/>
                  <a:pt x="630" y="1565"/>
                  <a:pt x="630" y="1565"/>
                </a:cubicBezTo>
                <a:cubicBezTo>
                  <a:pt x="630" y="1574"/>
                  <a:pt x="639" y="1579"/>
                  <a:pt x="644" y="1579"/>
                </a:cubicBezTo>
                <a:cubicBezTo>
                  <a:pt x="906" y="1579"/>
                  <a:pt x="906" y="1579"/>
                  <a:pt x="906" y="1579"/>
                </a:cubicBezTo>
                <a:cubicBezTo>
                  <a:pt x="1011" y="1579"/>
                  <a:pt x="1011" y="1579"/>
                  <a:pt x="1011" y="1579"/>
                </a:cubicBezTo>
                <a:cubicBezTo>
                  <a:pt x="1268" y="1579"/>
                  <a:pt x="1268" y="1579"/>
                  <a:pt x="1268" y="1579"/>
                </a:cubicBezTo>
                <a:cubicBezTo>
                  <a:pt x="1273" y="1579"/>
                  <a:pt x="1283" y="1574"/>
                  <a:pt x="1283" y="1565"/>
                </a:cubicBezTo>
                <a:cubicBezTo>
                  <a:pt x="1197" y="1489"/>
                  <a:pt x="1197" y="1489"/>
                  <a:pt x="1197" y="1489"/>
                </a:cubicBezTo>
                <a:cubicBezTo>
                  <a:pt x="1197" y="1489"/>
                  <a:pt x="1197" y="1489"/>
                  <a:pt x="1197" y="1489"/>
                </a:cubicBezTo>
                <a:close/>
                <a:moveTo>
                  <a:pt x="1850" y="0"/>
                </a:moveTo>
                <a:cubicBezTo>
                  <a:pt x="57" y="0"/>
                  <a:pt x="57" y="0"/>
                  <a:pt x="57" y="0"/>
                </a:cubicBezTo>
                <a:cubicBezTo>
                  <a:pt x="24" y="0"/>
                  <a:pt x="0" y="23"/>
                  <a:pt x="0" y="57"/>
                </a:cubicBezTo>
                <a:cubicBezTo>
                  <a:pt x="0" y="1264"/>
                  <a:pt x="0" y="1264"/>
                  <a:pt x="0" y="1264"/>
                </a:cubicBezTo>
                <a:cubicBezTo>
                  <a:pt x="0" y="1298"/>
                  <a:pt x="24" y="1321"/>
                  <a:pt x="57" y="1321"/>
                </a:cubicBezTo>
                <a:cubicBezTo>
                  <a:pt x="1850" y="1321"/>
                  <a:pt x="1850" y="1321"/>
                  <a:pt x="1850" y="1321"/>
                </a:cubicBezTo>
                <a:cubicBezTo>
                  <a:pt x="1884" y="1321"/>
                  <a:pt x="1907" y="1298"/>
                  <a:pt x="1907" y="1264"/>
                </a:cubicBezTo>
                <a:cubicBezTo>
                  <a:pt x="1907" y="57"/>
                  <a:pt x="1907" y="57"/>
                  <a:pt x="1907" y="57"/>
                </a:cubicBezTo>
                <a:cubicBezTo>
                  <a:pt x="1907" y="23"/>
                  <a:pt x="1884" y="0"/>
                  <a:pt x="1850" y="0"/>
                </a:cubicBezTo>
                <a:close/>
                <a:moveTo>
                  <a:pt x="1817" y="1083"/>
                </a:moveTo>
                <a:cubicBezTo>
                  <a:pt x="91" y="1083"/>
                  <a:pt x="91" y="1083"/>
                  <a:pt x="91" y="1083"/>
                </a:cubicBezTo>
                <a:cubicBezTo>
                  <a:pt x="91" y="95"/>
                  <a:pt x="91" y="95"/>
                  <a:pt x="91" y="95"/>
                </a:cubicBezTo>
                <a:cubicBezTo>
                  <a:pt x="1817" y="95"/>
                  <a:pt x="1817" y="95"/>
                  <a:pt x="1817" y="95"/>
                </a:cubicBezTo>
                <a:cubicBezTo>
                  <a:pt x="1817" y="1083"/>
                  <a:pt x="1817" y="1083"/>
                  <a:pt x="1817" y="1083"/>
                </a:cubicBezTo>
                <a:cubicBezTo>
                  <a:pt x="1817" y="1083"/>
                  <a:pt x="1817" y="1083"/>
                  <a:pt x="1817" y="1083"/>
                </a:cubicBezTo>
                <a:close/>
              </a:path>
            </a:pathLst>
          </a:custGeom>
          <a:solidFill>
            <a:srgbClr val="4C2F12"/>
          </a:solidFill>
          <a:ln w="9525">
            <a:noFill/>
          </a:ln>
        </p:spPr>
        <p:txBody>
          <a:bodyPr vert="horz" wrap="square" anchor="t"/>
          <a:lstStyle/>
          <a:p>
            <a:endParaRPr>
              <a:solidFill>
                <a:srgbClr val="F75C00"/>
              </a:solidFill>
              <a:latin typeface="Arial" panose="020B0604020202020204" pitchFamily="34" charset="0"/>
              <a:ea typeface="宋体" panose="02010600030101010101" pitchFamily="2" charset="-122"/>
              <a:sym typeface="Calibri" panose="020F0502020204030204" charset="0"/>
            </a:endParaRPr>
          </a:p>
        </p:txBody>
      </p:sp>
      <p:sp>
        <p:nvSpPr>
          <p:cNvPr id="30763" name="Star"/>
          <p:cNvSpPr>
            <a:spLocks noChangeAspect="1" noEditPoints="1"/>
          </p:cNvSpPr>
          <p:nvPr/>
        </p:nvSpPr>
        <p:spPr>
          <a:xfrm>
            <a:off x="5628005" y="2737168"/>
            <a:ext cx="647700" cy="619125"/>
          </a:xfrm>
          <a:custGeom>
            <a:avLst/>
            <a:gdLst>
              <a:gd name="txL" fmla="*/ 0 w 402"/>
              <a:gd name="txT" fmla="*/ 0 h 381"/>
              <a:gd name="txR" fmla="*/ 402 w 402"/>
              <a:gd name="txB" fmla="*/ 381 h 381"/>
            </a:gdLst>
            <a:ahLst/>
            <a:cxnLst>
              <a:cxn ang="0">
                <a:pos x="192" y="9"/>
              </a:cxn>
              <a:cxn ang="0">
                <a:pos x="150" y="139"/>
              </a:cxn>
              <a:cxn ang="0">
                <a:pos x="12" y="139"/>
              </a:cxn>
              <a:cxn ang="0">
                <a:pos x="7" y="155"/>
              </a:cxn>
              <a:cxn ang="0">
                <a:pos x="119" y="236"/>
              </a:cxn>
              <a:cxn ang="0">
                <a:pos x="76" y="366"/>
              </a:cxn>
              <a:cxn ang="0">
                <a:pos x="90" y="376"/>
              </a:cxn>
              <a:cxn ang="0">
                <a:pos x="201" y="295"/>
              </a:cxn>
              <a:cxn ang="0">
                <a:pos x="312" y="376"/>
              </a:cxn>
              <a:cxn ang="0">
                <a:pos x="325" y="366"/>
              </a:cxn>
              <a:cxn ang="0">
                <a:pos x="283" y="236"/>
              </a:cxn>
              <a:cxn ang="0">
                <a:pos x="394" y="155"/>
              </a:cxn>
              <a:cxn ang="0">
                <a:pos x="389" y="139"/>
              </a:cxn>
              <a:cxn ang="0">
                <a:pos x="251" y="139"/>
              </a:cxn>
              <a:cxn ang="0">
                <a:pos x="209" y="9"/>
              </a:cxn>
              <a:cxn ang="0">
                <a:pos x="192" y="9"/>
              </a:cxn>
              <a:cxn ang="0">
                <a:pos x="201" y="40"/>
              </a:cxn>
              <a:cxn ang="0">
                <a:pos x="237" y="151"/>
              </a:cxn>
              <a:cxn ang="0">
                <a:pos x="245" y="157"/>
              </a:cxn>
              <a:cxn ang="0">
                <a:pos x="362" y="157"/>
              </a:cxn>
              <a:cxn ang="0">
                <a:pos x="267" y="225"/>
              </a:cxn>
              <a:cxn ang="0">
                <a:pos x="264" y="235"/>
              </a:cxn>
              <a:cxn ang="0">
                <a:pos x="300" y="346"/>
              </a:cxn>
              <a:cxn ang="0">
                <a:pos x="206" y="277"/>
              </a:cxn>
              <a:cxn ang="0">
                <a:pos x="196" y="277"/>
              </a:cxn>
              <a:cxn ang="0">
                <a:pos x="101" y="346"/>
              </a:cxn>
              <a:cxn ang="0">
                <a:pos x="138" y="235"/>
              </a:cxn>
              <a:cxn ang="0">
                <a:pos x="134" y="225"/>
              </a:cxn>
              <a:cxn ang="0">
                <a:pos x="40" y="157"/>
              </a:cxn>
              <a:cxn ang="0">
                <a:pos x="157" y="157"/>
              </a:cxn>
              <a:cxn ang="0">
                <a:pos x="165" y="151"/>
              </a:cxn>
              <a:cxn ang="0">
                <a:pos x="201" y="40"/>
              </a:cxn>
            </a:cxnLst>
            <a:rect l="txL" t="txT" r="txR" b="txB"/>
            <a:pathLst>
              <a:path w="402" h="381">
                <a:moveTo>
                  <a:pt x="192" y="9"/>
                </a:moveTo>
                <a:lnTo>
                  <a:pt x="150" y="139"/>
                </a:lnTo>
                <a:lnTo>
                  <a:pt x="12" y="139"/>
                </a:lnTo>
                <a:cubicBezTo>
                  <a:pt x="3" y="139"/>
                  <a:pt x="0" y="150"/>
                  <a:pt x="7" y="155"/>
                </a:cubicBezTo>
                <a:lnTo>
                  <a:pt x="119" y="236"/>
                </a:lnTo>
                <a:lnTo>
                  <a:pt x="76" y="366"/>
                </a:lnTo>
                <a:cubicBezTo>
                  <a:pt x="74" y="375"/>
                  <a:pt x="83" y="381"/>
                  <a:pt x="90" y="376"/>
                </a:cubicBezTo>
                <a:lnTo>
                  <a:pt x="201" y="295"/>
                </a:lnTo>
                <a:lnTo>
                  <a:pt x="312" y="376"/>
                </a:lnTo>
                <a:cubicBezTo>
                  <a:pt x="319" y="381"/>
                  <a:pt x="328" y="374"/>
                  <a:pt x="325" y="366"/>
                </a:cubicBezTo>
                <a:lnTo>
                  <a:pt x="283" y="236"/>
                </a:lnTo>
                <a:lnTo>
                  <a:pt x="394" y="155"/>
                </a:lnTo>
                <a:cubicBezTo>
                  <a:pt x="402" y="150"/>
                  <a:pt x="398" y="139"/>
                  <a:pt x="389" y="139"/>
                </a:cubicBezTo>
                <a:lnTo>
                  <a:pt x="251" y="139"/>
                </a:lnTo>
                <a:lnTo>
                  <a:pt x="209" y="9"/>
                </a:lnTo>
                <a:cubicBezTo>
                  <a:pt x="206" y="0"/>
                  <a:pt x="195" y="1"/>
                  <a:pt x="192" y="9"/>
                </a:cubicBezTo>
                <a:close/>
                <a:moveTo>
                  <a:pt x="201" y="40"/>
                </a:moveTo>
                <a:lnTo>
                  <a:pt x="237" y="151"/>
                </a:lnTo>
                <a:cubicBezTo>
                  <a:pt x="238" y="155"/>
                  <a:pt x="242" y="157"/>
                  <a:pt x="245" y="157"/>
                </a:cubicBezTo>
                <a:lnTo>
                  <a:pt x="362" y="157"/>
                </a:lnTo>
                <a:lnTo>
                  <a:pt x="267" y="225"/>
                </a:lnTo>
                <a:cubicBezTo>
                  <a:pt x="264" y="228"/>
                  <a:pt x="263" y="232"/>
                  <a:pt x="264" y="235"/>
                </a:cubicBezTo>
                <a:lnTo>
                  <a:pt x="300" y="346"/>
                </a:lnTo>
                <a:lnTo>
                  <a:pt x="206" y="277"/>
                </a:lnTo>
                <a:cubicBezTo>
                  <a:pt x="203" y="275"/>
                  <a:pt x="199" y="275"/>
                  <a:pt x="196" y="277"/>
                </a:cubicBezTo>
                <a:lnTo>
                  <a:pt x="101" y="346"/>
                </a:lnTo>
                <a:lnTo>
                  <a:pt x="138" y="235"/>
                </a:lnTo>
                <a:cubicBezTo>
                  <a:pt x="139" y="231"/>
                  <a:pt x="137" y="227"/>
                  <a:pt x="134" y="225"/>
                </a:cubicBezTo>
                <a:lnTo>
                  <a:pt x="40" y="157"/>
                </a:lnTo>
                <a:lnTo>
                  <a:pt x="157" y="157"/>
                </a:lnTo>
                <a:cubicBezTo>
                  <a:pt x="160" y="157"/>
                  <a:pt x="164" y="155"/>
                  <a:pt x="165" y="151"/>
                </a:cubicBezTo>
                <a:lnTo>
                  <a:pt x="201" y="40"/>
                </a:lnTo>
                <a:close/>
              </a:path>
            </a:pathLst>
          </a:custGeom>
          <a:solidFill>
            <a:srgbClr val="4C2F12"/>
          </a:solidFill>
          <a:ln w="9525">
            <a:noFill/>
          </a:ln>
        </p:spPr>
        <p:txBody>
          <a:bodyPr vert="horz" wrap="square" anchor="ctr"/>
          <a:lstStyle/>
          <a:p>
            <a:pPr marL="0" indent="0" algn="ctr" eaLnBrk="1" latinLnBrk="0" hangingPunct="1"/>
            <a:endParaRPr sz="900">
              <a:solidFill>
                <a:srgbClr val="262626"/>
              </a:solidFill>
              <a:latin typeface="Calibri" panose="020F0502020204030204" charset="0"/>
              <a:ea typeface="宋体" panose="02010600030101010101" pitchFamily="2" charset="-122"/>
              <a:sym typeface="Calibri" panose="020F0502020204030204" charset="0"/>
            </a:endParaRPr>
          </a:p>
        </p:txBody>
      </p:sp>
      <p:sp>
        <p:nvSpPr>
          <p:cNvPr id="30764" name="Freeform 55"/>
          <p:cNvSpPr>
            <a:spLocks noEditPoints="1"/>
          </p:cNvSpPr>
          <p:nvPr/>
        </p:nvSpPr>
        <p:spPr>
          <a:xfrm>
            <a:off x="8885555" y="4653280"/>
            <a:ext cx="511175" cy="561975"/>
          </a:xfrm>
          <a:custGeom>
            <a:avLst/>
            <a:gdLst>
              <a:gd name="txL" fmla="*/ 0 w 579"/>
              <a:gd name="txT" fmla="*/ 0 h 665"/>
              <a:gd name="txR" fmla="*/ 579 w 579"/>
              <a:gd name="txB" fmla="*/ 665 h 665"/>
            </a:gdLst>
            <a:ahLst/>
            <a:cxnLst>
              <a:cxn ang="0">
                <a:pos x="275" y="343"/>
              </a:cxn>
              <a:cxn ang="0">
                <a:pos x="263" y="336"/>
              </a:cxn>
              <a:cxn ang="0">
                <a:pos x="263" y="336"/>
              </a:cxn>
              <a:cxn ang="0">
                <a:pos x="0" y="184"/>
              </a:cxn>
              <a:cxn ang="0">
                <a:pos x="0" y="184"/>
              </a:cxn>
              <a:cxn ang="0">
                <a:pos x="0" y="248"/>
              </a:cxn>
              <a:cxn ang="0">
                <a:pos x="0" y="297"/>
              </a:cxn>
              <a:cxn ang="0">
                <a:pos x="0" y="489"/>
              </a:cxn>
              <a:cxn ang="0">
                <a:pos x="0" y="503"/>
              </a:cxn>
              <a:cxn ang="0">
                <a:pos x="0" y="503"/>
              </a:cxn>
              <a:cxn ang="0">
                <a:pos x="11" y="510"/>
              </a:cxn>
              <a:cxn ang="0">
                <a:pos x="277" y="663"/>
              </a:cxn>
              <a:cxn ang="0">
                <a:pos x="277" y="663"/>
              </a:cxn>
              <a:cxn ang="0">
                <a:pos x="277" y="663"/>
              </a:cxn>
              <a:cxn ang="0">
                <a:pos x="277" y="504"/>
              </a:cxn>
              <a:cxn ang="0">
                <a:pos x="277" y="354"/>
              </a:cxn>
              <a:cxn ang="0">
                <a:pos x="277" y="354"/>
              </a:cxn>
              <a:cxn ang="0">
                <a:pos x="277" y="354"/>
              </a:cxn>
              <a:cxn ang="0">
                <a:pos x="278" y="344"/>
              </a:cxn>
              <a:cxn ang="0">
                <a:pos x="278" y="344"/>
              </a:cxn>
              <a:cxn ang="0">
                <a:pos x="278" y="344"/>
              </a:cxn>
              <a:cxn ang="0">
                <a:pos x="275" y="343"/>
              </a:cxn>
              <a:cxn ang="0">
                <a:pos x="578" y="183"/>
              </a:cxn>
              <a:cxn ang="0">
                <a:pos x="486" y="237"/>
              </a:cxn>
              <a:cxn ang="0">
                <a:pos x="314" y="337"/>
              </a:cxn>
              <a:cxn ang="0">
                <a:pos x="303" y="344"/>
              </a:cxn>
              <a:cxn ang="0">
                <a:pos x="303" y="344"/>
              </a:cxn>
              <a:cxn ang="0">
                <a:pos x="303" y="352"/>
              </a:cxn>
              <a:cxn ang="0">
                <a:pos x="303" y="357"/>
              </a:cxn>
              <a:cxn ang="0">
                <a:pos x="302" y="662"/>
              </a:cxn>
              <a:cxn ang="0">
                <a:pos x="302" y="662"/>
              </a:cxn>
              <a:cxn ang="0">
                <a:pos x="302" y="665"/>
              </a:cxn>
              <a:cxn ang="0">
                <a:pos x="302" y="665"/>
              </a:cxn>
              <a:cxn ang="0">
                <a:pos x="579" y="504"/>
              </a:cxn>
              <a:cxn ang="0">
                <a:pos x="579" y="503"/>
              </a:cxn>
              <a:cxn ang="0">
                <a:pos x="579" y="489"/>
              </a:cxn>
              <a:cxn ang="0">
                <a:pos x="579" y="183"/>
              </a:cxn>
              <a:cxn ang="0">
                <a:pos x="578" y="183"/>
              </a:cxn>
              <a:cxn ang="0">
                <a:pos x="568" y="162"/>
              </a:cxn>
              <a:cxn ang="0">
                <a:pos x="568" y="162"/>
              </a:cxn>
              <a:cxn ang="0">
                <a:pos x="301" y="8"/>
              </a:cxn>
              <a:cxn ang="0">
                <a:pos x="289" y="1"/>
              </a:cxn>
              <a:cxn ang="0">
                <a:pos x="288" y="0"/>
              </a:cxn>
              <a:cxn ang="0">
                <a:pos x="11" y="161"/>
              </a:cxn>
              <a:cxn ang="0">
                <a:pos x="13" y="163"/>
              </a:cxn>
              <a:cxn ang="0">
                <a:pos x="13" y="163"/>
              </a:cxn>
              <a:cxn ang="0">
                <a:pos x="276" y="315"/>
              </a:cxn>
              <a:cxn ang="0">
                <a:pos x="288" y="321"/>
              </a:cxn>
              <a:cxn ang="0">
                <a:pos x="288" y="321"/>
              </a:cxn>
              <a:cxn ang="0">
                <a:pos x="291" y="323"/>
              </a:cxn>
              <a:cxn ang="0">
                <a:pos x="291" y="323"/>
              </a:cxn>
              <a:cxn ang="0">
                <a:pos x="291" y="323"/>
              </a:cxn>
              <a:cxn ang="0">
                <a:pos x="291" y="323"/>
              </a:cxn>
              <a:cxn ang="0">
                <a:pos x="291" y="323"/>
              </a:cxn>
              <a:cxn ang="0">
                <a:pos x="300" y="318"/>
              </a:cxn>
              <a:cxn ang="0">
                <a:pos x="534" y="182"/>
              </a:cxn>
              <a:cxn ang="0">
                <a:pos x="568" y="162"/>
              </a:cxn>
            </a:cxnLst>
            <a:rect l="txL" t="txT" r="txR" b="txB"/>
            <a:pathLst>
              <a:path w="579" h="665">
                <a:moveTo>
                  <a:pt x="275" y="343"/>
                </a:moveTo>
                <a:lnTo>
                  <a:pt x="263" y="336"/>
                </a:lnTo>
                <a:lnTo>
                  <a:pt x="263" y="336"/>
                </a:lnTo>
                <a:lnTo>
                  <a:pt x="0" y="184"/>
                </a:lnTo>
                <a:lnTo>
                  <a:pt x="0" y="184"/>
                </a:lnTo>
                <a:lnTo>
                  <a:pt x="0" y="248"/>
                </a:lnTo>
                <a:lnTo>
                  <a:pt x="0" y="297"/>
                </a:lnTo>
                <a:lnTo>
                  <a:pt x="0" y="489"/>
                </a:lnTo>
                <a:lnTo>
                  <a:pt x="0" y="503"/>
                </a:lnTo>
                <a:lnTo>
                  <a:pt x="0" y="503"/>
                </a:lnTo>
                <a:lnTo>
                  <a:pt x="11" y="510"/>
                </a:lnTo>
                <a:lnTo>
                  <a:pt x="277" y="663"/>
                </a:lnTo>
                <a:lnTo>
                  <a:pt x="277" y="663"/>
                </a:lnTo>
                <a:lnTo>
                  <a:pt x="277" y="663"/>
                </a:lnTo>
                <a:lnTo>
                  <a:pt x="277" y="504"/>
                </a:lnTo>
                <a:lnTo>
                  <a:pt x="277" y="354"/>
                </a:lnTo>
                <a:lnTo>
                  <a:pt x="277" y="354"/>
                </a:lnTo>
                <a:lnTo>
                  <a:pt x="277" y="354"/>
                </a:lnTo>
                <a:lnTo>
                  <a:pt x="278" y="344"/>
                </a:lnTo>
                <a:lnTo>
                  <a:pt x="278" y="344"/>
                </a:lnTo>
                <a:lnTo>
                  <a:pt x="278" y="344"/>
                </a:lnTo>
                <a:lnTo>
                  <a:pt x="275" y="343"/>
                </a:lnTo>
                <a:close/>
                <a:moveTo>
                  <a:pt x="578" y="183"/>
                </a:moveTo>
                <a:lnTo>
                  <a:pt x="486" y="237"/>
                </a:lnTo>
                <a:lnTo>
                  <a:pt x="314" y="337"/>
                </a:lnTo>
                <a:lnTo>
                  <a:pt x="303" y="344"/>
                </a:lnTo>
                <a:lnTo>
                  <a:pt x="303" y="344"/>
                </a:lnTo>
                <a:lnTo>
                  <a:pt x="303" y="352"/>
                </a:lnTo>
                <a:lnTo>
                  <a:pt x="303" y="357"/>
                </a:lnTo>
                <a:lnTo>
                  <a:pt x="302" y="662"/>
                </a:lnTo>
                <a:lnTo>
                  <a:pt x="302" y="662"/>
                </a:lnTo>
                <a:lnTo>
                  <a:pt x="302" y="665"/>
                </a:lnTo>
                <a:lnTo>
                  <a:pt x="302" y="665"/>
                </a:lnTo>
                <a:lnTo>
                  <a:pt x="579" y="504"/>
                </a:lnTo>
                <a:lnTo>
                  <a:pt x="579" y="503"/>
                </a:lnTo>
                <a:lnTo>
                  <a:pt x="579" y="489"/>
                </a:lnTo>
                <a:lnTo>
                  <a:pt x="579" y="183"/>
                </a:lnTo>
                <a:lnTo>
                  <a:pt x="578" y="183"/>
                </a:lnTo>
                <a:close/>
                <a:moveTo>
                  <a:pt x="568" y="162"/>
                </a:moveTo>
                <a:lnTo>
                  <a:pt x="568" y="162"/>
                </a:lnTo>
                <a:lnTo>
                  <a:pt x="301" y="8"/>
                </a:lnTo>
                <a:lnTo>
                  <a:pt x="289" y="1"/>
                </a:lnTo>
                <a:lnTo>
                  <a:pt x="288" y="0"/>
                </a:lnTo>
                <a:lnTo>
                  <a:pt x="11" y="161"/>
                </a:lnTo>
                <a:lnTo>
                  <a:pt x="13" y="163"/>
                </a:lnTo>
                <a:lnTo>
                  <a:pt x="13" y="163"/>
                </a:lnTo>
                <a:lnTo>
                  <a:pt x="276" y="315"/>
                </a:lnTo>
                <a:lnTo>
                  <a:pt x="288" y="321"/>
                </a:lnTo>
                <a:lnTo>
                  <a:pt x="288" y="321"/>
                </a:lnTo>
                <a:lnTo>
                  <a:pt x="291" y="323"/>
                </a:lnTo>
                <a:lnTo>
                  <a:pt x="291" y="323"/>
                </a:lnTo>
                <a:lnTo>
                  <a:pt x="291" y="323"/>
                </a:lnTo>
                <a:lnTo>
                  <a:pt x="291" y="323"/>
                </a:lnTo>
                <a:lnTo>
                  <a:pt x="291" y="323"/>
                </a:lnTo>
                <a:lnTo>
                  <a:pt x="300" y="318"/>
                </a:lnTo>
                <a:lnTo>
                  <a:pt x="534" y="182"/>
                </a:lnTo>
                <a:lnTo>
                  <a:pt x="568" y="162"/>
                </a:lnTo>
                <a:close/>
              </a:path>
            </a:pathLst>
          </a:custGeom>
          <a:solidFill>
            <a:srgbClr val="4C2F12"/>
          </a:solidFill>
          <a:ln w="9525">
            <a:noFill/>
          </a:ln>
        </p:spPr>
        <p:txBody>
          <a:bodyPr vert="horz" wrap="square" lIns="93247" tIns="46623" rIns="93247" bIns="46623" anchor="t"/>
          <a:lstStyle/>
          <a:p>
            <a:pPr marL="0" indent="0" eaLnBrk="1" latinLnBrk="0" hangingPunct="1"/>
            <a:endParaRPr>
              <a:solidFill>
                <a:srgbClr val="FFFFFF"/>
              </a:solidFill>
              <a:latin typeface="Calibri" panose="020F0502020204030204" charset="0"/>
              <a:ea typeface="宋体" panose="02010600030101010101" pitchFamily="2" charset="-122"/>
              <a:sym typeface="Calibri" panose="020F0502020204030204" charset="0"/>
            </a:endParaRPr>
          </a:p>
        </p:txBody>
      </p:sp>
      <p:sp>
        <p:nvSpPr>
          <p:cNvPr id="12" name="矩形 11"/>
          <p:cNvSpPr/>
          <p:nvPr/>
        </p:nvSpPr>
        <p:spPr>
          <a:xfrm>
            <a:off x="985520" y="2221230"/>
            <a:ext cx="4107815" cy="3437890"/>
          </a:xfrm>
          <a:prstGeom prst="rect">
            <a:avLst/>
          </a:prstGeom>
          <a:blipFill rotWithShape="1">
            <a:blip r:embed="rId5"/>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Freeform 5"/>
          <p:cNvSpPr/>
          <p:nvPr/>
        </p:nvSpPr>
        <p:spPr bwMode="auto">
          <a:xfrm>
            <a:off x="6689982" y="2981124"/>
            <a:ext cx="4068759" cy="895291"/>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7" name="矩形 6"/>
          <p:cNvSpPr/>
          <p:nvPr/>
        </p:nvSpPr>
        <p:spPr>
          <a:xfrm>
            <a:off x="7362922" y="3044594"/>
            <a:ext cx="2722880" cy="768350"/>
          </a:xfrm>
          <a:prstGeom prst="rect">
            <a:avLst/>
          </a:prstGeom>
        </p:spPr>
        <p:txBody>
          <a:bodyPr wrap="none">
            <a:spAutoFit/>
          </a:bodyPr>
          <a:lstStyle/>
          <a:p>
            <a:pPr algn="ctr"/>
            <a:r>
              <a:rPr lang="zh-CN" altLang="en-US" sz="4400" spc="600" dirty="0">
                <a:solidFill>
                  <a:schemeClr val="bg1"/>
                </a:solidFill>
                <a:latin typeface="阿里巴巴普惠体 M" panose="00020600040101010101" charset="-122"/>
                <a:ea typeface="阿里巴巴普惠体 M" panose="00020600040101010101" charset="-122"/>
              </a:rPr>
              <a:t>活动实施</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sp>
        <p:nvSpPr>
          <p:cNvPr id="26653" name="KSO_Shape"/>
          <p:cNvSpPr/>
          <p:nvPr/>
        </p:nvSpPr>
        <p:spPr>
          <a:xfrm rot="10800000">
            <a:off x="7055485" y="2538730"/>
            <a:ext cx="2654300" cy="1295400"/>
          </a:xfrm>
          <a:custGeom>
            <a:avLst/>
            <a:gdLst>
              <a:gd name="txL" fmla="*/ 0 w 3325370"/>
              <a:gd name="txT" fmla="*/ 0 h 1637134"/>
              <a:gd name="txR" fmla="*/ 3325370 w 3325370"/>
              <a:gd name="txB" fmla="*/ 1637134 h 1637134"/>
            </a:gdLst>
            <a:ahLst/>
            <a:cxnLst>
              <a:cxn ang="0">
                <a:pos x="0" y="0"/>
              </a:cxn>
              <a:cxn ang="0">
                <a:pos x="3325370" y="0"/>
              </a:cxn>
              <a:cxn ang="0">
                <a:pos x="3318183" y="142905"/>
              </a:cxn>
              <a:cxn ang="0">
                <a:pos x="1673347" y="1637102"/>
              </a:cxn>
              <a:cxn ang="0">
                <a:pos x="10229" y="163281"/>
              </a:cxn>
            </a:cxnLst>
            <a:rect l="txL" t="txT" r="txR" b="tx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rgbClr val="EC541C">
              <a:alpha val="80000"/>
            </a:srgbClr>
          </a:solidFill>
          <a:ln w="9525">
            <a:noFill/>
          </a:ln>
        </p:spPr>
        <p:txBody>
          <a:bodyPr anchor="ctr"/>
          <a:lstStyle/>
          <a:p>
            <a:pPr algn="ctr" eaLnBrk="1" hangingPunct="1"/>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4" name="KSO_Shape"/>
          <p:cNvSpPr/>
          <p:nvPr/>
        </p:nvSpPr>
        <p:spPr>
          <a:xfrm rot="10800000">
            <a:off x="1951673" y="2279968"/>
            <a:ext cx="3184525" cy="1552575"/>
          </a:xfrm>
          <a:custGeom>
            <a:avLst/>
            <a:gdLst>
              <a:gd name="txL" fmla="*/ 0 w 3325370"/>
              <a:gd name="txT" fmla="*/ 0 h 1637134"/>
              <a:gd name="txR" fmla="*/ 3325370 w 3325370"/>
              <a:gd name="txB" fmla="*/ 1637134 h 1637134"/>
            </a:gdLst>
            <a:ahLst/>
            <a:cxnLst>
              <a:cxn ang="0">
                <a:pos x="0" y="0"/>
              </a:cxn>
              <a:cxn ang="0">
                <a:pos x="3325370" y="0"/>
              </a:cxn>
              <a:cxn ang="0">
                <a:pos x="3318183" y="142905"/>
              </a:cxn>
              <a:cxn ang="0">
                <a:pos x="1673347" y="1637102"/>
              </a:cxn>
              <a:cxn ang="0">
                <a:pos x="10229" y="163281"/>
              </a:cxn>
            </a:cxnLst>
            <a:rect l="txL" t="txT" r="txR" b="tx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rgbClr val="EC541C">
              <a:alpha val="80000"/>
            </a:srgbClr>
          </a:solidFill>
          <a:ln w="9525">
            <a:noFill/>
          </a:ln>
        </p:spPr>
        <p:txBody>
          <a:bodyPr anchor="ctr"/>
          <a:lstStyle/>
          <a:p>
            <a:pPr algn="ctr" eaLnBrk="1" hangingPunct="1"/>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5" name="KSO_Shape"/>
          <p:cNvSpPr/>
          <p:nvPr/>
        </p:nvSpPr>
        <p:spPr>
          <a:xfrm rot="10800000">
            <a:off x="4567873" y="2341880"/>
            <a:ext cx="3055937" cy="1490663"/>
          </a:xfrm>
          <a:custGeom>
            <a:avLst/>
            <a:gdLst>
              <a:gd name="txL" fmla="*/ 0 w 3325370"/>
              <a:gd name="txT" fmla="*/ 0 h 1637134"/>
              <a:gd name="txR" fmla="*/ 3325370 w 3325370"/>
              <a:gd name="txB" fmla="*/ 1637134 h 1637134"/>
            </a:gdLst>
            <a:ahLst/>
            <a:cxnLst>
              <a:cxn ang="0">
                <a:pos x="0" y="0"/>
              </a:cxn>
              <a:cxn ang="0">
                <a:pos x="3325370" y="0"/>
              </a:cxn>
              <a:cxn ang="0">
                <a:pos x="3318183" y="142905"/>
              </a:cxn>
              <a:cxn ang="0">
                <a:pos x="1673347" y="1637102"/>
              </a:cxn>
              <a:cxn ang="0">
                <a:pos x="10229" y="163281"/>
              </a:cxn>
            </a:cxnLst>
            <a:rect l="txL" t="txT" r="txR" b="txB"/>
            <a:pathLst>
              <a:path w="3325370" h="1637134">
                <a:moveTo>
                  <a:pt x="0" y="0"/>
                </a:moveTo>
                <a:lnTo>
                  <a:pt x="3325370" y="0"/>
                </a:lnTo>
                <a:lnTo>
                  <a:pt x="3318183" y="142905"/>
                </a:lnTo>
                <a:cubicBezTo>
                  <a:pt x="3233689" y="978328"/>
                  <a:pt x="2530939" y="1631820"/>
                  <a:pt x="1673347" y="1637102"/>
                </a:cubicBezTo>
                <a:cubicBezTo>
                  <a:pt x="815755" y="1642385"/>
                  <a:pt x="105008" y="997600"/>
                  <a:pt x="10229" y="163281"/>
                </a:cubicBezTo>
                <a:close/>
              </a:path>
            </a:pathLst>
          </a:custGeom>
          <a:solidFill>
            <a:srgbClr val="4C2F12">
              <a:alpha val="80000"/>
            </a:srgbClr>
          </a:solidFill>
          <a:ln w="9525">
            <a:noFill/>
          </a:ln>
        </p:spPr>
        <p:txBody>
          <a:bodyPr anchor="ctr"/>
          <a:lstStyle/>
          <a:p>
            <a:pPr algn="ctr" eaLnBrk="1" hangingPunct="1"/>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56" name="矩形 71"/>
          <p:cNvSpPr/>
          <p:nvPr/>
        </p:nvSpPr>
        <p:spPr>
          <a:xfrm>
            <a:off x="3061335" y="3024505"/>
            <a:ext cx="981075" cy="646113"/>
          </a:xfrm>
          <a:prstGeom prst="rect">
            <a:avLst/>
          </a:prstGeom>
          <a:noFill/>
          <a:ln w="9525">
            <a:noFill/>
          </a:ln>
        </p:spPr>
        <p:txBody>
          <a:bodyPr wrap="none">
            <a:spAutoFit/>
          </a:bodyPr>
          <a:lstStyle/>
          <a:p>
            <a:r>
              <a:rPr lang="en-US" altLang="zh-CN" sz="3600" dirty="0">
                <a:solidFill>
                  <a:schemeClr val="bg1"/>
                </a:solidFill>
                <a:latin typeface="Arial" panose="020B0604020202020204" pitchFamily="34" charset="0"/>
                <a:ea typeface="宋体" panose="02010600030101010101" pitchFamily="2" charset="-122"/>
                <a:sym typeface="Calibri" panose="020F0502020204030204" charset="0"/>
              </a:rPr>
              <a:t>80%</a:t>
            </a:r>
            <a:endParaRPr lang="zh-CN" altLang="en-US" sz="3600" dirty="0">
              <a:solidFill>
                <a:schemeClr val="bg1"/>
              </a:solidFill>
              <a:latin typeface="Arial" panose="020B0604020202020204" pitchFamily="34" charset="0"/>
              <a:ea typeface="宋体" panose="02010600030101010101" pitchFamily="2" charset="-122"/>
              <a:sym typeface="宋体" panose="02010600030101010101" pitchFamily="2" charset="-122"/>
            </a:endParaRPr>
          </a:p>
        </p:txBody>
      </p:sp>
      <p:sp>
        <p:nvSpPr>
          <p:cNvPr id="26657" name="矩形 72"/>
          <p:cNvSpPr/>
          <p:nvPr/>
        </p:nvSpPr>
        <p:spPr>
          <a:xfrm>
            <a:off x="5658485" y="3054668"/>
            <a:ext cx="890588" cy="584200"/>
          </a:xfrm>
          <a:prstGeom prst="rect">
            <a:avLst/>
          </a:prstGeom>
          <a:noFill/>
          <a:ln w="9525">
            <a:noFill/>
          </a:ln>
        </p:spPr>
        <p:txBody>
          <a:bodyPr wrap="none">
            <a:spAutoFit/>
          </a:bodyPr>
          <a:lstStyle/>
          <a:p>
            <a:r>
              <a:rPr lang="en-US" altLang="zh-CN" sz="3200" dirty="0">
                <a:solidFill>
                  <a:schemeClr val="bg1"/>
                </a:solidFill>
                <a:latin typeface="Arial" panose="020B0604020202020204" pitchFamily="34" charset="0"/>
                <a:ea typeface="宋体" panose="02010600030101010101" pitchFamily="2" charset="-122"/>
                <a:sym typeface="Calibri" panose="020F0502020204030204" charset="0"/>
              </a:rPr>
              <a:t>63%</a:t>
            </a:r>
            <a:endParaRPr lang="zh-CN" altLang="en-US" sz="3200" dirty="0">
              <a:solidFill>
                <a:schemeClr val="bg1"/>
              </a:solidFill>
              <a:latin typeface="Arial" panose="020B0604020202020204" pitchFamily="34" charset="0"/>
              <a:ea typeface="宋体" panose="02010600030101010101" pitchFamily="2" charset="-122"/>
              <a:sym typeface="宋体" panose="02010600030101010101" pitchFamily="2" charset="-122"/>
            </a:endParaRPr>
          </a:p>
        </p:txBody>
      </p:sp>
      <p:sp>
        <p:nvSpPr>
          <p:cNvPr id="26658" name="矩形 73"/>
          <p:cNvSpPr/>
          <p:nvPr/>
        </p:nvSpPr>
        <p:spPr>
          <a:xfrm>
            <a:off x="7988935" y="3088005"/>
            <a:ext cx="803275" cy="523875"/>
          </a:xfrm>
          <a:prstGeom prst="rect">
            <a:avLst/>
          </a:prstGeom>
          <a:noFill/>
          <a:ln w="9525">
            <a:noFill/>
          </a:ln>
        </p:spPr>
        <p:txBody>
          <a:bodyPr wrap="none">
            <a:spAutoFit/>
          </a:bodyPr>
          <a:lstStyle/>
          <a:p>
            <a:r>
              <a:rPr lang="en-US" altLang="zh-CN" sz="2800" dirty="0">
                <a:solidFill>
                  <a:schemeClr val="bg1"/>
                </a:solidFill>
                <a:latin typeface="Arial" panose="020B0604020202020204" pitchFamily="34" charset="0"/>
                <a:ea typeface="宋体" panose="02010600030101010101" pitchFamily="2" charset="-122"/>
                <a:sym typeface="Calibri" panose="020F0502020204030204" charset="0"/>
              </a:rPr>
              <a:t>42%</a:t>
            </a:r>
            <a:endParaRPr lang="zh-CN" altLang="en-US" sz="2800" dirty="0">
              <a:solidFill>
                <a:schemeClr val="bg1"/>
              </a:solidFill>
              <a:latin typeface="Arial" panose="020B0604020202020204" pitchFamily="34" charset="0"/>
              <a:ea typeface="宋体" panose="02010600030101010101" pitchFamily="2" charset="-122"/>
              <a:sym typeface="宋体" panose="02010600030101010101" pitchFamily="2" charset="-122"/>
            </a:endParaRPr>
          </a:p>
        </p:txBody>
      </p:sp>
      <p:sp>
        <p:nvSpPr>
          <p:cNvPr id="26660" name="TextBox 11"/>
          <p:cNvSpPr/>
          <p:nvPr/>
        </p:nvSpPr>
        <p:spPr>
          <a:xfrm>
            <a:off x="1951990" y="4059555"/>
            <a:ext cx="2436495" cy="398780"/>
          </a:xfrm>
          <a:prstGeom prst="rect">
            <a:avLst/>
          </a:prstGeom>
          <a:noFill/>
          <a:ln w="9525">
            <a:noFill/>
          </a:ln>
        </p:spPr>
        <p:txBody>
          <a:bodyPr wrap="square">
            <a:spAutoFit/>
          </a:bodyPr>
          <a:lstStyle/>
          <a:p>
            <a:pPr algn="ctr"/>
            <a:r>
              <a:rPr lang="zh-CN" altLang="en-US" sz="2000" dirty="0">
                <a:solidFill>
                  <a:srgbClr val="4C2F12"/>
                </a:solidFill>
                <a:latin typeface="阿里巴巴普惠体 M" panose="00020600040101010101" charset="-122"/>
                <a:ea typeface="阿里巴巴普惠体 M" panose="00020600040101010101" charset="-122"/>
                <a:sym typeface="微软雅黑" panose="020B0503020204020204" charset="-122"/>
              </a:rPr>
              <a:t>添加标题</a:t>
            </a:r>
          </a:p>
        </p:txBody>
      </p:sp>
      <p:sp>
        <p:nvSpPr>
          <p:cNvPr id="26661" name="TextBox 12"/>
          <p:cNvSpPr/>
          <p:nvPr/>
        </p:nvSpPr>
        <p:spPr>
          <a:xfrm>
            <a:off x="1951990" y="4548505"/>
            <a:ext cx="2436495" cy="645160"/>
          </a:xfrm>
          <a:prstGeom prst="rect">
            <a:avLst/>
          </a:prstGeom>
          <a:noFill/>
          <a:ln w="9525">
            <a:noFill/>
          </a:ln>
        </p:spPr>
        <p:txBody>
          <a:bodyPr wrap="square">
            <a:spAutoFit/>
          </a:bodyPr>
          <a:lstStyle/>
          <a:p>
            <a:pPr algn="ct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p>
        </p:txBody>
      </p:sp>
      <p:sp>
        <p:nvSpPr>
          <p:cNvPr id="26663" name="TextBox 11"/>
          <p:cNvSpPr/>
          <p:nvPr/>
        </p:nvSpPr>
        <p:spPr>
          <a:xfrm>
            <a:off x="4737735" y="4058285"/>
            <a:ext cx="2437130" cy="398780"/>
          </a:xfrm>
          <a:prstGeom prst="rect">
            <a:avLst/>
          </a:prstGeom>
          <a:noFill/>
          <a:ln w="9525">
            <a:noFill/>
          </a:ln>
        </p:spPr>
        <p:txBody>
          <a:bodyPr wrap="square">
            <a:spAutoFit/>
          </a:bodyPr>
          <a:lstStyle/>
          <a:p>
            <a:pPr algn="ctr"/>
            <a:r>
              <a:rPr lang="zh-CN" altLang="en-US" sz="2000" dirty="0">
                <a:solidFill>
                  <a:srgbClr val="4C2F12"/>
                </a:solidFill>
                <a:latin typeface="阿里巴巴普惠体 M" panose="00020600040101010101" charset="-122"/>
                <a:ea typeface="阿里巴巴普惠体 M" panose="00020600040101010101" charset="-122"/>
                <a:sym typeface="微软雅黑" panose="020B0503020204020204" charset="-122"/>
              </a:rPr>
              <a:t>添加标题</a:t>
            </a:r>
          </a:p>
        </p:txBody>
      </p:sp>
      <p:sp>
        <p:nvSpPr>
          <p:cNvPr id="26664" name="TextBox 12"/>
          <p:cNvSpPr/>
          <p:nvPr/>
        </p:nvSpPr>
        <p:spPr>
          <a:xfrm>
            <a:off x="4737735" y="4547870"/>
            <a:ext cx="2437130" cy="647065"/>
          </a:xfrm>
          <a:prstGeom prst="rect">
            <a:avLst/>
          </a:prstGeom>
          <a:noFill/>
          <a:ln w="9525">
            <a:noFill/>
          </a:ln>
        </p:spPr>
        <p:txBody>
          <a:bodyPr wrap="square">
            <a:spAutoFit/>
          </a:bodyPr>
          <a:lstStyle/>
          <a:p>
            <a:pPr algn="ct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p>
        </p:txBody>
      </p:sp>
      <p:sp>
        <p:nvSpPr>
          <p:cNvPr id="26666" name="TextBox 11"/>
          <p:cNvSpPr/>
          <p:nvPr/>
        </p:nvSpPr>
        <p:spPr>
          <a:xfrm>
            <a:off x="7268210" y="4075430"/>
            <a:ext cx="2438400" cy="398780"/>
          </a:xfrm>
          <a:prstGeom prst="rect">
            <a:avLst/>
          </a:prstGeom>
          <a:noFill/>
          <a:ln w="9525">
            <a:noFill/>
          </a:ln>
        </p:spPr>
        <p:txBody>
          <a:bodyPr wrap="square">
            <a:spAutoFit/>
          </a:bodyPr>
          <a:lstStyle/>
          <a:p>
            <a:pPr algn="ctr"/>
            <a:r>
              <a:rPr lang="zh-CN" altLang="en-US" sz="2000" dirty="0">
                <a:solidFill>
                  <a:srgbClr val="4C2F12"/>
                </a:solidFill>
                <a:latin typeface="阿里巴巴普惠体 M" panose="00020600040101010101" charset="-122"/>
                <a:ea typeface="阿里巴巴普惠体 M" panose="00020600040101010101" charset="-122"/>
                <a:sym typeface="微软雅黑" panose="020B0503020204020204" charset="-122"/>
              </a:rPr>
              <a:t>添加标题</a:t>
            </a:r>
          </a:p>
        </p:txBody>
      </p:sp>
      <p:sp>
        <p:nvSpPr>
          <p:cNvPr id="26667" name="TextBox 12"/>
          <p:cNvSpPr/>
          <p:nvPr/>
        </p:nvSpPr>
        <p:spPr>
          <a:xfrm>
            <a:off x="7268210" y="4565015"/>
            <a:ext cx="2438400" cy="647065"/>
          </a:xfrm>
          <a:prstGeom prst="rect">
            <a:avLst/>
          </a:prstGeom>
          <a:noFill/>
          <a:ln w="9525">
            <a:noFill/>
          </a:ln>
        </p:spPr>
        <p:txBody>
          <a:bodyPr wrap="square">
            <a:spAutoFit/>
          </a:bodyPr>
          <a:lstStyle/>
          <a:p>
            <a:pPr algn="ct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0" name="i$ļîḍê"/>
          <p:cNvSpPr/>
          <p:nvPr/>
        </p:nvSpPr>
        <p:spPr>
          <a:xfrm>
            <a:off x="8561705" y="2036445"/>
            <a:ext cx="2473325" cy="2178685"/>
          </a:xfrm>
          <a:custGeom>
            <a:avLst/>
            <a:gdLst/>
            <a:ahLst/>
            <a:cxnLst>
              <a:cxn ang="3">
                <a:pos x="hc" y="t"/>
              </a:cxn>
              <a:cxn ang="cd2">
                <a:pos x="l" y="vc"/>
              </a:cxn>
              <a:cxn ang="cd4">
                <a:pos x="hc" y="b"/>
              </a:cxn>
              <a:cxn ang="0">
                <a:pos x="r" y="vc"/>
              </a:cxn>
            </a:cxnLst>
            <a:rect l="l" t="t" r="r" b="b"/>
            <a:pathLst>
              <a:path w="3895" h="3431">
                <a:moveTo>
                  <a:pt x="0" y="0"/>
                </a:moveTo>
                <a:lnTo>
                  <a:pt x="3895" y="0"/>
                </a:lnTo>
                <a:lnTo>
                  <a:pt x="3895" y="3431"/>
                </a:lnTo>
                <a:lnTo>
                  <a:pt x="0" y="3431"/>
                </a:lnTo>
                <a:lnTo>
                  <a:pt x="0" y="0"/>
                </a:lnTo>
                <a:close/>
              </a:path>
            </a:pathLst>
          </a:custGeom>
          <a:blipFill>
            <a:blip r:embed="rId5"/>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endParaRPr dirty="0">
              <a:solidFill>
                <a:schemeClr val="bg1"/>
              </a:solidFill>
              <a:ea typeface="宋体" panose="02010600030101010101" pitchFamily="2" charset="-122"/>
            </a:endParaRPr>
          </a:p>
        </p:txBody>
      </p:sp>
      <p:sp>
        <p:nvSpPr>
          <p:cNvPr id="19" name="任意多边形 18"/>
          <p:cNvSpPr/>
          <p:nvPr/>
        </p:nvSpPr>
        <p:spPr>
          <a:xfrm>
            <a:off x="4859655" y="2036445"/>
            <a:ext cx="2473325" cy="217868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3895" h="3431">
                <a:moveTo>
                  <a:pt x="0" y="0"/>
                </a:moveTo>
                <a:lnTo>
                  <a:pt x="3895" y="0"/>
                </a:lnTo>
                <a:lnTo>
                  <a:pt x="3895" y="3431"/>
                </a:lnTo>
                <a:lnTo>
                  <a:pt x="0" y="3431"/>
                </a:lnTo>
                <a:lnTo>
                  <a:pt x="0" y="0"/>
                </a:lnTo>
                <a:close/>
              </a:path>
            </a:pathLst>
          </a:custGeom>
          <a:blipFill rotWithShape="1">
            <a:blip r:embed="rId6" cstate="print"/>
            <a:stretch>
              <a:fillRect/>
            </a:stretch>
          </a:blipFill>
          <a:ln w="2540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宋体" panose="02010600030101010101" pitchFamily="2" charset="-122"/>
            </a:endParaRPr>
          </a:p>
        </p:txBody>
      </p:sp>
      <p:sp>
        <p:nvSpPr>
          <p:cNvPr id="21" name="任意多边形 20"/>
          <p:cNvSpPr/>
          <p:nvPr/>
        </p:nvSpPr>
        <p:spPr>
          <a:xfrm>
            <a:off x="1157605" y="2036445"/>
            <a:ext cx="2473325" cy="2178685"/>
          </a:xfrm>
          <a:custGeom>
            <a:avLst/>
            <a:gdLst/>
            <a:ahLst/>
            <a:cxnLst>
              <a:cxn ang="3">
                <a:pos x="hc" y="t"/>
              </a:cxn>
              <a:cxn ang="cd2">
                <a:pos x="l" y="vc"/>
              </a:cxn>
              <a:cxn ang="cd4">
                <a:pos x="hc" y="b"/>
              </a:cxn>
              <a:cxn ang="0">
                <a:pos x="r" y="vc"/>
              </a:cxn>
            </a:cxnLst>
            <a:rect l="l" t="t" r="r" b="b"/>
            <a:pathLst>
              <a:path w="3895" h="3431">
                <a:moveTo>
                  <a:pt x="0" y="0"/>
                </a:moveTo>
                <a:lnTo>
                  <a:pt x="3895" y="0"/>
                </a:lnTo>
                <a:lnTo>
                  <a:pt x="3895" y="3431"/>
                </a:lnTo>
                <a:lnTo>
                  <a:pt x="0" y="3431"/>
                </a:lnTo>
                <a:lnTo>
                  <a:pt x="0" y="0"/>
                </a:lnTo>
                <a:close/>
              </a:path>
            </a:pathLst>
          </a:custGeom>
          <a:blipFill rotWithShape="1">
            <a:blip r:embed="rId7" cstate="prin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ea typeface="宋体" panose="02010600030101010101" pitchFamily="2" charset="-122"/>
            </a:endParaRPr>
          </a:p>
        </p:txBody>
      </p:sp>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sp>
        <p:nvSpPr>
          <p:cNvPr id="28703" name="矩形 30"/>
          <p:cNvSpPr/>
          <p:nvPr/>
        </p:nvSpPr>
        <p:spPr>
          <a:xfrm>
            <a:off x="1157605" y="4205605"/>
            <a:ext cx="2473325" cy="161925"/>
          </a:xfrm>
          <a:prstGeom prst="rect">
            <a:avLst/>
          </a:prstGeom>
          <a:solidFill>
            <a:srgbClr val="4C2F12">
              <a:alpha val="60000"/>
            </a:srgbClr>
          </a:solidFill>
          <a:ln w="9525">
            <a:noFill/>
          </a:ln>
        </p:spPr>
        <p:txBody>
          <a:bodyPr anchor="ctr"/>
          <a:lstStyle/>
          <a:p>
            <a:pPr algn="ctr"/>
            <a:endParaRPr>
              <a:solidFill>
                <a:srgbClr val="FFFFFF"/>
              </a:solidFill>
              <a:ea typeface="宋体" panose="02010600030101010101" pitchFamily="2" charset="-122"/>
            </a:endParaRPr>
          </a:p>
        </p:txBody>
      </p:sp>
      <p:sp>
        <p:nvSpPr>
          <p:cNvPr id="28710" name="矩形 48"/>
          <p:cNvSpPr/>
          <p:nvPr/>
        </p:nvSpPr>
        <p:spPr>
          <a:xfrm>
            <a:off x="1373505" y="4583430"/>
            <a:ext cx="2041525" cy="1337945"/>
          </a:xfrm>
          <a:prstGeom prst="rect">
            <a:avLst/>
          </a:prstGeom>
          <a:noFill/>
          <a:ln w="9525">
            <a:noFill/>
          </a:ln>
        </p:spPr>
        <p:txBody>
          <a:bodyPr wrap="square">
            <a:spAutoFit/>
          </a:bodyPr>
          <a:lstStyle/>
          <a:p>
            <a:pPr>
              <a:lnSpc>
                <a:spcPct val="150000"/>
              </a:lnSpc>
            </a:pP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单击此处编辑文本单击此处编辑文本单击此处编辑文本</a:t>
            </a:r>
          </a:p>
        </p:txBody>
      </p:sp>
      <p:sp>
        <p:nvSpPr>
          <p:cNvPr id="11" name="矩形 30"/>
          <p:cNvSpPr/>
          <p:nvPr/>
        </p:nvSpPr>
        <p:spPr>
          <a:xfrm>
            <a:off x="4859655" y="4205605"/>
            <a:ext cx="2473325" cy="161925"/>
          </a:xfrm>
          <a:prstGeom prst="rect">
            <a:avLst/>
          </a:prstGeom>
          <a:solidFill>
            <a:srgbClr val="4C2F12">
              <a:alpha val="60000"/>
            </a:srgbClr>
          </a:solidFill>
          <a:ln w="9525">
            <a:noFill/>
          </a:ln>
        </p:spPr>
        <p:txBody>
          <a:bodyPr anchor="ctr"/>
          <a:lstStyle/>
          <a:p>
            <a:pPr algn="ctr"/>
            <a:endParaRPr>
              <a:solidFill>
                <a:srgbClr val="FFFFFF"/>
              </a:solidFill>
              <a:ea typeface="宋体" panose="02010600030101010101" pitchFamily="2" charset="-122"/>
            </a:endParaRPr>
          </a:p>
        </p:txBody>
      </p:sp>
      <p:sp>
        <p:nvSpPr>
          <p:cNvPr id="12" name="矩形 48"/>
          <p:cNvSpPr/>
          <p:nvPr/>
        </p:nvSpPr>
        <p:spPr>
          <a:xfrm>
            <a:off x="5075555" y="4583430"/>
            <a:ext cx="2041525" cy="1337945"/>
          </a:xfrm>
          <a:prstGeom prst="rect">
            <a:avLst/>
          </a:prstGeom>
          <a:noFill/>
          <a:ln w="9525">
            <a:noFill/>
          </a:ln>
        </p:spPr>
        <p:txBody>
          <a:bodyPr wrap="square">
            <a:spAutoFit/>
          </a:bodyPr>
          <a:lstStyle/>
          <a:p>
            <a:pPr>
              <a:lnSpc>
                <a:spcPct val="150000"/>
              </a:lnSpc>
            </a:pP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单击此处编辑文本单击此处编辑文本单击此处编辑文本</a:t>
            </a:r>
          </a:p>
        </p:txBody>
      </p:sp>
      <p:sp>
        <p:nvSpPr>
          <p:cNvPr id="16" name="矩形 30"/>
          <p:cNvSpPr/>
          <p:nvPr/>
        </p:nvSpPr>
        <p:spPr>
          <a:xfrm>
            <a:off x="8561705" y="4205605"/>
            <a:ext cx="2473325" cy="161925"/>
          </a:xfrm>
          <a:prstGeom prst="rect">
            <a:avLst/>
          </a:prstGeom>
          <a:solidFill>
            <a:srgbClr val="4C2F12">
              <a:alpha val="60000"/>
            </a:srgbClr>
          </a:solidFill>
          <a:ln w="9525">
            <a:noFill/>
          </a:ln>
        </p:spPr>
        <p:txBody>
          <a:bodyPr anchor="ctr"/>
          <a:lstStyle/>
          <a:p>
            <a:pPr algn="ctr"/>
            <a:endParaRPr>
              <a:solidFill>
                <a:srgbClr val="FFFFFF"/>
              </a:solidFill>
              <a:ea typeface="宋体" panose="02010600030101010101" pitchFamily="2" charset="-122"/>
            </a:endParaRPr>
          </a:p>
        </p:txBody>
      </p:sp>
      <p:sp>
        <p:nvSpPr>
          <p:cNvPr id="17" name="矩形 48"/>
          <p:cNvSpPr/>
          <p:nvPr/>
        </p:nvSpPr>
        <p:spPr>
          <a:xfrm>
            <a:off x="8777605" y="4583430"/>
            <a:ext cx="2041525" cy="1337945"/>
          </a:xfrm>
          <a:prstGeom prst="rect">
            <a:avLst/>
          </a:prstGeom>
          <a:noFill/>
          <a:ln w="9525">
            <a:noFill/>
          </a:ln>
        </p:spPr>
        <p:txBody>
          <a:bodyPr wrap="square">
            <a:spAutoFit/>
          </a:bodyPr>
          <a:lstStyle/>
          <a:p>
            <a:pPr>
              <a:lnSpc>
                <a:spcPct val="150000"/>
              </a:lnSpc>
            </a:pP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单击此处编辑文本单击此处编辑文本单击此处编辑文本</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sp>
        <p:nvSpPr>
          <p:cNvPr id="29726" name="椭圆 29"/>
          <p:cNvSpPr/>
          <p:nvPr/>
        </p:nvSpPr>
        <p:spPr>
          <a:xfrm>
            <a:off x="1127125" y="1546225"/>
            <a:ext cx="2621280" cy="2621280"/>
          </a:xfrm>
          <a:prstGeom prst="ellipse">
            <a:avLst/>
          </a:prstGeom>
          <a:solidFill>
            <a:srgbClr val="FFFFFF"/>
          </a:solidFill>
          <a:ln w="12700" cap="flat" cmpd="sng">
            <a:solidFill>
              <a:srgbClr val="485766"/>
            </a:solidFill>
            <a:prstDash val="dash"/>
            <a:miter/>
            <a:headEnd type="none" w="med" len="med"/>
            <a:tailEnd type="none" w="med" len="med"/>
          </a:ln>
        </p:spPr>
        <p:txBody>
          <a:bodyPr anchor="ctr"/>
          <a:lstStyle/>
          <a:p>
            <a:pPr algn="ctr"/>
            <a:endParaRPr>
              <a:solidFill>
                <a:srgbClr val="FFFFFF"/>
              </a:solidFill>
              <a:ea typeface="宋体" panose="02010600030101010101" pitchFamily="2" charset="-122"/>
            </a:endParaRPr>
          </a:p>
        </p:txBody>
      </p:sp>
      <p:sp>
        <p:nvSpPr>
          <p:cNvPr id="29732" name="椭圆 46"/>
          <p:cNvSpPr/>
          <p:nvPr/>
        </p:nvSpPr>
        <p:spPr>
          <a:xfrm>
            <a:off x="8425180" y="1546225"/>
            <a:ext cx="2620645" cy="2621280"/>
          </a:xfrm>
          <a:prstGeom prst="ellipse">
            <a:avLst/>
          </a:prstGeom>
          <a:solidFill>
            <a:srgbClr val="FFFFFF"/>
          </a:solidFill>
          <a:ln w="12700" cap="flat" cmpd="sng">
            <a:solidFill>
              <a:srgbClr val="485766"/>
            </a:solidFill>
            <a:prstDash val="dash"/>
            <a:miter/>
            <a:headEnd type="none" w="med" len="med"/>
            <a:tailEnd type="none" w="med" len="med"/>
          </a:ln>
        </p:spPr>
        <p:txBody>
          <a:bodyPr anchor="ctr"/>
          <a:lstStyle/>
          <a:p>
            <a:pPr algn="ctr"/>
            <a:endParaRPr>
              <a:solidFill>
                <a:srgbClr val="FFFFFF"/>
              </a:solidFill>
              <a:ea typeface="宋体" panose="02010600030101010101" pitchFamily="2" charset="-122"/>
            </a:endParaRPr>
          </a:p>
        </p:txBody>
      </p:sp>
      <p:grpSp>
        <p:nvGrpSpPr>
          <p:cNvPr id="29734" name="组合 48"/>
          <p:cNvGrpSpPr/>
          <p:nvPr/>
        </p:nvGrpSpPr>
        <p:grpSpPr>
          <a:xfrm rot="1978849">
            <a:off x="3760788" y="3624263"/>
            <a:ext cx="903287" cy="1074737"/>
            <a:chOff x="0" y="0"/>
            <a:chExt cx="902848" cy="1074675"/>
          </a:xfrm>
          <a:solidFill>
            <a:srgbClr val="EC541C"/>
          </a:solidFill>
        </p:grpSpPr>
        <p:sp>
          <p:nvSpPr>
            <p:cNvPr id="29735" name="燕尾形 49"/>
            <p:cNvSpPr/>
            <p:nvPr/>
          </p:nvSpPr>
          <p:spPr>
            <a:xfrm>
              <a:off x="0" y="0"/>
              <a:ext cx="395396" cy="1074675"/>
            </a:xfrm>
            <a:prstGeom prst="chevron">
              <a:avLst>
                <a:gd name="adj" fmla="val 50000"/>
              </a:avLst>
            </a:prstGeom>
            <a:grpFill/>
            <a:ln w="9525">
              <a:noFill/>
            </a:ln>
          </p:spPr>
          <p:txBody>
            <a:bodyPr anchor="ctr"/>
            <a:lstStyle/>
            <a:p>
              <a:pPr algn="ctr"/>
              <a:endParaRPr>
                <a:ea typeface="宋体" panose="02010600030101010101" pitchFamily="2" charset="-122"/>
              </a:endParaRPr>
            </a:p>
          </p:txBody>
        </p:sp>
        <p:sp>
          <p:nvSpPr>
            <p:cNvPr id="29736" name="燕尾形 50"/>
            <p:cNvSpPr/>
            <p:nvPr/>
          </p:nvSpPr>
          <p:spPr>
            <a:xfrm>
              <a:off x="253726" y="0"/>
              <a:ext cx="395396" cy="1074675"/>
            </a:xfrm>
            <a:prstGeom prst="chevron">
              <a:avLst>
                <a:gd name="adj" fmla="val 50000"/>
              </a:avLst>
            </a:prstGeom>
            <a:grpFill/>
            <a:ln w="9525">
              <a:noFill/>
            </a:ln>
          </p:spPr>
          <p:txBody>
            <a:bodyPr anchor="ctr"/>
            <a:lstStyle/>
            <a:p>
              <a:pPr algn="ctr"/>
              <a:endParaRPr>
                <a:ea typeface="宋体" panose="02010600030101010101" pitchFamily="2" charset="-122"/>
              </a:endParaRPr>
            </a:p>
          </p:txBody>
        </p:sp>
        <p:sp>
          <p:nvSpPr>
            <p:cNvPr id="29737" name="燕尾形 51"/>
            <p:cNvSpPr/>
            <p:nvPr/>
          </p:nvSpPr>
          <p:spPr>
            <a:xfrm>
              <a:off x="507452" y="0"/>
              <a:ext cx="395396" cy="1074675"/>
            </a:xfrm>
            <a:prstGeom prst="chevron">
              <a:avLst>
                <a:gd name="adj" fmla="val 50000"/>
              </a:avLst>
            </a:prstGeom>
            <a:grpFill/>
            <a:ln w="9525">
              <a:noFill/>
            </a:ln>
          </p:spPr>
          <p:txBody>
            <a:bodyPr anchor="ctr"/>
            <a:lstStyle/>
            <a:p>
              <a:pPr algn="ctr"/>
              <a:endParaRPr>
                <a:ea typeface="宋体" panose="02010600030101010101" pitchFamily="2" charset="-122"/>
              </a:endParaRPr>
            </a:p>
          </p:txBody>
        </p:sp>
      </p:grpSp>
      <p:grpSp>
        <p:nvGrpSpPr>
          <p:cNvPr id="29738" name="组合 52"/>
          <p:cNvGrpSpPr/>
          <p:nvPr/>
        </p:nvGrpSpPr>
        <p:grpSpPr>
          <a:xfrm rot="-2287722" flipV="1">
            <a:off x="7548563" y="3629025"/>
            <a:ext cx="903287" cy="1074738"/>
            <a:chOff x="0" y="0"/>
            <a:chExt cx="902848" cy="1074675"/>
          </a:xfrm>
          <a:solidFill>
            <a:srgbClr val="4C2F12"/>
          </a:solidFill>
        </p:grpSpPr>
        <p:sp>
          <p:nvSpPr>
            <p:cNvPr id="29739" name="燕尾形 53"/>
            <p:cNvSpPr/>
            <p:nvPr/>
          </p:nvSpPr>
          <p:spPr>
            <a:xfrm>
              <a:off x="0" y="0"/>
              <a:ext cx="395396" cy="1074675"/>
            </a:xfrm>
            <a:prstGeom prst="chevron">
              <a:avLst>
                <a:gd name="adj" fmla="val 50000"/>
              </a:avLst>
            </a:prstGeom>
            <a:grpFill/>
            <a:ln w="9525">
              <a:noFill/>
            </a:ln>
          </p:spPr>
          <p:txBody>
            <a:bodyPr anchor="ctr"/>
            <a:lstStyle/>
            <a:p>
              <a:pPr algn="ctr"/>
              <a:endParaRPr>
                <a:ea typeface="宋体" panose="02010600030101010101" pitchFamily="2" charset="-122"/>
              </a:endParaRPr>
            </a:p>
          </p:txBody>
        </p:sp>
        <p:sp>
          <p:nvSpPr>
            <p:cNvPr id="29740" name="燕尾形 54"/>
            <p:cNvSpPr/>
            <p:nvPr/>
          </p:nvSpPr>
          <p:spPr>
            <a:xfrm>
              <a:off x="253726" y="0"/>
              <a:ext cx="395396" cy="1074675"/>
            </a:xfrm>
            <a:prstGeom prst="chevron">
              <a:avLst>
                <a:gd name="adj" fmla="val 50000"/>
              </a:avLst>
            </a:prstGeom>
            <a:grpFill/>
            <a:ln w="9525">
              <a:noFill/>
            </a:ln>
          </p:spPr>
          <p:txBody>
            <a:bodyPr anchor="ctr"/>
            <a:lstStyle/>
            <a:p>
              <a:pPr algn="ctr"/>
              <a:endParaRPr>
                <a:ea typeface="宋体" panose="02010600030101010101" pitchFamily="2" charset="-122"/>
              </a:endParaRPr>
            </a:p>
          </p:txBody>
        </p:sp>
        <p:sp>
          <p:nvSpPr>
            <p:cNvPr id="29741" name="燕尾形 55"/>
            <p:cNvSpPr/>
            <p:nvPr/>
          </p:nvSpPr>
          <p:spPr>
            <a:xfrm>
              <a:off x="507452" y="0"/>
              <a:ext cx="395396" cy="1074675"/>
            </a:xfrm>
            <a:prstGeom prst="chevron">
              <a:avLst>
                <a:gd name="adj" fmla="val 50000"/>
              </a:avLst>
            </a:prstGeom>
            <a:grpFill/>
            <a:ln w="9525">
              <a:noFill/>
            </a:ln>
          </p:spPr>
          <p:txBody>
            <a:bodyPr anchor="ctr"/>
            <a:lstStyle/>
            <a:p>
              <a:pPr algn="ctr"/>
              <a:endParaRPr>
                <a:ea typeface="宋体" panose="02010600030101010101" pitchFamily="2" charset="-122"/>
              </a:endParaRPr>
            </a:p>
          </p:txBody>
        </p:sp>
      </p:grpSp>
      <p:sp>
        <p:nvSpPr>
          <p:cNvPr id="29742" name="矩形 56"/>
          <p:cNvSpPr/>
          <p:nvPr/>
        </p:nvSpPr>
        <p:spPr>
          <a:xfrm>
            <a:off x="5053013" y="1997075"/>
            <a:ext cx="2041525" cy="1337945"/>
          </a:xfrm>
          <a:prstGeom prst="rect">
            <a:avLst/>
          </a:prstGeom>
          <a:noFill/>
          <a:ln w="9525">
            <a:noFill/>
          </a:ln>
        </p:spPr>
        <p:txBody>
          <a:bodyPr wrap="square">
            <a:spAutoFit/>
          </a:bodyPr>
          <a:lstStyle/>
          <a:p>
            <a:pPr>
              <a:lnSpc>
                <a:spcPct val="150000"/>
              </a:lnSpc>
            </a:pP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单击此处编辑文本单击此处编辑文本单击此处编辑文本</a:t>
            </a:r>
          </a:p>
        </p:txBody>
      </p:sp>
      <p:sp>
        <p:nvSpPr>
          <p:cNvPr id="29743" name="矩形 57"/>
          <p:cNvSpPr/>
          <p:nvPr/>
        </p:nvSpPr>
        <p:spPr>
          <a:xfrm>
            <a:off x="1416050" y="4738688"/>
            <a:ext cx="2043113" cy="1338262"/>
          </a:xfrm>
          <a:prstGeom prst="rect">
            <a:avLst/>
          </a:prstGeom>
          <a:noFill/>
          <a:ln w="9525">
            <a:noFill/>
          </a:ln>
        </p:spPr>
        <p:txBody>
          <a:bodyPr wrap="square">
            <a:spAutoFit/>
          </a:bodyPr>
          <a:lstStyle/>
          <a:p>
            <a:pPr>
              <a:lnSpc>
                <a:spcPct val="150000"/>
              </a:lnSpc>
            </a:pP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单击此处编辑文本单击此处编辑文本单击此处编辑文本</a:t>
            </a:r>
          </a:p>
        </p:txBody>
      </p:sp>
      <p:sp>
        <p:nvSpPr>
          <p:cNvPr id="29744" name="矩形 58"/>
          <p:cNvSpPr/>
          <p:nvPr/>
        </p:nvSpPr>
        <p:spPr>
          <a:xfrm>
            <a:off x="8805863" y="4719638"/>
            <a:ext cx="2041525" cy="1338262"/>
          </a:xfrm>
          <a:prstGeom prst="rect">
            <a:avLst/>
          </a:prstGeom>
          <a:noFill/>
          <a:ln w="9525">
            <a:noFill/>
          </a:ln>
        </p:spPr>
        <p:txBody>
          <a:bodyPr wrap="square">
            <a:spAutoFit/>
          </a:bodyPr>
          <a:lstStyle/>
          <a:p>
            <a:pPr>
              <a:lnSpc>
                <a:spcPct val="150000"/>
              </a:lnSpc>
            </a:pPr>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单击此处编辑文本单击此处编辑文本单击此处编辑文本</a:t>
            </a:r>
          </a:p>
        </p:txBody>
      </p:sp>
      <p:sp>
        <p:nvSpPr>
          <p:cNvPr id="29729" name="椭圆 43"/>
          <p:cNvSpPr/>
          <p:nvPr/>
        </p:nvSpPr>
        <p:spPr>
          <a:xfrm>
            <a:off x="4777105" y="3886200"/>
            <a:ext cx="2620645" cy="2621280"/>
          </a:xfrm>
          <a:prstGeom prst="ellipse">
            <a:avLst/>
          </a:prstGeom>
          <a:noFill/>
          <a:ln w="12700" cap="flat" cmpd="sng">
            <a:solidFill>
              <a:srgbClr val="FFFFFF"/>
            </a:solidFill>
            <a:prstDash val="dash"/>
            <a:miter/>
            <a:headEnd type="none" w="med" len="med"/>
            <a:tailEnd type="none" w="med" len="med"/>
          </a:ln>
        </p:spPr>
        <p:txBody>
          <a:bodyPr anchor="ctr"/>
          <a:lstStyle/>
          <a:p>
            <a:pPr algn="ctr"/>
            <a:endParaRPr>
              <a:solidFill>
                <a:srgbClr val="FFFFFF"/>
              </a:solidFill>
              <a:ea typeface="宋体" panose="02010600030101010101" pitchFamily="2" charset="-122"/>
            </a:endParaRPr>
          </a:p>
        </p:txBody>
      </p:sp>
      <p:sp>
        <p:nvSpPr>
          <p:cNvPr id="29730" name="椭圆 44"/>
          <p:cNvSpPr/>
          <p:nvPr/>
        </p:nvSpPr>
        <p:spPr>
          <a:xfrm>
            <a:off x="4922520" y="4031615"/>
            <a:ext cx="2329815" cy="2329815"/>
          </a:xfrm>
          <a:prstGeom prst="ellipse">
            <a:avLst/>
          </a:prstGeom>
          <a:solidFill>
            <a:srgbClr val="FFFFFF"/>
          </a:solidFill>
          <a:ln w="9525">
            <a:noFill/>
          </a:ln>
        </p:spPr>
        <p:txBody>
          <a:bodyPr anchor="ctr"/>
          <a:lstStyle/>
          <a:p>
            <a:pPr algn="ctr"/>
            <a:endParaRPr lang="zh-CN" altLang="en-US" sz="4400" b="1" dirty="0">
              <a:solidFill>
                <a:schemeClr val="bg1"/>
              </a:solidFill>
              <a:latin typeface="宋体" panose="02010600030101010101" pitchFamily="2" charset="-122"/>
              <a:ea typeface="宋体" panose="02010600030101010101" pitchFamily="2" charset="-122"/>
              <a:sym typeface="微软雅黑" panose="020B0503020204020204" charset="-122"/>
            </a:endParaRPr>
          </a:p>
        </p:txBody>
      </p:sp>
      <p:pic>
        <p:nvPicPr>
          <p:cNvPr id="19" name="图片 18" descr="8b94b8581294562eb85976abf6570ee3"/>
          <p:cNvPicPr>
            <a:picLocks noChangeAspect="1"/>
          </p:cNvPicPr>
          <p:nvPr/>
        </p:nvPicPr>
        <p:blipFill>
          <a:blip r:embed="rId5" cstate="print"/>
          <a:stretch>
            <a:fillRect/>
          </a:stretch>
        </p:blipFill>
        <p:spPr>
          <a:xfrm>
            <a:off x="1654175" y="1997075"/>
            <a:ext cx="1567815" cy="1674495"/>
          </a:xfrm>
          <a:prstGeom prst="rect">
            <a:avLst/>
          </a:prstGeom>
        </p:spPr>
      </p:pic>
      <p:pic>
        <p:nvPicPr>
          <p:cNvPr id="20" name="图片 19" descr="9e3e059b9160051b25dab6255decfcbd"/>
          <p:cNvPicPr>
            <a:picLocks noChangeAspect="1"/>
          </p:cNvPicPr>
          <p:nvPr/>
        </p:nvPicPr>
        <p:blipFill>
          <a:blip r:embed="rId6"/>
          <a:stretch>
            <a:fillRect/>
          </a:stretch>
        </p:blipFill>
        <p:spPr>
          <a:xfrm>
            <a:off x="5253355" y="4353560"/>
            <a:ext cx="1685290" cy="1685290"/>
          </a:xfrm>
          <a:prstGeom prst="rect">
            <a:avLst/>
          </a:prstGeom>
        </p:spPr>
      </p:pic>
      <p:pic>
        <p:nvPicPr>
          <p:cNvPr id="21" name="图片 20" descr="360截图20161104194632568_副本"/>
          <p:cNvPicPr>
            <a:picLocks noChangeAspect="1"/>
          </p:cNvPicPr>
          <p:nvPr/>
        </p:nvPicPr>
        <p:blipFill>
          <a:blip r:embed="rId7"/>
          <a:stretch>
            <a:fillRect/>
          </a:stretch>
        </p:blipFill>
        <p:spPr>
          <a:xfrm>
            <a:off x="9068435" y="1987550"/>
            <a:ext cx="1517015" cy="173799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8" name="文本框 7"/>
          <p:cNvSpPr txBox="1"/>
          <p:nvPr/>
        </p:nvSpPr>
        <p:spPr>
          <a:xfrm>
            <a:off x="6157278" y="2134870"/>
            <a:ext cx="5032375" cy="1014730"/>
          </a:xfrm>
          <a:prstGeom prst="rect">
            <a:avLst/>
          </a:prstGeom>
          <a:noFill/>
        </p:spPr>
        <p:txBody>
          <a:bodyPr wrap="square" rtlCol="0">
            <a:spAutoFit/>
          </a:bodyPr>
          <a:lstStyle/>
          <a:p>
            <a:pPr algn="dist"/>
            <a:r>
              <a:rPr lang="zh-CN" altLang="en-US" sz="6000">
                <a:solidFill>
                  <a:srgbClr val="4C2F12"/>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cs typeface="阿里巴巴普惠体 M" panose="00020600040101010101" charset="-122"/>
              </a:rPr>
              <a:t>感谢您的观看</a:t>
            </a:r>
          </a:p>
        </p:txBody>
      </p:sp>
      <p:sp>
        <p:nvSpPr>
          <p:cNvPr id="17" name="文本框 16"/>
          <p:cNvSpPr txBox="1"/>
          <p:nvPr/>
        </p:nvSpPr>
        <p:spPr>
          <a:xfrm>
            <a:off x="6085209" y="3149840"/>
            <a:ext cx="5177783" cy="460375"/>
          </a:xfrm>
          <a:prstGeom prst="rect">
            <a:avLst/>
          </a:prstGeom>
          <a:noFill/>
        </p:spPr>
        <p:txBody>
          <a:bodyPr wrap="square" rtlCol="0">
            <a:spAutoFit/>
          </a:bodyPr>
          <a:lstStyle/>
          <a:p>
            <a:pPr algn="ctr"/>
            <a:r>
              <a:rPr lang="en-US" altLang="zh-CN" sz="2400" b="1" spc="600" dirty="0">
                <a:solidFill>
                  <a:srgbClr val="4C2F12"/>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THANKSGIVING DAY</a:t>
            </a:r>
          </a:p>
        </p:txBody>
      </p:sp>
      <p:sp>
        <p:nvSpPr>
          <p:cNvPr id="18" name="文本框 17"/>
          <p:cNvSpPr txBox="1"/>
          <p:nvPr/>
        </p:nvSpPr>
        <p:spPr>
          <a:xfrm>
            <a:off x="5501979" y="3611488"/>
            <a:ext cx="6344243" cy="705258"/>
          </a:xfrm>
          <a:prstGeom prst="rect">
            <a:avLst/>
          </a:prstGeom>
          <a:noFill/>
        </p:spPr>
        <p:txBody>
          <a:bodyPr wrap="square" rtlCol="0">
            <a:spAutoFit/>
          </a:bodyPr>
          <a:lstStyle/>
          <a:p>
            <a:pPr algn="ctr">
              <a:lnSpc>
                <a:spcPct val="150000"/>
              </a:lnSpc>
            </a:pPr>
            <a:r>
              <a:rPr lang="en-US" altLang="zh-CN" sz="1400" dirty="0">
                <a:solidFill>
                  <a:srgbClr val="4C2F12"/>
                </a:solidFill>
                <a:ea typeface="宋体" panose="02010600030101010101" pitchFamily="2" charset="-122"/>
              </a:rPr>
              <a:t>Lorem ipsum dolor sit amet, Lorem dolor sit Lorem ipsum dolor sit </a:t>
            </a:r>
            <a:r>
              <a:rPr lang="en-US" altLang="zh-CN" sz="1400" dirty="0" err="1">
                <a:solidFill>
                  <a:srgbClr val="4C2F12"/>
                </a:solidFill>
                <a:ea typeface="宋体" panose="02010600030101010101" pitchFamily="2" charset="-122"/>
              </a:rPr>
              <a:t>amet</a:t>
            </a:r>
            <a:r>
              <a:rPr lang="en-US" altLang="zh-CN" sz="1400" dirty="0">
                <a:solidFill>
                  <a:srgbClr val="4C2F12"/>
                </a:solidFill>
                <a:ea typeface="宋体" panose="02010600030101010101" pitchFamily="2" charset="-122"/>
              </a:rPr>
              <a:t>, c</a:t>
            </a:r>
          </a:p>
          <a:p>
            <a:pPr algn="ctr">
              <a:lnSpc>
                <a:spcPct val="150000"/>
              </a:lnSpc>
            </a:pPr>
            <a:r>
              <a:rPr lang="en-US" altLang="zh-CN" sz="1400" dirty="0" err="1">
                <a:solidFill>
                  <a:srgbClr val="4C2F12"/>
                </a:solidFill>
                <a:ea typeface="宋体" panose="02010600030101010101" pitchFamily="2" charset="-122"/>
              </a:rPr>
              <a:t>onsectetur</a:t>
            </a:r>
            <a:r>
              <a:rPr lang="en-US" altLang="zh-CN" sz="1400" dirty="0">
                <a:solidFill>
                  <a:srgbClr val="4C2F12"/>
                </a:solidFill>
                <a:ea typeface="宋体" panose="02010600030101010101" pitchFamily="2" charset="-122"/>
              </a:rPr>
              <a:t>. ipsum dolor , </a:t>
            </a:r>
            <a:r>
              <a:rPr lang="en-US" altLang="zh-CN" sz="1400" dirty="0" err="1">
                <a:solidFill>
                  <a:srgbClr val="4C2F12"/>
                </a:solidFill>
                <a:ea typeface="宋体" panose="02010600030101010101" pitchFamily="2" charset="-122"/>
              </a:rPr>
              <a:t>consectetur</a:t>
            </a:r>
            <a:r>
              <a:rPr lang="en-US" altLang="zh-CN" sz="1400" dirty="0">
                <a:solidFill>
                  <a:srgbClr val="4C2F12"/>
                </a:solidFill>
                <a:ea typeface="宋体" panose="02010600030101010101" pitchFamily="2" charset="-122"/>
              </a:rPr>
              <a:t>. ipsum dolor</a:t>
            </a:r>
          </a:p>
        </p:txBody>
      </p:sp>
      <p:sp>
        <p:nvSpPr>
          <p:cNvPr id="9" name="文本框 8"/>
          <p:cNvSpPr txBox="1"/>
          <p:nvPr/>
        </p:nvSpPr>
        <p:spPr>
          <a:xfrm>
            <a:off x="8011160" y="4481195"/>
            <a:ext cx="1935145" cy="369332"/>
          </a:xfrm>
          <a:prstGeom prst="rect">
            <a:avLst/>
          </a:prstGeom>
          <a:noFill/>
        </p:spPr>
        <p:txBody>
          <a:bodyPr wrap="none" rtlCol="0" anchor="t">
            <a:spAutoFit/>
          </a:bodyPr>
          <a:lstStyle/>
          <a:p>
            <a:r>
              <a:rPr lang="zh-CN" altLang="en-US" smtClean="0">
                <a:solidFill>
                  <a:srgbClr val="4C2F12"/>
                </a:solidFill>
                <a:latin typeface="阿里巴巴普惠体 M" panose="00020600040101010101" charset="-122"/>
                <a:ea typeface="阿里巴巴普惠体 M" panose="00020600040101010101" charset="-122"/>
                <a:sym typeface="+mn-ea"/>
              </a:rPr>
              <a:t>汇报人：</a:t>
            </a:r>
            <a:r>
              <a:rPr lang="en-US" altLang="zh-CN" smtClean="0">
                <a:solidFill>
                  <a:srgbClr val="4C2F12"/>
                </a:solidFill>
                <a:latin typeface="阿里巴巴普惠体 M" panose="00020600040101010101" charset="-122"/>
                <a:ea typeface="阿里巴巴普惠体 M" panose="00020600040101010101" charset="-122"/>
                <a:sym typeface="+mn-ea"/>
              </a:rPr>
              <a:t>PPT818</a:t>
            </a:r>
            <a:endParaRPr lang="en-US" altLang="zh-CN">
              <a:solidFill>
                <a:srgbClr val="4C2F12"/>
              </a:solidFill>
              <a:latin typeface="阿里巴巴普惠体 M" panose="00020600040101010101" charset="-122"/>
              <a:ea typeface="阿里巴巴普惠体 M" panose="00020600040101010101" charset="-122"/>
              <a:sym typeface="+mn-ea"/>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9" name="文本框 8"/>
          <p:cNvSpPr txBox="1"/>
          <p:nvPr/>
        </p:nvSpPr>
        <p:spPr>
          <a:xfrm>
            <a:off x="8548370" y="1718310"/>
            <a:ext cx="1695450" cy="521970"/>
          </a:xfrm>
          <a:prstGeom prst="rect">
            <a:avLst/>
          </a:prstGeom>
          <a:solidFill>
            <a:srgbClr val="4C2F12"/>
          </a:solidFill>
        </p:spPr>
        <p:txBody>
          <a:bodyPr wrap="square" rtlCol="0">
            <a:spAutoFit/>
          </a:bodyPr>
          <a:lstStyle/>
          <a:p>
            <a:r>
              <a:rPr lang="zh-CN" altLang="en-US" sz="2800">
                <a:solidFill>
                  <a:schemeClr val="bg1"/>
                </a:solidFill>
                <a:latin typeface="阿里巴巴普惠体 M" panose="00020600040101010101" charset="-122"/>
                <a:ea typeface="阿里巴巴普惠体 M" panose="00020600040101010101" charset="-122"/>
              </a:rPr>
              <a:t>活动意义</a:t>
            </a:r>
          </a:p>
        </p:txBody>
      </p:sp>
      <p:sp>
        <p:nvSpPr>
          <p:cNvPr id="77" name="文本框 76"/>
          <p:cNvSpPr txBox="1"/>
          <p:nvPr/>
        </p:nvSpPr>
        <p:spPr>
          <a:xfrm>
            <a:off x="8548370" y="2680970"/>
            <a:ext cx="1695450" cy="521970"/>
          </a:xfrm>
          <a:prstGeom prst="rect">
            <a:avLst/>
          </a:prstGeom>
          <a:solidFill>
            <a:srgbClr val="4C2F12"/>
          </a:solidFill>
        </p:spPr>
        <p:txBody>
          <a:bodyPr wrap="square" rtlCol="0">
            <a:spAutoFit/>
          </a:bodyPr>
          <a:lstStyle/>
          <a:p>
            <a:r>
              <a:rPr lang="zh-CN" altLang="en-US" sz="2800">
                <a:solidFill>
                  <a:schemeClr val="bg1"/>
                </a:solidFill>
                <a:latin typeface="阿里巴巴普惠体 M" panose="00020600040101010101" charset="-122"/>
                <a:ea typeface="阿里巴巴普惠体 M" panose="00020600040101010101" charset="-122"/>
              </a:rPr>
              <a:t>活动概况</a:t>
            </a:r>
          </a:p>
        </p:txBody>
      </p:sp>
      <p:sp>
        <p:nvSpPr>
          <p:cNvPr id="119" name="文本框 118"/>
          <p:cNvSpPr txBox="1"/>
          <p:nvPr/>
        </p:nvSpPr>
        <p:spPr>
          <a:xfrm>
            <a:off x="8548370" y="4606290"/>
            <a:ext cx="1695450" cy="521970"/>
          </a:xfrm>
          <a:prstGeom prst="rect">
            <a:avLst/>
          </a:prstGeom>
          <a:solidFill>
            <a:srgbClr val="4C2F12"/>
          </a:solidFill>
        </p:spPr>
        <p:txBody>
          <a:bodyPr wrap="square" rtlCol="0">
            <a:spAutoFit/>
          </a:bodyPr>
          <a:lstStyle/>
          <a:p>
            <a:r>
              <a:rPr lang="zh-CN" altLang="en-US" sz="2800" dirty="0">
                <a:solidFill>
                  <a:schemeClr val="bg1"/>
                </a:solidFill>
                <a:latin typeface="阿里巴巴普惠体 M" panose="00020600040101010101" charset="-122"/>
                <a:ea typeface="阿里巴巴普惠体 M" panose="00020600040101010101" charset="-122"/>
              </a:rPr>
              <a:t>活动实施</a:t>
            </a:r>
          </a:p>
        </p:txBody>
      </p:sp>
      <p:sp>
        <p:nvSpPr>
          <p:cNvPr id="126" name="文本框 125"/>
          <p:cNvSpPr txBox="1"/>
          <p:nvPr/>
        </p:nvSpPr>
        <p:spPr>
          <a:xfrm>
            <a:off x="8548370" y="3643630"/>
            <a:ext cx="1695450" cy="521970"/>
          </a:xfrm>
          <a:prstGeom prst="rect">
            <a:avLst/>
          </a:prstGeom>
          <a:solidFill>
            <a:srgbClr val="4C2F12"/>
          </a:solidFill>
        </p:spPr>
        <p:txBody>
          <a:bodyPr wrap="square" rtlCol="0">
            <a:spAutoFit/>
          </a:bodyPr>
          <a:lstStyle/>
          <a:p>
            <a:r>
              <a:rPr lang="zh-CN" altLang="en-US" sz="2800" dirty="0">
                <a:solidFill>
                  <a:schemeClr val="bg1"/>
                </a:solidFill>
                <a:latin typeface="阿里巴巴普惠体 M" panose="00020600040101010101" charset="-122"/>
                <a:ea typeface="阿里巴巴普惠体 M" panose="00020600040101010101" charset="-122"/>
              </a:rPr>
              <a:t>活动筹备</a:t>
            </a:r>
          </a:p>
        </p:txBody>
      </p:sp>
      <p:sp>
        <p:nvSpPr>
          <p:cNvPr id="24" name="文本框 23"/>
          <p:cNvSpPr txBox="1"/>
          <p:nvPr/>
        </p:nvSpPr>
        <p:spPr>
          <a:xfrm>
            <a:off x="5560695" y="2793316"/>
            <a:ext cx="1980565" cy="1106805"/>
          </a:xfrm>
          <a:prstGeom prst="rect">
            <a:avLst/>
          </a:prstGeom>
          <a:noFill/>
        </p:spPr>
        <p:txBody>
          <a:bodyPr wrap="square" rtlCol="0">
            <a:spAutoFit/>
          </a:bodyPr>
          <a:lstStyle/>
          <a:p>
            <a:r>
              <a:rPr lang="zh-CN" altLang="zh-CN" sz="6600" dirty="0">
                <a:solidFill>
                  <a:srgbClr val="4C2F12"/>
                </a:solidFill>
                <a:effectLst>
                  <a:outerShdw blurRad="38100" dist="38100" dir="2700000" algn="tl">
                    <a:srgbClr val="000000">
                      <a:alpha val="43137"/>
                    </a:srgbClr>
                  </a:outerShdw>
                </a:effectLst>
                <a:latin typeface="阿里巴巴普惠体 M" panose="00020600040101010101" charset="-122"/>
                <a:ea typeface="阿里巴巴普惠体 M" panose="00020600040101010101" charset="-122"/>
              </a:rPr>
              <a:t>目录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Freeform 5"/>
          <p:cNvSpPr/>
          <p:nvPr/>
        </p:nvSpPr>
        <p:spPr bwMode="auto">
          <a:xfrm>
            <a:off x="6689982" y="2981124"/>
            <a:ext cx="4068759" cy="895291"/>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7" name="矩形 6"/>
          <p:cNvSpPr/>
          <p:nvPr/>
        </p:nvSpPr>
        <p:spPr>
          <a:xfrm>
            <a:off x="7362922" y="3044594"/>
            <a:ext cx="2722880" cy="768350"/>
          </a:xfrm>
          <a:prstGeom prst="rect">
            <a:avLst/>
          </a:prstGeom>
        </p:spPr>
        <p:txBody>
          <a:bodyPr wrap="none">
            <a:spAutoFit/>
          </a:bodyPr>
          <a:lstStyle/>
          <a:p>
            <a:pPr algn="ctr"/>
            <a:r>
              <a:rPr lang="zh-CN" altLang="en-US" sz="4400" spc="600" dirty="0">
                <a:solidFill>
                  <a:schemeClr val="bg1"/>
                </a:solidFill>
                <a:latin typeface="阿里巴巴普惠体 M" panose="00020600040101010101" charset="-122"/>
                <a:ea typeface="阿里巴巴普惠体 M" panose="00020600040101010101" charset="-122"/>
              </a:rPr>
              <a:t>活动意义</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sp>
        <p:nvSpPr>
          <p:cNvPr id="9235" name="矩形 22"/>
          <p:cNvSpPr/>
          <p:nvPr/>
        </p:nvSpPr>
        <p:spPr>
          <a:xfrm>
            <a:off x="1611630" y="2506345"/>
            <a:ext cx="2520950" cy="1050925"/>
          </a:xfrm>
          <a:prstGeom prst="rect">
            <a:avLst/>
          </a:prstGeom>
          <a:noFill/>
          <a:ln w="9525">
            <a:noFill/>
          </a:ln>
        </p:spPr>
        <p:txBody>
          <a:bodyPr wrap="square">
            <a:spAutoFit/>
          </a:bodyPr>
          <a:lstStyle/>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p>
        </p:txBody>
      </p:sp>
      <p:sp>
        <p:nvSpPr>
          <p:cNvPr id="9236" name="矩形 23"/>
          <p:cNvSpPr/>
          <p:nvPr/>
        </p:nvSpPr>
        <p:spPr>
          <a:xfrm>
            <a:off x="1611630" y="1991995"/>
            <a:ext cx="2669540" cy="503555"/>
          </a:xfrm>
          <a:prstGeom prst="rect">
            <a:avLst/>
          </a:prstGeom>
          <a:noFill/>
          <a:ln w="9525">
            <a:noFill/>
          </a:ln>
        </p:spPr>
        <p:txBody>
          <a:bodyPr anchor="ctr"/>
          <a:lstStyle/>
          <a:p>
            <a:r>
              <a:rPr lang="zh-CN" altLang="en-US" sz="2000" dirty="0">
                <a:solidFill>
                  <a:srgbClr val="4C2F12"/>
                </a:solidFill>
                <a:latin typeface="阿里巴巴普惠体 M" panose="00020600040101010101" charset="-122"/>
                <a:ea typeface="阿里巴巴普惠体 M" panose="00020600040101010101" charset="-122"/>
                <a:sym typeface="Impact" panose="020B0806030902050204" pitchFamily="2" charset="0"/>
              </a:rPr>
              <a:t>请在此输入您的标题</a:t>
            </a:r>
          </a:p>
        </p:txBody>
      </p:sp>
      <p:sp>
        <p:nvSpPr>
          <p:cNvPr id="9237" name="矩形 24"/>
          <p:cNvSpPr/>
          <p:nvPr/>
        </p:nvSpPr>
        <p:spPr>
          <a:xfrm>
            <a:off x="8261350" y="2495233"/>
            <a:ext cx="2520950" cy="1052512"/>
          </a:xfrm>
          <a:prstGeom prst="rect">
            <a:avLst/>
          </a:prstGeom>
          <a:noFill/>
          <a:ln w="9525">
            <a:noFill/>
          </a:ln>
        </p:spPr>
        <p:txBody>
          <a:bodyPr wrap="square">
            <a:spAutoFit/>
          </a:bodyPr>
          <a:lstStyle/>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p>
        </p:txBody>
      </p:sp>
      <p:sp>
        <p:nvSpPr>
          <p:cNvPr id="9238" name="矩形 25"/>
          <p:cNvSpPr/>
          <p:nvPr/>
        </p:nvSpPr>
        <p:spPr>
          <a:xfrm>
            <a:off x="8261350" y="2103120"/>
            <a:ext cx="2651760" cy="504825"/>
          </a:xfrm>
          <a:prstGeom prst="rect">
            <a:avLst/>
          </a:prstGeom>
          <a:noFill/>
          <a:ln w="9525">
            <a:noFill/>
          </a:ln>
        </p:spPr>
        <p:txBody>
          <a:bodyPr anchor="ctr"/>
          <a:lstStyle/>
          <a:p>
            <a:r>
              <a:rPr lang="zh-CN" altLang="en-US" sz="2000" dirty="0">
                <a:solidFill>
                  <a:srgbClr val="4C2F12"/>
                </a:solidFill>
                <a:latin typeface="阿里巴巴普惠体 M" panose="00020600040101010101" charset="-122"/>
                <a:ea typeface="阿里巴巴普惠体 M" panose="00020600040101010101" charset="-122"/>
                <a:sym typeface="Impact" panose="020B0806030902050204" pitchFamily="2" charset="0"/>
              </a:rPr>
              <a:t>请在此输入您的标题</a:t>
            </a:r>
            <a:endParaRPr lang="zh-CN" altLang="en-US" sz="2000" dirty="0">
              <a:solidFill>
                <a:srgbClr val="4C2F12"/>
              </a:solidFill>
              <a:latin typeface="阿里巴巴普惠体 M" panose="00020600040101010101" charset="-122"/>
              <a:ea typeface="阿里巴巴普惠体 M" panose="00020600040101010101" charset="-122"/>
              <a:sym typeface="微软雅黑" panose="020B0503020204020204" charset="-122"/>
            </a:endParaRPr>
          </a:p>
          <a:p>
            <a:endParaRPr lang="zh-CN" altLang="en-US" sz="2000" dirty="0">
              <a:solidFill>
                <a:srgbClr val="4C2F12"/>
              </a:solidFill>
              <a:latin typeface="阿里巴巴普惠体 M" panose="00020600040101010101" charset="-122"/>
              <a:ea typeface="阿里巴巴普惠体 M" panose="00020600040101010101" charset="-122"/>
              <a:sym typeface="微软雅黑" panose="020B0503020204020204" charset="-122"/>
            </a:endParaRPr>
          </a:p>
        </p:txBody>
      </p:sp>
      <p:sp>
        <p:nvSpPr>
          <p:cNvPr id="9239" name="矩形 27"/>
          <p:cNvSpPr/>
          <p:nvPr/>
        </p:nvSpPr>
        <p:spPr>
          <a:xfrm>
            <a:off x="1611630" y="4614545"/>
            <a:ext cx="2520950" cy="1052513"/>
          </a:xfrm>
          <a:prstGeom prst="rect">
            <a:avLst/>
          </a:prstGeom>
          <a:noFill/>
          <a:ln w="9525">
            <a:noFill/>
          </a:ln>
        </p:spPr>
        <p:txBody>
          <a:bodyPr wrap="square">
            <a:spAutoFit/>
          </a:bodyPr>
          <a:lstStyle/>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p>
        </p:txBody>
      </p:sp>
      <p:sp>
        <p:nvSpPr>
          <p:cNvPr id="9240" name="矩形 28"/>
          <p:cNvSpPr/>
          <p:nvPr/>
        </p:nvSpPr>
        <p:spPr>
          <a:xfrm>
            <a:off x="1611630" y="4154170"/>
            <a:ext cx="2686050" cy="504825"/>
          </a:xfrm>
          <a:prstGeom prst="rect">
            <a:avLst/>
          </a:prstGeom>
          <a:noFill/>
          <a:ln w="9525">
            <a:noFill/>
          </a:ln>
        </p:spPr>
        <p:txBody>
          <a:bodyPr anchor="ctr"/>
          <a:lstStyle/>
          <a:p>
            <a:r>
              <a:rPr lang="zh-CN" altLang="en-US" sz="2000" dirty="0">
                <a:solidFill>
                  <a:srgbClr val="4C2F12"/>
                </a:solidFill>
                <a:latin typeface="阿里巴巴普惠体 M" panose="00020600040101010101" charset="-122"/>
                <a:ea typeface="阿里巴巴普惠体 M" panose="00020600040101010101" charset="-122"/>
                <a:sym typeface="Impact" panose="020B0806030902050204" pitchFamily="2" charset="0"/>
              </a:rPr>
              <a:t>请在此输入您的标题</a:t>
            </a:r>
          </a:p>
        </p:txBody>
      </p:sp>
      <p:sp>
        <p:nvSpPr>
          <p:cNvPr id="9241" name="矩形 29"/>
          <p:cNvSpPr/>
          <p:nvPr/>
        </p:nvSpPr>
        <p:spPr>
          <a:xfrm>
            <a:off x="8261350" y="4627245"/>
            <a:ext cx="2520950" cy="1222375"/>
          </a:xfrm>
          <a:prstGeom prst="rect">
            <a:avLst/>
          </a:prstGeom>
          <a:noFill/>
          <a:ln w="9525">
            <a:noFill/>
          </a:ln>
        </p:spPr>
        <p:txBody>
          <a:bodyPr wrap="square">
            <a:spAutoFit/>
          </a:bodyPr>
          <a:lstStyle/>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a:lnSpc>
                <a:spcPct val="130000"/>
              </a:lnSpc>
            </a:pPr>
            <a:r>
              <a:rPr lang="zh-CN" altLang="en-US" sz="1600" dirty="0">
                <a:solidFill>
                  <a:srgbClr val="4C2F12"/>
                </a:solidFill>
                <a:latin typeface="阿里巴巴普惠体 R" panose="00020600040101010101" charset="-122"/>
                <a:ea typeface="阿里巴巴普惠体 R" panose="00020600040101010101" charset="-122"/>
                <a:sym typeface="微软雅黑" panose="020B0503020204020204" charset="-122"/>
              </a:rPr>
              <a:t>请在此输入您的文字内容</a:t>
            </a:r>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endParaRPr lang="en-US" altLang="zh-CN" sz="1600" dirty="0">
              <a:solidFill>
                <a:srgbClr val="4C2F12"/>
              </a:solidFill>
              <a:latin typeface="阿里巴巴普惠体 R" panose="00020600040101010101" charset="-122"/>
              <a:ea typeface="阿里巴巴普惠体 R" panose="00020600040101010101" charset="-122"/>
              <a:sym typeface="微软雅黑" panose="020B0503020204020204" charset="-122"/>
            </a:endParaRPr>
          </a:p>
        </p:txBody>
      </p:sp>
      <p:sp>
        <p:nvSpPr>
          <p:cNvPr id="9242" name="矩形 30"/>
          <p:cNvSpPr/>
          <p:nvPr/>
        </p:nvSpPr>
        <p:spPr>
          <a:xfrm>
            <a:off x="8261350" y="4154170"/>
            <a:ext cx="2792730" cy="504825"/>
          </a:xfrm>
          <a:prstGeom prst="rect">
            <a:avLst/>
          </a:prstGeom>
          <a:noFill/>
          <a:ln w="9525">
            <a:noFill/>
          </a:ln>
        </p:spPr>
        <p:txBody>
          <a:bodyPr anchor="ctr"/>
          <a:lstStyle/>
          <a:p>
            <a:r>
              <a:rPr lang="zh-CN" altLang="en-US" sz="2000" dirty="0">
                <a:solidFill>
                  <a:srgbClr val="4C2F12"/>
                </a:solidFill>
                <a:latin typeface="阿里巴巴普惠体 M" panose="00020600040101010101" charset="-122"/>
                <a:ea typeface="阿里巴巴普惠体 M" panose="00020600040101010101" charset="-122"/>
                <a:sym typeface="Impact" panose="020B0806030902050204" pitchFamily="2" charset="0"/>
              </a:rPr>
              <a:t>请在此输入您的标题</a:t>
            </a: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2580" y="2495550"/>
            <a:ext cx="4246880" cy="265366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sp>
        <p:nvSpPr>
          <p:cNvPr id="20494" name="Rectangle 7"/>
          <p:cNvSpPr/>
          <p:nvPr/>
        </p:nvSpPr>
        <p:spPr>
          <a:xfrm>
            <a:off x="4763" y="3411538"/>
            <a:ext cx="5002212" cy="315912"/>
          </a:xfrm>
          <a:prstGeom prst="rect">
            <a:avLst/>
          </a:prstGeom>
          <a:solidFill>
            <a:srgbClr val="113A59"/>
          </a:solidFill>
          <a:ln w="9525">
            <a:noFill/>
          </a:ln>
        </p:spPr>
        <p:txBody>
          <a:bodyPr/>
          <a:lstStyle/>
          <a:p>
            <a:pPr eaLnBrk="1" hangingPunct="1"/>
            <a:endParaRPr sz="1600">
              <a:solidFill>
                <a:srgbClr val="3D7283"/>
              </a:solidFill>
              <a:latin typeface="Calibri" panose="020F0502020204030204" charset="0"/>
              <a:ea typeface="宋体" panose="02010600030101010101" pitchFamily="2" charset="-122"/>
              <a:sym typeface="Calibri" panose="020F0502020204030204" charset="0"/>
            </a:endParaRPr>
          </a:p>
        </p:txBody>
      </p:sp>
      <p:sp>
        <p:nvSpPr>
          <p:cNvPr id="20495" name="Rectangle 8"/>
          <p:cNvSpPr/>
          <p:nvPr/>
        </p:nvSpPr>
        <p:spPr>
          <a:xfrm>
            <a:off x="0" y="3411538"/>
            <a:ext cx="5002213" cy="315912"/>
          </a:xfrm>
          <a:prstGeom prst="rect">
            <a:avLst/>
          </a:prstGeom>
          <a:solidFill>
            <a:srgbClr val="EC541C"/>
          </a:solidFill>
          <a:ln w="9525">
            <a:noFill/>
          </a:ln>
        </p:spPr>
        <p:txBody>
          <a:bodyPr/>
          <a:lstStyle/>
          <a:p>
            <a:pPr eaLnBrk="1" hangingPunct="1"/>
            <a:endParaRPr>
              <a:solidFill>
                <a:srgbClr val="3D7283"/>
              </a:solidFill>
              <a:latin typeface="Calibri" panose="020F0502020204030204" charset="0"/>
              <a:ea typeface="宋体" panose="02010600030101010101" pitchFamily="2" charset="-122"/>
              <a:sym typeface="Calibri" panose="020F0502020204030204" charset="0"/>
            </a:endParaRPr>
          </a:p>
        </p:txBody>
      </p:sp>
      <p:sp>
        <p:nvSpPr>
          <p:cNvPr id="20496" name="Freeform 9"/>
          <p:cNvSpPr/>
          <p:nvPr/>
        </p:nvSpPr>
        <p:spPr>
          <a:xfrm>
            <a:off x="0" y="2324100"/>
            <a:ext cx="4932363" cy="974725"/>
          </a:xfrm>
          <a:custGeom>
            <a:avLst/>
            <a:gdLst>
              <a:gd name="txL" fmla="*/ 0 w 996"/>
              <a:gd name="txT" fmla="*/ 0 h 197"/>
              <a:gd name="txR" fmla="*/ 996 w 996"/>
              <a:gd name="txB" fmla="*/ 197 h 197"/>
            </a:gdLst>
            <a:ahLst/>
            <a:cxnLst>
              <a:cxn ang="0">
                <a:pos x="2147483647" y="0"/>
              </a:cxn>
              <a:cxn ang="0">
                <a:pos x="2147483647" y="2147483647"/>
              </a:cxn>
              <a:cxn ang="0">
                <a:pos x="2147483647" y="2147483647"/>
              </a:cxn>
              <a:cxn ang="0">
                <a:pos x="24528110" y="2147483647"/>
              </a:cxn>
              <a:cxn ang="0">
                <a:pos x="0" y="2147483647"/>
              </a:cxn>
              <a:cxn ang="0">
                <a:pos x="2147483647" y="2147483647"/>
              </a:cxn>
              <a:cxn ang="0">
                <a:pos x="2147483647" y="2147483647"/>
              </a:cxn>
              <a:cxn ang="0">
                <a:pos x="2147483647" y="1542227848"/>
              </a:cxn>
              <a:cxn ang="0">
                <a:pos x="2147483647" y="0"/>
              </a:cxn>
            </a:cxnLst>
            <a:rect l="txL" t="txT" r="txR" b="txB"/>
            <a:pathLst>
              <a:path w="996" h="197">
                <a:moveTo>
                  <a:pt x="986" y="0"/>
                </a:moveTo>
                <a:cubicBezTo>
                  <a:pt x="834" y="62"/>
                  <a:pt x="676" y="96"/>
                  <a:pt x="515" y="114"/>
                </a:cubicBezTo>
                <a:cubicBezTo>
                  <a:pt x="383" y="128"/>
                  <a:pt x="248" y="133"/>
                  <a:pt x="113" y="133"/>
                </a:cubicBezTo>
                <a:cubicBezTo>
                  <a:pt x="76" y="133"/>
                  <a:pt x="38" y="132"/>
                  <a:pt x="1" y="132"/>
                </a:cubicBezTo>
                <a:cubicBezTo>
                  <a:pt x="0" y="196"/>
                  <a:pt x="0" y="196"/>
                  <a:pt x="0" y="196"/>
                </a:cubicBezTo>
                <a:cubicBezTo>
                  <a:pt x="38" y="197"/>
                  <a:pt x="76" y="197"/>
                  <a:pt x="114" y="197"/>
                </a:cubicBezTo>
                <a:cubicBezTo>
                  <a:pt x="250" y="197"/>
                  <a:pt x="385" y="193"/>
                  <a:pt x="518" y="178"/>
                </a:cubicBezTo>
                <a:cubicBezTo>
                  <a:pt x="681" y="160"/>
                  <a:pt x="842" y="126"/>
                  <a:pt x="996" y="63"/>
                </a:cubicBezTo>
                <a:cubicBezTo>
                  <a:pt x="986" y="0"/>
                  <a:pt x="986" y="0"/>
                  <a:pt x="986" y="0"/>
                </a:cubicBezTo>
              </a:path>
            </a:pathLst>
          </a:custGeom>
          <a:solidFill>
            <a:srgbClr val="4C2F12"/>
          </a:solidFill>
          <a:ln w="9525">
            <a:noFill/>
          </a:ln>
        </p:spPr>
        <p:txBody>
          <a:bodyPr/>
          <a:lstStyle/>
          <a:p>
            <a:pPr eaLnBrk="1" hangingPunct="1"/>
            <a:endParaRPr sz="1600">
              <a:solidFill>
                <a:srgbClr val="3D7283"/>
              </a:solidFill>
              <a:latin typeface="Calibri" panose="020F0502020204030204" charset="0"/>
              <a:ea typeface="宋体" panose="02010600030101010101" pitchFamily="2" charset="-122"/>
              <a:sym typeface="Calibri" panose="020F0502020204030204" charset="0"/>
            </a:endParaRPr>
          </a:p>
        </p:txBody>
      </p:sp>
      <p:sp>
        <p:nvSpPr>
          <p:cNvPr id="20497" name="Freeform 10"/>
          <p:cNvSpPr/>
          <p:nvPr/>
        </p:nvSpPr>
        <p:spPr>
          <a:xfrm>
            <a:off x="0" y="1382713"/>
            <a:ext cx="4676775" cy="1463675"/>
          </a:xfrm>
          <a:custGeom>
            <a:avLst/>
            <a:gdLst>
              <a:gd name="txL" fmla="*/ 0 w 944"/>
              <a:gd name="txT" fmla="*/ 0 h 296"/>
              <a:gd name="txR" fmla="*/ 944 w 944"/>
              <a:gd name="txB" fmla="*/ 296 h 296"/>
            </a:gdLst>
            <a:ahLst/>
            <a:cxnLst>
              <a:cxn ang="0">
                <a:pos x="2147483647" y="0"/>
              </a:cxn>
              <a:cxn ang="0">
                <a:pos x="2147483647" y="2147483647"/>
              </a:cxn>
              <a:cxn ang="0">
                <a:pos x="809909528" y="2147483647"/>
              </a:cxn>
              <a:cxn ang="0">
                <a:pos x="24543164" y="2147483647"/>
              </a:cxn>
              <a:cxn ang="0">
                <a:pos x="0" y="2147483647"/>
              </a:cxn>
              <a:cxn ang="0">
                <a:pos x="834452682" y="2147483647"/>
              </a:cxn>
              <a:cxn ang="0">
                <a:pos x="2147483647" y="2147483647"/>
              </a:cxn>
              <a:cxn ang="0">
                <a:pos x="2147483647" y="1443361587"/>
              </a:cxn>
              <a:cxn ang="0">
                <a:pos x="2147483647" y="0"/>
              </a:cxn>
            </a:cxnLst>
            <a:rect l="txL" t="txT" r="txR" b="txB"/>
            <a:pathLst>
              <a:path w="944" h="296">
                <a:moveTo>
                  <a:pt x="927" y="0"/>
                </a:moveTo>
                <a:cubicBezTo>
                  <a:pt x="802" y="83"/>
                  <a:pt x="663" y="140"/>
                  <a:pt x="519" y="176"/>
                </a:cubicBezTo>
                <a:cubicBezTo>
                  <a:pt x="361" y="216"/>
                  <a:pt x="195" y="231"/>
                  <a:pt x="33" y="231"/>
                </a:cubicBezTo>
                <a:cubicBezTo>
                  <a:pt x="22" y="231"/>
                  <a:pt x="12" y="231"/>
                  <a:pt x="1" y="231"/>
                </a:cubicBezTo>
                <a:cubicBezTo>
                  <a:pt x="0" y="295"/>
                  <a:pt x="0" y="295"/>
                  <a:pt x="0" y="295"/>
                </a:cubicBezTo>
                <a:cubicBezTo>
                  <a:pt x="11" y="296"/>
                  <a:pt x="22" y="296"/>
                  <a:pt x="34" y="296"/>
                </a:cubicBezTo>
                <a:cubicBezTo>
                  <a:pt x="198" y="296"/>
                  <a:pt x="365" y="280"/>
                  <a:pt x="526" y="240"/>
                </a:cubicBezTo>
                <a:cubicBezTo>
                  <a:pt x="673" y="203"/>
                  <a:pt x="815" y="145"/>
                  <a:pt x="944" y="59"/>
                </a:cubicBezTo>
                <a:cubicBezTo>
                  <a:pt x="927" y="0"/>
                  <a:pt x="927" y="0"/>
                  <a:pt x="927" y="0"/>
                </a:cubicBezTo>
              </a:path>
            </a:pathLst>
          </a:custGeom>
          <a:solidFill>
            <a:srgbClr val="EC541C"/>
          </a:solidFill>
          <a:ln w="9525">
            <a:noFill/>
          </a:ln>
        </p:spPr>
        <p:txBody>
          <a:bodyPr/>
          <a:lstStyle/>
          <a:p>
            <a:pPr eaLnBrk="1" hangingPunct="1"/>
            <a:endParaRPr sz="1600">
              <a:solidFill>
                <a:srgbClr val="3D7283"/>
              </a:solidFill>
              <a:latin typeface="Calibri" panose="020F0502020204030204" charset="0"/>
              <a:ea typeface="宋体" panose="02010600030101010101" pitchFamily="2" charset="-122"/>
              <a:sym typeface="Calibri" panose="020F0502020204030204" charset="0"/>
            </a:endParaRPr>
          </a:p>
        </p:txBody>
      </p:sp>
      <p:sp>
        <p:nvSpPr>
          <p:cNvPr id="20498" name="Freeform 11"/>
          <p:cNvSpPr/>
          <p:nvPr/>
        </p:nvSpPr>
        <p:spPr>
          <a:xfrm>
            <a:off x="0" y="3848100"/>
            <a:ext cx="4932363" cy="974725"/>
          </a:xfrm>
          <a:custGeom>
            <a:avLst/>
            <a:gdLst>
              <a:gd name="txL" fmla="*/ 0 w 996"/>
              <a:gd name="txT" fmla="*/ 0 h 197"/>
              <a:gd name="txR" fmla="*/ 996 w 996"/>
              <a:gd name="txB" fmla="*/ 197 h 197"/>
            </a:gdLst>
            <a:ahLst/>
            <a:cxnLst>
              <a:cxn ang="0">
                <a:pos x="2147483647" y="0"/>
              </a:cxn>
              <a:cxn ang="0">
                <a:pos x="0" y="24481927"/>
              </a:cxn>
              <a:cxn ang="0">
                <a:pos x="0" y="1615668653"/>
              </a:cxn>
              <a:cxn ang="0">
                <a:pos x="2147483647" y="1591186736"/>
              </a:cxn>
              <a:cxn ang="0">
                <a:pos x="2147483647" y="2056303591"/>
              </a:cxn>
              <a:cxn ang="0">
                <a:pos x="2147483647" y="2147483647"/>
              </a:cxn>
              <a:cxn ang="0">
                <a:pos x="2147483647" y="2147483647"/>
              </a:cxn>
              <a:cxn ang="0">
                <a:pos x="2147483647" y="465117010"/>
              </a:cxn>
              <a:cxn ang="0">
                <a:pos x="2147483647" y="0"/>
              </a:cxn>
            </a:cxnLst>
            <a:rect l="txL" t="txT" r="txR" b="txB"/>
            <a:pathLst>
              <a:path w="996" h="197">
                <a:moveTo>
                  <a:pt x="114" y="0"/>
                </a:moveTo>
                <a:cubicBezTo>
                  <a:pt x="76" y="0"/>
                  <a:pt x="38" y="1"/>
                  <a:pt x="0" y="1"/>
                </a:cubicBezTo>
                <a:cubicBezTo>
                  <a:pt x="0" y="66"/>
                  <a:pt x="0" y="66"/>
                  <a:pt x="0" y="66"/>
                </a:cubicBezTo>
                <a:cubicBezTo>
                  <a:pt x="37" y="65"/>
                  <a:pt x="75" y="65"/>
                  <a:pt x="112" y="65"/>
                </a:cubicBezTo>
                <a:cubicBezTo>
                  <a:pt x="247" y="65"/>
                  <a:pt x="382" y="69"/>
                  <a:pt x="515" y="84"/>
                </a:cubicBezTo>
                <a:cubicBezTo>
                  <a:pt x="676" y="101"/>
                  <a:pt x="833" y="135"/>
                  <a:pt x="985" y="197"/>
                </a:cubicBezTo>
                <a:cubicBezTo>
                  <a:pt x="996" y="134"/>
                  <a:pt x="996" y="134"/>
                  <a:pt x="996" y="134"/>
                </a:cubicBezTo>
                <a:cubicBezTo>
                  <a:pt x="841" y="72"/>
                  <a:pt x="681" y="37"/>
                  <a:pt x="518" y="19"/>
                </a:cubicBezTo>
                <a:cubicBezTo>
                  <a:pt x="385" y="4"/>
                  <a:pt x="250" y="0"/>
                  <a:pt x="114" y="0"/>
                </a:cubicBezTo>
              </a:path>
            </a:pathLst>
          </a:custGeom>
          <a:solidFill>
            <a:srgbClr val="4C2F12"/>
          </a:solidFill>
          <a:ln w="9525">
            <a:noFill/>
          </a:ln>
        </p:spPr>
        <p:txBody>
          <a:bodyPr/>
          <a:lstStyle/>
          <a:p>
            <a:pPr eaLnBrk="1" hangingPunct="1"/>
            <a:endParaRPr sz="1600">
              <a:solidFill>
                <a:srgbClr val="3D7283"/>
              </a:solidFill>
              <a:latin typeface="Calibri" panose="020F0502020204030204" charset="0"/>
              <a:ea typeface="宋体" panose="02010600030101010101" pitchFamily="2" charset="-122"/>
              <a:sym typeface="Calibri" panose="020F0502020204030204" charset="0"/>
            </a:endParaRPr>
          </a:p>
        </p:txBody>
      </p:sp>
      <p:sp>
        <p:nvSpPr>
          <p:cNvPr id="20499" name="Freeform 12"/>
          <p:cNvSpPr/>
          <p:nvPr/>
        </p:nvSpPr>
        <p:spPr>
          <a:xfrm>
            <a:off x="0" y="4303713"/>
            <a:ext cx="4672013" cy="1460500"/>
          </a:xfrm>
          <a:custGeom>
            <a:avLst/>
            <a:gdLst>
              <a:gd name="txL" fmla="*/ 0 w 943"/>
              <a:gd name="txT" fmla="*/ 0 h 295"/>
              <a:gd name="txR" fmla="*/ 943 w 943"/>
              <a:gd name="txB" fmla="*/ 295 h 295"/>
            </a:gdLst>
            <a:ahLst/>
            <a:cxnLst>
              <a:cxn ang="0">
                <a:pos x="809972576" y="0"/>
              </a:cxn>
              <a:cxn ang="0">
                <a:pos x="0" y="0"/>
              </a:cxn>
              <a:cxn ang="0">
                <a:pos x="0" y="1567740277"/>
              </a:cxn>
              <a:cxn ang="0">
                <a:pos x="809972576" y="1567740277"/>
              </a:cxn>
              <a:cxn ang="0">
                <a:pos x="2147483647" y="2147483647"/>
              </a:cxn>
              <a:cxn ang="0">
                <a:pos x="2147483647" y="2147483647"/>
              </a:cxn>
              <a:cxn ang="0">
                <a:pos x="2147483647" y="2147483647"/>
              </a:cxn>
              <a:cxn ang="0">
                <a:pos x="2147483647" y="1371770963"/>
              </a:cxn>
              <a:cxn ang="0">
                <a:pos x="809972576" y="0"/>
              </a:cxn>
            </a:cxnLst>
            <a:rect l="txL" t="txT" r="txR" b="txB"/>
            <a:pathLst>
              <a:path w="943" h="295">
                <a:moveTo>
                  <a:pt x="33" y="0"/>
                </a:moveTo>
                <a:cubicBezTo>
                  <a:pt x="22" y="0"/>
                  <a:pt x="11" y="0"/>
                  <a:pt x="0" y="0"/>
                </a:cubicBezTo>
                <a:cubicBezTo>
                  <a:pt x="0" y="64"/>
                  <a:pt x="0" y="64"/>
                  <a:pt x="0" y="64"/>
                </a:cubicBezTo>
                <a:cubicBezTo>
                  <a:pt x="11" y="64"/>
                  <a:pt x="22" y="64"/>
                  <a:pt x="33" y="64"/>
                </a:cubicBezTo>
                <a:cubicBezTo>
                  <a:pt x="195" y="64"/>
                  <a:pt x="360" y="80"/>
                  <a:pt x="518" y="119"/>
                </a:cubicBezTo>
                <a:cubicBezTo>
                  <a:pt x="662" y="155"/>
                  <a:pt x="801" y="212"/>
                  <a:pt x="927" y="295"/>
                </a:cubicBezTo>
                <a:cubicBezTo>
                  <a:pt x="943" y="236"/>
                  <a:pt x="943" y="236"/>
                  <a:pt x="943" y="236"/>
                </a:cubicBezTo>
                <a:cubicBezTo>
                  <a:pt x="814" y="150"/>
                  <a:pt x="672" y="93"/>
                  <a:pt x="525" y="56"/>
                </a:cubicBezTo>
                <a:cubicBezTo>
                  <a:pt x="364" y="15"/>
                  <a:pt x="197" y="0"/>
                  <a:pt x="33" y="0"/>
                </a:cubicBezTo>
              </a:path>
            </a:pathLst>
          </a:custGeom>
          <a:solidFill>
            <a:srgbClr val="EC541C"/>
          </a:solidFill>
          <a:ln w="9525">
            <a:noFill/>
          </a:ln>
        </p:spPr>
        <p:txBody>
          <a:bodyPr/>
          <a:lstStyle/>
          <a:p>
            <a:pPr eaLnBrk="1" hangingPunct="1"/>
            <a:endParaRPr sz="1600">
              <a:solidFill>
                <a:srgbClr val="3D7283"/>
              </a:solidFill>
              <a:latin typeface="Calibri" panose="020F0502020204030204" charset="0"/>
              <a:ea typeface="宋体" panose="02010600030101010101" pitchFamily="2" charset="-122"/>
              <a:sym typeface="Calibri" panose="020F0502020204030204" charset="0"/>
            </a:endParaRPr>
          </a:p>
        </p:txBody>
      </p:sp>
      <p:grpSp>
        <p:nvGrpSpPr>
          <p:cNvPr id="3" name="组合 2"/>
          <p:cNvGrpSpPr/>
          <p:nvPr/>
        </p:nvGrpSpPr>
        <p:grpSpPr>
          <a:xfrm>
            <a:off x="4973955" y="2063750"/>
            <a:ext cx="871220" cy="552450"/>
            <a:chOff x="7833" y="3250"/>
            <a:chExt cx="1372" cy="870"/>
          </a:xfrm>
          <a:solidFill>
            <a:srgbClr val="4C2F12"/>
          </a:solidFill>
        </p:grpSpPr>
        <p:sp>
          <p:nvSpPr>
            <p:cNvPr id="20500" name="Freeform 14"/>
            <p:cNvSpPr>
              <a:spLocks noEditPoints="1"/>
            </p:cNvSpPr>
            <p:nvPr/>
          </p:nvSpPr>
          <p:spPr>
            <a:xfrm>
              <a:off x="7833" y="3250"/>
              <a:ext cx="1372" cy="870"/>
            </a:xfrm>
            <a:custGeom>
              <a:avLst/>
              <a:gdLst>
                <a:gd name="txL" fmla="*/ 0 w 176"/>
                <a:gd name="txT" fmla="*/ 0 h 111"/>
                <a:gd name="txR" fmla="*/ 176 w 176"/>
                <a:gd name="txB" fmla="*/ 111 h 111"/>
              </a:gdLst>
              <a:ahLst/>
              <a:cxnLst>
                <a:cxn ang="0">
                  <a:pos x="2147483647" y="639055649"/>
                </a:cxn>
                <a:cxn ang="0">
                  <a:pos x="2147483647" y="1720538843"/>
                </a:cxn>
                <a:cxn ang="0">
                  <a:pos x="1986024773" y="2015488678"/>
                </a:cxn>
                <a:cxn ang="0">
                  <a:pos x="2010546646" y="2015488678"/>
                </a:cxn>
                <a:cxn ang="0">
                  <a:pos x="2010546646" y="1990908284"/>
                </a:cxn>
                <a:cxn ang="0">
                  <a:pos x="2010546646" y="1990908284"/>
                </a:cxn>
                <a:cxn ang="0">
                  <a:pos x="2035063568" y="1990908284"/>
                </a:cxn>
                <a:cxn ang="0">
                  <a:pos x="2035063568" y="1990908284"/>
                </a:cxn>
                <a:cxn ang="0">
                  <a:pos x="2035063568" y="1990908284"/>
                </a:cxn>
                <a:cxn ang="0">
                  <a:pos x="2059580489" y="1990908284"/>
                </a:cxn>
                <a:cxn ang="0">
                  <a:pos x="2059580489" y="1990908284"/>
                </a:cxn>
                <a:cxn ang="0">
                  <a:pos x="2059580489" y="1990908284"/>
                </a:cxn>
                <a:cxn ang="0">
                  <a:pos x="2059580489" y="1990908284"/>
                </a:cxn>
                <a:cxn ang="0">
                  <a:pos x="2147483647" y="2015488678"/>
                </a:cxn>
                <a:cxn ang="0">
                  <a:pos x="2059580489" y="2147483647"/>
                </a:cxn>
                <a:cxn ang="0">
                  <a:pos x="2035063568" y="2147483647"/>
                </a:cxn>
                <a:cxn ang="0">
                  <a:pos x="1986024773" y="2147483647"/>
                </a:cxn>
                <a:cxn ang="0">
                  <a:pos x="1936990930" y="2147483647"/>
                </a:cxn>
                <a:cxn ang="0">
                  <a:pos x="1936990930" y="2147483647"/>
                </a:cxn>
                <a:cxn ang="0">
                  <a:pos x="1912469056" y="2147483647"/>
                </a:cxn>
                <a:cxn ang="0">
                  <a:pos x="1912469056" y="2147483647"/>
                </a:cxn>
                <a:cxn ang="0">
                  <a:pos x="1912469056" y="2147483647"/>
                </a:cxn>
                <a:cxn ang="0">
                  <a:pos x="1887952135" y="2147483647"/>
                </a:cxn>
                <a:cxn ang="0">
                  <a:pos x="1887952135" y="2147483647"/>
                </a:cxn>
                <a:cxn ang="0">
                  <a:pos x="1887952135" y="2147483647"/>
                </a:cxn>
                <a:cxn ang="0">
                  <a:pos x="1887952135" y="2147483647"/>
                </a:cxn>
                <a:cxn ang="0">
                  <a:pos x="1863430261" y="2147483647"/>
                </a:cxn>
                <a:cxn ang="0">
                  <a:pos x="1863430261" y="2147483647"/>
                </a:cxn>
                <a:cxn ang="0">
                  <a:pos x="1838913340" y="2147483647"/>
                </a:cxn>
                <a:cxn ang="0">
                  <a:pos x="1838913340" y="2147483647"/>
                </a:cxn>
                <a:cxn ang="0">
                  <a:pos x="1838913340" y="2147483647"/>
                </a:cxn>
                <a:cxn ang="0">
                  <a:pos x="1814396418" y="2147483647"/>
                </a:cxn>
                <a:cxn ang="0">
                  <a:pos x="1814396418" y="2147483647"/>
                </a:cxn>
                <a:cxn ang="0">
                  <a:pos x="1814396418" y="2147483647"/>
                </a:cxn>
                <a:cxn ang="0">
                  <a:pos x="1789874545" y="2147483647"/>
                </a:cxn>
                <a:cxn ang="0">
                  <a:pos x="1789874545" y="2147483647"/>
                </a:cxn>
                <a:cxn ang="0">
                  <a:pos x="1765357623" y="2147483647"/>
                </a:cxn>
                <a:cxn ang="0">
                  <a:pos x="1765357623" y="2147483647"/>
                </a:cxn>
                <a:cxn ang="0">
                  <a:pos x="1765357623" y="2147483647"/>
                </a:cxn>
                <a:cxn ang="0">
                  <a:pos x="1740835750" y="2147483647"/>
                </a:cxn>
                <a:cxn ang="0">
                  <a:pos x="1740835750" y="2147483647"/>
                </a:cxn>
                <a:cxn ang="0">
                  <a:pos x="1740835750" y="2147483647"/>
                </a:cxn>
                <a:cxn ang="0">
                  <a:pos x="1740835750" y="2147483647"/>
                </a:cxn>
                <a:cxn ang="0">
                  <a:pos x="1740835750" y="2147483647"/>
                </a:cxn>
                <a:cxn ang="0">
                  <a:pos x="1740835750" y="2147483647"/>
                </a:cxn>
                <a:cxn ang="0">
                  <a:pos x="1740835750" y="2147483647"/>
                </a:cxn>
                <a:cxn ang="0">
                  <a:pos x="1740835750" y="2138380720"/>
                </a:cxn>
                <a:cxn ang="0">
                  <a:pos x="1765357623" y="1868011279"/>
                </a:cxn>
                <a:cxn ang="0">
                  <a:pos x="956234528" y="1401008614"/>
                </a:cxn>
                <a:cxn ang="0">
                  <a:pos x="1005273323" y="1401008614"/>
                </a:cxn>
                <a:cxn ang="0">
                  <a:pos x="735567379" y="2147483647"/>
                </a:cxn>
                <a:cxn ang="0">
                  <a:pos x="956234528" y="2147483647"/>
                </a:cxn>
                <a:cxn ang="0">
                  <a:pos x="735567379" y="1499325226"/>
                </a:cxn>
                <a:cxn ang="0">
                  <a:pos x="956234528" y="1401008614"/>
                </a:cxn>
                <a:cxn ang="0">
                  <a:pos x="956234528" y="1401008614"/>
                </a:cxn>
                <a:cxn ang="0">
                  <a:pos x="711045505" y="2147483647"/>
                </a:cxn>
                <a:cxn ang="0">
                  <a:pos x="735567379" y="1868011279"/>
                </a:cxn>
                <a:cxn ang="0">
                  <a:pos x="711045505" y="1499325226"/>
                </a:cxn>
                <a:cxn ang="0">
                  <a:pos x="735567379" y="1499325226"/>
                </a:cxn>
                <a:cxn ang="0">
                  <a:pos x="514895122" y="2147483647"/>
                </a:cxn>
                <a:cxn ang="0">
                  <a:pos x="637489634" y="1843430885"/>
                </a:cxn>
                <a:cxn ang="0">
                  <a:pos x="588450839" y="1573061444"/>
                </a:cxn>
                <a:cxn ang="0">
                  <a:pos x="711045505" y="1499325226"/>
                </a:cxn>
              </a:cxnLst>
              <a:rect l="txL" t="txT" r="txR" b="txB"/>
              <a:pathLst>
                <a:path w="176" h="111">
                  <a:moveTo>
                    <a:pt x="99" y="38"/>
                  </a:moveTo>
                  <a:cubicBezTo>
                    <a:pt x="114" y="2"/>
                    <a:pt x="119" y="0"/>
                    <a:pt x="116" y="32"/>
                  </a:cubicBezTo>
                  <a:cubicBezTo>
                    <a:pt x="121" y="31"/>
                    <a:pt x="121" y="31"/>
                    <a:pt x="121" y="31"/>
                  </a:cubicBezTo>
                  <a:cubicBezTo>
                    <a:pt x="131" y="27"/>
                    <a:pt x="135" y="26"/>
                    <a:pt x="144" y="26"/>
                  </a:cubicBezTo>
                  <a:cubicBezTo>
                    <a:pt x="167" y="27"/>
                    <a:pt x="176" y="35"/>
                    <a:pt x="165" y="47"/>
                  </a:cubicBezTo>
                  <a:cubicBezTo>
                    <a:pt x="154" y="58"/>
                    <a:pt x="142" y="60"/>
                    <a:pt x="130" y="64"/>
                  </a:cubicBezTo>
                  <a:cubicBezTo>
                    <a:pt x="125" y="65"/>
                    <a:pt x="120" y="66"/>
                    <a:pt x="116" y="68"/>
                  </a:cubicBezTo>
                  <a:cubicBezTo>
                    <a:pt x="115" y="68"/>
                    <a:pt x="114" y="69"/>
                    <a:pt x="113" y="70"/>
                  </a:cubicBezTo>
                  <a:cubicBezTo>
                    <a:pt x="107" y="74"/>
                    <a:pt x="100" y="76"/>
                    <a:pt x="90" y="77"/>
                  </a:cubicBezTo>
                  <a:cubicBezTo>
                    <a:pt x="87" y="78"/>
                    <a:pt x="84" y="80"/>
                    <a:pt x="81" y="82"/>
                  </a:cubicBezTo>
                  <a:cubicBezTo>
                    <a:pt x="81" y="82"/>
                    <a:pt x="81" y="82"/>
                    <a:pt x="81" y="82"/>
                  </a:cubicBezTo>
                  <a:cubicBezTo>
                    <a:pt x="81" y="82"/>
                    <a:pt x="81" y="82"/>
                    <a:pt x="81"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2"/>
                    <a:pt x="82" y="82"/>
                    <a:pt x="82" y="82"/>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2" y="81"/>
                    <a:pt x="82" y="81"/>
                    <a:pt x="82"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3" y="81"/>
                    <a:pt x="83" y="81"/>
                    <a:pt x="83"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4" y="81"/>
                    <a:pt x="84" y="81"/>
                    <a:pt x="84" y="81"/>
                  </a:cubicBezTo>
                  <a:cubicBezTo>
                    <a:pt x="88" y="81"/>
                    <a:pt x="92" y="81"/>
                    <a:pt x="97" y="82"/>
                  </a:cubicBezTo>
                  <a:cubicBezTo>
                    <a:pt x="97" y="82"/>
                    <a:pt x="97" y="82"/>
                    <a:pt x="97" y="82"/>
                  </a:cubicBezTo>
                  <a:cubicBezTo>
                    <a:pt x="99" y="82"/>
                    <a:pt x="102" y="84"/>
                    <a:pt x="103" y="88"/>
                  </a:cubicBezTo>
                  <a:cubicBezTo>
                    <a:pt x="104" y="92"/>
                    <a:pt x="103" y="96"/>
                    <a:pt x="101" y="96"/>
                  </a:cubicBezTo>
                  <a:cubicBezTo>
                    <a:pt x="100" y="96"/>
                    <a:pt x="100" y="96"/>
                    <a:pt x="100" y="96"/>
                  </a:cubicBezTo>
                  <a:cubicBezTo>
                    <a:pt x="93" y="97"/>
                    <a:pt x="88" y="98"/>
                    <a:pt x="84"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3" y="98"/>
                    <a:pt x="83" y="98"/>
                  </a:cubicBezTo>
                  <a:cubicBezTo>
                    <a:pt x="83" y="98"/>
                    <a:pt x="82" y="98"/>
                    <a:pt x="82" y="97"/>
                  </a:cubicBezTo>
                  <a:cubicBezTo>
                    <a:pt x="82" y="97"/>
                    <a:pt x="82" y="97"/>
                    <a:pt x="82" y="97"/>
                  </a:cubicBezTo>
                  <a:cubicBezTo>
                    <a:pt x="81" y="97"/>
                    <a:pt x="81" y="97"/>
                    <a:pt x="81" y="97"/>
                  </a:cubicBezTo>
                  <a:cubicBezTo>
                    <a:pt x="80" y="97"/>
                    <a:pt x="80" y="97"/>
                    <a:pt x="80" y="97"/>
                  </a:cubicBezTo>
                  <a:cubicBezTo>
                    <a:pt x="80" y="97"/>
                    <a:pt x="80" y="97"/>
                    <a:pt x="80" y="97"/>
                  </a:cubicBezTo>
                  <a:cubicBezTo>
                    <a:pt x="80" y="97"/>
                    <a:pt x="80" y="97"/>
                    <a:pt x="80" y="97"/>
                  </a:cubicBezTo>
                  <a:cubicBezTo>
                    <a:pt x="80" y="97"/>
                    <a:pt x="79" y="97"/>
                    <a:pt x="79" y="97"/>
                  </a:cubicBezTo>
                  <a:cubicBezTo>
                    <a:pt x="79" y="97"/>
                    <a:pt x="79" y="97"/>
                    <a:pt x="79" y="97"/>
                  </a:cubicBezTo>
                  <a:cubicBezTo>
                    <a:pt x="79" y="97"/>
                    <a:pt x="79" y="97"/>
                    <a:pt x="79" y="97"/>
                  </a:cubicBezTo>
                  <a:cubicBezTo>
                    <a:pt x="79" y="97"/>
                    <a:pt x="79" y="97"/>
                    <a:pt x="79" y="97"/>
                  </a:cubicBezTo>
                  <a:cubicBezTo>
                    <a:pt x="79" y="97"/>
                    <a:pt x="79" y="97"/>
                    <a:pt x="79"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8" y="97"/>
                    <a:pt x="78" y="97"/>
                    <a:pt x="78"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7" y="97"/>
                    <a:pt x="77" y="97"/>
                    <a:pt x="77" y="97"/>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6" y="96"/>
                    <a:pt x="76" y="96"/>
                    <a:pt x="76"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5" y="96"/>
                    <a:pt x="75" y="96"/>
                    <a:pt x="75" y="96"/>
                  </a:cubicBezTo>
                  <a:cubicBezTo>
                    <a:pt x="74" y="96"/>
                    <a:pt x="74" y="96"/>
                    <a:pt x="74" y="96"/>
                  </a:cubicBezTo>
                  <a:cubicBezTo>
                    <a:pt x="74" y="96"/>
                    <a:pt x="74" y="96"/>
                    <a:pt x="74" y="96"/>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4" y="95"/>
                    <a:pt x="74" y="95"/>
                    <a:pt x="74"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5"/>
                    <a:pt x="73" y="95"/>
                    <a:pt x="73" y="95"/>
                  </a:cubicBezTo>
                  <a:cubicBezTo>
                    <a:pt x="73" y="94"/>
                    <a:pt x="73" y="94"/>
                    <a:pt x="73" y="94"/>
                  </a:cubicBezTo>
                  <a:cubicBezTo>
                    <a:pt x="72" y="94"/>
                    <a:pt x="72" y="94"/>
                    <a:pt x="72" y="94"/>
                  </a:cubicBezTo>
                  <a:cubicBezTo>
                    <a:pt x="72" y="94"/>
                    <a:pt x="72" y="94"/>
                    <a:pt x="72" y="94"/>
                  </a:cubicBezTo>
                  <a:cubicBezTo>
                    <a:pt x="72" y="94"/>
                    <a:pt x="72" y="94"/>
                    <a:pt x="72" y="94"/>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2" y="93"/>
                    <a:pt x="72" y="93"/>
                    <a:pt x="72" y="93"/>
                  </a:cubicBezTo>
                  <a:cubicBezTo>
                    <a:pt x="71" y="93"/>
                    <a:pt x="71" y="93"/>
                    <a:pt x="71" y="93"/>
                  </a:cubicBezTo>
                  <a:cubicBezTo>
                    <a:pt x="71" y="93"/>
                    <a:pt x="71" y="93"/>
                    <a:pt x="71" y="93"/>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2"/>
                    <a:pt x="71" y="92"/>
                    <a:pt x="71" y="92"/>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1"/>
                    <a:pt x="71" y="91"/>
                    <a:pt x="71" y="91"/>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90"/>
                    <a:pt x="71" y="90"/>
                    <a:pt x="71" y="90"/>
                  </a:cubicBezTo>
                  <a:cubicBezTo>
                    <a:pt x="71" y="89"/>
                    <a:pt x="71" y="89"/>
                    <a:pt x="71" y="89"/>
                  </a:cubicBezTo>
                  <a:cubicBezTo>
                    <a:pt x="71" y="89"/>
                    <a:pt x="71" y="89"/>
                    <a:pt x="71" y="89"/>
                  </a:cubicBezTo>
                  <a:cubicBezTo>
                    <a:pt x="71" y="89"/>
                    <a:pt x="71" y="89"/>
                    <a:pt x="71" y="89"/>
                  </a:cubicBezTo>
                  <a:cubicBezTo>
                    <a:pt x="71" y="89"/>
                    <a:pt x="71" y="89"/>
                    <a:pt x="71" y="89"/>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8"/>
                    <a:pt x="71" y="88"/>
                    <a:pt x="71" y="88"/>
                  </a:cubicBezTo>
                  <a:cubicBezTo>
                    <a:pt x="71" y="87"/>
                    <a:pt x="71" y="87"/>
                    <a:pt x="71" y="87"/>
                  </a:cubicBezTo>
                  <a:cubicBezTo>
                    <a:pt x="72" y="87"/>
                    <a:pt x="73" y="86"/>
                    <a:pt x="74" y="86"/>
                  </a:cubicBezTo>
                  <a:cubicBezTo>
                    <a:pt x="61" y="93"/>
                    <a:pt x="49" y="98"/>
                    <a:pt x="39" y="103"/>
                  </a:cubicBezTo>
                  <a:cubicBezTo>
                    <a:pt x="39" y="96"/>
                    <a:pt x="39" y="96"/>
                    <a:pt x="39" y="96"/>
                  </a:cubicBezTo>
                  <a:cubicBezTo>
                    <a:pt x="52" y="88"/>
                    <a:pt x="63" y="82"/>
                    <a:pt x="72" y="76"/>
                  </a:cubicBezTo>
                  <a:cubicBezTo>
                    <a:pt x="59" y="78"/>
                    <a:pt x="48" y="78"/>
                    <a:pt x="39" y="77"/>
                  </a:cubicBezTo>
                  <a:cubicBezTo>
                    <a:pt x="39" y="57"/>
                    <a:pt x="39" y="57"/>
                    <a:pt x="39" y="57"/>
                  </a:cubicBezTo>
                  <a:cubicBezTo>
                    <a:pt x="40" y="57"/>
                    <a:pt x="40" y="57"/>
                    <a:pt x="40" y="57"/>
                  </a:cubicBezTo>
                  <a:cubicBezTo>
                    <a:pt x="39" y="57"/>
                    <a:pt x="39" y="57"/>
                    <a:pt x="39" y="57"/>
                  </a:cubicBezTo>
                  <a:cubicBezTo>
                    <a:pt x="39" y="52"/>
                    <a:pt x="39" y="52"/>
                    <a:pt x="39" y="52"/>
                  </a:cubicBezTo>
                  <a:cubicBezTo>
                    <a:pt x="40" y="51"/>
                    <a:pt x="40" y="50"/>
                    <a:pt x="41" y="49"/>
                  </a:cubicBezTo>
                  <a:cubicBezTo>
                    <a:pt x="45" y="49"/>
                    <a:pt x="45" y="51"/>
                    <a:pt x="42" y="57"/>
                  </a:cubicBezTo>
                  <a:cubicBezTo>
                    <a:pt x="41" y="57"/>
                    <a:pt x="41" y="57"/>
                    <a:pt x="41" y="57"/>
                  </a:cubicBezTo>
                  <a:cubicBezTo>
                    <a:pt x="41" y="57"/>
                    <a:pt x="41" y="57"/>
                    <a:pt x="41" y="57"/>
                  </a:cubicBezTo>
                  <a:cubicBezTo>
                    <a:pt x="60" y="50"/>
                    <a:pt x="80" y="44"/>
                    <a:pt x="99" y="38"/>
                  </a:cubicBezTo>
                  <a:close/>
                  <a:moveTo>
                    <a:pt x="39" y="103"/>
                  </a:moveTo>
                  <a:cubicBezTo>
                    <a:pt x="36" y="104"/>
                    <a:pt x="33" y="105"/>
                    <a:pt x="30" y="107"/>
                  </a:cubicBezTo>
                  <a:cubicBezTo>
                    <a:pt x="30" y="101"/>
                    <a:pt x="30" y="101"/>
                    <a:pt x="30" y="101"/>
                  </a:cubicBezTo>
                  <a:cubicBezTo>
                    <a:pt x="31" y="100"/>
                    <a:pt x="31" y="100"/>
                    <a:pt x="31" y="100"/>
                  </a:cubicBezTo>
                  <a:cubicBezTo>
                    <a:pt x="34" y="99"/>
                    <a:pt x="37" y="97"/>
                    <a:pt x="39" y="96"/>
                  </a:cubicBezTo>
                  <a:lnTo>
                    <a:pt x="39" y="103"/>
                  </a:lnTo>
                  <a:close/>
                  <a:moveTo>
                    <a:pt x="39" y="77"/>
                  </a:moveTo>
                  <a:cubicBezTo>
                    <a:pt x="36" y="77"/>
                    <a:pt x="33" y="77"/>
                    <a:pt x="31" y="76"/>
                  </a:cubicBezTo>
                  <a:cubicBezTo>
                    <a:pt x="30" y="76"/>
                    <a:pt x="30" y="76"/>
                    <a:pt x="30" y="76"/>
                  </a:cubicBezTo>
                  <a:cubicBezTo>
                    <a:pt x="30" y="61"/>
                    <a:pt x="30" y="61"/>
                    <a:pt x="30" y="61"/>
                  </a:cubicBezTo>
                  <a:cubicBezTo>
                    <a:pt x="30" y="61"/>
                    <a:pt x="30" y="61"/>
                    <a:pt x="30" y="61"/>
                  </a:cubicBezTo>
                  <a:cubicBezTo>
                    <a:pt x="30" y="61"/>
                    <a:pt x="30" y="61"/>
                    <a:pt x="30" y="61"/>
                  </a:cubicBezTo>
                  <a:cubicBezTo>
                    <a:pt x="30" y="53"/>
                    <a:pt x="30" y="53"/>
                    <a:pt x="30" y="53"/>
                  </a:cubicBezTo>
                  <a:cubicBezTo>
                    <a:pt x="33" y="55"/>
                    <a:pt x="36" y="56"/>
                    <a:pt x="39" y="57"/>
                  </a:cubicBezTo>
                  <a:cubicBezTo>
                    <a:pt x="38" y="56"/>
                    <a:pt x="37" y="56"/>
                    <a:pt x="36" y="56"/>
                  </a:cubicBezTo>
                  <a:cubicBezTo>
                    <a:pt x="37" y="54"/>
                    <a:pt x="38" y="53"/>
                    <a:pt x="39" y="52"/>
                  </a:cubicBezTo>
                  <a:cubicBezTo>
                    <a:pt x="39" y="57"/>
                    <a:pt x="39" y="57"/>
                    <a:pt x="39" y="57"/>
                  </a:cubicBezTo>
                  <a:cubicBezTo>
                    <a:pt x="39" y="57"/>
                    <a:pt x="39" y="57"/>
                    <a:pt x="39" y="57"/>
                  </a:cubicBezTo>
                  <a:cubicBezTo>
                    <a:pt x="39" y="57"/>
                    <a:pt x="39" y="57"/>
                    <a:pt x="39" y="57"/>
                  </a:cubicBezTo>
                  <a:lnTo>
                    <a:pt x="39" y="77"/>
                  </a:lnTo>
                  <a:close/>
                  <a:moveTo>
                    <a:pt x="30" y="107"/>
                  </a:moveTo>
                  <a:cubicBezTo>
                    <a:pt x="29" y="107"/>
                    <a:pt x="29" y="107"/>
                    <a:pt x="29" y="107"/>
                  </a:cubicBezTo>
                  <a:cubicBezTo>
                    <a:pt x="29" y="102"/>
                    <a:pt x="29" y="102"/>
                    <a:pt x="29" y="102"/>
                  </a:cubicBezTo>
                  <a:cubicBezTo>
                    <a:pt x="30" y="101"/>
                    <a:pt x="30" y="101"/>
                    <a:pt x="30" y="101"/>
                  </a:cubicBezTo>
                  <a:lnTo>
                    <a:pt x="30" y="107"/>
                  </a:lnTo>
                  <a:close/>
                  <a:moveTo>
                    <a:pt x="30" y="76"/>
                  </a:moveTo>
                  <a:cubicBezTo>
                    <a:pt x="30" y="76"/>
                    <a:pt x="29" y="76"/>
                    <a:pt x="29" y="76"/>
                  </a:cubicBezTo>
                  <a:cubicBezTo>
                    <a:pt x="29" y="61"/>
                    <a:pt x="29" y="61"/>
                    <a:pt x="29" y="61"/>
                  </a:cubicBezTo>
                  <a:cubicBezTo>
                    <a:pt x="29" y="61"/>
                    <a:pt x="29" y="61"/>
                    <a:pt x="29" y="61"/>
                  </a:cubicBezTo>
                  <a:cubicBezTo>
                    <a:pt x="29" y="61"/>
                    <a:pt x="29" y="61"/>
                    <a:pt x="29" y="61"/>
                  </a:cubicBezTo>
                  <a:cubicBezTo>
                    <a:pt x="29" y="52"/>
                    <a:pt x="29" y="52"/>
                    <a:pt x="29" y="52"/>
                  </a:cubicBezTo>
                  <a:cubicBezTo>
                    <a:pt x="29" y="53"/>
                    <a:pt x="30" y="53"/>
                    <a:pt x="30" y="53"/>
                  </a:cubicBezTo>
                  <a:cubicBezTo>
                    <a:pt x="30" y="61"/>
                    <a:pt x="30" y="61"/>
                    <a:pt x="30" y="61"/>
                  </a:cubicBezTo>
                  <a:cubicBezTo>
                    <a:pt x="30" y="61"/>
                    <a:pt x="30" y="61"/>
                    <a:pt x="30" y="61"/>
                  </a:cubicBezTo>
                  <a:cubicBezTo>
                    <a:pt x="30" y="61"/>
                    <a:pt x="30" y="61"/>
                    <a:pt x="30" y="61"/>
                  </a:cubicBezTo>
                  <a:lnTo>
                    <a:pt x="30" y="76"/>
                  </a:lnTo>
                  <a:close/>
                  <a:moveTo>
                    <a:pt x="29" y="107"/>
                  </a:moveTo>
                  <a:cubicBezTo>
                    <a:pt x="26" y="108"/>
                    <a:pt x="24" y="109"/>
                    <a:pt x="21" y="110"/>
                  </a:cubicBezTo>
                  <a:cubicBezTo>
                    <a:pt x="15" y="111"/>
                    <a:pt x="18" y="108"/>
                    <a:pt x="29" y="102"/>
                  </a:cubicBezTo>
                  <a:lnTo>
                    <a:pt x="29" y="107"/>
                  </a:lnTo>
                  <a:close/>
                  <a:moveTo>
                    <a:pt x="29" y="76"/>
                  </a:moveTo>
                  <a:cubicBezTo>
                    <a:pt x="28" y="76"/>
                    <a:pt x="27" y="75"/>
                    <a:pt x="26" y="75"/>
                  </a:cubicBezTo>
                  <a:cubicBezTo>
                    <a:pt x="4" y="87"/>
                    <a:pt x="3" y="86"/>
                    <a:pt x="22" y="73"/>
                  </a:cubicBezTo>
                  <a:cubicBezTo>
                    <a:pt x="20" y="70"/>
                    <a:pt x="21" y="67"/>
                    <a:pt x="25" y="64"/>
                  </a:cubicBezTo>
                  <a:cubicBezTo>
                    <a:pt x="25" y="64"/>
                    <a:pt x="25" y="64"/>
                    <a:pt x="25" y="64"/>
                  </a:cubicBezTo>
                  <a:cubicBezTo>
                    <a:pt x="24" y="64"/>
                    <a:pt x="24" y="64"/>
                    <a:pt x="24" y="64"/>
                  </a:cubicBezTo>
                  <a:cubicBezTo>
                    <a:pt x="19" y="58"/>
                    <a:pt x="11" y="50"/>
                    <a:pt x="0" y="38"/>
                  </a:cubicBezTo>
                  <a:cubicBezTo>
                    <a:pt x="4" y="35"/>
                    <a:pt x="9" y="36"/>
                    <a:pt x="13" y="39"/>
                  </a:cubicBezTo>
                  <a:cubicBezTo>
                    <a:pt x="19" y="45"/>
                    <a:pt x="24" y="49"/>
                    <a:pt x="29" y="52"/>
                  </a:cubicBezTo>
                  <a:cubicBezTo>
                    <a:pt x="29" y="61"/>
                    <a:pt x="29" y="61"/>
                    <a:pt x="29" y="61"/>
                  </a:cubicBezTo>
                  <a:cubicBezTo>
                    <a:pt x="29" y="62"/>
                    <a:pt x="29" y="62"/>
                    <a:pt x="29" y="62"/>
                  </a:cubicBezTo>
                  <a:cubicBezTo>
                    <a:pt x="29" y="61"/>
                    <a:pt x="29" y="61"/>
                    <a:pt x="29" y="61"/>
                  </a:cubicBezTo>
                  <a:lnTo>
                    <a:pt x="29" y="76"/>
                  </a:ln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01" name="Freeform 15"/>
            <p:cNvSpPr/>
            <p:nvPr/>
          </p:nvSpPr>
          <p:spPr>
            <a:xfrm>
              <a:off x="8925" y="3493"/>
              <a:ext cx="140" cy="117"/>
            </a:xfrm>
            <a:custGeom>
              <a:avLst/>
              <a:gdLst>
                <a:gd name="txL" fmla="*/ 0 w 18"/>
                <a:gd name="txT" fmla="*/ 0 h 15"/>
                <a:gd name="txR" fmla="*/ 18 w 18"/>
                <a:gd name="txB" fmla="*/ 15 h 15"/>
              </a:gdLst>
              <a:ahLst/>
              <a:cxnLst>
                <a:cxn ang="0">
                  <a:pos x="389954900" y="123393333"/>
                </a:cxn>
                <a:cxn ang="0">
                  <a:pos x="146235538" y="296144979"/>
                </a:cxn>
                <a:cxn ang="0">
                  <a:pos x="24373416" y="246786666"/>
                </a:cxn>
                <a:cxn ang="0">
                  <a:pos x="73115299" y="172751684"/>
                </a:cxn>
                <a:cxn ang="0">
                  <a:pos x="268097669" y="24676679"/>
                </a:cxn>
                <a:cxn ang="0">
                  <a:pos x="365586433" y="24676679"/>
                </a:cxn>
                <a:cxn ang="0">
                  <a:pos x="389954900" y="49358332"/>
                </a:cxn>
                <a:cxn ang="0">
                  <a:pos x="389954900" y="123393333"/>
                </a:cxn>
              </a:cxnLst>
              <a:rect l="txL" t="txT" r="txR" b="txB"/>
              <a:pathLst>
                <a:path w="18" h="15">
                  <a:moveTo>
                    <a:pt x="16" y="5"/>
                  </a:moveTo>
                  <a:cubicBezTo>
                    <a:pt x="12" y="8"/>
                    <a:pt x="10" y="10"/>
                    <a:pt x="6" y="12"/>
                  </a:cubicBezTo>
                  <a:cubicBezTo>
                    <a:pt x="2" y="14"/>
                    <a:pt x="0" y="15"/>
                    <a:pt x="1" y="10"/>
                  </a:cubicBezTo>
                  <a:cubicBezTo>
                    <a:pt x="1" y="8"/>
                    <a:pt x="1" y="7"/>
                    <a:pt x="3" y="7"/>
                  </a:cubicBezTo>
                  <a:cubicBezTo>
                    <a:pt x="5" y="6"/>
                    <a:pt x="7" y="4"/>
                    <a:pt x="11" y="1"/>
                  </a:cubicBezTo>
                  <a:cubicBezTo>
                    <a:pt x="13" y="0"/>
                    <a:pt x="13" y="0"/>
                    <a:pt x="15" y="1"/>
                  </a:cubicBezTo>
                  <a:cubicBezTo>
                    <a:pt x="16" y="2"/>
                    <a:pt x="16" y="2"/>
                    <a:pt x="16" y="2"/>
                  </a:cubicBezTo>
                  <a:cubicBezTo>
                    <a:pt x="18" y="2"/>
                    <a:pt x="17" y="3"/>
                    <a:pt x="16" y="5"/>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02" name="Freeform 16"/>
            <p:cNvSpPr/>
            <p:nvPr/>
          </p:nvSpPr>
          <p:spPr>
            <a:xfrm>
              <a:off x="9015" y="3463"/>
              <a:ext cx="50" cy="37"/>
            </a:xfrm>
            <a:custGeom>
              <a:avLst/>
              <a:gdLst>
                <a:gd name="txL" fmla="*/ 0 w 6"/>
                <a:gd name="txT" fmla="*/ 0 h 5"/>
                <a:gd name="txR" fmla="*/ 6 w 6"/>
                <a:gd name="txB" fmla="*/ 5 h 5"/>
              </a:gdLst>
              <a:ahLst/>
              <a:cxnLst>
                <a:cxn ang="0">
                  <a:pos x="165147614" y="114330930"/>
                </a:cxn>
                <a:cxn ang="0">
                  <a:pos x="27527252" y="68597602"/>
                </a:cxn>
                <a:cxn ang="0">
                  <a:pos x="0" y="0"/>
                </a:cxn>
                <a:cxn ang="0">
                  <a:pos x="137625664" y="22864283"/>
                </a:cxn>
                <a:cxn ang="0">
                  <a:pos x="165147614" y="114330930"/>
                </a:cxn>
              </a:cxnLst>
              <a:rect l="txL" t="txT" r="txR" b="txB"/>
              <a:pathLst>
                <a:path w="6" h="5">
                  <a:moveTo>
                    <a:pt x="6" y="5"/>
                  </a:moveTo>
                  <a:cubicBezTo>
                    <a:pt x="4" y="4"/>
                    <a:pt x="3" y="4"/>
                    <a:pt x="1" y="3"/>
                  </a:cubicBezTo>
                  <a:cubicBezTo>
                    <a:pt x="1" y="2"/>
                    <a:pt x="1" y="1"/>
                    <a:pt x="0" y="0"/>
                  </a:cubicBezTo>
                  <a:cubicBezTo>
                    <a:pt x="2" y="0"/>
                    <a:pt x="4" y="0"/>
                    <a:pt x="5" y="1"/>
                  </a:cubicBezTo>
                  <a:cubicBezTo>
                    <a:pt x="6" y="2"/>
                    <a:pt x="6" y="3"/>
                    <a:pt x="6" y="5"/>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03" name="Freeform 17"/>
            <p:cNvSpPr/>
            <p:nvPr/>
          </p:nvSpPr>
          <p:spPr>
            <a:xfrm>
              <a:off x="8800" y="3618"/>
              <a:ext cx="30" cy="42"/>
            </a:xfrm>
            <a:custGeom>
              <a:avLst/>
              <a:gdLst>
                <a:gd name="txL" fmla="*/ 0 w 4"/>
                <a:gd name="txT" fmla="*/ 0 h 5"/>
                <a:gd name="txR" fmla="*/ 4 w 4"/>
                <a:gd name="txB" fmla="*/ 5 h 5"/>
              </a:gdLst>
              <a:ahLst/>
              <a:cxnLst>
                <a:cxn ang="0">
                  <a:pos x="0" y="0"/>
                </a:cxn>
                <a:cxn ang="0">
                  <a:pos x="0" y="28509066"/>
                </a:cxn>
                <a:cxn ang="0">
                  <a:pos x="0" y="85521791"/>
                </a:cxn>
                <a:cxn ang="0">
                  <a:pos x="22864761" y="142534527"/>
                </a:cxn>
                <a:cxn ang="0">
                  <a:pos x="68599036" y="142534527"/>
                </a:cxn>
                <a:cxn ang="0">
                  <a:pos x="91463806" y="114025471"/>
                </a:cxn>
                <a:cxn ang="0">
                  <a:pos x="68599036" y="57012736"/>
                </a:cxn>
                <a:cxn ang="0">
                  <a:pos x="45734284" y="28509066"/>
                </a:cxn>
                <a:cxn ang="0">
                  <a:pos x="0" y="0"/>
                </a:cxn>
              </a:cxnLst>
              <a:rect l="txL" t="txT" r="txR" b="txB"/>
              <a:pathLst>
                <a:path w="4" h="5">
                  <a:moveTo>
                    <a:pt x="0" y="0"/>
                  </a:moveTo>
                  <a:cubicBezTo>
                    <a:pt x="0" y="0"/>
                    <a:pt x="0" y="1"/>
                    <a:pt x="0" y="1"/>
                  </a:cubicBezTo>
                  <a:cubicBezTo>
                    <a:pt x="0" y="2"/>
                    <a:pt x="0" y="2"/>
                    <a:pt x="0" y="3"/>
                  </a:cubicBezTo>
                  <a:cubicBezTo>
                    <a:pt x="0" y="4"/>
                    <a:pt x="1" y="4"/>
                    <a:pt x="1" y="5"/>
                  </a:cubicBezTo>
                  <a:cubicBezTo>
                    <a:pt x="2" y="5"/>
                    <a:pt x="3" y="5"/>
                    <a:pt x="3" y="5"/>
                  </a:cubicBezTo>
                  <a:cubicBezTo>
                    <a:pt x="3" y="5"/>
                    <a:pt x="4" y="5"/>
                    <a:pt x="4" y="4"/>
                  </a:cubicBezTo>
                  <a:cubicBezTo>
                    <a:pt x="4" y="4"/>
                    <a:pt x="4" y="3"/>
                    <a:pt x="3" y="2"/>
                  </a:cubicBezTo>
                  <a:cubicBezTo>
                    <a:pt x="3" y="2"/>
                    <a:pt x="2" y="1"/>
                    <a:pt x="2" y="1"/>
                  </a:cubicBezTo>
                  <a:cubicBezTo>
                    <a:pt x="1" y="0"/>
                    <a:pt x="1" y="0"/>
                    <a:pt x="0"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04" name="Freeform 18"/>
            <p:cNvSpPr/>
            <p:nvPr/>
          </p:nvSpPr>
          <p:spPr>
            <a:xfrm>
              <a:off x="8760" y="3625"/>
              <a:ext cx="33" cy="45"/>
            </a:xfrm>
            <a:custGeom>
              <a:avLst/>
              <a:gdLst>
                <a:gd name="txL" fmla="*/ 0 w 4"/>
                <a:gd name="txT" fmla="*/ 0 h 5"/>
                <a:gd name="txR" fmla="*/ 4 w 4"/>
                <a:gd name="txB" fmla="*/ 5 h 5"/>
              </a:gdLst>
              <a:ahLst/>
              <a:cxnLst>
                <a:cxn ang="0">
                  <a:pos x="27871616" y="0"/>
                </a:cxn>
                <a:cxn ang="0">
                  <a:pos x="0" y="28510123"/>
                </a:cxn>
                <a:cxn ang="0">
                  <a:pos x="27871616" y="85524960"/>
                </a:cxn>
                <a:cxn ang="0">
                  <a:pos x="55743232" y="142539809"/>
                </a:cxn>
                <a:cxn ang="0">
                  <a:pos x="83609678" y="142539809"/>
                </a:cxn>
                <a:cxn ang="0">
                  <a:pos x="111481304" y="114029696"/>
                </a:cxn>
                <a:cxn ang="0">
                  <a:pos x="111481304" y="57014848"/>
                </a:cxn>
                <a:cxn ang="0">
                  <a:pos x="55743232" y="28510123"/>
                </a:cxn>
                <a:cxn ang="0">
                  <a:pos x="27871616" y="0"/>
                </a:cxn>
              </a:cxnLst>
              <a:rect l="txL" t="txT" r="txR" b="txB"/>
              <a:pathLst>
                <a:path w="4" h="5">
                  <a:moveTo>
                    <a:pt x="1" y="0"/>
                  </a:moveTo>
                  <a:cubicBezTo>
                    <a:pt x="0" y="1"/>
                    <a:pt x="0" y="1"/>
                    <a:pt x="0" y="1"/>
                  </a:cubicBezTo>
                  <a:cubicBezTo>
                    <a:pt x="0" y="2"/>
                    <a:pt x="0" y="3"/>
                    <a:pt x="1" y="3"/>
                  </a:cubicBezTo>
                  <a:cubicBezTo>
                    <a:pt x="1" y="4"/>
                    <a:pt x="1" y="4"/>
                    <a:pt x="2" y="5"/>
                  </a:cubicBezTo>
                  <a:cubicBezTo>
                    <a:pt x="3" y="5"/>
                    <a:pt x="3" y="5"/>
                    <a:pt x="3" y="5"/>
                  </a:cubicBezTo>
                  <a:cubicBezTo>
                    <a:pt x="4" y="5"/>
                    <a:pt x="4" y="5"/>
                    <a:pt x="4" y="4"/>
                  </a:cubicBezTo>
                  <a:cubicBezTo>
                    <a:pt x="4" y="4"/>
                    <a:pt x="4" y="3"/>
                    <a:pt x="4" y="2"/>
                  </a:cubicBezTo>
                  <a:cubicBezTo>
                    <a:pt x="3" y="2"/>
                    <a:pt x="3" y="1"/>
                    <a:pt x="2" y="1"/>
                  </a:cubicBezTo>
                  <a:cubicBezTo>
                    <a:pt x="2" y="0"/>
                    <a:pt x="1"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05" name="Freeform 19"/>
            <p:cNvSpPr/>
            <p:nvPr/>
          </p:nvSpPr>
          <p:spPr>
            <a:xfrm>
              <a:off x="8730" y="3645"/>
              <a:ext cx="30" cy="30"/>
            </a:xfrm>
            <a:custGeom>
              <a:avLst/>
              <a:gdLst>
                <a:gd name="txL" fmla="*/ 0 w 4"/>
                <a:gd name="txT" fmla="*/ 0 h 4"/>
                <a:gd name="txR" fmla="*/ 4 w 4"/>
                <a:gd name="txB" fmla="*/ 4 h 4"/>
              </a:gdLst>
              <a:ahLst/>
              <a:cxnLst>
                <a:cxn ang="0">
                  <a:pos x="0" y="0"/>
                </a:cxn>
                <a:cxn ang="0">
                  <a:pos x="0" y="22864761"/>
                </a:cxn>
                <a:cxn ang="0">
                  <a:pos x="0" y="45734284"/>
                </a:cxn>
                <a:cxn ang="0">
                  <a:pos x="22864761" y="91463806"/>
                </a:cxn>
                <a:cxn ang="0">
                  <a:pos x="68599036" y="91463806"/>
                </a:cxn>
                <a:cxn ang="0">
                  <a:pos x="91463806" y="68599036"/>
                </a:cxn>
                <a:cxn ang="0">
                  <a:pos x="68599036" y="45734284"/>
                </a:cxn>
                <a:cxn ang="0">
                  <a:pos x="45734284" y="0"/>
                </a:cxn>
                <a:cxn ang="0">
                  <a:pos x="0" y="0"/>
                </a:cxn>
              </a:cxnLst>
              <a:rect l="txL" t="txT" r="txR" b="txB"/>
              <a:pathLst>
                <a:path w="4" h="4">
                  <a:moveTo>
                    <a:pt x="0" y="0"/>
                  </a:moveTo>
                  <a:cubicBezTo>
                    <a:pt x="0" y="0"/>
                    <a:pt x="0" y="0"/>
                    <a:pt x="0" y="1"/>
                  </a:cubicBezTo>
                  <a:cubicBezTo>
                    <a:pt x="0" y="1"/>
                    <a:pt x="0" y="2"/>
                    <a:pt x="0" y="2"/>
                  </a:cubicBezTo>
                  <a:cubicBezTo>
                    <a:pt x="0" y="3"/>
                    <a:pt x="1" y="4"/>
                    <a:pt x="1" y="4"/>
                  </a:cubicBezTo>
                  <a:cubicBezTo>
                    <a:pt x="2" y="4"/>
                    <a:pt x="3" y="4"/>
                    <a:pt x="3" y="4"/>
                  </a:cubicBezTo>
                  <a:cubicBezTo>
                    <a:pt x="3" y="4"/>
                    <a:pt x="4" y="4"/>
                    <a:pt x="4" y="3"/>
                  </a:cubicBezTo>
                  <a:cubicBezTo>
                    <a:pt x="4" y="3"/>
                    <a:pt x="4" y="2"/>
                    <a:pt x="3" y="2"/>
                  </a:cubicBezTo>
                  <a:cubicBezTo>
                    <a:pt x="3" y="1"/>
                    <a:pt x="2" y="0"/>
                    <a:pt x="2" y="0"/>
                  </a:cubicBezTo>
                  <a:cubicBezTo>
                    <a:pt x="1" y="0"/>
                    <a:pt x="1" y="0"/>
                    <a:pt x="0"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06" name="Freeform 20"/>
            <p:cNvSpPr/>
            <p:nvPr/>
          </p:nvSpPr>
          <p:spPr>
            <a:xfrm>
              <a:off x="8690" y="3653"/>
              <a:ext cx="33" cy="37"/>
            </a:xfrm>
            <a:custGeom>
              <a:avLst/>
              <a:gdLst>
                <a:gd name="txL" fmla="*/ 0 w 4"/>
                <a:gd name="txT" fmla="*/ 0 h 5"/>
                <a:gd name="txR" fmla="*/ 4 w 4"/>
                <a:gd name="txB" fmla="*/ 5 h 5"/>
              </a:gdLst>
              <a:ahLst/>
              <a:cxnLst>
                <a:cxn ang="0">
                  <a:pos x="24770758" y="0"/>
                </a:cxn>
                <a:cxn ang="0">
                  <a:pos x="0" y="22864283"/>
                </a:cxn>
                <a:cxn ang="0">
                  <a:pos x="24770758" y="68597602"/>
                </a:cxn>
                <a:cxn ang="0">
                  <a:pos x="49546675" y="91466657"/>
                </a:cxn>
                <a:cxn ang="0">
                  <a:pos x="74317423" y="91466657"/>
                </a:cxn>
                <a:cxn ang="0">
                  <a:pos x="99088191" y="68597602"/>
                </a:cxn>
                <a:cxn ang="0">
                  <a:pos x="99088191" y="45733328"/>
                </a:cxn>
                <a:cxn ang="0">
                  <a:pos x="49546675" y="0"/>
                </a:cxn>
                <a:cxn ang="0">
                  <a:pos x="24770758" y="0"/>
                </a:cxn>
              </a:cxnLst>
              <a:rect l="txL" t="txT" r="txR" b="txB"/>
              <a:pathLst>
                <a:path w="4" h="5">
                  <a:moveTo>
                    <a:pt x="1" y="0"/>
                  </a:moveTo>
                  <a:cubicBezTo>
                    <a:pt x="1" y="0"/>
                    <a:pt x="0" y="0"/>
                    <a:pt x="0" y="1"/>
                  </a:cubicBezTo>
                  <a:cubicBezTo>
                    <a:pt x="0" y="1"/>
                    <a:pt x="0" y="2"/>
                    <a:pt x="1" y="3"/>
                  </a:cubicBezTo>
                  <a:cubicBezTo>
                    <a:pt x="1" y="3"/>
                    <a:pt x="1" y="4"/>
                    <a:pt x="2" y="4"/>
                  </a:cubicBezTo>
                  <a:cubicBezTo>
                    <a:pt x="2" y="4"/>
                    <a:pt x="3" y="5"/>
                    <a:pt x="3" y="4"/>
                  </a:cubicBezTo>
                  <a:cubicBezTo>
                    <a:pt x="4" y="4"/>
                    <a:pt x="4" y="4"/>
                    <a:pt x="4" y="3"/>
                  </a:cubicBezTo>
                  <a:cubicBezTo>
                    <a:pt x="4" y="3"/>
                    <a:pt x="4" y="2"/>
                    <a:pt x="4" y="2"/>
                  </a:cubicBezTo>
                  <a:cubicBezTo>
                    <a:pt x="3" y="1"/>
                    <a:pt x="3" y="1"/>
                    <a:pt x="2" y="0"/>
                  </a:cubicBezTo>
                  <a:cubicBezTo>
                    <a:pt x="2" y="0"/>
                    <a:pt x="1"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07" name="Freeform 21"/>
            <p:cNvSpPr/>
            <p:nvPr/>
          </p:nvSpPr>
          <p:spPr>
            <a:xfrm>
              <a:off x="8658" y="3660"/>
              <a:ext cx="32" cy="40"/>
            </a:xfrm>
            <a:custGeom>
              <a:avLst/>
              <a:gdLst>
                <a:gd name="txL" fmla="*/ 0 w 4"/>
                <a:gd name="txT" fmla="*/ 0 h 5"/>
                <a:gd name="txR" fmla="*/ 4 w 4"/>
                <a:gd name="txB" fmla="*/ 5 h 5"/>
              </a:gdLst>
              <a:ahLst/>
              <a:cxnLst>
                <a:cxn ang="0">
                  <a:pos x="27870265" y="0"/>
                </a:cxn>
                <a:cxn ang="0">
                  <a:pos x="0" y="22865243"/>
                </a:cxn>
                <a:cxn ang="0">
                  <a:pos x="0" y="68600483"/>
                </a:cxn>
                <a:cxn ang="0">
                  <a:pos x="27870265" y="91470498"/>
                </a:cxn>
                <a:cxn ang="0">
                  <a:pos x="83605627" y="114335732"/>
                </a:cxn>
                <a:cxn ang="0">
                  <a:pos x="111475902" y="91470498"/>
                </a:cxn>
                <a:cxn ang="0">
                  <a:pos x="83605627" y="45735249"/>
                </a:cxn>
                <a:cxn ang="0">
                  <a:pos x="55740531" y="22865243"/>
                </a:cxn>
                <a:cxn ang="0">
                  <a:pos x="27870265" y="0"/>
                </a:cxn>
              </a:cxnLst>
              <a:rect l="txL" t="txT" r="txR" b="txB"/>
              <a:pathLst>
                <a:path w="4" h="5">
                  <a:moveTo>
                    <a:pt x="1" y="0"/>
                  </a:moveTo>
                  <a:cubicBezTo>
                    <a:pt x="0" y="0"/>
                    <a:pt x="0" y="1"/>
                    <a:pt x="0" y="1"/>
                  </a:cubicBezTo>
                  <a:cubicBezTo>
                    <a:pt x="0" y="2"/>
                    <a:pt x="0" y="2"/>
                    <a:pt x="0" y="3"/>
                  </a:cubicBezTo>
                  <a:cubicBezTo>
                    <a:pt x="0" y="3"/>
                    <a:pt x="1" y="4"/>
                    <a:pt x="1" y="4"/>
                  </a:cubicBezTo>
                  <a:cubicBezTo>
                    <a:pt x="2" y="4"/>
                    <a:pt x="3" y="5"/>
                    <a:pt x="3" y="5"/>
                  </a:cubicBezTo>
                  <a:cubicBezTo>
                    <a:pt x="3" y="4"/>
                    <a:pt x="4" y="4"/>
                    <a:pt x="4" y="4"/>
                  </a:cubicBezTo>
                  <a:cubicBezTo>
                    <a:pt x="4" y="3"/>
                    <a:pt x="4" y="3"/>
                    <a:pt x="3" y="2"/>
                  </a:cubicBezTo>
                  <a:cubicBezTo>
                    <a:pt x="3" y="1"/>
                    <a:pt x="2" y="1"/>
                    <a:pt x="2" y="1"/>
                  </a:cubicBezTo>
                  <a:cubicBezTo>
                    <a:pt x="1" y="0"/>
                    <a:pt x="1"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08" name="Freeform 22"/>
            <p:cNvSpPr/>
            <p:nvPr/>
          </p:nvSpPr>
          <p:spPr>
            <a:xfrm>
              <a:off x="8620" y="3668"/>
              <a:ext cx="30" cy="37"/>
            </a:xfrm>
            <a:custGeom>
              <a:avLst/>
              <a:gdLst>
                <a:gd name="txL" fmla="*/ 0 w 4"/>
                <a:gd name="txT" fmla="*/ 0 h 5"/>
                <a:gd name="txR" fmla="*/ 4 w 4"/>
                <a:gd name="txB" fmla="*/ 5 h 5"/>
              </a:gdLst>
              <a:ahLst/>
              <a:cxnLst>
                <a:cxn ang="0">
                  <a:pos x="22864761" y="0"/>
                </a:cxn>
                <a:cxn ang="0">
                  <a:pos x="0" y="22864283"/>
                </a:cxn>
                <a:cxn ang="0">
                  <a:pos x="22864761" y="68597602"/>
                </a:cxn>
                <a:cxn ang="0">
                  <a:pos x="45734284" y="91466657"/>
                </a:cxn>
                <a:cxn ang="0">
                  <a:pos x="68599036" y="114330930"/>
                </a:cxn>
                <a:cxn ang="0">
                  <a:pos x="91463806" y="91466657"/>
                </a:cxn>
                <a:cxn ang="0">
                  <a:pos x="91463806" y="45733328"/>
                </a:cxn>
                <a:cxn ang="0">
                  <a:pos x="68599036" y="22864283"/>
                </a:cxn>
                <a:cxn ang="0">
                  <a:pos x="22864761" y="0"/>
                </a:cxn>
              </a:cxnLst>
              <a:rect l="txL" t="txT" r="txR" b="txB"/>
              <a:pathLst>
                <a:path w="4" h="5">
                  <a:moveTo>
                    <a:pt x="1" y="0"/>
                  </a:moveTo>
                  <a:cubicBezTo>
                    <a:pt x="1" y="1"/>
                    <a:pt x="0" y="1"/>
                    <a:pt x="0" y="1"/>
                  </a:cubicBezTo>
                  <a:cubicBezTo>
                    <a:pt x="0" y="2"/>
                    <a:pt x="0" y="2"/>
                    <a:pt x="1" y="3"/>
                  </a:cubicBezTo>
                  <a:cubicBezTo>
                    <a:pt x="1" y="4"/>
                    <a:pt x="1" y="4"/>
                    <a:pt x="2" y="4"/>
                  </a:cubicBezTo>
                  <a:cubicBezTo>
                    <a:pt x="2" y="5"/>
                    <a:pt x="3" y="5"/>
                    <a:pt x="3" y="5"/>
                  </a:cubicBezTo>
                  <a:cubicBezTo>
                    <a:pt x="4" y="5"/>
                    <a:pt x="4" y="4"/>
                    <a:pt x="4" y="4"/>
                  </a:cubicBezTo>
                  <a:cubicBezTo>
                    <a:pt x="4" y="3"/>
                    <a:pt x="4" y="3"/>
                    <a:pt x="4" y="2"/>
                  </a:cubicBezTo>
                  <a:cubicBezTo>
                    <a:pt x="3" y="2"/>
                    <a:pt x="3" y="1"/>
                    <a:pt x="3" y="1"/>
                  </a:cubicBezTo>
                  <a:cubicBezTo>
                    <a:pt x="2" y="0"/>
                    <a:pt x="1"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09" name="Freeform 23"/>
            <p:cNvSpPr/>
            <p:nvPr/>
          </p:nvSpPr>
          <p:spPr>
            <a:xfrm>
              <a:off x="8590" y="3683"/>
              <a:ext cx="30" cy="30"/>
            </a:xfrm>
            <a:custGeom>
              <a:avLst/>
              <a:gdLst>
                <a:gd name="txL" fmla="*/ 0 w 4"/>
                <a:gd name="txT" fmla="*/ 0 h 4"/>
                <a:gd name="txR" fmla="*/ 4 w 4"/>
                <a:gd name="txB" fmla="*/ 4 h 4"/>
              </a:gdLst>
              <a:ahLst/>
              <a:cxnLst>
                <a:cxn ang="0">
                  <a:pos x="22864761" y="0"/>
                </a:cxn>
                <a:cxn ang="0">
                  <a:pos x="0" y="22864761"/>
                </a:cxn>
                <a:cxn ang="0">
                  <a:pos x="0" y="45734284"/>
                </a:cxn>
                <a:cxn ang="0">
                  <a:pos x="22864761" y="68599036"/>
                </a:cxn>
                <a:cxn ang="0">
                  <a:pos x="68599036" y="91463806"/>
                </a:cxn>
                <a:cxn ang="0">
                  <a:pos x="91463806" y="68599036"/>
                </a:cxn>
                <a:cxn ang="0">
                  <a:pos x="68599036" y="22864761"/>
                </a:cxn>
                <a:cxn ang="0">
                  <a:pos x="45734284" y="0"/>
                </a:cxn>
                <a:cxn ang="0">
                  <a:pos x="22864761" y="0"/>
                </a:cxn>
              </a:cxnLst>
              <a:rect l="txL" t="txT" r="txR" b="txB"/>
              <a:pathLst>
                <a:path w="4" h="4">
                  <a:moveTo>
                    <a:pt x="1" y="0"/>
                  </a:moveTo>
                  <a:cubicBezTo>
                    <a:pt x="0" y="0"/>
                    <a:pt x="0" y="0"/>
                    <a:pt x="0" y="1"/>
                  </a:cubicBezTo>
                  <a:cubicBezTo>
                    <a:pt x="0" y="1"/>
                    <a:pt x="0" y="2"/>
                    <a:pt x="0" y="2"/>
                  </a:cubicBezTo>
                  <a:cubicBezTo>
                    <a:pt x="1" y="3"/>
                    <a:pt x="1" y="3"/>
                    <a:pt x="1" y="3"/>
                  </a:cubicBezTo>
                  <a:cubicBezTo>
                    <a:pt x="2" y="4"/>
                    <a:pt x="2" y="4"/>
                    <a:pt x="3" y="4"/>
                  </a:cubicBezTo>
                  <a:cubicBezTo>
                    <a:pt x="3" y="4"/>
                    <a:pt x="4" y="3"/>
                    <a:pt x="4" y="3"/>
                  </a:cubicBezTo>
                  <a:cubicBezTo>
                    <a:pt x="4" y="2"/>
                    <a:pt x="4" y="2"/>
                    <a:pt x="3" y="1"/>
                  </a:cubicBezTo>
                  <a:cubicBezTo>
                    <a:pt x="3" y="1"/>
                    <a:pt x="3" y="0"/>
                    <a:pt x="2" y="0"/>
                  </a:cubicBezTo>
                  <a:cubicBezTo>
                    <a:pt x="2" y="0"/>
                    <a:pt x="1"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10" name="Freeform 24"/>
            <p:cNvSpPr/>
            <p:nvPr/>
          </p:nvSpPr>
          <p:spPr>
            <a:xfrm>
              <a:off x="8550" y="3690"/>
              <a:ext cx="33" cy="30"/>
            </a:xfrm>
            <a:custGeom>
              <a:avLst/>
              <a:gdLst>
                <a:gd name="txL" fmla="*/ 0 w 4"/>
                <a:gd name="txT" fmla="*/ 0 h 4"/>
                <a:gd name="txR" fmla="*/ 4 w 4"/>
                <a:gd name="txB" fmla="*/ 4 h 4"/>
              </a:gdLst>
              <a:ahLst/>
              <a:cxnLst>
                <a:cxn ang="0">
                  <a:pos x="24770758" y="0"/>
                </a:cxn>
                <a:cxn ang="0">
                  <a:pos x="0" y="22864761"/>
                </a:cxn>
                <a:cxn ang="0">
                  <a:pos x="24770758" y="45734284"/>
                </a:cxn>
                <a:cxn ang="0">
                  <a:pos x="49546675" y="91463806"/>
                </a:cxn>
                <a:cxn ang="0">
                  <a:pos x="74317423" y="91463806"/>
                </a:cxn>
                <a:cxn ang="0">
                  <a:pos x="99088191" y="68599036"/>
                </a:cxn>
                <a:cxn ang="0">
                  <a:pos x="99088191" y="22864761"/>
                </a:cxn>
                <a:cxn ang="0">
                  <a:pos x="74317423" y="0"/>
                </a:cxn>
                <a:cxn ang="0">
                  <a:pos x="24770758" y="0"/>
                </a:cxn>
              </a:cxnLst>
              <a:rect l="txL" t="txT" r="txR" b="txB"/>
              <a:pathLst>
                <a:path w="4" h="4">
                  <a:moveTo>
                    <a:pt x="1" y="0"/>
                  </a:moveTo>
                  <a:cubicBezTo>
                    <a:pt x="1" y="0"/>
                    <a:pt x="0" y="0"/>
                    <a:pt x="0" y="1"/>
                  </a:cubicBezTo>
                  <a:cubicBezTo>
                    <a:pt x="0" y="1"/>
                    <a:pt x="0" y="2"/>
                    <a:pt x="1" y="2"/>
                  </a:cubicBezTo>
                  <a:cubicBezTo>
                    <a:pt x="1" y="3"/>
                    <a:pt x="1" y="3"/>
                    <a:pt x="2" y="4"/>
                  </a:cubicBezTo>
                  <a:cubicBezTo>
                    <a:pt x="2" y="4"/>
                    <a:pt x="3" y="4"/>
                    <a:pt x="3" y="4"/>
                  </a:cubicBezTo>
                  <a:cubicBezTo>
                    <a:pt x="4" y="4"/>
                    <a:pt x="4" y="3"/>
                    <a:pt x="4" y="3"/>
                  </a:cubicBezTo>
                  <a:cubicBezTo>
                    <a:pt x="4" y="3"/>
                    <a:pt x="4" y="2"/>
                    <a:pt x="4" y="1"/>
                  </a:cubicBezTo>
                  <a:cubicBezTo>
                    <a:pt x="4" y="1"/>
                    <a:pt x="3" y="0"/>
                    <a:pt x="3" y="0"/>
                  </a:cubicBezTo>
                  <a:cubicBezTo>
                    <a:pt x="2" y="0"/>
                    <a:pt x="2"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11" name="Freeform 25"/>
            <p:cNvSpPr/>
            <p:nvPr/>
          </p:nvSpPr>
          <p:spPr>
            <a:xfrm>
              <a:off x="8518" y="3698"/>
              <a:ext cx="32" cy="30"/>
            </a:xfrm>
            <a:custGeom>
              <a:avLst/>
              <a:gdLst>
                <a:gd name="txL" fmla="*/ 0 w 4"/>
                <a:gd name="txT" fmla="*/ 0 h 4"/>
                <a:gd name="txR" fmla="*/ 4 w 4"/>
                <a:gd name="txB" fmla="*/ 4 h 4"/>
              </a:gdLst>
              <a:ahLst/>
              <a:cxnLst>
                <a:cxn ang="0">
                  <a:pos x="27870265" y="0"/>
                </a:cxn>
                <a:cxn ang="0">
                  <a:pos x="0" y="22864761"/>
                </a:cxn>
                <a:cxn ang="0">
                  <a:pos x="0" y="45734284"/>
                </a:cxn>
                <a:cxn ang="0">
                  <a:pos x="27870265" y="91463806"/>
                </a:cxn>
                <a:cxn ang="0">
                  <a:pos x="83605627" y="91463806"/>
                </a:cxn>
                <a:cxn ang="0">
                  <a:pos x="111475902" y="68599036"/>
                </a:cxn>
                <a:cxn ang="0">
                  <a:pos x="83605627" y="45734284"/>
                </a:cxn>
                <a:cxn ang="0">
                  <a:pos x="55740531" y="0"/>
                </a:cxn>
                <a:cxn ang="0">
                  <a:pos x="27870265" y="0"/>
                </a:cxn>
              </a:cxnLst>
              <a:rect l="txL" t="txT" r="txR" b="txB"/>
              <a:pathLst>
                <a:path w="4" h="4">
                  <a:moveTo>
                    <a:pt x="1" y="0"/>
                  </a:moveTo>
                  <a:cubicBezTo>
                    <a:pt x="0" y="0"/>
                    <a:pt x="0" y="1"/>
                    <a:pt x="0" y="1"/>
                  </a:cubicBezTo>
                  <a:cubicBezTo>
                    <a:pt x="0" y="1"/>
                    <a:pt x="0" y="2"/>
                    <a:pt x="0" y="2"/>
                  </a:cubicBezTo>
                  <a:cubicBezTo>
                    <a:pt x="1" y="3"/>
                    <a:pt x="1" y="3"/>
                    <a:pt x="1" y="4"/>
                  </a:cubicBezTo>
                  <a:cubicBezTo>
                    <a:pt x="2" y="4"/>
                    <a:pt x="2" y="4"/>
                    <a:pt x="3" y="4"/>
                  </a:cubicBezTo>
                  <a:cubicBezTo>
                    <a:pt x="3" y="4"/>
                    <a:pt x="4" y="4"/>
                    <a:pt x="4" y="3"/>
                  </a:cubicBezTo>
                  <a:cubicBezTo>
                    <a:pt x="4" y="3"/>
                    <a:pt x="4" y="2"/>
                    <a:pt x="3" y="2"/>
                  </a:cubicBezTo>
                  <a:cubicBezTo>
                    <a:pt x="3" y="1"/>
                    <a:pt x="3" y="1"/>
                    <a:pt x="2" y="0"/>
                  </a:cubicBezTo>
                  <a:cubicBezTo>
                    <a:pt x="2" y="0"/>
                    <a:pt x="1"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12" name="Freeform 26"/>
            <p:cNvSpPr/>
            <p:nvPr/>
          </p:nvSpPr>
          <p:spPr>
            <a:xfrm>
              <a:off x="8480" y="3705"/>
              <a:ext cx="30" cy="30"/>
            </a:xfrm>
            <a:custGeom>
              <a:avLst/>
              <a:gdLst>
                <a:gd name="txL" fmla="*/ 0 w 4"/>
                <a:gd name="txT" fmla="*/ 0 h 4"/>
                <a:gd name="txR" fmla="*/ 4 w 4"/>
                <a:gd name="txB" fmla="*/ 4 h 4"/>
              </a:gdLst>
              <a:ahLst/>
              <a:cxnLst>
                <a:cxn ang="0">
                  <a:pos x="22864761" y="0"/>
                </a:cxn>
                <a:cxn ang="0">
                  <a:pos x="0" y="22864761"/>
                </a:cxn>
                <a:cxn ang="0">
                  <a:pos x="22864761" y="68599036"/>
                </a:cxn>
                <a:cxn ang="0">
                  <a:pos x="45734284" y="91463806"/>
                </a:cxn>
                <a:cxn ang="0">
                  <a:pos x="68599036" y="91463806"/>
                </a:cxn>
                <a:cxn ang="0">
                  <a:pos x="91463806" y="68599036"/>
                </a:cxn>
                <a:cxn ang="0">
                  <a:pos x="91463806" y="45734284"/>
                </a:cxn>
                <a:cxn ang="0">
                  <a:pos x="68599036" y="22864761"/>
                </a:cxn>
                <a:cxn ang="0">
                  <a:pos x="22864761" y="0"/>
                </a:cxn>
              </a:cxnLst>
              <a:rect l="txL" t="txT" r="txR" b="txB"/>
              <a:pathLst>
                <a:path w="4" h="4">
                  <a:moveTo>
                    <a:pt x="1" y="0"/>
                  </a:moveTo>
                  <a:cubicBezTo>
                    <a:pt x="1" y="1"/>
                    <a:pt x="1" y="1"/>
                    <a:pt x="0" y="1"/>
                  </a:cubicBezTo>
                  <a:cubicBezTo>
                    <a:pt x="0" y="2"/>
                    <a:pt x="0" y="2"/>
                    <a:pt x="1" y="3"/>
                  </a:cubicBezTo>
                  <a:cubicBezTo>
                    <a:pt x="1" y="3"/>
                    <a:pt x="1" y="4"/>
                    <a:pt x="2" y="4"/>
                  </a:cubicBezTo>
                  <a:cubicBezTo>
                    <a:pt x="2" y="4"/>
                    <a:pt x="3" y="4"/>
                    <a:pt x="3" y="4"/>
                  </a:cubicBezTo>
                  <a:cubicBezTo>
                    <a:pt x="4" y="4"/>
                    <a:pt x="4" y="4"/>
                    <a:pt x="4" y="3"/>
                  </a:cubicBezTo>
                  <a:cubicBezTo>
                    <a:pt x="4" y="3"/>
                    <a:pt x="4" y="2"/>
                    <a:pt x="4" y="2"/>
                  </a:cubicBezTo>
                  <a:cubicBezTo>
                    <a:pt x="4" y="1"/>
                    <a:pt x="3" y="1"/>
                    <a:pt x="3" y="1"/>
                  </a:cubicBezTo>
                  <a:cubicBezTo>
                    <a:pt x="2" y="0"/>
                    <a:pt x="2"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13" name="Freeform 27"/>
            <p:cNvSpPr/>
            <p:nvPr/>
          </p:nvSpPr>
          <p:spPr>
            <a:xfrm>
              <a:off x="8450" y="3720"/>
              <a:ext cx="30" cy="25"/>
            </a:xfrm>
            <a:custGeom>
              <a:avLst/>
              <a:gdLst>
                <a:gd name="txL" fmla="*/ 0 w 4"/>
                <a:gd name="txT" fmla="*/ 0 h 3"/>
                <a:gd name="txR" fmla="*/ 4 w 4"/>
                <a:gd name="txB" fmla="*/ 3 h 3"/>
              </a:gdLst>
              <a:ahLst/>
              <a:cxnLst>
                <a:cxn ang="0">
                  <a:pos x="22864761" y="0"/>
                </a:cxn>
                <a:cxn ang="0">
                  <a:pos x="0" y="0"/>
                </a:cxn>
                <a:cxn ang="0">
                  <a:pos x="0" y="45735892"/>
                </a:cxn>
                <a:cxn ang="0">
                  <a:pos x="22864761" y="68601447"/>
                </a:cxn>
                <a:cxn ang="0">
                  <a:pos x="68599036" y="68601447"/>
                </a:cxn>
                <a:cxn ang="0">
                  <a:pos x="91463806" y="45735892"/>
                </a:cxn>
                <a:cxn ang="0">
                  <a:pos x="68599036" y="22865565"/>
                </a:cxn>
                <a:cxn ang="0">
                  <a:pos x="45734284" y="0"/>
                </a:cxn>
                <a:cxn ang="0">
                  <a:pos x="22864761" y="0"/>
                </a:cxn>
              </a:cxnLst>
              <a:rect l="txL" t="txT" r="txR" b="txB"/>
              <a:pathLst>
                <a:path w="4" h="3">
                  <a:moveTo>
                    <a:pt x="1" y="0"/>
                  </a:moveTo>
                  <a:cubicBezTo>
                    <a:pt x="0" y="0"/>
                    <a:pt x="0" y="0"/>
                    <a:pt x="0" y="0"/>
                  </a:cubicBezTo>
                  <a:cubicBezTo>
                    <a:pt x="0" y="1"/>
                    <a:pt x="0" y="1"/>
                    <a:pt x="0" y="2"/>
                  </a:cubicBezTo>
                  <a:cubicBezTo>
                    <a:pt x="1" y="2"/>
                    <a:pt x="1" y="3"/>
                    <a:pt x="1" y="3"/>
                  </a:cubicBezTo>
                  <a:cubicBezTo>
                    <a:pt x="2" y="3"/>
                    <a:pt x="2" y="3"/>
                    <a:pt x="3" y="3"/>
                  </a:cubicBezTo>
                  <a:cubicBezTo>
                    <a:pt x="3" y="3"/>
                    <a:pt x="4" y="3"/>
                    <a:pt x="4" y="2"/>
                  </a:cubicBezTo>
                  <a:cubicBezTo>
                    <a:pt x="4" y="2"/>
                    <a:pt x="4" y="2"/>
                    <a:pt x="3" y="1"/>
                  </a:cubicBezTo>
                  <a:cubicBezTo>
                    <a:pt x="3" y="1"/>
                    <a:pt x="3" y="0"/>
                    <a:pt x="2" y="0"/>
                  </a:cubicBezTo>
                  <a:cubicBezTo>
                    <a:pt x="2" y="0"/>
                    <a:pt x="1"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14" name="Freeform 28"/>
            <p:cNvSpPr/>
            <p:nvPr/>
          </p:nvSpPr>
          <p:spPr>
            <a:xfrm>
              <a:off x="8415" y="3728"/>
              <a:ext cx="35" cy="22"/>
            </a:xfrm>
            <a:custGeom>
              <a:avLst/>
              <a:gdLst>
                <a:gd name="txL" fmla="*/ 0 w 4"/>
                <a:gd name="txT" fmla="*/ 0 h 3"/>
                <a:gd name="txR" fmla="*/ 4 w 4"/>
                <a:gd name="txB" fmla="*/ 3 h 3"/>
              </a:gdLst>
              <a:ahLst/>
              <a:cxnLst>
                <a:cxn ang="0">
                  <a:pos x="30014859" y="0"/>
                </a:cxn>
                <a:cxn ang="0">
                  <a:pos x="30014859" y="0"/>
                </a:cxn>
                <a:cxn ang="0">
                  <a:pos x="30014859" y="45732691"/>
                </a:cxn>
                <a:cxn ang="0">
                  <a:pos x="60029718" y="68596646"/>
                </a:cxn>
                <a:cxn ang="0">
                  <a:pos x="90039010" y="68596646"/>
                </a:cxn>
                <a:cxn ang="0">
                  <a:pos x="120053880" y="45732691"/>
                </a:cxn>
                <a:cxn ang="0">
                  <a:pos x="90039010" y="22863964"/>
                </a:cxn>
                <a:cxn ang="0">
                  <a:pos x="60029718" y="0"/>
                </a:cxn>
                <a:cxn ang="0">
                  <a:pos x="30014859" y="0"/>
                </a:cxn>
              </a:cxnLst>
              <a:rect l="txL" t="txT" r="txR" b="txB"/>
              <a:pathLst>
                <a:path w="4" h="3">
                  <a:moveTo>
                    <a:pt x="1" y="0"/>
                  </a:moveTo>
                  <a:cubicBezTo>
                    <a:pt x="1" y="0"/>
                    <a:pt x="1" y="0"/>
                    <a:pt x="1" y="0"/>
                  </a:cubicBezTo>
                  <a:cubicBezTo>
                    <a:pt x="0" y="1"/>
                    <a:pt x="1" y="1"/>
                    <a:pt x="1" y="2"/>
                  </a:cubicBezTo>
                  <a:cubicBezTo>
                    <a:pt x="1" y="2"/>
                    <a:pt x="1" y="3"/>
                    <a:pt x="2" y="3"/>
                  </a:cubicBezTo>
                  <a:cubicBezTo>
                    <a:pt x="2" y="3"/>
                    <a:pt x="3" y="3"/>
                    <a:pt x="3" y="3"/>
                  </a:cubicBezTo>
                  <a:cubicBezTo>
                    <a:pt x="3" y="3"/>
                    <a:pt x="4" y="3"/>
                    <a:pt x="4" y="2"/>
                  </a:cubicBezTo>
                  <a:cubicBezTo>
                    <a:pt x="4" y="2"/>
                    <a:pt x="4" y="2"/>
                    <a:pt x="3" y="1"/>
                  </a:cubicBezTo>
                  <a:cubicBezTo>
                    <a:pt x="3" y="1"/>
                    <a:pt x="3" y="0"/>
                    <a:pt x="2" y="0"/>
                  </a:cubicBezTo>
                  <a:cubicBezTo>
                    <a:pt x="2" y="0"/>
                    <a:pt x="1"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15" name="Freeform 29"/>
            <p:cNvSpPr/>
            <p:nvPr/>
          </p:nvSpPr>
          <p:spPr>
            <a:xfrm>
              <a:off x="8393" y="3728"/>
              <a:ext cx="22" cy="32"/>
            </a:xfrm>
            <a:custGeom>
              <a:avLst/>
              <a:gdLst>
                <a:gd name="txL" fmla="*/ 0 w 3"/>
                <a:gd name="txT" fmla="*/ 0 h 4"/>
                <a:gd name="txR" fmla="*/ 3 w 3"/>
                <a:gd name="txB" fmla="*/ 4 h 4"/>
              </a:gdLst>
              <a:ahLst/>
              <a:cxnLst>
                <a:cxn ang="0">
                  <a:pos x="22863964" y="27870265"/>
                </a:cxn>
                <a:cxn ang="0">
                  <a:pos x="0" y="27870265"/>
                </a:cxn>
                <a:cxn ang="0">
                  <a:pos x="0" y="83605627"/>
                </a:cxn>
                <a:cxn ang="0">
                  <a:pos x="22863964" y="111475902"/>
                </a:cxn>
                <a:cxn ang="0">
                  <a:pos x="68596646" y="111475902"/>
                </a:cxn>
                <a:cxn ang="0">
                  <a:pos x="68596646" y="83605627"/>
                </a:cxn>
                <a:cxn ang="0">
                  <a:pos x="68596646" y="55740531"/>
                </a:cxn>
                <a:cxn ang="0">
                  <a:pos x="45732691" y="27870265"/>
                </a:cxn>
                <a:cxn ang="0">
                  <a:pos x="22863964" y="27870265"/>
                </a:cxn>
              </a:cxnLst>
              <a:rect l="txL" t="txT" r="txR" b="txB"/>
              <a:pathLst>
                <a:path w="3" h="4">
                  <a:moveTo>
                    <a:pt x="1" y="1"/>
                  </a:moveTo>
                  <a:cubicBezTo>
                    <a:pt x="0" y="1"/>
                    <a:pt x="0" y="1"/>
                    <a:pt x="0" y="1"/>
                  </a:cubicBezTo>
                  <a:cubicBezTo>
                    <a:pt x="0" y="2"/>
                    <a:pt x="0" y="2"/>
                    <a:pt x="0" y="3"/>
                  </a:cubicBezTo>
                  <a:cubicBezTo>
                    <a:pt x="1" y="3"/>
                    <a:pt x="1" y="3"/>
                    <a:pt x="1" y="4"/>
                  </a:cubicBezTo>
                  <a:cubicBezTo>
                    <a:pt x="2" y="4"/>
                    <a:pt x="2" y="4"/>
                    <a:pt x="3" y="4"/>
                  </a:cubicBezTo>
                  <a:cubicBezTo>
                    <a:pt x="3" y="4"/>
                    <a:pt x="3" y="4"/>
                    <a:pt x="3" y="3"/>
                  </a:cubicBezTo>
                  <a:cubicBezTo>
                    <a:pt x="3" y="3"/>
                    <a:pt x="3" y="2"/>
                    <a:pt x="3" y="2"/>
                  </a:cubicBezTo>
                  <a:cubicBezTo>
                    <a:pt x="3" y="1"/>
                    <a:pt x="2" y="1"/>
                    <a:pt x="2" y="1"/>
                  </a:cubicBezTo>
                  <a:cubicBezTo>
                    <a:pt x="1" y="1"/>
                    <a:pt x="1" y="0"/>
                    <a:pt x="1" y="1"/>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16" name="Freeform 30"/>
            <p:cNvSpPr/>
            <p:nvPr/>
          </p:nvSpPr>
          <p:spPr>
            <a:xfrm>
              <a:off x="8370" y="3735"/>
              <a:ext cx="23" cy="35"/>
            </a:xfrm>
            <a:custGeom>
              <a:avLst/>
              <a:gdLst>
                <a:gd name="txL" fmla="*/ 0 w 3"/>
                <a:gd name="txT" fmla="*/ 0 h 4"/>
                <a:gd name="txR" fmla="*/ 3 w 3"/>
                <a:gd name="txB" fmla="*/ 4 h 4"/>
              </a:gdLst>
              <a:ahLst/>
              <a:cxnLst>
                <a:cxn ang="0">
                  <a:pos x="0" y="0"/>
                </a:cxn>
                <a:cxn ang="0">
                  <a:pos x="0" y="27871616"/>
                </a:cxn>
                <a:cxn ang="0">
                  <a:pos x="0" y="55743232"/>
                </a:cxn>
                <a:cxn ang="0">
                  <a:pos x="22865565" y="83609678"/>
                </a:cxn>
                <a:cxn ang="0">
                  <a:pos x="45735892" y="111481304"/>
                </a:cxn>
                <a:cxn ang="0">
                  <a:pos x="68601447" y="83609678"/>
                </a:cxn>
                <a:cxn ang="0">
                  <a:pos x="45735892" y="55743232"/>
                </a:cxn>
                <a:cxn ang="0">
                  <a:pos x="22865565" y="27871616"/>
                </a:cxn>
                <a:cxn ang="0">
                  <a:pos x="0" y="0"/>
                </a:cxn>
              </a:cxnLst>
              <a:rect l="txL" t="txT" r="txR" b="txB"/>
              <a:pathLst>
                <a:path w="3" h="4">
                  <a:moveTo>
                    <a:pt x="0" y="0"/>
                  </a:moveTo>
                  <a:cubicBezTo>
                    <a:pt x="0" y="1"/>
                    <a:pt x="0" y="1"/>
                    <a:pt x="0" y="1"/>
                  </a:cubicBezTo>
                  <a:cubicBezTo>
                    <a:pt x="0" y="2"/>
                    <a:pt x="0" y="2"/>
                    <a:pt x="0" y="2"/>
                  </a:cubicBezTo>
                  <a:cubicBezTo>
                    <a:pt x="0" y="3"/>
                    <a:pt x="1" y="3"/>
                    <a:pt x="1" y="3"/>
                  </a:cubicBezTo>
                  <a:cubicBezTo>
                    <a:pt x="1" y="4"/>
                    <a:pt x="2" y="4"/>
                    <a:pt x="2" y="4"/>
                  </a:cubicBezTo>
                  <a:cubicBezTo>
                    <a:pt x="3" y="3"/>
                    <a:pt x="3" y="3"/>
                    <a:pt x="3" y="3"/>
                  </a:cubicBezTo>
                  <a:cubicBezTo>
                    <a:pt x="3" y="3"/>
                    <a:pt x="3" y="2"/>
                    <a:pt x="2" y="2"/>
                  </a:cubicBezTo>
                  <a:cubicBezTo>
                    <a:pt x="2" y="1"/>
                    <a:pt x="2" y="1"/>
                    <a:pt x="1" y="1"/>
                  </a:cubicBezTo>
                  <a:cubicBezTo>
                    <a:pt x="1" y="0"/>
                    <a:pt x="1" y="0"/>
                    <a:pt x="0"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17" name="Freeform 31"/>
            <p:cNvSpPr/>
            <p:nvPr/>
          </p:nvSpPr>
          <p:spPr>
            <a:xfrm>
              <a:off x="8340" y="3743"/>
              <a:ext cx="23" cy="35"/>
            </a:xfrm>
            <a:custGeom>
              <a:avLst/>
              <a:gdLst>
                <a:gd name="txL" fmla="*/ 0 w 3"/>
                <a:gd name="txT" fmla="*/ 0 h 4"/>
                <a:gd name="txR" fmla="*/ 3 w 3"/>
                <a:gd name="txB" fmla="*/ 4 h 4"/>
              </a:gdLst>
              <a:ahLst/>
              <a:cxnLst>
                <a:cxn ang="0">
                  <a:pos x="22865565" y="0"/>
                </a:cxn>
                <a:cxn ang="0">
                  <a:pos x="0" y="30014859"/>
                </a:cxn>
                <a:cxn ang="0">
                  <a:pos x="22865565" y="60029718"/>
                </a:cxn>
                <a:cxn ang="0">
                  <a:pos x="45735892" y="90039010"/>
                </a:cxn>
                <a:cxn ang="0">
                  <a:pos x="68601447" y="120053880"/>
                </a:cxn>
                <a:cxn ang="0">
                  <a:pos x="68601447" y="90039010"/>
                </a:cxn>
                <a:cxn ang="0">
                  <a:pos x="68601447" y="60029718"/>
                </a:cxn>
                <a:cxn ang="0">
                  <a:pos x="45735892" y="30014859"/>
                </a:cxn>
                <a:cxn ang="0">
                  <a:pos x="22865565" y="0"/>
                </a:cxn>
              </a:cxnLst>
              <a:rect l="txL" t="txT" r="txR" b="txB"/>
              <a:pathLst>
                <a:path w="3" h="4">
                  <a:moveTo>
                    <a:pt x="1" y="0"/>
                  </a:moveTo>
                  <a:cubicBezTo>
                    <a:pt x="0" y="1"/>
                    <a:pt x="0" y="1"/>
                    <a:pt x="0" y="1"/>
                  </a:cubicBezTo>
                  <a:cubicBezTo>
                    <a:pt x="0" y="1"/>
                    <a:pt x="0" y="2"/>
                    <a:pt x="1" y="2"/>
                  </a:cubicBezTo>
                  <a:cubicBezTo>
                    <a:pt x="1" y="3"/>
                    <a:pt x="1" y="3"/>
                    <a:pt x="2" y="3"/>
                  </a:cubicBezTo>
                  <a:cubicBezTo>
                    <a:pt x="2" y="4"/>
                    <a:pt x="2" y="4"/>
                    <a:pt x="3" y="4"/>
                  </a:cubicBezTo>
                  <a:cubicBezTo>
                    <a:pt x="3" y="3"/>
                    <a:pt x="3" y="3"/>
                    <a:pt x="3" y="3"/>
                  </a:cubicBezTo>
                  <a:cubicBezTo>
                    <a:pt x="3" y="3"/>
                    <a:pt x="3" y="2"/>
                    <a:pt x="3" y="2"/>
                  </a:cubicBezTo>
                  <a:cubicBezTo>
                    <a:pt x="3" y="1"/>
                    <a:pt x="2" y="1"/>
                    <a:pt x="2" y="1"/>
                  </a:cubicBezTo>
                  <a:cubicBezTo>
                    <a:pt x="2" y="0"/>
                    <a:pt x="1"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18" name="Freeform 32"/>
            <p:cNvSpPr/>
            <p:nvPr/>
          </p:nvSpPr>
          <p:spPr>
            <a:xfrm>
              <a:off x="8318" y="3750"/>
              <a:ext cx="22" cy="35"/>
            </a:xfrm>
            <a:custGeom>
              <a:avLst/>
              <a:gdLst>
                <a:gd name="txL" fmla="*/ 0 w 3"/>
                <a:gd name="txT" fmla="*/ 0 h 4"/>
                <a:gd name="txR" fmla="*/ 3 w 3"/>
                <a:gd name="txB" fmla="*/ 4 h 4"/>
              </a:gdLst>
              <a:ahLst/>
              <a:cxnLst>
                <a:cxn ang="0">
                  <a:pos x="22863964" y="0"/>
                </a:cxn>
                <a:cxn ang="0">
                  <a:pos x="0" y="30014859"/>
                </a:cxn>
                <a:cxn ang="0">
                  <a:pos x="0" y="60029718"/>
                </a:cxn>
                <a:cxn ang="0">
                  <a:pos x="22863964" y="90039010"/>
                </a:cxn>
                <a:cxn ang="0">
                  <a:pos x="45732691" y="90039010"/>
                </a:cxn>
                <a:cxn ang="0">
                  <a:pos x="68596646" y="90039010"/>
                </a:cxn>
                <a:cxn ang="0">
                  <a:pos x="68596646" y="60029718"/>
                </a:cxn>
                <a:cxn ang="0">
                  <a:pos x="45732691" y="30014859"/>
                </a:cxn>
                <a:cxn ang="0">
                  <a:pos x="22863964" y="0"/>
                </a:cxn>
              </a:cxnLst>
              <a:rect l="txL" t="txT" r="txR" b="txB"/>
              <a:pathLst>
                <a:path w="3" h="4">
                  <a:moveTo>
                    <a:pt x="1" y="0"/>
                  </a:moveTo>
                  <a:cubicBezTo>
                    <a:pt x="0" y="1"/>
                    <a:pt x="0" y="1"/>
                    <a:pt x="0" y="1"/>
                  </a:cubicBezTo>
                  <a:cubicBezTo>
                    <a:pt x="0" y="1"/>
                    <a:pt x="0" y="2"/>
                    <a:pt x="0" y="2"/>
                  </a:cubicBezTo>
                  <a:cubicBezTo>
                    <a:pt x="0" y="3"/>
                    <a:pt x="1" y="3"/>
                    <a:pt x="1" y="3"/>
                  </a:cubicBezTo>
                  <a:cubicBezTo>
                    <a:pt x="2" y="3"/>
                    <a:pt x="2" y="4"/>
                    <a:pt x="2" y="3"/>
                  </a:cubicBezTo>
                  <a:cubicBezTo>
                    <a:pt x="3" y="3"/>
                    <a:pt x="3" y="3"/>
                    <a:pt x="3" y="3"/>
                  </a:cubicBezTo>
                  <a:cubicBezTo>
                    <a:pt x="3" y="2"/>
                    <a:pt x="3" y="2"/>
                    <a:pt x="3" y="2"/>
                  </a:cubicBezTo>
                  <a:cubicBezTo>
                    <a:pt x="2" y="1"/>
                    <a:pt x="2" y="1"/>
                    <a:pt x="2" y="1"/>
                  </a:cubicBezTo>
                  <a:cubicBezTo>
                    <a:pt x="1" y="0"/>
                    <a:pt x="1"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19" name="Freeform 33"/>
            <p:cNvSpPr/>
            <p:nvPr/>
          </p:nvSpPr>
          <p:spPr>
            <a:xfrm>
              <a:off x="8290" y="3760"/>
              <a:ext cx="28" cy="25"/>
            </a:xfrm>
            <a:custGeom>
              <a:avLst/>
              <a:gdLst>
                <a:gd name="txL" fmla="*/ 0 w 3"/>
                <a:gd name="txT" fmla="*/ 0 h 3"/>
                <a:gd name="txR" fmla="*/ 3 w 3"/>
                <a:gd name="txB" fmla="*/ 3 h 3"/>
              </a:gdLst>
              <a:ahLst/>
              <a:cxnLst>
                <a:cxn ang="0">
                  <a:pos x="0" y="0"/>
                </a:cxn>
                <a:cxn ang="0">
                  <a:pos x="0" y="25405294"/>
                </a:cxn>
                <a:cxn ang="0">
                  <a:pos x="0" y="50815880"/>
                </a:cxn>
                <a:cxn ang="0">
                  <a:pos x="32609243" y="76221163"/>
                </a:cxn>
                <a:cxn ang="0">
                  <a:pos x="65212665" y="76221163"/>
                </a:cxn>
                <a:cxn ang="0">
                  <a:pos x="65212665" y="76221163"/>
                </a:cxn>
                <a:cxn ang="0">
                  <a:pos x="65212665" y="25405294"/>
                </a:cxn>
                <a:cxn ang="0">
                  <a:pos x="32609243" y="25405294"/>
                </a:cxn>
                <a:cxn ang="0">
                  <a:pos x="0" y="0"/>
                </a:cxn>
              </a:cxnLst>
              <a:rect l="txL" t="txT" r="txR" b="txB"/>
              <a:pathLst>
                <a:path w="3" h="3">
                  <a:moveTo>
                    <a:pt x="0" y="0"/>
                  </a:moveTo>
                  <a:cubicBezTo>
                    <a:pt x="0" y="1"/>
                    <a:pt x="0" y="1"/>
                    <a:pt x="0" y="1"/>
                  </a:cubicBezTo>
                  <a:cubicBezTo>
                    <a:pt x="0" y="1"/>
                    <a:pt x="0" y="2"/>
                    <a:pt x="0" y="2"/>
                  </a:cubicBezTo>
                  <a:cubicBezTo>
                    <a:pt x="0" y="3"/>
                    <a:pt x="0" y="3"/>
                    <a:pt x="1" y="3"/>
                  </a:cubicBezTo>
                  <a:cubicBezTo>
                    <a:pt x="1" y="3"/>
                    <a:pt x="2" y="3"/>
                    <a:pt x="2" y="3"/>
                  </a:cubicBezTo>
                  <a:cubicBezTo>
                    <a:pt x="2" y="3"/>
                    <a:pt x="2" y="3"/>
                    <a:pt x="2" y="3"/>
                  </a:cubicBezTo>
                  <a:cubicBezTo>
                    <a:pt x="3" y="2"/>
                    <a:pt x="2" y="2"/>
                    <a:pt x="2" y="1"/>
                  </a:cubicBezTo>
                  <a:cubicBezTo>
                    <a:pt x="2" y="1"/>
                    <a:pt x="2" y="1"/>
                    <a:pt x="1" y="1"/>
                  </a:cubicBezTo>
                  <a:cubicBezTo>
                    <a:pt x="1" y="0"/>
                    <a:pt x="0" y="0"/>
                    <a:pt x="0"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20" name="Freeform 34"/>
            <p:cNvSpPr/>
            <p:nvPr/>
          </p:nvSpPr>
          <p:spPr>
            <a:xfrm>
              <a:off x="8260" y="3768"/>
              <a:ext cx="23" cy="25"/>
            </a:xfrm>
            <a:custGeom>
              <a:avLst/>
              <a:gdLst>
                <a:gd name="txL" fmla="*/ 0 w 3"/>
                <a:gd name="txT" fmla="*/ 0 h 3"/>
                <a:gd name="txR" fmla="*/ 3 w 3"/>
                <a:gd name="txB" fmla="*/ 3 h 3"/>
              </a:gdLst>
              <a:ahLst/>
              <a:cxnLst>
                <a:cxn ang="0">
                  <a:pos x="22865565" y="0"/>
                </a:cxn>
                <a:cxn ang="0">
                  <a:pos x="0" y="25405294"/>
                </a:cxn>
                <a:cxn ang="0">
                  <a:pos x="0" y="50815880"/>
                </a:cxn>
                <a:cxn ang="0">
                  <a:pos x="22865565" y="76221163"/>
                </a:cxn>
                <a:cxn ang="0">
                  <a:pos x="45735892" y="76221163"/>
                </a:cxn>
                <a:cxn ang="0">
                  <a:pos x="68601447" y="50815880"/>
                </a:cxn>
                <a:cxn ang="0">
                  <a:pos x="68601447" y="25405294"/>
                </a:cxn>
                <a:cxn ang="0">
                  <a:pos x="45735892" y="0"/>
                </a:cxn>
                <a:cxn ang="0">
                  <a:pos x="22865565" y="0"/>
                </a:cxn>
              </a:cxnLst>
              <a:rect l="txL" t="txT" r="txR" b="txB"/>
              <a:pathLst>
                <a:path w="3" h="3">
                  <a:moveTo>
                    <a:pt x="1" y="0"/>
                  </a:moveTo>
                  <a:cubicBezTo>
                    <a:pt x="0" y="1"/>
                    <a:pt x="0" y="1"/>
                    <a:pt x="0" y="1"/>
                  </a:cubicBezTo>
                  <a:cubicBezTo>
                    <a:pt x="0" y="1"/>
                    <a:pt x="0" y="2"/>
                    <a:pt x="0" y="2"/>
                  </a:cubicBezTo>
                  <a:cubicBezTo>
                    <a:pt x="1" y="2"/>
                    <a:pt x="1" y="3"/>
                    <a:pt x="1" y="3"/>
                  </a:cubicBezTo>
                  <a:cubicBezTo>
                    <a:pt x="2" y="3"/>
                    <a:pt x="2" y="3"/>
                    <a:pt x="2" y="3"/>
                  </a:cubicBezTo>
                  <a:cubicBezTo>
                    <a:pt x="3" y="2"/>
                    <a:pt x="3" y="2"/>
                    <a:pt x="3" y="2"/>
                  </a:cubicBezTo>
                  <a:cubicBezTo>
                    <a:pt x="3" y="2"/>
                    <a:pt x="3" y="2"/>
                    <a:pt x="3" y="1"/>
                  </a:cubicBezTo>
                  <a:cubicBezTo>
                    <a:pt x="3" y="1"/>
                    <a:pt x="2" y="1"/>
                    <a:pt x="2" y="0"/>
                  </a:cubicBezTo>
                  <a:cubicBezTo>
                    <a:pt x="1" y="0"/>
                    <a:pt x="1" y="0"/>
                    <a:pt x="1" y="0"/>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21" name="Freeform 35"/>
            <p:cNvSpPr/>
            <p:nvPr/>
          </p:nvSpPr>
          <p:spPr>
            <a:xfrm>
              <a:off x="8238" y="3778"/>
              <a:ext cx="22" cy="22"/>
            </a:xfrm>
            <a:custGeom>
              <a:avLst/>
              <a:gdLst>
                <a:gd name="txL" fmla="*/ 0 w 3"/>
                <a:gd name="txT" fmla="*/ 0 h 3"/>
                <a:gd name="txR" fmla="*/ 3 w 3"/>
                <a:gd name="txB" fmla="*/ 3 h 3"/>
              </a:gdLst>
              <a:ahLst/>
              <a:cxnLst>
                <a:cxn ang="0">
                  <a:pos x="0" y="0"/>
                </a:cxn>
                <a:cxn ang="0">
                  <a:pos x="0" y="22863964"/>
                </a:cxn>
                <a:cxn ang="0">
                  <a:pos x="0" y="45732691"/>
                </a:cxn>
                <a:cxn ang="0">
                  <a:pos x="22863964" y="68596646"/>
                </a:cxn>
                <a:cxn ang="0">
                  <a:pos x="45732691" y="68596646"/>
                </a:cxn>
                <a:cxn ang="0">
                  <a:pos x="68596646" y="45732691"/>
                </a:cxn>
                <a:cxn ang="0">
                  <a:pos x="45732691" y="22863964"/>
                </a:cxn>
                <a:cxn ang="0">
                  <a:pos x="22863964" y="0"/>
                </a:cxn>
                <a:cxn ang="0">
                  <a:pos x="0" y="0"/>
                </a:cxn>
              </a:cxnLst>
              <a:rect l="txL" t="txT" r="txR" b="txB"/>
              <a:pathLst>
                <a:path w="3" h="3">
                  <a:moveTo>
                    <a:pt x="0" y="0"/>
                  </a:moveTo>
                  <a:cubicBezTo>
                    <a:pt x="0" y="1"/>
                    <a:pt x="0" y="1"/>
                    <a:pt x="0" y="1"/>
                  </a:cubicBezTo>
                  <a:cubicBezTo>
                    <a:pt x="0" y="1"/>
                    <a:pt x="0" y="2"/>
                    <a:pt x="0" y="2"/>
                  </a:cubicBezTo>
                  <a:cubicBezTo>
                    <a:pt x="0" y="2"/>
                    <a:pt x="1" y="3"/>
                    <a:pt x="1" y="3"/>
                  </a:cubicBezTo>
                  <a:cubicBezTo>
                    <a:pt x="1" y="3"/>
                    <a:pt x="2" y="3"/>
                    <a:pt x="2" y="3"/>
                  </a:cubicBezTo>
                  <a:cubicBezTo>
                    <a:pt x="3" y="2"/>
                    <a:pt x="3" y="2"/>
                    <a:pt x="3" y="2"/>
                  </a:cubicBezTo>
                  <a:cubicBezTo>
                    <a:pt x="3" y="2"/>
                    <a:pt x="3" y="2"/>
                    <a:pt x="2" y="1"/>
                  </a:cubicBezTo>
                  <a:cubicBezTo>
                    <a:pt x="2" y="1"/>
                    <a:pt x="2" y="1"/>
                    <a:pt x="1" y="0"/>
                  </a:cubicBezTo>
                  <a:lnTo>
                    <a:pt x="0" y="0"/>
                  </a:ln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22" name="Freeform 36"/>
            <p:cNvSpPr/>
            <p:nvPr/>
          </p:nvSpPr>
          <p:spPr>
            <a:xfrm>
              <a:off x="8208" y="3785"/>
              <a:ext cx="22" cy="25"/>
            </a:xfrm>
            <a:custGeom>
              <a:avLst/>
              <a:gdLst>
                <a:gd name="txL" fmla="*/ 0 w 3"/>
                <a:gd name="txT" fmla="*/ 0 h 3"/>
                <a:gd name="txR" fmla="*/ 3 w 3"/>
                <a:gd name="txB" fmla="*/ 3 h 3"/>
              </a:gdLst>
              <a:ahLst/>
              <a:cxnLst>
                <a:cxn ang="0">
                  <a:pos x="22863964" y="0"/>
                </a:cxn>
                <a:cxn ang="0">
                  <a:pos x="0" y="22865565"/>
                </a:cxn>
                <a:cxn ang="0">
                  <a:pos x="22863964" y="45735892"/>
                </a:cxn>
                <a:cxn ang="0">
                  <a:pos x="22863964" y="68601447"/>
                </a:cxn>
                <a:cxn ang="0">
                  <a:pos x="68596646" y="68601447"/>
                </a:cxn>
                <a:cxn ang="0">
                  <a:pos x="68596646" y="45735892"/>
                </a:cxn>
                <a:cxn ang="0">
                  <a:pos x="68596646" y="22865565"/>
                </a:cxn>
                <a:cxn ang="0">
                  <a:pos x="45732691" y="0"/>
                </a:cxn>
                <a:cxn ang="0">
                  <a:pos x="22863964" y="0"/>
                </a:cxn>
              </a:cxnLst>
              <a:rect l="txL" t="txT" r="txR" b="txB"/>
              <a:pathLst>
                <a:path w="3" h="3">
                  <a:moveTo>
                    <a:pt x="1" y="0"/>
                  </a:moveTo>
                  <a:cubicBezTo>
                    <a:pt x="0" y="1"/>
                    <a:pt x="0" y="1"/>
                    <a:pt x="0" y="1"/>
                  </a:cubicBezTo>
                  <a:cubicBezTo>
                    <a:pt x="1" y="2"/>
                    <a:pt x="1" y="2"/>
                    <a:pt x="1" y="2"/>
                  </a:cubicBezTo>
                  <a:cubicBezTo>
                    <a:pt x="1" y="3"/>
                    <a:pt x="1" y="3"/>
                    <a:pt x="1" y="3"/>
                  </a:cubicBezTo>
                  <a:cubicBezTo>
                    <a:pt x="3" y="3"/>
                    <a:pt x="3" y="3"/>
                    <a:pt x="3" y="3"/>
                  </a:cubicBezTo>
                  <a:cubicBezTo>
                    <a:pt x="3" y="2"/>
                    <a:pt x="3" y="2"/>
                    <a:pt x="3" y="2"/>
                  </a:cubicBezTo>
                  <a:cubicBezTo>
                    <a:pt x="3" y="2"/>
                    <a:pt x="3" y="2"/>
                    <a:pt x="3" y="1"/>
                  </a:cubicBezTo>
                  <a:cubicBezTo>
                    <a:pt x="3" y="1"/>
                    <a:pt x="2" y="1"/>
                    <a:pt x="2" y="0"/>
                  </a:cubicBezTo>
                  <a:lnTo>
                    <a:pt x="1" y="0"/>
                  </a:ln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23" name="Freeform 37"/>
            <p:cNvSpPr/>
            <p:nvPr/>
          </p:nvSpPr>
          <p:spPr>
            <a:xfrm>
              <a:off x="8185" y="3793"/>
              <a:ext cx="23" cy="22"/>
            </a:xfrm>
            <a:custGeom>
              <a:avLst/>
              <a:gdLst>
                <a:gd name="txL" fmla="*/ 0 w 6"/>
                <a:gd name="txT" fmla="*/ 0 h 6"/>
                <a:gd name="txR" fmla="*/ 6 w 6"/>
                <a:gd name="txB" fmla="*/ 6 h 6"/>
              </a:gdLst>
              <a:ahLst/>
              <a:cxnLst>
                <a:cxn ang="0">
                  <a:pos x="11432782" y="0"/>
                </a:cxn>
                <a:cxn ang="0">
                  <a:pos x="0" y="11431982"/>
                </a:cxn>
                <a:cxn ang="0">
                  <a:pos x="0" y="22866346"/>
                </a:cxn>
                <a:cxn ang="0">
                  <a:pos x="11432782" y="22866346"/>
                </a:cxn>
                <a:cxn ang="0">
                  <a:pos x="22867946" y="34298323"/>
                </a:cxn>
                <a:cxn ang="0">
                  <a:pos x="34300724" y="22866346"/>
                </a:cxn>
                <a:cxn ang="0">
                  <a:pos x="34300724" y="11431982"/>
                </a:cxn>
                <a:cxn ang="0">
                  <a:pos x="22867946" y="0"/>
                </a:cxn>
                <a:cxn ang="0">
                  <a:pos x="11432782" y="0"/>
                </a:cxn>
              </a:cxnLst>
              <a:rect l="txL" t="txT" r="txR" b="txB"/>
              <a:pathLst>
                <a:path w="6" h="6">
                  <a:moveTo>
                    <a:pt x="2" y="0"/>
                  </a:moveTo>
                  <a:lnTo>
                    <a:pt x="0" y="2"/>
                  </a:lnTo>
                  <a:lnTo>
                    <a:pt x="0" y="4"/>
                  </a:lnTo>
                  <a:lnTo>
                    <a:pt x="2" y="4"/>
                  </a:lnTo>
                  <a:lnTo>
                    <a:pt x="4" y="6"/>
                  </a:lnTo>
                  <a:lnTo>
                    <a:pt x="6" y="4"/>
                  </a:lnTo>
                  <a:lnTo>
                    <a:pt x="6" y="2"/>
                  </a:lnTo>
                  <a:lnTo>
                    <a:pt x="4" y="0"/>
                  </a:lnTo>
                  <a:lnTo>
                    <a:pt x="2" y="0"/>
                  </a:ln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24" name="Freeform 38"/>
            <p:cNvSpPr/>
            <p:nvPr/>
          </p:nvSpPr>
          <p:spPr>
            <a:xfrm>
              <a:off x="8158" y="3800"/>
              <a:ext cx="20" cy="15"/>
            </a:xfrm>
            <a:custGeom>
              <a:avLst/>
              <a:gdLst>
                <a:gd name="txL" fmla="*/ 0 w 5"/>
                <a:gd name="txT" fmla="*/ 0 h 4"/>
                <a:gd name="txR" fmla="*/ 5 w 5"/>
                <a:gd name="txB" fmla="*/ 4 h 4"/>
              </a:gdLst>
              <a:ahLst/>
              <a:cxnLst>
                <a:cxn ang="0">
                  <a:pos x="0" y="0"/>
                </a:cxn>
                <a:cxn ang="0">
                  <a:pos x="0" y="11434762"/>
                </a:cxn>
                <a:cxn ang="0">
                  <a:pos x="0" y="22867142"/>
                </a:cxn>
                <a:cxn ang="0">
                  <a:pos x="12197080" y="22867142"/>
                </a:cxn>
                <a:cxn ang="0">
                  <a:pos x="30490158" y="22867142"/>
                </a:cxn>
                <a:cxn ang="0">
                  <a:pos x="30490158" y="22867142"/>
                </a:cxn>
                <a:cxn ang="0">
                  <a:pos x="30490158" y="11434762"/>
                </a:cxn>
                <a:cxn ang="0">
                  <a:pos x="12197080" y="0"/>
                </a:cxn>
                <a:cxn ang="0">
                  <a:pos x="0" y="0"/>
                </a:cxn>
              </a:cxnLst>
              <a:rect l="txL" t="txT" r="txR" b="txB"/>
              <a:pathLst>
                <a:path w="5" h="4">
                  <a:moveTo>
                    <a:pt x="0" y="0"/>
                  </a:moveTo>
                  <a:lnTo>
                    <a:pt x="0" y="2"/>
                  </a:lnTo>
                  <a:lnTo>
                    <a:pt x="0" y="4"/>
                  </a:lnTo>
                  <a:lnTo>
                    <a:pt x="2" y="4"/>
                  </a:lnTo>
                  <a:lnTo>
                    <a:pt x="5" y="4"/>
                  </a:lnTo>
                  <a:lnTo>
                    <a:pt x="5" y="2"/>
                  </a:lnTo>
                  <a:lnTo>
                    <a:pt x="2" y="0"/>
                  </a:lnTo>
                  <a:lnTo>
                    <a:pt x="0" y="0"/>
                  </a:ln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sp>
          <p:nvSpPr>
            <p:cNvPr id="20525" name="Freeform 39"/>
            <p:cNvSpPr/>
            <p:nvPr/>
          </p:nvSpPr>
          <p:spPr>
            <a:xfrm>
              <a:off x="8560" y="3908"/>
              <a:ext cx="60" cy="92"/>
            </a:xfrm>
            <a:custGeom>
              <a:avLst/>
              <a:gdLst>
                <a:gd name="txL" fmla="*/ 0 w 8"/>
                <a:gd name="txT" fmla="*/ 0 h 12"/>
                <a:gd name="txR" fmla="*/ 8 w 8"/>
                <a:gd name="txB" fmla="*/ 12 h 12"/>
              </a:gdLst>
              <a:ahLst/>
              <a:cxnLst>
                <a:cxn ang="0">
                  <a:pos x="45734284" y="23499697"/>
                </a:cxn>
                <a:cxn ang="0">
                  <a:pos x="22864761" y="164507677"/>
                </a:cxn>
                <a:cxn ang="0">
                  <a:pos x="137198072" y="258516216"/>
                </a:cxn>
                <a:cxn ang="0">
                  <a:pos x="160067623" y="117508264"/>
                </a:cxn>
                <a:cxn ang="0">
                  <a:pos x="45734284" y="23499697"/>
                </a:cxn>
              </a:cxnLst>
              <a:rect l="txL" t="txT" r="txR" b="txB"/>
              <a:pathLst>
                <a:path w="8" h="12">
                  <a:moveTo>
                    <a:pt x="2" y="1"/>
                  </a:moveTo>
                  <a:cubicBezTo>
                    <a:pt x="0" y="1"/>
                    <a:pt x="0" y="4"/>
                    <a:pt x="1" y="7"/>
                  </a:cubicBezTo>
                  <a:cubicBezTo>
                    <a:pt x="2" y="10"/>
                    <a:pt x="4" y="12"/>
                    <a:pt x="6" y="11"/>
                  </a:cubicBezTo>
                  <a:cubicBezTo>
                    <a:pt x="8" y="11"/>
                    <a:pt x="8" y="8"/>
                    <a:pt x="7" y="5"/>
                  </a:cubicBezTo>
                  <a:cubicBezTo>
                    <a:pt x="6" y="2"/>
                    <a:pt x="4" y="0"/>
                    <a:pt x="2" y="1"/>
                  </a:cubicBezTo>
                  <a:close/>
                </a:path>
              </a:pathLst>
            </a:custGeom>
            <a:grpFill/>
            <a:ln w="9525">
              <a:noFill/>
            </a:ln>
          </p:spPr>
          <p:txBody>
            <a:bodyPr/>
            <a:lstStyle/>
            <a:p>
              <a:pPr eaLnBrk="1" hangingPunct="1"/>
              <a:endParaRPr sz="1600">
                <a:solidFill>
                  <a:srgbClr val="4C2F12"/>
                </a:solidFill>
                <a:latin typeface="Calibri" panose="020F0502020204030204" charset="0"/>
                <a:ea typeface="宋体" panose="02010600030101010101" pitchFamily="2" charset="-122"/>
                <a:sym typeface="Calibri" panose="020F0502020204030204" charset="0"/>
              </a:endParaRPr>
            </a:p>
          </p:txBody>
        </p:sp>
      </p:grpSp>
      <p:sp>
        <p:nvSpPr>
          <p:cNvPr id="20526" name="Freeform 31"/>
          <p:cNvSpPr>
            <a:spLocks noChangeAspect="1" noEditPoints="1"/>
          </p:cNvSpPr>
          <p:nvPr/>
        </p:nvSpPr>
        <p:spPr>
          <a:xfrm rot="20778325">
            <a:off x="4772025" y="809625"/>
            <a:ext cx="538163" cy="752475"/>
          </a:xfrm>
          <a:custGeom>
            <a:avLst/>
            <a:gdLst>
              <a:gd name="txL" fmla="*/ 0 w 293"/>
              <a:gd name="txT" fmla="*/ 0 h 400"/>
              <a:gd name="txR" fmla="*/ 293 w 293"/>
              <a:gd name="txB" fmla="*/ 400 h 400"/>
            </a:gdLst>
            <a:ahLst/>
            <a:cxnLst>
              <a:cxn ang="0">
                <a:pos x="90" y="383"/>
              </a:cxn>
              <a:cxn ang="0">
                <a:pos x="147" y="400"/>
              </a:cxn>
              <a:cxn ang="0">
                <a:pos x="203" y="383"/>
              </a:cxn>
              <a:cxn ang="0">
                <a:pos x="203" y="342"/>
              </a:cxn>
              <a:cxn ang="0">
                <a:pos x="90" y="342"/>
              </a:cxn>
              <a:cxn ang="0">
                <a:pos x="90" y="383"/>
              </a:cxn>
              <a:cxn ang="0">
                <a:pos x="201" y="318"/>
              </a:cxn>
              <a:cxn ang="0">
                <a:pos x="286" y="116"/>
              </a:cxn>
              <a:cxn ang="0">
                <a:pos x="147" y="0"/>
              </a:cxn>
              <a:cxn ang="0">
                <a:pos x="7" y="116"/>
              </a:cxn>
              <a:cxn ang="0">
                <a:pos x="93" y="318"/>
              </a:cxn>
              <a:cxn ang="0">
                <a:pos x="201" y="318"/>
              </a:cxn>
              <a:cxn ang="0">
                <a:pos x="50" y="119"/>
              </a:cxn>
              <a:cxn ang="0">
                <a:pos x="147" y="41"/>
              </a:cxn>
              <a:cxn ang="0">
                <a:pos x="244" y="119"/>
              </a:cxn>
              <a:cxn ang="0">
                <a:pos x="208" y="198"/>
              </a:cxn>
              <a:cxn ang="0">
                <a:pos x="163" y="283"/>
              </a:cxn>
              <a:cxn ang="0">
                <a:pos x="130" y="283"/>
              </a:cxn>
              <a:cxn ang="0">
                <a:pos x="86" y="198"/>
              </a:cxn>
              <a:cxn ang="0">
                <a:pos x="50" y="119"/>
              </a:cxn>
            </a:cxnLst>
            <a:rect l="txL" t="txT" r="txR" b="txB"/>
            <a:pathLst>
              <a:path w="293" h="400">
                <a:moveTo>
                  <a:pt x="90" y="383"/>
                </a:moveTo>
                <a:cubicBezTo>
                  <a:pt x="106" y="393"/>
                  <a:pt x="125" y="400"/>
                  <a:pt x="147" y="400"/>
                </a:cubicBezTo>
                <a:cubicBezTo>
                  <a:pt x="169" y="400"/>
                  <a:pt x="187" y="393"/>
                  <a:pt x="203" y="383"/>
                </a:cubicBezTo>
                <a:cubicBezTo>
                  <a:pt x="203" y="342"/>
                  <a:pt x="203" y="342"/>
                  <a:pt x="203" y="342"/>
                </a:cubicBezTo>
                <a:cubicBezTo>
                  <a:pt x="90" y="342"/>
                  <a:pt x="90" y="342"/>
                  <a:pt x="90" y="342"/>
                </a:cubicBezTo>
                <a:lnTo>
                  <a:pt x="90" y="383"/>
                </a:lnTo>
                <a:close/>
                <a:moveTo>
                  <a:pt x="201" y="318"/>
                </a:moveTo>
                <a:cubicBezTo>
                  <a:pt x="201" y="231"/>
                  <a:pt x="293" y="203"/>
                  <a:pt x="286" y="116"/>
                </a:cubicBezTo>
                <a:cubicBezTo>
                  <a:pt x="282" y="61"/>
                  <a:pt x="245" y="0"/>
                  <a:pt x="147" y="0"/>
                </a:cubicBezTo>
                <a:cubicBezTo>
                  <a:pt x="49" y="0"/>
                  <a:pt x="12" y="61"/>
                  <a:pt x="7" y="116"/>
                </a:cubicBezTo>
                <a:cubicBezTo>
                  <a:pt x="0" y="203"/>
                  <a:pt x="93" y="231"/>
                  <a:pt x="93" y="318"/>
                </a:cubicBezTo>
                <a:lnTo>
                  <a:pt x="201" y="318"/>
                </a:lnTo>
                <a:close/>
                <a:moveTo>
                  <a:pt x="50" y="119"/>
                </a:moveTo>
                <a:cubicBezTo>
                  <a:pt x="54" y="67"/>
                  <a:pt x="89" y="41"/>
                  <a:pt x="147" y="41"/>
                </a:cubicBezTo>
                <a:cubicBezTo>
                  <a:pt x="204" y="41"/>
                  <a:pt x="240" y="67"/>
                  <a:pt x="244" y="119"/>
                </a:cubicBezTo>
                <a:cubicBezTo>
                  <a:pt x="246" y="148"/>
                  <a:pt x="230" y="167"/>
                  <a:pt x="208" y="198"/>
                </a:cubicBezTo>
                <a:cubicBezTo>
                  <a:pt x="192" y="221"/>
                  <a:pt x="172" y="248"/>
                  <a:pt x="163" y="283"/>
                </a:cubicBezTo>
                <a:cubicBezTo>
                  <a:pt x="130" y="283"/>
                  <a:pt x="130" y="283"/>
                  <a:pt x="130" y="283"/>
                </a:cubicBezTo>
                <a:cubicBezTo>
                  <a:pt x="121" y="248"/>
                  <a:pt x="102" y="221"/>
                  <a:pt x="86" y="198"/>
                </a:cubicBezTo>
                <a:cubicBezTo>
                  <a:pt x="64" y="167"/>
                  <a:pt x="47" y="148"/>
                  <a:pt x="50" y="119"/>
                </a:cubicBezTo>
                <a:close/>
              </a:path>
            </a:pathLst>
          </a:custGeom>
          <a:solidFill>
            <a:srgbClr val="EC541C"/>
          </a:solidFill>
          <a:ln w="9525">
            <a:noFill/>
          </a:ln>
        </p:spPr>
        <p:txBody>
          <a:bodyPr vert="horz" wrap="square" anchor="t"/>
          <a:lstStyle/>
          <a:p>
            <a:endParaRPr>
              <a:solidFill>
                <a:srgbClr val="000000"/>
              </a:solidFill>
              <a:latin typeface="Arial" panose="020B0604020202020204" pitchFamily="34" charset="0"/>
              <a:ea typeface="宋体" panose="02010600030101010101" pitchFamily="2" charset="-122"/>
              <a:sym typeface="Calibri" panose="020F0502020204030204" charset="0"/>
            </a:endParaRPr>
          </a:p>
        </p:txBody>
      </p:sp>
      <p:sp>
        <p:nvSpPr>
          <p:cNvPr id="20527" name="Freeform 16"/>
          <p:cNvSpPr>
            <a:spLocks noEditPoints="1"/>
          </p:cNvSpPr>
          <p:nvPr/>
        </p:nvSpPr>
        <p:spPr>
          <a:xfrm>
            <a:off x="5324475" y="3327400"/>
            <a:ext cx="538163" cy="517525"/>
          </a:xfrm>
          <a:custGeom>
            <a:avLst/>
            <a:gdLst>
              <a:gd name="txL" fmla="*/ 0 w 360"/>
              <a:gd name="txT" fmla="*/ 0 h 361"/>
              <a:gd name="txR" fmla="*/ 360 w 360"/>
              <a:gd name="txB" fmla="*/ 361 h 361"/>
            </a:gdLst>
            <a:ahLst/>
            <a:cxnLst>
              <a:cxn ang="0">
                <a:pos x="136" y="226"/>
              </a:cxn>
              <a:cxn ang="0">
                <a:pos x="56" y="194"/>
              </a:cxn>
              <a:cxn ang="0">
                <a:pos x="56" y="221"/>
              </a:cxn>
              <a:cxn ang="0">
                <a:pos x="136" y="253"/>
              </a:cxn>
              <a:cxn ang="0">
                <a:pos x="136" y="226"/>
              </a:cxn>
              <a:cxn ang="0">
                <a:pos x="136" y="143"/>
              </a:cxn>
              <a:cxn ang="0">
                <a:pos x="56" y="111"/>
              </a:cxn>
              <a:cxn ang="0">
                <a:pos x="56" y="138"/>
              </a:cxn>
              <a:cxn ang="0">
                <a:pos x="136" y="170"/>
              </a:cxn>
              <a:cxn ang="0">
                <a:pos x="136" y="143"/>
              </a:cxn>
              <a:cxn ang="0">
                <a:pos x="351" y="4"/>
              </a:cxn>
              <a:cxn ang="0">
                <a:pos x="332" y="2"/>
              </a:cxn>
              <a:cxn ang="0">
                <a:pos x="180" y="63"/>
              </a:cxn>
              <a:cxn ang="0">
                <a:pos x="27" y="2"/>
              </a:cxn>
              <a:cxn ang="0">
                <a:pos x="8" y="4"/>
              </a:cxn>
              <a:cxn ang="0">
                <a:pos x="0" y="21"/>
              </a:cxn>
              <a:cxn ang="0">
                <a:pos x="0" y="277"/>
              </a:cxn>
              <a:cxn ang="0">
                <a:pos x="12" y="295"/>
              </a:cxn>
              <a:cxn ang="0">
                <a:pos x="172" y="359"/>
              </a:cxn>
              <a:cxn ang="0">
                <a:pos x="176" y="361"/>
              </a:cxn>
              <a:cxn ang="0">
                <a:pos x="180" y="361"/>
              </a:cxn>
              <a:cxn ang="0">
                <a:pos x="184" y="361"/>
              </a:cxn>
              <a:cxn ang="0">
                <a:pos x="187" y="359"/>
              </a:cxn>
              <a:cxn ang="0">
                <a:pos x="347" y="295"/>
              </a:cxn>
              <a:cxn ang="0">
                <a:pos x="360" y="277"/>
              </a:cxn>
              <a:cxn ang="0">
                <a:pos x="360" y="21"/>
              </a:cxn>
              <a:cxn ang="0">
                <a:pos x="351" y="4"/>
              </a:cxn>
              <a:cxn ang="0">
                <a:pos x="160" y="320"/>
              </a:cxn>
              <a:cxn ang="0">
                <a:pos x="32" y="269"/>
              </a:cxn>
              <a:cxn ang="0">
                <a:pos x="32" y="45"/>
              </a:cxn>
              <a:cxn ang="0">
                <a:pos x="160" y="96"/>
              </a:cxn>
              <a:cxn ang="0">
                <a:pos x="160" y="320"/>
              </a:cxn>
              <a:cxn ang="0">
                <a:pos x="328" y="269"/>
              </a:cxn>
              <a:cxn ang="0">
                <a:pos x="200" y="320"/>
              </a:cxn>
              <a:cxn ang="0">
                <a:pos x="200" y="96"/>
              </a:cxn>
              <a:cxn ang="0">
                <a:pos x="328" y="45"/>
              </a:cxn>
              <a:cxn ang="0">
                <a:pos x="328" y="269"/>
              </a:cxn>
              <a:cxn ang="0">
                <a:pos x="304" y="194"/>
              </a:cxn>
              <a:cxn ang="0">
                <a:pos x="224" y="226"/>
              </a:cxn>
              <a:cxn ang="0">
                <a:pos x="224" y="253"/>
              </a:cxn>
              <a:cxn ang="0">
                <a:pos x="304" y="221"/>
              </a:cxn>
              <a:cxn ang="0">
                <a:pos x="304" y="194"/>
              </a:cxn>
              <a:cxn ang="0">
                <a:pos x="304" y="111"/>
              </a:cxn>
              <a:cxn ang="0">
                <a:pos x="224" y="143"/>
              </a:cxn>
              <a:cxn ang="0">
                <a:pos x="224" y="170"/>
              </a:cxn>
              <a:cxn ang="0">
                <a:pos x="304" y="138"/>
              </a:cxn>
              <a:cxn ang="0">
                <a:pos x="304" y="111"/>
              </a:cxn>
            </a:cxnLst>
            <a:rect l="txL" t="txT" r="txR" b="tx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rgbClr val="EC541C"/>
          </a:solidFill>
          <a:ln w="9525">
            <a:noFill/>
          </a:ln>
        </p:spPr>
        <p:txBody>
          <a:bodyPr vert="horz" wrap="square" anchor="t"/>
          <a:lstStyle/>
          <a:p>
            <a:endParaRPr>
              <a:solidFill>
                <a:srgbClr val="4C2F12"/>
              </a:solidFill>
              <a:latin typeface="阿里巴巴普惠体 R" panose="00020600040101010101" charset="-122"/>
              <a:ea typeface="阿里巴巴普惠体 R" panose="00020600040101010101" charset="-122"/>
              <a:sym typeface="Calibri" panose="020F0502020204030204" charset="0"/>
            </a:endParaRPr>
          </a:p>
        </p:txBody>
      </p:sp>
      <p:sp>
        <p:nvSpPr>
          <p:cNvPr id="20528" name="Freeform 26"/>
          <p:cNvSpPr>
            <a:spLocks noEditPoints="1"/>
          </p:cNvSpPr>
          <p:nvPr/>
        </p:nvSpPr>
        <p:spPr>
          <a:xfrm>
            <a:off x="5222875" y="4524375"/>
            <a:ext cx="473075" cy="542925"/>
          </a:xfrm>
          <a:custGeom>
            <a:avLst/>
            <a:gdLst>
              <a:gd name="txL" fmla="*/ 0 w 321"/>
              <a:gd name="txT" fmla="*/ 0 h 402"/>
              <a:gd name="txR" fmla="*/ 321 w 321"/>
              <a:gd name="txB" fmla="*/ 402 h 402"/>
            </a:gdLst>
            <a:ahLst/>
            <a:cxnLst>
              <a:cxn ang="0">
                <a:pos x="311" y="99"/>
              </a:cxn>
              <a:cxn ang="0">
                <a:pos x="189" y="11"/>
              </a:cxn>
              <a:cxn ang="0">
                <a:pos x="94" y="126"/>
              </a:cxn>
              <a:cxn ang="0">
                <a:pos x="109" y="174"/>
              </a:cxn>
              <a:cxn ang="0">
                <a:pos x="6" y="328"/>
              </a:cxn>
              <a:cxn ang="0">
                <a:pos x="1" y="351"/>
              </a:cxn>
              <a:cxn ang="0">
                <a:pos x="8" y="390"/>
              </a:cxn>
              <a:cxn ang="0">
                <a:pos x="22" y="401"/>
              </a:cxn>
              <a:cxn ang="0">
                <a:pos x="52" y="395"/>
              </a:cxn>
              <a:cxn ang="0">
                <a:pos x="71" y="382"/>
              </a:cxn>
              <a:cxn ang="0">
                <a:pos x="111" y="316"/>
              </a:cxn>
              <a:cxn ang="0">
                <a:pos x="112" y="316"/>
              </a:cxn>
              <a:cxn ang="0">
                <a:pos x="140" y="311"/>
              </a:cxn>
              <a:cxn ang="0">
                <a:pos x="187" y="233"/>
              </a:cxn>
              <a:cxn ang="0">
                <a:pos x="239" y="232"/>
              </a:cxn>
              <a:cxn ang="0">
                <a:pos x="311" y="99"/>
              </a:cxn>
              <a:cxn ang="0">
                <a:pos x="260" y="130"/>
              </a:cxn>
              <a:cxn ang="0">
                <a:pos x="206" y="120"/>
              </a:cxn>
              <a:cxn ang="0">
                <a:pos x="179" y="71"/>
              </a:cxn>
              <a:cxn ang="0">
                <a:pos x="248" y="58"/>
              </a:cxn>
              <a:cxn ang="0">
                <a:pos x="260" y="130"/>
              </a:cxn>
            </a:cxnLst>
            <a:rect l="txL" t="txT" r="txR" b="tx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rgbClr val="4C2F12"/>
          </a:solidFill>
          <a:ln w="9525">
            <a:noFill/>
          </a:ln>
        </p:spPr>
        <p:txBody>
          <a:bodyPr vert="horz" wrap="square" anchor="t"/>
          <a:lstStyle/>
          <a:p>
            <a:pPr algn="ctr"/>
            <a:endParaRPr>
              <a:solidFill>
                <a:srgbClr val="4C2F12"/>
              </a:solidFill>
              <a:latin typeface="阿里巴巴普惠体 R" panose="00020600040101010101" charset="-122"/>
              <a:ea typeface="阿里巴巴普惠体 R" panose="00020600040101010101" charset="-122"/>
              <a:sym typeface="Calibri" panose="020F0502020204030204" charset="0"/>
            </a:endParaRPr>
          </a:p>
        </p:txBody>
      </p:sp>
      <p:grpSp>
        <p:nvGrpSpPr>
          <p:cNvPr id="20529" name="Group 50"/>
          <p:cNvGrpSpPr/>
          <p:nvPr/>
        </p:nvGrpSpPr>
        <p:grpSpPr>
          <a:xfrm rot="729778">
            <a:off x="4940300" y="5656263"/>
            <a:ext cx="447675" cy="385762"/>
            <a:chOff x="0" y="0"/>
            <a:chExt cx="1463675" cy="1260475"/>
          </a:xfrm>
          <a:solidFill>
            <a:srgbClr val="EC541C"/>
          </a:solidFill>
        </p:grpSpPr>
        <p:sp>
          <p:nvSpPr>
            <p:cNvPr id="20530" name="Freeform 20"/>
            <p:cNvSpPr>
              <a:spLocks noEditPoints="1"/>
            </p:cNvSpPr>
            <p:nvPr/>
          </p:nvSpPr>
          <p:spPr>
            <a:xfrm>
              <a:off x="0" y="0"/>
              <a:ext cx="1463675" cy="1260475"/>
            </a:xfrm>
            <a:custGeom>
              <a:avLst/>
              <a:gdLst>
                <a:gd name="txL" fmla="*/ 0 w 390"/>
                <a:gd name="txT" fmla="*/ 0 h 336"/>
                <a:gd name="txR" fmla="*/ 390 w 390"/>
                <a:gd name="txB" fmla="*/ 336 h 336"/>
              </a:gdLst>
              <a:ahLst/>
              <a:cxnLst>
                <a:cxn ang="0">
                  <a:pos x="347" y="42"/>
                </a:cxn>
                <a:cxn ang="0">
                  <a:pos x="195" y="38"/>
                </a:cxn>
                <a:cxn ang="0">
                  <a:pos x="43" y="42"/>
                </a:cxn>
                <a:cxn ang="0">
                  <a:pos x="43" y="196"/>
                </a:cxn>
                <a:cxn ang="0">
                  <a:pos x="170" y="322"/>
                </a:cxn>
                <a:cxn ang="0">
                  <a:pos x="220" y="322"/>
                </a:cxn>
                <a:cxn ang="0">
                  <a:pos x="347" y="196"/>
                </a:cxn>
                <a:cxn ang="0">
                  <a:pos x="347" y="42"/>
                </a:cxn>
                <a:cxn ang="0">
                  <a:pos x="330" y="180"/>
                </a:cxn>
                <a:cxn ang="0">
                  <a:pos x="203" y="306"/>
                </a:cxn>
                <a:cxn ang="0">
                  <a:pos x="187" y="306"/>
                </a:cxn>
                <a:cxn ang="0">
                  <a:pos x="59" y="180"/>
                </a:cxn>
                <a:cxn ang="0">
                  <a:pos x="59" y="58"/>
                </a:cxn>
                <a:cxn ang="0">
                  <a:pos x="179" y="55"/>
                </a:cxn>
                <a:cxn ang="0">
                  <a:pos x="195" y="70"/>
                </a:cxn>
                <a:cxn ang="0">
                  <a:pos x="210" y="55"/>
                </a:cxn>
                <a:cxn ang="0">
                  <a:pos x="330" y="58"/>
                </a:cxn>
                <a:cxn ang="0">
                  <a:pos x="330" y="180"/>
                </a:cxn>
              </a:cxnLst>
              <a:rect l="txL" t="txT" r="txR" b="tx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w="9525">
              <a:noFill/>
            </a:ln>
          </p:spPr>
          <p:txBody>
            <a:bodyPr vert="horz" wrap="square" anchor="t"/>
            <a:lstStyle/>
            <a:p>
              <a:endParaRPr sz="1600">
                <a:solidFill>
                  <a:srgbClr val="4C2F12"/>
                </a:solidFill>
                <a:latin typeface="Arial" panose="020B0604020202020204" pitchFamily="34" charset="0"/>
                <a:ea typeface="宋体" panose="02010600030101010101" pitchFamily="2" charset="-122"/>
                <a:sym typeface="Calibri" panose="020F0502020204030204" charset="0"/>
              </a:endParaRPr>
            </a:p>
          </p:txBody>
        </p:sp>
        <p:sp>
          <p:nvSpPr>
            <p:cNvPr id="20531" name="Freeform 21"/>
            <p:cNvSpPr/>
            <p:nvPr/>
          </p:nvSpPr>
          <p:spPr>
            <a:xfrm>
              <a:off x="255588" y="255587"/>
              <a:ext cx="206375" cy="201612"/>
            </a:xfrm>
            <a:custGeom>
              <a:avLst/>
              <a:gdLst>
                <a:gd name="txL" fmla="*/ 0 w 55"/>
                <a:gd name="txT" fmla="*/ 0 h 54"/>
                <a:gd name="txR" fmla="*/ 55 w 55"/>
                <a:gd name="txB" fmla="*/ 54 h 54"/>
              </a:gdLst>
              <a:ahLst/>
              <a:cxnLst>
                <a:cxn ang="0">
                  <a:pos x="49" y="0"/>
                </a:cxn>
                <a:cxn ang="0">
                  <a:pos x="49" y="0"/>
                </a:cxn>
                <a:cxn ang="0">
                  <a:pos x="0" y="48"/>
                </a:cxn>
                <a:cxn ang="0">
                  <a:pos x="0" y="48"/>
                </a:cxn>
                <a:cxn ang="0">
                  <a:pos x="6" y="54"/>
                </a:cxn>
                <a:cxn ang="0">
                  <a:pos x="12" y="48"/>
                </a:cxn>
                <a:cxn ang="0">
                  <a:pos x="12" y="48"/>
                </a:cxn>
                <a:cxn ang="0">
                  <a:pos x="49" y="11"/>
                </a:cxn>
                <a:cxn ang="0">
                  <a:pos x="49" y="11"/>
                </a:cxn>
                <a:cxn ang="0">
                  <a:pos x="55" y="5"/>
                </a:cxn>
                <a:cxn ang="0">
                  <a:pos x="49" y="0"/>
                </a:cxn>
              </a:cxnLst>
              <a:rect l="txL" t="txT" r="txR" b="tx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w="9525">
              <a:noFill/>
            </a:ln>
          </p:spPr>
          <p:txBody>
            <a:bodyPr vert="horz" wrap="square" anchor="t"/>
            <a:lstStyle/>
            <a:p>
              <a:endParaRPr sz="1600">
                <a:solidFill>
                  <a:srgbClr val="4C2F12"/>
                </a:solidFill>
                <a:latin typeface="Arial" panose="020B0604020202020204" pitchFamily="34" charset="0"/>
                <a:ea typeface="宋体" panose="02010600030101010101" pitchFamily="2" charset="-122"/>
                <a:sym typeface="Calibri" panose="020F0502020204030204" charset="0"/>
              </a:endParaRPr>
            </a:p>
          </p:txBody>
        </p:sp>
      </p:grpSp>
      <p:sp>
        <p:nvSpPr>
          <p:cNvPr id="20532" name="Content Placeholder 2"/>
          <p:cNvSpPr/>
          <p:nvPr/>
        </p:nvSpPr>
        <p:spPr>
          <a:xfrm rot="20617776">
            <a:off x="5273675" y="403225"/>
            <a:ext cx="2713038" cy="706438"/>
          </a:xfrm>
          <a:prstGeom prst="rect">
            <a:avLst/>
          </a:prstGeom>
          <a:noFill/>
          <a:ln w="9525">
            <a:noFill/>
          </a:ln>
        </p:spPr>
        <p:txBody>
          <a:bodyPr/>
          <a:lstStyle/>
          <a:p>
            <a:pPr algn="ctr" eaLnBrk="0" hangingPunct="0"/>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eaLnBrk="0" hangingPunct="0"/>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p>
        </p:txBody>
      </p:sp>
      <p:sp>
        <p:nvSpPr>
          <p:cNvPr id="20533" name="Content Placeholder 2"/>
          <p:cNvSpPr/>
          <p:nvPr/>
        </p:nvSpPr>
        <p:spPr>
          <a:xfrm rot="21028011">
            <a:off x="5795963" y="1711325"/>
            <a:ext cx="2713037" cy="706438"/>
          </a:xfrm>
          <a:prstGeom prst="rect">
            <a:avLst/>
          </a:prstGeom>
          <a:noFill/>
          <a:ln w="9525">
            <a:noFill/>
          </a:ln>
        </p:spPr>
        <p:txBody>
          <a:bodyPr/>
          <a:lstStyle/>
          <a:p>
            <a:pPr algn="ctr" eaLnBrk="0" hangingPunct="0"/>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eaLnBrk="0" hangingPunct="0"/>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p>
        </p:txBody>
      </p:sp>
      <p:sp>
        <p:nvSpPr>
          <p:cNvPr id="20534" name="Content Placeholder 2"/>
          <p:cNvSpPr/>
          <p:nvPr/>
        </p:nvSpPr>
        <p:spPr>
          <a:xfrm>
            <a:off x="6051550" y="3133725"/>
            <a:ext cx="2713038" cy="706438"/>
          </a:xfrm>
          <a:prstGeom prst="rect">
            <a:avLst/>
          </a:prstGeom>
          <a:noFill/>
          <a:ln w="9525">
            <a:noFill/>
          </a:ln>
        </p:spPr>
        <p:txBody>
          <a:bodyPr/>
          <a:lstStyle/>
          <a:p>
            <a:pPr algn="ctr" eaLnBrk="0" hangingPunct="0"/>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eaLnBrk="0" hangingPunct="0"/>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p>
        </p:txBody>
      </p:sp>
      <p:sp>
        <p:nvSpPr>
          <p:cNvPr id="20535" name="Content Placeholder 2"/>
          <p:cNvSpPr/>
          <p:nvPr/>
        </p:nvSpPr>
        <p:spPr>
          <a:xfrm rot="604016">
            <a:off x="5886450" y="4591050"/>
            <a:ext cx="2711450" cy="706438"/>
          </a:xfrm>
          <a:prstGeom prst="rect">
            <a:avLst/>
          </a:prstGeom>
          <a:noFill/>
          <a:ln w="9525">
            <a:noFill/>
          </a:ln>
        </p:spPr>
        <p:txBody>
          <a:bodyPr/>
          <a:lstStyle/>
          <a:p>
            <a:pPr algn="ctr" eaLnBrk="0" hangingPunct="0"/>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eaLnBrk="0" hangingPunct="0"/>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p>
        </p:txBody>
      </p:sp>
      <p:sp>
        <p:nvSpPr>
          <p:cNvPr id="20536" name="Content Placeholder 2"/>
          <p:cNvSpPr/>
          <p:nvPr/>
        </p:nvSpPr>
        <p:spPr>
          <a:xfrm rot="936422">
            <a:off x="5495925" y="5962650"/>
            <a:ext cx="2713038" cy="706438"/>
          </a:xfrm>
          <a:prstGeom prst="rect">
            <a:avLst/>
          </a:prstGeom>
          <a:noFill/>
          <a:ln w="9525">
            <a:noFill/>
          </a:ln>
        </p:spPr>
        <p:txBody>
          <a:bodyPr/>
          <a:lstStyle/>
          <a:p>
            <a:pPr algn="ctr" eaLnBrk="0" hangingPunct="0"/>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endParaRPr lang="en-US" altLang="zh-CN" dirty="0">
              <a:solidFill>
                <a:srgbClr val="4C2F12"/>
              </a:solidFill>
              <a:latin typeface="阿里巴巴普惠体 R" panose="00020600040101010101" charset="-122"/>
              <a:ea typeface="阿里巴巴普惠体 R" panose="00020600040101010101" charset="-122"/>
              <a:sym typeface="微软雅黑" panose="020B0503020204020204" charset="-122"/>
            </a:endParaRPr>
          </a:p>
          <a:p>
            <a:pPr algn="ctr" eaLnBrk="0" hangingPunct="0"/>
            <a:r>
              <a:rPr lang="zh-CN" altLang="en-US" dirty="0">
                <a:solidFill>
                  <a:srgbClr val="4C2F12"/>
                </a:solidFill>
                <a:latin typeface="阿里巴巴普惠体 R" panose="00020600040101010101" charset="-122"/>
                <a:ea typeface="阿里巴巴普惠体 R" panose="00020600040101010101" charset="-122"/>
                <a:sym typeface="微软雅黑" panose="020B0503020204020204" charset="-122"/>
              </a:rPr>
              <a:t>单击添加文字内容</a:t>
            </a:r>
          </a:p>
        </p:txBody>
      </p:sp>
      <p:sp>
        <p:nvSpPr>
          <p:cNvPr id="5" name="矩形 4"/>
          <p:cNvSpPr/>
          <p:nvPr/>
        </p:nvSpPr>
        <p:spPr>
          <a:xfrm>
            <a:off x="8764905" y="1508125"/>
            <a:ext cx="2934335" cy="3957955"/>
          </a:xfrm>
          <a:prstGeom prst="rect">
            <a:avLst/>
          </a:prstGeom>
          <a:blipFill rotWithShape="1">
            <a:blip r:embed="rId5"/>
            <a:stretch>
              <a:fillRect/>
            </a:stretch>
          </a:blip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sp>
        <p:nvSpPr>
          <p:cNvPr id="22559" name="矩形 80"/>
          <p:cNvSpPr/>
          <p:nvPr/>
        </p:nvSpPr>
        <p:spPr>
          <a:xfrm>
            <a:off x="8268653" y="4665980"/>
            <a:ext cx="2622550" cy="1337945"/>
          </a:xfrm>
          <a:prstGeom prst="rect">
            <a:avLst/>
          </a:prstGeom>
          <a:noFill/>
          <a:ln w="9525">
            <a:noFill/>
          </a:ln>
        </p:spPr>
        <p:txBody>
          <a:bodyPr wrap="square">
            <a:spAutoFit/>
          </a:bodyPr>
          <a:lstStyle/>
          <a:p>
            <a:pPr>
              <a:lnSpc>
                <a:spcPct val="150000"/>
              </a:lnSpc>
            </a:pPr>
            <a:r>
              <a:rPr lang="zh-CN" altLang="en-US" dirty="0">
                <a:solidFill>
                  <a:srgbClr val="4C2F12"/>
                </a:solidFill>
                <a:latin typeface="阿里巴巴普惠体 M" panose="00020600040101010101" charset="-122"/>
                <a:ea typeface="阿里巴巴普惠体 M" panose="00020600040101010101" charset="-122"/>
                <a:sym typeface="微软雅黑" panose="020B0503020204020204" charset="-122"/>
              </a:rPr>
              <a:t>单击此处编辑文本</a:t>
            </a:r>
            <a:endParaRPr lang="en-US" altLang="zh-CN" dirty="0">
              <a:solidFill>
                <a:srgbClr val="4C2F12"/>
              </a:solidFill>
              <a:latin typeface="阿里巴巴普惠体 M" panose="00020600040101010101" charset="-122"/>
              <a:ea typeface="阿里巴巴普惠体 M" panose="00020600040101010101" charset="-122"/>
              <a:sym typeface="微软雅黑" panose="020B0503020204020204" charset="-122"/>
            </a:endParaRPr>
          </a:p>
          <a:p>
            <a:pPr>
              <a:lnSpc>
                <a:spcPct val="150000"/>
              </a:lnSpc>
            </a:pPr>
            <a:r>
              <a:rPr lang="zh-CN" altLang="en-US" dirty="0">
                <a:solidFill>
                  <a:srgbClr val="4C2F12"/>
                </a:solidFill>
                <a:latin typeface="阿里巴巴普惠体 M" panose="00020600040101010101" charset="-122"/>
                <a:ea typeface="阿里巴巴普惠体 M" panose="00020600040101010101" charset="-122"/>
                <a:sym typeface="微软雅黑" panose="020B0503020204020204" charset="-122"/>
              </a:rPr>
              <a:t>单击此处编辑文本</a:t>
            </a:r>
            <a:endParaRPr lang="en-US" altLang="zh-CN" dirty="0">
              <a:solidFill>
                <a:srgbClr val="4C2F12"/>
              </a:solidFill>
              <a:latin typeface="阿里巴巴普惠体 M" panose="00020600040101010101" charset="-122"/>
              <a:ea typeface="阿里巴巴普惠体 M" panose="00020600040101010101" charset="-122"/>
              <a:sym typeface="微软雅黑" panose="020B0503020204020204" charset="-122"/>
            </a:endParaRPr>
          </a:p>
          <a:p>
            <a:pPr>
              <a:lnSpc>
                <a:spcPct val="150000"/>
              </a:lnSpc>
            </a:pPr>
            <a:r>
              <a:rPr lang="zh-CN" altLang="en-US" dirty="0">
                <a:solidFill>
                  <a:srgbClr val="4C2F12"/>
                </a:solidFill>
                <a:latin typeface="阿里巴巴普惠体 M" panose="00020600040101010101" charset="-122"/>
                <a:ea typeface="阿里巴巴普惠体 M" panose="00020600040101010101" charset="-122"/>
                <a:sym typeface="微软雅黑" panose="020B0503020204020204" charset="-122"/>
              </a:rPr>
              <a:t>单击此处编辑文本</a:t>
            </a:r>
          </a:p>
        </p:txBody>
      </p:sp>
      <p:sp>
        <p:nvSpPr>
          <p:cNvPr id="4" name="椭圆 3"/>
          <p:cNvSpPr/>
          <p:nvPr/>
        </p:nvSpPr>
        <p:spPr>
          <a:xfrm>
            <a:off x="3461385" y="1057910"/>
            <a:ext cx="5186680" cy="4946015"/>
          </a:xfrm>
          <a:prstGeom prst="ellipse">
            <a:avLst/>
          </a:prstGeom>
          <a:blipFill rotWithShape="1">
            <a:blip r:embed="rId5" cstate="print"/>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22558" name="文本框 79"/>
          <p:cNvSpPr/>
          <p:nvPr/>
        </p:nvSpPr>
        <p:spPr>
          <a:xfrm>
            <a:off x="1884045" y="1767523"/>
            <a:ext cx="2362200" cy="583565"/>
          </a:xfrm>
          <a:prstGeom prst="rect">
            <a:avLst/>
          </a:prstGeom>
          <a:solidFill>
            <a:srgbClr val="4C2F12"/>
          </a:solidFill>
          <a:ln w="9525">
            <a:noFill/>
          </a:ln>
          <a:effectLst>
            <a:outerShdw blurRad="50800" dist="38100" dir="2700000" algn="tl" rotWithShape="0">
              <a:prstClr val="black">
                <a:alpha val="40000"/>
              </a:prstClr>
            </a:outerShdw>
          </a:effectLst>
        </p:spPr>
        <p:txBody>
          <a:bodyPr wrap="square">
            <a:spAutoFit/>
          </a:bodyPr>
          <a:lstStyle/>
          <a:p>
            <a:pPr algn="ctr"/>
            <a:r>
              <a:rPr lang="zh-CN" altLang="en-US" sz="3200" dirty="0">
                <a:solidFill>
                  <a:schemeClr val="bg1"/>
                </a:solidFill>
                <a:latin typeface="阿里巴巴普惠体 M" panose="00020600040101010101" charset="-122"/>
                <a:ea typeface="阿里巴巴普惠体 M" panose="00020600040101010101" charset="-122"/>
                <a:sym typeface="微软雅黑" panose="020B0503020204020204" charset="-122"/>
              </a:rPr>
              <a:t>添加标题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6" name="Freeform 5"/>
          <p:cNvSpPr/>
          <p:nvPr/>
        </p:nvSpPr>
        <p:spPr bwMode="auto">
          <a:xfrm>
            <a:off x="6689982" y="2981124"/>
            <a:ext cx="4068759" cy="895291"/>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7" name="矩形 6"/>
          <p:cNvSpPr/>
          <p:nvPr/>
        </p:nvSpPr>
        <p:spPr>
          <a:xfrm>
            <a:off x="7362922" y="3044594"/>
            <a:ext cx="2722880" cy="768350"/>
          </a:xfrm>
          <a:prstGeom prst="rect">
            <a:avLst/>
          </a:prstGeom>
        </p:spPr>
        <p:txBody>
          <a:bodyPr wrap="none">
            <a:spAutoFit/>
          </a:bodyPr>
          <a:lstStyle/>
          <a:p>
            <a:pPr algn="ctr"/>
            <a:r>
              <a:rPr lang="zh-CN" altLang="en-US" sz="4400" spc="600" dirty="0">
                <a:solidFill>
                  <a:schemeClr val="bg1"/>
                </a:solidFill>
                <a:latin typeface="阿里巴巴普惠体 M" panose="00020600040101010101" charset="-122"/>
                <a:ea typeface="阿里巴巴普惠体 M" panose="00020600040101010101" charset="-122"/>
              </a:rPr>
              <a:t>活动概况</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grpSp>
        <p:nvGrpSpPr>
          <p:cNvPr id="14365" name="组合 33"/>
          <p:cNvGrpSpPr/>
          <p:nvPr/>
        </p:nvGrpSpPr>
        <p:grpSpPr>
          <a:xfrm>
            <a:off x="7636193" y="1793240"/>
            <a:ext cx="2438400" cy="1136650"/>
            <a:chOff x="0" y="0"/>
            <a:chExt cx="2437765" cy="1135817"/>
          </a:xfrm>
        </p:grpSpPr>
        <p:sp>
          <p:nvSpPr>
            <p:cNvPr id="14366" name="TextBox 11"/>
            <p:cNvSpPr/>
            <p:nvPr/>
          </p:nvSpPr>
          <p:spPr>
            <a:xfrm>
              <a:off x="0" y="0"/>
              <a:ext cx="2437765" cy="415498"/>
            </a:xfrm>
            <a:prstGeom prst="rect">
              <a:avLst/>
            </a:prstGeom>
            <a:noFill/>
            <a:ln w="9525">
              <a:noFill/>
            </a:ln>
          </p:spPr>
          <p:txBody>
            <a:bodyPr wrap="square">
              <a:spAutoFit/>
            </a:bodyPr>
            <a:lstStyle/>
            <a:p>
              <a:pPr algn="ctr"/>
              <a:r>
                <a:rPr lang="zh-CN" altLang="en-US" sz="2000" b="1" dirty="0">
                  <a:solidFill>
                    <a:srgbClr val="4C2F12"/>
                  </a:solidFill>
                  <a:latin typeface="宋体" panose="02010600030101010101" pitchFamily="2" charset="-122"/>
                  <a:ea typeface="宋体" panose="02010600030101010101" pitchFamily="2" charset="-122"/>
                  <a:sym typeface="微软雅黑" panose="020B0503020204020204" charset="-122"/>
                </a:rPr>
                <a:t>添加标题</a:t>
              </a:r>
            </a:p>
          </p:txBody>
        </p:sp>
        <p:sp>
          <p:nvSpPr>
            <p:cNvPr id="14367" name="TextBox 12"/>
            <p:cNvSpPr/>
            <p:nvPr/>
          </p:nvSpPr>
          <p:spPr>
            <a:xfrm>
              <a:off x="0" y="489486"/>
              <a:ext cx="2437765" cy="646331"/>
            </a:xfrm>
            <a:prstGeom prst="rect">
              <a:avLst/>
            </a:prstGeom>
            <a:noFill/>
            <a:ln w="9525">
              <a:noFill/>
            </a:ln>
          </p:spPr>
          <p:txBody>
            <a:bodyPr wrap="square">
              <a:spAutoFit/>
            </a:bodyPr>
            <a:lstStyle/>
            <a:p>
              <a:pPr algn="ctr"/>
              <a:r>
                <a:rPr lang="zh-CN" altLang="en-US" dirty="0">
                  <a:solidFill>
                    <a:srgbClr val="4C2F12"/>
                  </a:solidFill>
                  <a:latin typeface="宋体" panose="02010600030101010101" pitchFamily="2" charset="-122"/>
                  <a:ea typeface="宋体" panose="02010600030101010101" pitchFamily="2" charset="-122"/>
                  <a:sym typeface="微软雅黑" panose="020B0503020204020204" charset="-122"/>
                </a:rPr>
                <a:t>单击添加文字内容</a:t>
              </a:r>
              <a:endParaRPr lang="en-US" altLang="zh-CN" dirty="0">
                <a:solidFill>
                  <a:srgbClr val="4C2F12"/>
                </a:solidFill>
                <a:latin typeface="宋体" panose="02010600030101010101" pitchFamily="2" charset="-122"/>
                <a:ea typeface="宋体" panose="02010600030101010101" pitchFamily="2" charset="-122"/>
                <a:sym typeface="微软雅黑" panose="020B0503020204020204" charset="-122"/>
              </a:endParaRPr>
            </a:p>
            <a:p>
              <a:pPr algn="ctr"/>
              <a:r>
                <a:rPr lang="zh-CN" altLang="en-US" dirty="0">
                  <a:solidFill>
                    <a:srgbClr val="4C2F12"/>
                  </a:solidFill>
                  <a:latin typeface="宋体" panose="02010600030101010101" pitchFamily="2" charset="-122"/>
                  <a:ea typeface="宋体" panose="02010600030101010101" pitchFamily="2" charset="-122"/>
                  <a:sym typeface="微软雅黑" panose="020B0503020204020204" charset="-122"/>
                </a:rPr>
                <a:t>单击添加文字内容</a:t>
              </a:r>
            </a:p>
          </p:txBody>
        </p:sp>
      </p:grpSp>
      <p:grpSp>
        <p:nvGrpSpPr>
          <p:cNvPr id="14368" name="组合 36"/>
          <p:cNvGrpSpPr/>
          <p:nvPr/>
        </p:nvGrpSpPr>
        <p:grpSpPr>
          <a:xfrm>
            <a:off x="1897063" y="1793240"/>
            <a:ext cx="2438400" cy="1136650"/>
            <a:chOff x="0" y="0"/>
            <a:chExt cx="2437765" cy="1135817"/>
          </a:xfrm>
        </p:grpSpPr>
        <p:sp>
          <p:nvSpPr>
            <p:cNvPr id="14369" name="TextBox 11"/>
            <p:cNvSpPr/>
            <p:nvPr/>
          </p:nvSpPr>
          <p:spPr>
            <a:xfrm>
              <a:off x="0" y="0"/>
              <a:ext cx="2437765" cy="415498"/>
            </a:xfrm>
            <a:prstGeom prst="rect">
              <a:avLst/>
            </a:prstGeom>
            <a:noFill/>
            <a:ln w="9525">
              <a:noFill/>
            </a:ln>
          </p:spPr>
          <p:txBody>
            <a:bodyPr wrap="square">
              <a:spAutoFit/>
            </a:bodyPr>
            <a:lstStyle/>
            <a:p>
              <a:pPr algn="ctr"/>
              <a:r>
                <a:rPr lang="zh-CN" altLang="en-US" sz="2000" b="1" dirty="0">
                  <a:solidFill>
                    <a:srgbClr val="4C2F12"/>
                  </a:solidFill>
                  <a:latin typeface="宋体" panose="02010600030101010101" pitchFamily="2" charset="-122"/>
                  <a:ea typeface="宋体" panose="02010600030101010101" pitchFamily="2" charset="-122"/>
                  <a:sym typeface="微软雅黑" panose="020B0503020204020204" charset="-122"/>
                </a:rPr>
                <a:t>添加标题</a:t>
              </a:r>
            </a:p>
          </p:txBody>
        </p:sp>
        <p:sp>
          <p:nvSpPr>
            <p:cNvPr id="14370" name="TextBox 12"/>
            <p:cNvSpPr/>
            <p:nvPr/>
          </p:nvSpPr>
          <p:spPr>
            <a:xfrm>
              <a:off x="0" y="489486"/>
              <a:ext cx="2437765" cy="646331"/>
            </a:xfrm>
            <a:prstGeom prst="rect">
              <a:avLst/>
            </a:prstGeom>
            <a:noFill/>
            <a:ln w="9525">
              <a:noFill/>
            </a:ln>
          </p:spPr>
          <p:txBody>
            <a:bodyPr wrap="square">
              <a:spAutoFit/>
            </a:bodyPr>
            <a:lstStyle/>
            <a:p>
              <a:pPr algn="ctr"/>
              <a:r>
                <a:rPr lang="zh-CN" altLang="en-US" dirty="0">
                  <a:solidFill>
                    <a:srgbClr val="4C2F12"/>
                  </a:solidFill>
                  <a:latin typeface="宋体" panose="02010600030101010101" pitchFamily="2" charset="-122"/>
                  <a:ea typeface="宋体" panose="02010600030101010101" pitchFamily="2" charset="-122"/>
                  <a:sym typeface="微软雅黑" panose="020B0503020204020204" charset="-122"/>
                </a:rPr>
                <a:t>单击添加文字内容</a:t>
              </a:r>
              <a:endParaRPr lang="en-US" altLang="zh-CN" dirty="0">
                <a:solidFill>
                  <a:srgbClr val="4C2F12"/>
                </a:solidFill>
                <a:latin typeface="宋体" panose="02010600030101010101" pitchFamily="2" charset="-122"/>
                <a:ea typeface="宋体" panose="02010600030101010101" pitchFamily="2" charset="-122"/>
                <a:sym typeface="微软雅黑" panose="020B0503020204020204" charset="-122"/>
              </a:endParaRPr>
            </a:p>
            <a:p>
              <a:pPr algn="ctr"/>
              <a:r>
                <a:rPr lang="zh-CN" altLang="en-US" dirty="0">
                  <a:solidFill>
                    <a:srgbClr val="4C2F12"/>
                  </a:solidFill>
                  <a:latin typeface="宋体" panose="02010600030101010101" pitchFamily="2" charset="-122"/>
                  <a:ea typeface="宋体" panose="02010600030101010101" pitchFamily="2" charset="-122"/>
                  <a:sym typeface="微软雅黑" panose="020B0503020204020204" charset="-122"/>
                </a:rPr>
                <a:t>单击添加文字内容</a:t>
              </a:r>
            </a:p>
          </p:txBody>
        </p:sp>
      </p:grpSp>
      <p:grpSp>
        <p:nvGrpSpPr>
          <p:cNvPr id="14371" name="组合 39"/>
          <p:cNvGrpSpPr/>
          <p:nvPr/>
        </p:nvGrpSpPr>
        <p:grpSpPr>
          <a:xfrm>
            <a:off x="7636193" y="4731703"/>
            <a:ext cx="2438400" cy="1135062"/>
            <a:chOff x="0" y="0"/>
            <a:chExt cx="2437765" cy="1135817"/>
          </a:xfrm>
        </p:grpSpPr>
        <p:sp>
          <p:nvSpPr>
            <p:cNvPr id="14372" name="TextBox 11"/>
            <p:cNvSpPr/>
            <p:nvPr/>
          </p:nvSpPr>
          <p:spPr>
            <a:xfrm>
              <a:off x="0" y="0"/>
              <a:ext cx="2437765" cy="415498"/>
            </a:xfrm>
            <a:prstGeom prst="rect">
              <a:avLst/>
            </a:prstGeom>
            <a:noFill/>
            <a:ln w="9525">
              <a:noFill/>
            </a:ln>
          </p:spPr>
          <p:txBody>
            <a:bodyPr wrap="square">
              <a:spAutoFit/>
            </a:bodyPr>
            <a:lstStyle/>
            <a:p>
              <a:pPr algn="ctr"/>
              <a:r>
                <a:rPr lang="zh-CN" altLang="en-US" sz="2000" b="1" dirty="0">
                  <a:solidFill>
                    <a:srgbClr val="4C2F12"/>
                  </a:solidFill>
                  <a:latin typeface="宋体" panose="02010600030101010101" pitchFamily="2" charset="-122"/>
                  <a:ea typeface="宋体" panose="02010600030101010101" pitchFamily="2" charset="-122"/>
                  <a:sym typeface="微软雅黑" panose="020B0503020204020204" charset="-122"/>
                </a:rPr>
                <a:t>添加标题</a:t>
              </a:r>
            </a:p>
          </p:txBody>
        </p:sp>
        <p:sp>
          <p:nvSpPr>
            <p:cNvPr id="14373" name="TextBox 12"/>
            <p:cNvSpPr/>
            <p:nvPr/>
          </p:nvSpPr>
          <p:spPr>
            <a:xfrm>
              <a:off x="0" y="489486"/>
              <a:ext cx="2437765" cy="646331"/>
            </a:xfrm>
            <a:prstGeom prst="rect">
              <a:avLst/>
            </a:prstGeom>
            <a:noFill/>
            <a:ln w="9525">
              <a:noFill/>
            </a:ln>
          </p:spPr>
          <p:txBody>
            <a:bodyPr wrap="square">
              <a:spAutoFit/>
            </a:bodyPr>
            <a:lstStyle/>
            <a:p>
              <a:pPr algn="ctr"/>
              <a:r>
                <a:rPr lang="zh-CN" altLang="en-US" dirty="0">
                  <a:solidFill>
                    <a:srgbClr val="4C2F12"/>
                  </a:solidFill>
                  <a:latin typeface="宋体" panose="02010600030101010101" pitchFamily="2" charset="-122"/>
                  <a:ea typeface="宋体" panose="02010600030101010101" pitchFamily="2" charset="-122"/>
                  <a:sym typeface="微软雅黑" panose="020B0503020204020204" charset="-122"/>
                </a:rPr>
                <a:t>单击添加文字内容</a:t>
              </a:r>
              <a:endParaRPr lang="en-US" altLang="zh-CN" dirty="0">
                <a:solidFill>
                  <a:srgbClr val="4C2F12"/>
                </a:solidFill>
                <a:latin typeface="宋体" panose="02010600030101010101" pitchFamily="2" charset="-122"/>
                <a:ea typeface="宋体" panose="02010600030101010101" pitchFamily="2" charset="-122"/>
                <a:sym typeface="微软雅黑" panose="020B0503020204020204" charset="-122"/>
              </a:endParaRPr>
            </a:p>
            <a:p>
              <a:pPr algn="ctr"/>
              <a:r>
                <a:rPr lang="zh-CN" altLang="en-US" dirty="0">
                  <a:solidFill>
                    <a:srgbClr val="4C2F12"/>
                  </a:solidFill>
                  <a:latin typeface="宋体" panose="02010600030101010101" pitchFamily="2" charset="-122"/>
                  <a:ea typeface="宋体" panose="02010600030101010101" pitchFamily="2" charset="-122"/>
                  <a:sym typeface="微软雅黑" panose="020B0503020204020204" charset="-122"/>
                </a:rPr>
                <a:t>单击添加文字内容</a:t>
              </a:r>
            </a:p>
          </p:txBody>
        </p:sp>
      </p:grpSp>
      <p:grpSp>
        <p:nvGrpSpPr>
          <p:cNvPr id="14374" name="组合 42"/>
          <p:cNvGrpSpPr/>
          <p:nvPr/>
        </p:nvGrpSpPr>
        <p:grpSpPr>
          <a:xfrm>
            <a:off x="1897063" y="4731703"/>
            <a:ext cx="2438400" cy="1135062"/>
            <a:chOff x="0" y="0"/>
            <a:chExt cx="2437765" cy="1135817"/>
          </a:xfrm>
        </p:grpSpPr>
        <p:sp>
          <p:nvSpPr>
            <p:cNvPr id="14375" name="TextBox 11"/>
            <p:cNvSpPr/>
            <p:nvPr/>
          </p:nvSpPr>
          <p:spPr>
            <a:xfrm>
              <a:off x="0" y="0"/>
              <a:ext cx="2437765" cy="415498"/>
            </a:xfrm>
            <a:prstGeom prst="rect">
              <a:avLst/>
            </a:prstGeom>
            <a:noFill/>
            <a:ln w="9525">
              <a:noFill/>
            </a:ln>
          </p:spPr>
          <p:txBody>
            <a:bodyPr wrap="square">
              <a:spAutoFit/>
            </a:bodyPr>
            <a:lstStyle/>
            <a:p>
              <a:pPr algn="ctr"/>
              <a:r>
                <a:rPr lang="zh-CN" altLang="en-US" sz="2000" b="1" dirty="0">
                  <a:solidFill>
                    <a:srgbClr val="4C2F12"/>
                  </a:solidFill>
                  <a:latin typeface="宋体" panose="02010600030101010101" pitchFamily="2" charset="-122"/>
                  <a:ea typeface="宋体" panose="02010600030101010101" pitchFamily="2" charset="-122"/>
                  <a:sym typeface="微软雅黑" panose="020B0503020204020204" charset="-122"/>
                </a:rPr>
                <a:t>添加标题</a:t>
              </a:r>
            </a:p>
          </p:txBody>
        </p:sp>
        <p:sp>
          <p:nvSpPr>
            <p:cNvPr id="14376" name="TextBox 12"/>
            <p:cNvSpPr/>
            <p:nvPr/>
          </p:nvSpPr>
          <p:spPr>
            <a:xfrm>
              <a:off x="0" y="489486"/>
              <a:ext cx="2437765" cy="646331"/>
            </a:xfrm>
            <a:prstGeom prst="rect">
              <a:avLst/>
            </a:prstGeom>
            <a:noFill/>
            <a:ln w="9525">
              <a:noFill/>
            </a:ln>
          </p:spPr>
          <p:txBody>
            <a:bodyPr wrap="square">
              <a:spAutoFit/>
            </a:bodyPr>
            <a:lstStyle/>
            <a:p>
              <a:pPr algn="ctr"/>
              <a:r>
                <a:rPr lang="zh-CN" altLang="en-US" dirty="0">
                  <a:solidFill>
                    <a:srgbClr val="4C2F12"/>
                  </a:solidFill>
                  <a:latin typeface="宋体" panose="02010600030101010101" pitchFamily="2" charset="-122"/>
                  <a:ea typeface="宋体" panose="02010600030101010101" pitchFamily="2" charset="-122"/>
                  <a:sym typeface="微软雅黑" panose="020B0503020204020204" charset="-122"/>
                </a:rPr>
                <a:t>单击添加文字内容</a:t>
              </a:r>
              <a:endParaRPr lang="en-US" altLang="zh-CN" dirty="0">
                <a:solidFill>
                  <a:srgbClr val="4C2F12"/>
                </a:solidFill>
                <a:latin typeface="宋体" panose="02010600030101010101" pitchFamily="2" charset="-122"/>
                <a:ea typeface="宋体" panose="02010600030101010101" pitchFamily="2" charset="-122"/>
                <a:sym typeface="微软雅黑" panose="020B0503020204020204" charset="-122"/>
              </a:endParaRPr>
            </a:p>
            <a:p>
              <a:pPr algn="ctr"/>
              <a:r>
                <a:rPr lang="zh-CN" altLang="en-US" dirty="0">
                  <a:solidFill>
                    <a:srgbClr val="4C2F12"/>
                  </a:solidFill>
                  <a:latin typeface="宋体" panose="02010600030101010101" pitchFamily="2" charset="-122"/>
                  <a:ea typeface="宋体" panose="02010600030101010101" pitchFamily="2" charset="-122"/>
                  <a:sym typeface="微软雅黑" panose="020B0503020204020204" charset="-122"/>
                </a:rPr>
                <a:t>单击添加文字内容</a:t>
              </a:r>
            </a:p>
          </p:txBody>
        </p:sp>
      </p:grpSp>
      <p:sp>
        <p:nvSpPr>
          <p:cNvPr id="14377" name="直接连接符 45"/>
          <p:cNvSpPr/>
          <p:nvPr/>
        </p:nvSpPr>
        <p:spPr>
          <a:xfrm>
            <a:off x="1897063" y="2926715"/>
            <a:ext cx="2449512" cy="1588"/>
          </a:xfrm>
          <a:prstGeom prst="line">
            <a:avLst/>
          </a:prstGeom>
          <a:ln w="6350" cap="flat" cmpd="sng">
            <a:solidFill>
              <a:srgbClr val="4C2F12"/>
            </a:solidFill>
            <a:prstDash val="solid"/>
            <a:miter/>
            <a:headEnd type="none" w="med" len="med"/>
            <a:tailEnd type="none" w="med" len="med"/>
          </a:ln>
        </p:spPr>
        <p:txBody>
          <a:bodyPr/>
          <a:lstStyle/>
          <a:p>
            <a:endParaRPr lang="zh-CN" altLang="en-US"/>
          </a:p>
        </p:txBody>
      </p:sp>
      <p:sp>
        <p:nvSpPr>
          <p:cNvPr id="14378" name="直接连接符 46"/>
          <p:cNvSpPr/>
          <p:nvPr/>
        </p:nvSpPr>
        <p:spPr>
          <a:xfrm>
            <a:off x="1897063" y="5866765"/>
            <a:ext cx="2449512" cy="1588"/>
          </a:xfrm>
          <a:prstGeom prst="line">
            <a:avLst/>
          </a:prstGeom>
          <a:ln w="6350" cap="flat" cmpd="sng">
            <a:solidFill>
              <a:srgbClr val="4C2F12"/>
            </a:solidFill>
            <a:prstDash val="solid"/>
            <a:miter/>
            <a:headEnd type="none" w="med" len="med"/>
            <a:tailEnd type="none" w="med" len="med"/>
          </a:ln>
        </p:spPr>
        <p:txBody>
          <a:bodyPr/>
          <a:lstStyle/>
          <a:p>
            <a:endParaRPr lang="zh-CN" altLang="en-US"/>
          </a:p>
        </p:txBody>
      </p:sp>
      <p:sp>
        <p:nvSpPr>
          <p:cNvPr id="14379" name="直接连接符 47"/>
          <p:cNvSpPr/>
          <p:nvPr/>
        </p:nvSpPr>
        <p:spPr>
          <a:xfrm>
            <a:off x="7625080" y="5866765"/>
            <a:ext cx="2449513" cy="1588"/>
          </a:xfrm>
          <a:prstGeom prst="line">
            <a:avLst/>
          </a:prstGeom>
          <a:ln w="6350" cap="flat" cmpd="sng">
            <a:solidFill>
              <a:srgbClr val="4C2F12"/>
            </a:solidFill>
            <a:prstDash val="solid"/>
            <a:miter/>
            <a:headEnd type="none" w="med" len="med"/>
            <a:tailEnd type="none" w="med" len="med"/>
          </a:ln>
        </p:spPr>
        <p:txBody>
          <a:bodyPr/>
          <a:lstStyle/>
          <a:p>
            <a:endParaRPr lang="zh-CN" altLang="en-US"/>
          </a:p>
        </p:txBody>
      </p:sp>
      <p:sp>
        <p:nvSpPr>
          <p:cNvPr id="14380" name="直接连接符 48"/>
          <p:cNvSpPr/>
          <p:nvPr/>
        </p:nvSpPr>
        <p:spPr>
          <a:xfrm>
            <a:off x="7625080" y="2926715"/>
            <a:ext cx="2449513" cy="1588"/>
          </a:xfrm>
          <a:prstGeom prst="line">
            <a:avLst/>
          </a:prstGeom>
          <a:ln w="6350" cap="flat" cmpd="sng">
            <a:solidFill>
              <a:srgbClr val="4C2F12"/>
            </a:solidFill>
            <a:prstDash val="solid"/>
            <a:miter/>
            <a:headEnd type="none" w="med" len="med"/>
            <a:tailEnd type="none" w="med" len="med"/>
          </a:ln>
        </p:spPr>
        <p:txBody>
          <a:bodyPr/>
          <a:lstStyle/>
          <a:p>
            <a:endParaRPr lang="zh-CN" altLang="en-US"/>
          </a:p>
        </p:txBody>
      </p:sp>
      <p:pic>
        <p:nvPicPr>
          <p:cNvPr id="4" name="图片 3" descr="G:\2-PPT\5-图片库\6-图片素材\13-节日\感恩节\高清下载\360截图20161103205617015.jpg360截图20161103205617015"/>
          <p:cNvPicPr>
            <a:picLocks noChangeAspect="1"/>
          </p:cNvPicPr>
          <p:nvPr/>
        </p:nvPicPr>
        <p:blipFill>
          <a:blip r:embed="rId5"/>
          <a:srcRect/>
          <a:stretch>
            <a:fillRect/>
          </a:stretch>
        </p:blipFill>
        <p:spPr>
          <a:xfrm>
            <a:off x="4335780" y="2926715"/>
            <a:ext cx="3275330" cy="260667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432435" y="199390"/>
            <a:ext cx="3028950" cy="755650"/>
            <a:chOff x="604" y="314"/>
            <a:chExt cx="4770" cy="1190"/>
          </a:xfrm>
        </p:grpSpPr>
        <p:sp>
          <p:nvSpPr>
            <p:cNvPr id="6" name="Freeform 5"/>
            <p:cNvSpPr/>
            <p:nvPr/>
          </p:nvSpPr>
          <p:spPr bwMode="auto">
            <a:xfrm>
              <a:off x="604" y="480"/>
              <a:ext cx="4770" cy="1025"/>
            </a:xfrm>
            <a:custGeom>
              <a:avLst/>
              <a:gdLst>
                <a:gd name="T0" fmla="*/ 1910 w 1910"/>
                <a:gd name="T1" fmla="*/ 386 h 386"/>
                <a:gd name="T2" fmla="*/ 0 w 1910"/>
                <a:gd name="T3" fmla="*/ 386 h 386"/>
                <a:gd name="T4" fmla="*/ 80 w 1910"/>
                <a:gd name="T5" fmla="*/ 193 h 386"/>
                <a:gd name="T6" fmla="*/ 0 w 1910"/>
                <a:gd name="T7" fmla="*/ 0 h 386"/>
                <a:gd name="T8" fmla="*/ 1910 w 1910"/>
                <a:gd name="T9" fmla="*/ 0 h 386"/>
                <a:gd name="T10" fmla="*/ 1832 w 1910"/>
                <a:gd name="T11" fmla="*/ 193 h 386"/>
                <a:gd name="T12" fmla="*/ 1910 w 1910"/>
                <a:gd name="T13" fmla="*/ 386 h 386"/>
              </a:gdLst>
              <a:ahLst/>
              <a:cxnLst>
                <a:cxn ang="0">
                  <a:pos x="T0" y="T1"/>
                </a:cxn>
                <a:cxn ang="0">
                  <a:pos x="T2" y="T3"/>
                </a:cxn>
                <a:cxn ang="0">
                  <a:pos x="T4" y="T5"/>
                </a:cxn>
                <a:cxn ang="0">
                  <a:pos x="T6" y="T7"/>
                </a:cxn>
                <a:cxn ang="0">
                  <a:pos x="T8" y="T9"/>
                </a:cxn>
                <a:cxn ang="0">
                  <a:pos x="T10" y="T11"/>
                </a:cxn>
                <a:cxn ang="0">
                  <a:pos x="T12" y="T13"/>
                </a:cxn>
              </a:cxnLst>
              <a:rect l="0" t="0" r="r" b="b"/>
              <a:pathLst>
                <a:path w="1910" h="386">
                  <a:moveTo>
                    <a:pt x="1910" y="386"/>
                  </a:moveTo>
                  <a:lnTo>
                    <a:pt x="0" y="386"/>
                  </a:lnTo>
                  <a:lnTo>
                    <a:pt x="80" y="193"/>
                  </a:lnTo>
                  <a:lnTo>
                    <a:pt x="0" y="0"/>
                  </a:lnTo>
                  <a:lnTo>
                    <a:pt x="1910" y="0"/>
                  </a:lnTo>
                  <a:lnTo>
                    <a:pt x="1832" y="193"/>
                  </a:lnTo>
                  <a:lnTo>
                    <a:pt x="1910" y="386"/>
                  </a:lnTo>
                  <a:close/>
                </a:path>
              </a:pathLst>
            </a:custGeom>
            <a:solidFill>
              <a:srgbClr val="4C2F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ea typeface="宋体" panose="02010600030101010101" pitchFamily="2" charset="-122"/>
              </a:endParaRPr>
            </a:p>
          </p:txBody>
        </p:sp>
        <p:sp>
          <p:nvSpPr>
            <p:cNvPr id="14" name="TextBox 4"/>
            <p:cNvSpPr txBox="1">
              <a:spLocks noChangeArrowheads="1"/>
            </p:cNvSpPr>
            <p:nvPr/>
          </p:nvSpPr>
          <p:spPr bwMode="auto">
            <a:xfrm>
              <a:off x="833" y="314"/>
              <a:ext cx="4311" cy="1161"/>
            </a:xfrm>
            <a:prstGeom prst="rect">
              <a:avLst/>
            </a:prstGeom>
            <a:no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800" dirty="0">
                  <a:solidFill>
                    <a:schemeClr val="bg1"/>
                  </a:solidFill>
                  <a:latin typeface="阿里巴巴普惠体 M" panose="00020600040101010101" charset="-122"/>
                  <a:ea typeface="阿里巴巴普惠体 M" panose="00020600040101010101" charset="-122"/>
                </a:rPr>
                <a:t>点击添加标题</a:t>
              </a:r>
            </a:p>
          </p:txBody>
        </p:sp>
      </p:grpSp>
      <p:grpSp>
        <p:nvGrpSpPr>
          <p:cNvPr id="23581" name="组合 84"/>
          <p:cNvGrpSpPr/>
          <p:nvPr/>
        </p:nvGrpSpPr>
        <p:grpSpPr>
          <a:xfrm>
            <a:off x="935038" y="1976755"/>
            <a:ext cx="2671762" cy="2717800"/>
            <a:chOff x="0" y="0"/>
            <a:chExt cx="2671200" cy="2718302"/>
          </a:xfrm>
        </p:grpSpPr>
        <p:sp>
          <p:nvSpPr>
            <p:cNvPr id="23582" name="对角圆角矩形 85"/>
            <p:cNvSpPr/>
            <p:nvPr/>
          </p:nvSpPr>
          <p:spPr>
            <a:xfrm>
              <a:off x="948" y="0"/>
              <a:ext cx="2669305" cy="2718302"/>
            </a:xfrm>
            <a:custGeom>
              <a:avLst/>
              <a:gdLst>
                <a:gd name="txL" fmla="*/ 0 w 2669305"/>
                <a:gd name="txT" fmla="*/ 0 h 2718302"/>
                <a:gd name="txR" fmla="*/ 2669305 w 2669305"/>
                <a:gd name="txB" fmla="*/ 2718302 h 2718302"/>
              </a:gdLst>
              <a:ahLst/>
              <a:cxnLst/>
              <a:rect l="txL" t="txT" r="txR" b="txB"/>
              <a:pathLst>
                <a:path w="2669305" h="2718302">
                  <a:moveTo>
                    <a:pt x="444893" y="0"/>
                  </a:moveTo>
                  <a:lnTo>
                    <a:pt x="2669305" y="0"/>
                  </a:lnTo>
                  <a:arcTo wR="0" hR="0" stAng="-16200000" swAng="0"/>
                  <a:lnTo>
                    <a:pt x="2669305" y="2273408"/>
                  </a:lnTo>
                  <a:arcTo wR="444893" hR="444893" stAng="0" swAng="5400000"/>
                  <a:lnTo>
                    <a:pt x="0" y="2718302"/>
                  </a:lnTo>
                  <a:arcTo wR="0" hR="0" stAng="-16200000" swAng="0"/>
                  <a:lnTo>
                    <a:pt x="0" y="444893"/>
                  </a:lnTo>
                  <a:arcTo wR="444893" hR="444893" stAng="-10800000" swAng="5400000"/>
                  <a:close/>
                </a:path>
              </a:pathLst>
            </a:custGeom>
            <a:solidFill>
              <a:srgbClr val="4C2F12"/>
            </a:solidFill>
            <a:ln w="9525">
              <a:noFill/>
            </a:ln>
          </p:spPr>
          <p:txBody>
            <a:bodyPr anchor="ctr"/>
            <a:lstStyle/>
            <a:p>
              <a:pPr algn="ctr"/>
              <a:endParaRPr>
                <a:solidFill>
                  <a:schemeClr val="bg1"/>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23583" name="矩形 86"/>
            <p:cNvSpPr/>
            <p:nvPr/>
          </p:nvSpPr>
          <p:spPr>
            <a:xfrm>
              <a:off x="0" y="433592"/>
              <a:ext cx="2671200" cy="751825"/>
            </a:xfrm>
            <a:prstGeom prst="rect">
              <a:avLst/>
            </a:prstGeom>
            <a:solidFill>
              <a:srgbClr val="EC541C"/>
            </a:solidFill>
            <a:ln w="9525">
              <a:noFill/>
            </a:ln>
          </p:spPr>
          <p:txBody>
            <a:bodyPr anchor="ctr"/>
            <a:lstStyle/>
            <a:p>
              <a:pPr algn="ctr"/>
              <a:endParaRPr>
                <a:solidFill>
                  <a:schemeClr val="bg1"/>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23584" name="文本框 87"/>
            <p:cNvSpPr/>
            <p:nvPr/>
          </p:nvSpPr>
          <p:spPr>
            <a:xfrm>
              <a:off x="171255" y="624838"/>
              <a:ext cx="2328691" cy="400110"/>
            </a:xfrm>
            <a:prstGeom prst="rect">
              <a:avLst/>
            </a:prstGeom>
            <a:noFill/>
            <a:ln w="9525">
              <a:noFill/>
            </a:ln>
          </p:spPr>
          <p:txBody>
            <a:bodyPr wrap="square">
              <a:spAutoFit/>
            </a:bodyPr>
            <a:lstStyle/>
            <a:p>
              <a:pPr algn="ctr"/>
              <a:r>
                <a:rPr lang="zh-CN" altLang="en-US" sz="2000" dirty="0">
                  <a:solidFill>
                    <a:schemeClr val="bg1"/>
                  </a:solidFill>
                  <a:latin typeface="阿里巴巴普惠体 R" panose="00020600040101010101" charset="-122"/>
                  <a:ea typeface="阿里巴巴普惠体 R" panose="00020600040101010101" charset="-122"/>
                  <a:sym typeface="微软雅黑" panose="020B0503020204020204" charset="-122"/>
                </a:rPr>
                <a:t>点击输入标题</a:t>
              </a:r>
            </a:p>
          </p:txBody>
        </p:sp>
        <p:sp>
          <p:nvSpPr>
            <p:cNvPr id="23585" name="文本框 88"/>
            <p:cNvSpPr/>
            <p:nvPr/>
          </p:nvSpPr>
          <p:spPr>
            <a:xfrm>
              <a:off x="171255" y="1345054"/>
              <a:ext cx="2328691" cy="1200329"/>
            </a:xfrm>
            <a:prstGeom prst="rect">
              <a:avLst/>
            </a:prstGeom>
            <a:noFill/>
            <a:ln w="9525">
              <a:noFill/>
            </a:ln>
          </p:spPr>
          <p:txBody>
            <a:bodyPr wrap="square">
              <a:spAutoFit/>
            </a:bodyPr>
            <a:lstStyle/>
            <a:p>
              <a:pPr algn="just"/>
              <a:r>
                <a:rPr lang="zh-CN" altLang="en-US" dirty="0">
                  <a:solidFill>
                    <a:schemeClr val="bg1"/>
                  </a:solidFill>
                  <a:latin typeface="阿里巴巴普惠体 R" panose="00020600040101010101" charset="-122"/>
                  <a:ea typeface="阿里巴巴普惠体 R" panose="00020600040101010101" charset="-122"/>
                  <a:sym typeface="微软雅黑" panose="020B0503020204020204" charset="-122"/>
                </a:rPr>
                <a:t>请在此输入您的文字内容请在此输入您的文字内容请在此输入您的文字内容</a:t>
              </a:r>
            </a:p>
          </p:txBody>
        </p:sp>
      </p:grpSp>
      <p:grpSp>
        <p:nvGrpSpPr>
          <p:cNvPr id="3" name="组合 84"/>
          <p:cNvGrpSpPr/>
          <p:nvPr/>
        </p:nvGrpSpPr>
        <p:grpSpPr>
          <a:xfrm>
            <a:off x="4760595" y="1976755"/>
            <a:ext cx="2671445" cy="2717800"/>
            <a:chOff x="0" y="0"/>
            <a:chExt cx="2671200" cy="2718302"/>
          </a:xfrm>
        </p:grpSpPr>
        <p:sp>
          <p:nvSpPr>
            <p:cNvPr id="4" name="对角圆角矩形 85"/>
            <p:cNvSpPr/>
            <p:nvPr/>
          </p:nvSpPr>
          <p:spPr>
            <a:xfrm>
              <a:off x="948" y="0"/>
              <a:ext cx="2669305" cy="2718302"/>
            </a:xfrm>
            <a:custGeom>
              <a:avLst/>
              <a:gdLst>
                <a:gd name="txL" fmla="*/ 0 w 2669305"/>
                <a:gd name="txT" fmla="*/ 0 h 2718302"/>
                <a:gd name="txR" fmla="*/ 2669305 w 2669305"/>
                <a:gd name="txB" fmla="*/ 2718302 h 2718302"/>
              </a:gdLst>
              <a:ahLst/>
              <a:cxnLst/>
              <a:rect l="txL" t="txT" r="txR" b="txB"/>
              <a:pathLst>
                <a:path w="2669305" h="2718302">
                  <a:moveTo>
                    <a:pt x="444893" y="0"/>
                  </a:moveTo>
                  <a:lnTo>
                    <a:pt x="2669305" y="0"/>
                  </a:lnTo>
                  <a:arcTo wR="0" hR="0" stAng="-16200000" swAng="0"/>
                  <a:lnTo>
                    <a:pt x="2669305" y="2273408"/>
                  </a:lnTo>
                  <a:arcTo wR="444893" hR="444893" stAng="0" swAng="5400000"/>
                  <a:lnTo>
                    <a:pt x="0" y="2718302"/>
                  </a:lnTo>
                  <a:arcTo wR="0" hR="0" stAng="-16200000" swAng="0"/>
                  <a:lnTo>
                    <a:pt x="0" y="444893"/>
                  </a:lnTo>
                  <a:arcTo wR="444893" hR="444893" stAng="-10800000" swAng="5400000"/>
                  <a:close/>
                </a:path>
              </a:pathLst>
            </a:custGeom>
            <a:solidFill>
              <a:srgbClr val="4C2F12"/>
            </a:solidFill>
            <a:ln w="9525">
              <a:noFill/>
            </a:ln>
          </p:spPr>
          <p:txBody>
            <a:bodyPr anchor="ctr"/>
            <a:lstStyle/>
            <a:p>
              <a:pPr algn="ctr"/>
              <a:endParaRPr>
                <a:solidFill>
                  <a:schemeClr val="bg1"/>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5" name="矩形 86"/>
            <p:cNvSpPr/>
            <p:nvPr/>
          </p:nvSpPr>
          <p:spPr>
            <a:xfrm>
              <a:off x="0" y="433592"/>
              <a:ext cx="2671200" cy="751825"/>
            </a:xfrm>
            <a:prstGeom prst="rect">
              <a:avLst/>
            </a:prstGeom>
            <a:solidFill>
              <a:srgbClr val="EC541C"/>
            </a:solidFill>
            <a:ln w="9525">
              <a:noFill/>
            </a:ln>
          </p:spPr>
          <p:txBody>
            <a:bodyPr anchor="ctr"/>
            <a:lstStyle/>
            <a:p>
              <a:pPr algn="ctr"/>
              <a:endParaRPr>
                <a:solidFill>
                  <a:schemeClr val="bg1"/>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7" name="文本框 87"/>
            <p:cNvSpPr/>
            <p:nvPr/>
          </p:nvSpPr>
          <p:spPr>
            <a:xfrm>
              <a:off x="171255" y="624838"/>
              <a:ext cx="2328691" cy="400110"/>
            </a:xfrm>
            <a:prstGeom prst="rect">
              <a:avLst/>
            </a:prstGeom>
            <a:noFill/>
            <a:ln w="9525">
              <a:noFill/>
            </a:ln>
          </p:spPr>
          <p:txBody>
            <a:bodyPr wrap="square">
              <a:spAutoFit/>
            </a:bodyPr>
            <a:lstStyle/>
            <a:p>
              <a:pPr algn="ctr"/>
              <a:r>
                <a:rPr lang="zh-CN" altLang="en-US" sz="2000" dirty="0">
                  <a:solidFill>
                    <a:schemeClr val="bg1"/>
                  </a:solidFill>
                  <a:latin typeface="阿里巴巴普惠体 R" panose="00020600040101010101" charset="-122"/>
                  <a:ea typeface="阿里巴巴普惠体 R" panose="00020600040101010101" charset="-122"/>
                  <a:sym typeface="微软雅黑" panose="020B0503020204020204" charset="-122"/>
                </a:rPr>
                <a:t>点击输入标题</a:t>
              </a:r>
            </a:p>
          </p:txBody>
        </p:sp>
        <p:sp>
          <p:nvSpPr>
            <p:cNvPr id="8" name="文本框 88"/>
            <p:cNvSpPr/>
            <p:nvPr/>
          </p:nvSpPr>
          <p:spPr>
            <a:xfrm>
              <a:off x="171255" y="1345054"/>
              <a:ext cx="2328691" cy="1200329"/>
            </a:xfrm>
            <a:prstGeom prst="rect">
              <a:avLst/>
            </a:prstGeom>
            <a:noFill/>
            <a:ln w="9525">
              <a:noFill/>
            </a:ln>
          </p:spPr>
          <p:txBody>
            <a:bodyPr wrap="square">
              <a:spAutoFit/>
            </a:bodyPr>
            <a:lstStyle/>
            <a:p>
              <a:pPr algn="just"/>
              <a:r>
                <a:rPr lang="zh-CN" altLang="en-US" dirty="0">
                  <a:solidFill>
                    <a:schemeClr val="bg1"/>
                  </a:solidFill>
                  <a:latin typeface="阿里巴巴普惠体 R" panose="00020600040101010101" charset="-122"/>
                  <a:ea typeface="阿里巴巴普惠体 R" panose="00020600040101010101" charset="-122"/>
                  <a:sym typeface="微软雅黑" panose="020B0503020204020204" charset="-122"/>
                </a:rPr>
                <a:t>请在此输入您的文字内容请在此输入您的文字内容请在此输入您的文字内容</a:t>
              </a:r>
            </a:p>
          </p:txBody>
        </p:sp>
      </p:grpSp>
      <p:grpSp>
        <p:nvGrpSpPr>
          <p:cNvPr id="9" name="组合 84"/>
          <p:cNvGrpSpPr/>
          <p:nvPr/>
        </p:nvGrpSpPr>
        <p:grpSpPr>
          <a:xfrm>
            <a:off x="8585835" y="1976755"/>
            <a:ext cx="2671445" cy="2717800"/>
            <a:chOff x="0" y="0"/>
            <a:chExt cx="2671200" cy="2718302"/>
          </a:xfrm>
        </p:grpSpPr>
        <p:sp>
          <p:nvSpPr>
            <p:cNvPr id="10" name="对角圆角矩形 85"/>
            <p:cNvSpPr/>
            <p:nvPr/>
          </p:nvSpPr>
          <p:spPr>
            <a:xfrm>
              <a:off x="948" y="0"/>
              <a:ext cx="2669305" cy="2718302"/>
            </a:xfrm>
            <a:custGeom>
              <a:avLst/>
              <a:gdLst>
                <a:gd name="txL" fmla="*/ 0 w 2669305"/>
                <a:gd name="txT" fmla="*/ 0 h 2718302"/>
                <a:gd name="txR" fmla="*/ 2669305 w 2669305"/>
                <a:gd name="txB" fmla="*/ 2718302 h 2718302"/>
              </a:gdLst>
              <a:ahLst/>
              <a:cxnLst/>
              <a:rect l="txL" t="txT" r="txR" b="txB"/>
              <a:pathLst>
                <a:path w="2669305" h="2718302">
                  <a:moveTo>
                    <a:pt x="444893" y="0"/>
                  </a:moveTo>
                  <a:lnTo>
                    <a:pt x="2669305" y="0"/>
                  </a:lnTo>
                  <a:arcTo wR="0" hR="0" stAng="-16200000" swAng="0"/>
                  <a:lnTo>
                    <a:pt x="2669305" y="2273408"/>
                  </a:lnTo>
                  <a:arcTo wR="444893" hR="444893" stAng="0" swAng="5400000"/>
                  <a:lnTo>
                    <a:pt x="0" y="2718302"/>
                  </a:lnTo>
                  <a:arcTo wR="0" hR="0" stAng="-16200000" swAng="0"/>
                  <a:lnTo>
                    <a:pt x="0" y="444893"/>
                  </a:lnTo>
                  <a:arcTo wR="444893" hR="444893" stAng="-10800000" swAng="5400000"/>
                  <a:close/>
                </a:path>
              </a:pathLst>
            </a:custGeom>
            <a:solidFill>
              <a:srgbClr val="4C2F12"/>
            </a:solidFill>
            <a:ln w="9525">
              <a:noFill/>
            </a:ln>
          </p:spPr>
          <p:txBody>
            <a:bodyPr anchor="ctr"/>
            <a:lstStyle/>
            <a:p>
              <a:pPr algn="ctr"/>
              <a:endParaRPr>
                <a:solidFill>
                  <a:schemeClr val="bg1"/>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11" name="矩形 86"/>
            <p:cNvSpPr/>
            <p:nvPr/>
          </p:nvSpPr>
          <p:spPr>
            <a:xfrm>
              <a:off x="0" y="433592"/>
              <a:ext cx="2671200" cy="751825"/>
            </a:xfrm>
            <a:prstGeom prst="rect">
              <a:avLst/>
            </a:prstGeom>
            <a:solidFill>
              <a:srgbClr val="EC541C"/>
            </a:solidFill>
            <a:ln w="9525">
              <a:noFill/>
            </a:ln>
          </p:spPr>
          <p:txBody>
            <a:bodyPr anchor="ctr"/>
            <a:lstStyle/>
            <a:p>
              <a:pPr algn="ctr"/>
              <a:endParaRPr>
                <a:solidFill>
                  <a:schemeClr val="bg1"/>
                </a:solidFill>
                <a:latin typeface="阿里巴巴普惠体 R" panose="00020600040101010101" charset="-122"/>
                <a:ea typeface="阿里巴巴普惠体 R" panose="00020600040101010101" charset="-122"/>
                <a:sym typeface="宋体" panose="02010600030101010101" pitchFamily="2" charset="-122"/>
              </a:endParaRPr>
            </a:p>
          </p:txBody>
        </p:sp>
        <p:sp>
          <p:nvSpPr>
            <p:cNvPr id="12" name="文本框 87"/>
            <p:cNvSpPr/>
            <p:nvPr/>
          </p:nvSpPr>
          <p:spPr>
            <a:xfrm>
              <a:off x="171255" y="624838"/>
              <a:ext cx="2328691" cy="400110"/>
            </a:xfrm>
            <a:prstGeom prst="rect">
              <a:avLst/>
            </a:prstGeom>
            <a:noFill/>
            <a:ln w="9525">
              <a:noFill/>
            </a:ln>
          </p:spPr>
          <p:txBody>
            <a:bodyPr wrap="square">
              <a:spAutoFit/>
            </a:bodyPr>
            <a:lstStyle/>
            <a:p>
              <a:pPr algn="ctr"/>
              <a:r>
                <a:rPr lang="zh-CN" altLang="en-US" sz="2000" dirty="0">
                  <a:solidFill>
                    <a:schemeClr val="bg1"/>
                  </a:solidFill>
                  <a:latin typeface="阿里巴巴普惠体 R" panose="00020600040101010101" charset="-122"/>
                  <a:ea typeface="阿里巴巴普惠体 R" panose="00020600040101010101" charset="-122"/>
                  <a:sym typeface="微软雅黑" panose="020B0503020204020204" charset="-122"/>
                </a:rPr>
                <a:t>点击输入标题</a:t>
              </a:r>
            </a:p>
          </p:txBody>
        </p:sp>
        <p:sp>
          <p:nvSpPr>
            <p:cNvPr id="13" name="文本框 88"/>
            <p:cNvSpPr/>
            <p:nvPr/>
          </p:nvSpPr>
          <p:spPr>
            <a:xfrm>
              <a:off x="171255" y="1345054"/>
              <a:ext cx="2328691" cy="1200329"/>
            </a:xfrm>
            <a:prstGeom prst="rect">
              <a:avLst/>
            </a:prstGeom>
            <a:noFill/>
            <a:ln w="9525">
              <a:noFill/>
            </a:ln>
          </p:spPr>
          <p:txBody>
            <a:bodyPr wrap="square">
              <a:spAutoFit/>
            </a:bodyPr>
            <a:lstStyle/>
            <a:p>
              <a:pPr algn="just"/>
              <a:r>
                <a:rPr lang="zh-CN" altLang="en-US" dirty="0">
                  <a:solidFill>
                    <a:schemeClr val="bg1"/>
                  </a:solidFill>
                  <a:latin typeface="阿里巴巴普惠体 R" panose="00020600040101010101" charset="-122"/>
                  <a:ea typeface="阿里巴巴普惠体 R" panose="00020600040101010101" charset="-122"/>
                  <a:sym typeface="微软雅黑" panose="020B0503020204020204" charset="-122"/>
                </a:rPr>
                <a:t>请在此输入您的文字内容请在此输入您的文字内容请在此输入您的文字内容</a:t>
              </a:r>
            </a:p>
          </p:txBody>
        </p:sp>
      </p:grpSp>
      <p:sp>
        <p:nvSpPr>
          <p:cNvPr id="23596" name="矩形 99"/>
          <p:cNvSpPr/>
          <p:nvPr/>
        </p:nvSpPr>
        <p:spPr>
          <a:xfrm>
            <a:off x="613410" y="5283835"/>
            <a:ext cx="10966450" cy="939800"/>
          </a:xfrm>
          <a:prstGeom prst="rect">
            <a:avLst/>
          </a:prstGeom>
          <a:solidFill>
            <a:srgbClr val="2B2C27">
              <a:alpha val="64999"/>
            </a:srgbClr>
          </a:solidFill>
          <a:ln w="9525">
            <a:noFill/>
          </a:ln>
        </p:spPr>
        <p:txBody>
          <a:bodyPr anchor="ctr"/>
          <a:lstStyle/>
          <a:p>
            <a:pPr algn="just"/>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23597" name="组合 100"/>
          <p:cNvGrpSpPr/>
          <p:nvPr/>
        </p:nvGrpSpPr>
        <p:grpSpPr>
          <a:xfrm>
            <a:off x="732473" y="5463223"/>
            <a:ext cx="1204912" cy="581025"/>
            <a:chOff x="0" y="0"/>
            <a:chExt cx="1204674" cy="580938"/>
          </a:xfrm>
        </p:grpSpPr>
        <p:grpSp>
          <p:nvGrpSpPr>
            <p:cNvPr id="23598" name="组合 101"/>
            <p:cNvGrpSpPr/>
            <p:nvPr/>
          </p:nvGrpSpPr>
          <p:grpSpPr>
            <a:xfrm>
              <a:off x="0" y="0"/>
              <a:ext cx="1204674" cy="580938"/>
              <a:chOff x="0" y="0"/>
              <a:chExt cx="1204674" cy="580938"/>
            </a:xfrm>
          </p:grpSpPr>
          <p:sp>
            <p:nvSpPr>
              <p:cNvPr id="23599" name="矩形 103"/>
              <p:cNvSpPr/>
              <p:nvPr/>
            </p:nvSpPr>
            <p:spPr>
              <a:xfrm>
                <a:off x="0" y="190652"/>
                <a:ext cx="1204674" cy="390286"/>
              </a:xfrm>
              <a:prstGeom prst="rect">
                <a:avLst/>
              </a:prstGeom>
              <a:solidFill>
                <a:srgbClr val="000C00"/>
              </a:solidFill>
              <a:ln w="9525">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600" name="矩形 104"/>
              <p:cNvSpPr/>
              <p:nvPr/>
            </p:nvSpPr>
            <p:spPr>
              <a:xfrm>
                <a:off x="62587" y="0"/>
                <a:ext cx="1079500" cy="504056"/>
              </a:xfrm>
              <a:prstGeom prst="rect">
                <a:avLst/>
              </a:prstGeom>
              <a:solidFill>
                <a:srgbClr val="4C2F12"/>
              </a:solidFill>
              <a:ln w="9525">
                <a:noFill/>
              </a:ln>
            </p:spPr>
            <p:txBody>
              <a:bodyPr anchor="ctr"/>
              <a:lstStyle/>
              <a:p>
                <a:pPr algn="ctr"/>
                <a:endParaRPr>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3601" name="文本框 102"/>
            <p:cNvSpPr/>
            <p:nvPr/>
          </p:nvSpPr>
          <p:spPr>
            <a:xfrm>
              <a:off x="126636" y="53243"/>
              <a:ext cx="950991" cy="398720"/>
            </a:xfrm>
            <a:prstGeom prst="rect">
              <a:avLst/>
            </a:prstGeom>
            <a:noFill/>
            <a:ln w="9525">
              <a:noFill/>
            </a:ln>
          </p:spPr>
          <p:txBody>
            <a:bodyPr wrap="square">
              <a:spAutoFit/>
            </a:bodyPr>
            <a:lstStyle/>
            <a:p>
              <a:pPr algn="ctr"/>
              <a:r>
                <a:rPr lang="zh-CN" altLang="en-US" sz="2000" dirty="0">
                  <a:solidFill>
                    <a:schemeClr val="bg1"/>
                  </a:solidFill>
                  <a:latin typeface="阿里巴巴普惠体 R" panose="00020600040101010101" charset="-122"/>
                  <a:ea typeface="阿里巴巴普惠体 R" panose="00020600040101010101" charset="-122"/>
                  <a:sym typeface="微软雅黑" panose="020B0503020204020204" charset="-122"/>
                </a:rPr>
                <a:t>总结</a:t>
              </a:r>
            </a:p>
          </p:txBody>
        </p:sp>
      </p:grpSp>
      <p:sp>
        <p:nvSpPr>
          <p:cNvPr id="23602" name="矩形 105"/>
          <p:cNvSpPr/>
          <p:nvPr/>
        </p:nvSpPr>
        <p:spPr>
          <a:xfrm>
            <a:off x="2053273" y="5426710"/>
            <a:ext cx="9474200" cy="645160"/>
          </a:xfrm>
          <a:prstGeom prst="rect">
            <a:avLst/>
          </a:prstGeom>
          <a:noFill/>
          <a:ln w="9525">
            <a:noFill/>
          </a:ln>
        </p:spPr>
        <p:txBody>
          <a:bodyPr wrap="square">
            <a:spAutoFit/>
          </a:bodyPr>
          <a:lstStyle/>
          <a:p>
            <a:pPr algn="just"/>
            <a:r>
              <a:rPr lang="zh-CN" altLang="en-US" sz="1600" dirty="0">
                <a:solidFill>
                  <a:schemeClr val="bg1"/>
                </a:solidFill>
                <a:latin typeface="阿里巴巴普惠体 R" panose="00020600040101010101" charset="-122"/>
                <a:ea typeface="阿里巴巴普惠体 R" panose="00020600040101010101" charset="-122"/>
                <a:sym typeface="微软雅黑" panose="020B0503020204020204" charset="-122"/>
              </a:rPr>
              <a:t>请在此输入您的文字内容请在此输入您的文字内容请在此输入您的文字内容</a:t>
            </a:r>
            <a:r>
              <a:rPr lang="zh-CN" altLang="en-US" dirty="0">
                <a:solidFill>
                  <a:schemeClr val="bg1"/>
                </a:solidFill>
                <a:latin typeface="阿里巴巴普惠体 R" panose="00020600040101010101" charset="-122"/>
                <a:ea typeface="阿里巴巴普惠体 R" panose="00020600040101010101" charset="-122"/>
                <a:sym typeface="微软雅黑" panose="020B0503020204020204" charset="-122"/>
              </a:rPr>
              <a:t>请在此输入您的文字内容请在此输入您的文字内容请在此输入您的文字内容请在此输入您的文字内容请在此输入您的</a:t>
            </a:r>
            <a:endParaRPr lang="zh-CN" altLang="en-US" dirty="0">
              <a:ea typeface="宋体" panose="02010600030101010101" pitchFamily="2" charset="-122"/>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宽屏</PresentationFormat>
  <Paragraphs>156</Paragraphs>
  <Slides>19</Slides>
  <Notes>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阿里巴巴普惠体 M</vt:lpstr>
      <vt:lpstr>阿里巴巴普惠体 R</vt:lpstr>
      <vt:lpstr>宋体</vt:lpstr>
      <vt:lpstr>微软雅黑</vt:lpstr>
      <vt:lpstr>Arial</vt:lpstr>
      <vt:lpstr>Calibri</vt:lpstr>
      <vt:lpstr>Calibri Light</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www.bangongziyuan.com</cp:keywords>
  <dc:description>www.ppt818.com-提供资源下载</dc:description>
  <cp:lastModifiedBy>Windows 用户</cp:lastModifiedBy>
  <cp:revision>30</cp:revision>
  <dcterms:created xsi:type="dcterms:W3CDTF">2019-06-19T02:08:00Z</dcterms:created>
  <dcterms:modified xsi:type="dcterms:W3CDTF">2023-01-11T01:07:09Z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30F327F5F4EB4580962791B52691FF95</vt:lpwstr>
  </property>
  <property fmtid="{A09F084E-AD41-489F-8076-AA5BE3082BCA}" pid="100">
    <vt:ui4>5</vt:ui4>
  </property>
  <property fmtid="{64440492-4C8B-11D1-8B70-080036B11A03}" pid="11">
    <vt:lpwstr>www.2ppt.com-爱PPT提供资源下载</vt:lpwstr>
  </property>
</Properties>
</file>