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85" r:id="rId3"/>
    <p:sldId id="264" r:id="rId4"/>
    <p:sldId id="265" r:id="rId5"/>
    <p:sldId id="266" r:id="rId6"/>
    <p:sldId id="267" r:id="rId7"/>
    <p:sldId id="257" r:id="rId8"/>
    <p:sldId id="258" r:id="rId9"/>
    <p:sldId id="259" r:id="rId10"/>
    <p:sldId id="268" r:id="rId11"/>
    <p:sldId id="270" r:id="rId12"/>
    <p:sldId id="261" r:id="rId13"/>
    <p:sldId id="262" r:id="rId14"/>
    <p:sldId id="269" r:id="rId15"/>
    <p:sldId id="28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63" r:id="rId26"/>
    <p:sldId id="281" r:id="rId27"/>
    <p:sldId id="282" r:id="rId28"/>
    <p:sldId id="283" r:id="rId29"/>
  </p:sldIdLst>
  <p:sldSz cx="9144000" cy="5143500" type="screen16x9"/>
  <p:notesSz cx="6858000" cy="9144000"/>
  <p:custDataLst>
    <p:tags r:id="rId32"/>
  </p:custDataLst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29"/>
  </p:normalViewPr>
  <p:slideViewPr>
    <p:cSldViewPr snapToGrid="0" snapToObjects="1" showGuides="1">
      <p:cViewPr>
        <p:scale>
          <a:sx n="130" d="100"/>
          <a:sy n="130" d="100"/>
        </p:scale>
        <p:origin x="-1074" y="-3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5" Type="http://schemas.openxmlformats.org/officeDocument/2006/relationships/image" Target="../media/image1.png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9.xml"/><Relationship Id="rId4" Type="http://schemas.openxmlformats.org/officeDocument/2006/relationships/tags" Target="../tags/tag18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FCED5252-9172-FE46-9C50-D81ED6160BA4}" type="datetimeFigureOut">
              <a:rPr kumimoji="1" lang="zh-CN" altLang="en-US" smtClean="0"/>
              <a:t>2023-01-17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63658F5-CDF0-0848-84C5-E5063B3085F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FCED5252-9172-FE46-9C50-D81ED6160BA4}" type="datetimeFigureOut">
              <a:rPr kumimoji="1" lang="zh-CN" altLang="en-US" smtClean="0"/>
              <a:t>2023-01-17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3658F5-CDF0-0848-84C5-E5063B3085F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FCED5252-9172-FE46-9C50-D81ED6160BA4}" type="datetimeFigureOut">
              <a:rPr kumimoji="1" lang="zh-CN" altLang="en-US" smtClean="0"/>
              <a:t>2023-01-17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63658F5-CDF0-0848-84C5-E5063B3085F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5252-9172-FE46-9C50-D81ED6160BA4}" type="datetimeFigureOut">
              <a:rPr kumimoji="1" lang="zh-CN" altLang="en-US" smtClean="0"/>
              <a:t>2023-01-17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658F5-CDF0-0848-84C5-E5063B3085F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4.xml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2.xml"/><Relationship Id="rId5" Type="http://schemas.openxmlformats.org/officeDocument/2006/relationships/theme" Target="../theme/theme1.xml"/><Relationship Id="rId10" Type="http://schemas.openxmlformats.org/officeDocument/2006/relationships/tags" Target="../tags/tag6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7"/>
            </p:custDataLst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8"/>
            </p:custDataLst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D5252-9172-FE46-9C50-D81ED6160BA4}" type="datetimeFigureOut">
              <a:rPr kumimoji="1" lang="zh-CN" altLang="en-US" smtClean="0"/>
              <a:t>2023-01-17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9"/>
            </p:custDataLst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0"/>
            </p:custDataLst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658F5-CDF0-0848-84C5-E5063B3085F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5" Type="http://schemas.microsoft.com/office/2007/relationships/hdphoto" Target="../media/hdphoto4.wdp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.xml"/><Relationship Id="rId3" Type="http://schemas.openxmlformats.org/officeDocument/2006/relationships/tags" Target="../tags/tag50.xml"/><Relationship Id="rId7" Type="http://schemas.openxmlformats.org/officeDocument/2006/relationships/tags" Target="../tags/tag54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5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5" Type="http://schemas.openxmlformats.org/officeDocument/2006/relationships/image" Target="../media/image11.png"/><Relationship Id="rId4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5" Type="http://schemas.openxmlformats.org/officeDocument/2006/relationships/image" Target="../media/image12.png"/><Relationship Id="rId4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5" Type="http://schemas.openxmlformats.org/officeDocument/2006/relationships/image" Target="../media/image13.png"/><Relationship Id="rId4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4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72.xml"/><Relationship Id="rId1" Type="http://schemas.openxmlformats.org/officeDocument/2006/relationships/tags" Target="../tags/tag7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75.xm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7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78.xml"/><Relationship Id="rId1" Type="http://schemas.openxmlformats.org/officeDocument/2006/relationships/tags" Target="../tags/tag7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81.xml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8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85.xml"/><Relationship Id="rId2" Type="http://schemas.openxmlformats.org/officeDocument/2006/relationships/tags" Target="../tags/tag84.xml"/><Relationship Id="rId1" Type="http://schemas.openxmlformats.org/officeDocument/2006/relationships/tags" Target="../tags/tag83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87.xml"/><Relationship Id="rId4" Type="http://schemas.openxmlformats.org/officeDocument/2006/relationships/tags" Target="../tags/tag8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90.xml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4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9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94.xml"/><Relationship Id="rId2" Type="http://schemas.openxmlformats.org/officeDocument/2006/relationships/tags" Target="../tags/tag93.xml"/><Relationship Id="rId1" Type="http://schemas.openxmlformats.org/officeDocument/2006/relationships/tags" Target="../tags/tag92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96.xml"/><Relationship Id="rId4" Type="http://schemas.openxmlformats.org/officeDocument/2006/relationships/tags" Target="../tags/tag95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104.xml"/><Relationship Id="rId3" Type="http://schemas.openxmlformats.org/officeDocument/2006/relationships/tags" Target="../tags/tag99.xml"/><Relationship Id="rId7" Type="http://schemas.openxmlformats.org/officeDocument/2006/relationships/tags" Target="../tags/tag103.xml"/><Relationship Id="rId2" Type="http://schemas.openxmlformats.org/officeDocument/2006/relationships/tags" Target="../tags/tag98.xml"/><Relationship Id="rId1" Type="http://schemas.openxmlformats.org/officeDocument/2006/relationships/tags" Target="../tags/tag97.xml"/><Relationship Id="rId6" Type="http://schemas.openxmlformats.org/officeDocument/2006/relationships/tags" Target="../tags/tag102.xml"/><Relationship Id="rId5" Type="http://schemas.openxmlformats.org/officeDocument/2006/relationships/tags" Target="../tags/tag101.xml"/><Relationship Id="rId4" Type="http://schemas.openxmlformats.org/officeDocument/2006/relationships/tags" Target="../tags/tag100.xml"/><Relationship Id="rId9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06.xml"/><Relationship Id="rId1" Type="http://schemas.openxmlformats.org/officeDocument/2006/relationships/tags" Target="../tags/tag10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109.xml"/><Relationship Id="rId2" Type="http://schemas.openxmlformats.org/officeDocument/2006/relationships/tags" Target="../tags/tag108.xml"/><Relationship Id="rId1" Type="http://schemas.openxmlformats.org/officeDocument/2006/relationships/tags" Target="../tags/tag107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111.xml"/><Relationship Id="rId4" Type="http://schemas.openxmlformats.org/officeDocument/2006/relationships/tags" Target="../tags/tag110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tags" Target="../tags/tag114.xml"/><Relationship Id="rId7" Type="http://schemas.openxmlformats.org/officeDocument/2006/relationships/slideLayout" Target="../slideLayouts/slideLayout3.xml"/><Relationship Id="rId2" Type="http://schemas.openxmlformats.org/officeDocument/2006/relationships/tags" Target="../tags/tag113.xml"/><Relationship Id="rId1" Type="http://schemas.openxmlformats.org/officeDocument/2006/relationships/tags" Target="../tags/tag112.xml"/><Relationship Id="rId6" Type="http://schemas.openxmlformats.org/officeDocument/2006/relationships/tags" Target="../tags/tag117.xml"/><Relationship Id="rId5" Type="http://schemas.openxmlformats.org/officeDocument/2006/relationships/tags" Target="../tags/tag116.xml"/><Relationship Id="rId4" Type="http://schemas.openxmlformats.org/officeDocument/2006/relationships/tags" Target="../tags/tag1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25.xml"/><Relationship Id="rId1" Type="http://schemas.openxmlformats.org/officeDocument/2006/relationships/tags" Target="../tags/tag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microsoft.com/office/2007/relationships/hdphoto" Target="../media/hdphoto1.wdp"/><Relationship Id="rId5" Type="http://schemas.openxmlformats.org/officeDocument/2006/relationships/image" Target="../media/image5.png"/><Relationship Id="rId4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5" Type="http://schemas.openxmlformats.org/officeDocument/2006/relationships/image" Target="../media/image6.png"/><Relationship Id="rId4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5" Type="http://schemas.openxmlformats.org/officeDocument/2006/relationships/image" Target="../media/image7.png"/><Relationship Id="rId4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7" Type="http://schemas.microsoft.com/office/2007/relationships/hdphoto" Target="../media/hdphoto2.wdp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6" Type="http://schemas.openxmlformats.org/officeDocument/2006/relationships/image" Target="../media/image8.png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4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7" Type="http://schemas.microsoft.com/office/2007/relationships/hdphoto" Target="../media/hdphoto3.wdp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image" Target="../media/image9.png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图标&#10;&#10;描述已自动生成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email"/>
          <a:stretch>
            <a:fillRect/>
          </a:stretch>
        </p:blipFill>
        <p:spPr>
          <a:xfrm>
            <a:off x="5153347" y="252988"/>
            <a:ext cx="3406305" cy="220877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7" name="图片 6" descr="图片包含 游戏机, 黑暗, 笔记本, 夜空&#10;&#10;描述已自动生成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email"/>
          <a:srcRect/>
          <a:stretch>
            <a:fillRect/>
          </a:stretch>
        </p:blipFill>
        <p:spPr>
          <a:xfrm>
            <a:off x="774777" y="252988"/>
            <a:ext cx="3215878" cy="220877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8" name="文本框 7"/>
          <p:cNvSpPr txBox="1"/>
          <p:nvPr>
            <p:custDataLst>
              <p:tags r:id="rId3"/>
            </p:custDataLst>
          </p:nvPr>
        </p:nvSpPr>
        <p:spPr>
          <a:xfrm>
            <a:off x="607314" y="2805924"/>
            <a:ext cx="8204917" cy="120032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kumimoji="1"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Module5</a:t>
            </a:r>
            <a:r>
              <a:rPr kumimoji="1"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zh-CN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</a:t>
            </a:r>
            <a:r>
              <a:rPr kumimoji="1" lang="zh-CN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kumimoji="1"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yourself</a:t>
            </a:r>
          </a:p>
          <a:p>
            <a:pPr algn="ctr"/>
            <a:r>
              <a:rPr kumimoji="1"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Unit1</a:t>
            </a:r>
            <a:r>
              <a:rPr kumimoji="1" lang="zh-CN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We’d</a:t>
            </a:r>
            <a:r>
              <a:rPr kumimoji="1" lang="zh-CN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better</a:t>
            </a:r>
            <a:r>
              <a:rPr kumimoji="1" lang="zh-CN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</a:t>
            </a:r>
            <a:r>
              <a:rPr kumimoji="1" lang="zh-CN" alt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kumimoji="1" lang="zh-CN" alt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kumimoji="1" lang="zh-CN" alt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hospital</a:t>
            </a:r>
            <a:r>
              <a:rPr kumimoji="1"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1" lang="zh-CN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4384517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>
            <p:custDataLst>
              <p:tags r:id="rId1"/>
            </p:custDataLst>
          </p:nvPr>
        </p:nvSpPr>
        <p:spPr>
          <a:xfrm>
            <a:off x="557213" y="413467"/>
            <a:ext cx="8326040" cy="431656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kumimoji="1" lang="en-US" altLang="zh-CN" sz="3600">
                <a:latin typeface="Times New Roman" panose="02020603050405020304" pitchFamily="18" charset="0"/>
                <a:cs typeface="Times New Roman" panose="02020603050405020304" pitchFamily="18" charset="0"/>
              </a:rPr>
              <a:t>A3.</a:t>
            </a:r>
            <a:r>
              <a:rPr kumimoji="1" lang="zh-CN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600">
                <a:latin typeface="Times New Roman" panose="02020603050405020304" pitchFamily="18" charset="0"/>
                <a:cs typeface="Times New Roman" panose="02020603050405020304" pitchFamily="18" charset="0"/>
              </a:rPr>
              <a:t>Listen</a:t>
            </a:r>
            <a:r>
              <a:rPr kumimoji="1" lang="zh-CN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60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kumimoji="1" lang="zh-CN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600">
                <a:latin typeface="Times New Roman" panose="02020603050405020304" pitchFamily="18" charset="0"/>
                <a:cs typeface="Times New Roman" panose="02020603050405020304" pitchFamily="18" charset="0"/>
              </a:rPr>
              <a:t>answer</a:t>
            </a:r>
            <a:r>
              <a:rPr kumimoji="1" lang="zh-CN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60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kumimoji="1" lang="zh-CN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600">
                <a:latin typeface="Times New Roman" panose="02020603050405020304" pitchFamily="18" charset="0"/>
                <a:cs typeface="Times New Roman" panose="02020603050405020304" pitchFamily="18" charset="0"/>
              </a:rPr>
              <a:t>questions.</a:t>
            </a:r>
            <a:r>
              <a:rPr kumimoji="1" lang="zh-CN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1" lang="en-US" altLang="zh-CN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kumimoji="1"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1"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kumimoji="1"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kumimoji="1"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missing?</a:t>
            </a:r>
          </a:p>
          <a:p>
            <a:r>
              <a:rPr kumimoji="1"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kumimoji="1" lang="en-US" altLang="zh-CN" sz="3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Tony</a:t>
            </a:r>
            <a:r>
              <a:rPr kumimoji="1" lang="zh-CN" altLang="en-US" sz="3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kumimoji="1" lang="zh-CN" altLang="en-US" sz="3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 b="1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Daming</a:t>
            </a:r>
            <a:r>
              <a:rPr kumimoji="1" lang="zh-CN" altLang="en-US" sz="3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kumimoji="1"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missing.</a:t>
            </a:r>
            <a:r>
              <a:rPr kumimoji="1"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1" lang="en-US" altLang="zh-CN" sz="3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kumimoji="1"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1"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kumimoji="1"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had</a:t>
            </a:r>
            <a:r>
              <a:rPr kumimoji="1"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kumimoji="1"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accident?</a:t>
            </a:r>
          </a:p>
          <a:p>
            <a:r>
              <a:rPr kumimoji="1"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kumimoji="1" lang="en-US" altLang="zh-CN" sz="3000" b="1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Daming</a:t>
            </a:r>
            <a:r>
              <a:rPr kumimoji="1"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had</a:t>
            </a:r>
            <a:r>
              <a:rPr kumimoji="1"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kumimoji="1"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accident.</a:t>
            </a:r>
          </a:p>
          <a:p>
            <a:r>
              <a:rPr kumimoji="1"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kumimoji="1"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1"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kumimoji="1"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did</a:t>
            </a:r>
            <a:r>
              <a:rPr kumimoji="1"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kumimoji="1"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fall?</a:t>
            </a:r>
          </a:p>
          <a:p>
            <a:r>
              <a:rPr kumimoji="1"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kumimoji="1"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kumimoji="1"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fell</a:t>
            </a:r>
            <a:r>
              <a:rPr kumimoji="1"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</a:t>
            </a:r>
            <a:r>
              <a:rPr kumimoji="1" lang="zh-CN" altLang="en-US" sz="3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minutes</a:t>
            </a:r>
            <a:r>
              <a:rPr kumimoji="1" lang="zh-CN" altLang="en-US" sz="3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ago</a:t>
            </a:r>
            <a:r>
              <a:rPr kumimoji="1"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kumimoji="1"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1" lang="en-US" altLang="zh-CN" sz="3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kumimoji="1"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1"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kumimoji="1"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did</a:t>
            </a:r>
            <a:r>
              <a:rPr kumimoji="1"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Daming</a:t>
            </a:r>
            <a:r>
              <a:rPr kumimoji="1"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feel?</a:t>
            </a:r>
          </a:p>
          <a:p>
            <a:r>
              <a:rPr kumimoji="1" lang="zh-CN" altLang="en-US" sz="3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kumimoji="1" lang="en-US" altLang="zh-CN" sz="3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</a:t>
            </a:r>
            <a:r>
              <a:rPr kumimoji="1" lang="zh-CN" altLang="en-US" sz="3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</a:t>
            </a:r>
            <a:r>
              <a:rPr kumimoji="1" lang="zh-CN" altLang="en-US" sz="3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hurt</a:t>
            </a:r>
            <a:r>
              <a:rPr kumimoji="1" lang="zh-CN" altLang="en-US" sz="3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kumimoji="1"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kumimoji="1"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couldn’t</a:t>
            </a:r>
            <a:r>
              <a:rPr kumimoji="1"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see</a:t>
            </a:r>
            <a:r>
              <a:rPr kumimoji="1"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very</a:t>
            </a:r>
            <a:r>
              <a:rPr kumimoji="1"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well.</a:t>
            </a:r>
            <a:r>
              <a:rPr kumimoji="1"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7" name="图片 6" descr="卡通人物&#10;&#10;描述已自动生成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144" b="89687" l="6196" r="92609">
                        <a14:foregroundMark x1="6304" y1="19337" x2="17174" y2="24401"/>
                        <a14:foregroundMark x1="17826" y1="9761" x2="22283" y2="14549"/>
                        <a14:foregroundMark x1="87174" y1="38582" x2="92609" y2="39963"/>
                        <a14:foregroundMark x1="33804" y1="8103" x2="39022" y2="9392"/>
                        <a14:foregroundMark x1="33370" y1="8748" x2="40000" y2="4236"/>
                        <a14:foregroundMark x1="40000" y1="4236" x2="40761" y2="4144"/>
                        <a14:foregroundMark x1="39239" y1="5249" x2="45435" y2="9945"/>
                        <a14:foregroundMark x1="45435" y1="9945" x2="45870" y2="15009"/>
                        <a14:foregroundMark x1="56522" y1="12063" x2="62609" y2="12247"/>
                        <a14:foregroundMark x1="53804" y1="7735" x2="62174" y2="7735"/>
                        <a14:foregroundMark x1="62174" y1="7735" x2="63152" y2="12063"/>
                        <a14:foregroundMark x1="53261" y1="8379" x2="49783" y2="14733"/>
                        <a14:foregroundMark x1="49783" y1="14733" x2="49565" y2="17311"/>
                        <a14:foregroundMark x1="44674" y1="10405" x2="44130" y2="17680"/>
                        <a14:foregroundMark x1="44130" y1="17680" x2="44130" y2="17680"/>
                        <a14:foregroundMark x1="45217" y1="16667" x2="45217" y2="16667"/>
                        <a14:foregroundMark x1="9457" y1="85635" x2="24674" y2="74217"/>
                        <a14:foregroundMark x1="24674" y1="74217" x2="25000" y2="7412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154341" y="1080507"/>
            <a:ext cx="2728912" cy="322130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>
            <p:custDataLst>
              <p:tags r:id="rId1"/>
            </p:custDataLst>
          </p:nvPr>
        </p:nvSpPr>
        <p:spPr>
          <a:xfrm>
            <a:off x="260745" y="293832"/>
            <a:ext cx="8883255" cy="381796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lvl="0"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4100" b="1">
                <a:solidFill>
                  <a:srgbClr val="DE501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Accident report</a:t>
            </a: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Where: _________________   Who: _______</a:t>
            </a: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When: ______________________ </a:t>
            </a: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What happened: _______________________________</a:t>
            </a: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______________________________________________</a:t>
            </a: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How the person was hurt: ___________________________</a:t>
            </a: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How</a:t>
            </a:r>
            <a:r>
              <a:rPr lang="zh-CN" altLang="en-US" sz="27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7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</a:t>
            </a:r>
            <a:r>
              <a:rPr lang="zh-CN" altLang="en-US" sz="27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7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save</a:t>
            </a:r>
            <a:r>
              <a:rPr lang="zh-CN" altLang="en-US" sz="27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7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him:</a:t>
            </a:r>
            <a:r>
              <a:rPr lang="zh-CN" altLang="en-US" sz="27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7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_________________________________</a:t>
            </a:r>
          </a:p>
        </p:txBody>
      </p:sp>
      <p:sp>
        <p:nvSpPr>
          <p:cNvPr id="5" name="Text Box 3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650206" y="1073945"/>
            <a:ext cx="2668191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7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mountains</a:t>
            </a:r>
          </a:p>
        </p:txBody>
      </p:sp>
      <p:sp>
        <p:nvSpPr>
          <p:cNvPr id="6" name="Text Box 40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99381" y="1073944"/>
            <a:ext cx="1627441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700" b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Daming</a:t>
            </a:r>
            <a:endParaRPr lang="en-US" altLang="zh-CN" sz="27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4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957513" y="2047800"/>
            <a:ext cx="5539039" cy="900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7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fell over when he was running down the steps.</a:t>
            </a:r>
          </a:p>
        </p:txBody>
      </p:sp>
      <p:sp>
        <p:nvSpPr>
          <p:cNvPr id="8" name="Text Box 40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497282" y="1563052"/>
            <a:ext cx="4004919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7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zh-CN" altLang="en-US" sz="27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7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en-US" sz="27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7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minutes</a:t>
            </a:r>
            <a:r>
              <a:rPr lang="zh-CN" altLang="en-US" sz="27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7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ago</a:t>
            </a:r>
          </a:p>
        </p:txBody>
      </p:sp>
      <p:sp>
        <p:nvSpPr>
          <p:cNvPr id="9" name="Text Box 42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318398" y="3018798"/>
            <a:ext cx="5662493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7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hit his head and cut his knee.</a:t>
            </a:r>
          </a:p>
        </p:txBody>
      </p:sp>
      <p:sp>
        <p:nvSpPr>
          <p:cNvPr id="10" name="Text Box 42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079632" y="3554020"/>
            <a:ext cx="4232479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7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zh-CN" altLang="en-US" sz="27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7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zh-CN" altLang="en-US" sz="27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7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sent</a:t>
            </a:r>
            <a:r>
              <a:rPr lang="zh-CN" altLang="en-US" sz="27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7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en-US" sz="27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7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hospital.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7561" y="160237"/>
            <a:ext cx="8314554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>
                <a:latin typeface="Times New Roman" panose="02020603050405020304" pitchFamily="18" charset="0"/>
                <a:cs typeface="Times New Roman" panose="02020603050405020304" pitchFamily="18" charset="0"/>
              </a:rPr>
              <a:t>Read again and answer the questions.</a:t>
            </a:r>
            <a:endParaRPr lang="zh-CN" altLang="en-US" sz="3600">
              <a:latin typeface="Calibri" panose="020F0502020204030204" charset="0"/>
            </a:endParaRPr>
          </a:p>
        </p:txBody>
      </p:sp>
      <p:sp>
        <p:nvSpPr>
          <p:cNvPr id="5" name="矩形 9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57561" y="935361"/>
            <a:ext cx="8218884" cy="301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2880"/>
              </a:lnSpc>
            </a:pPr>
            <a:r>
              <a:rPr lang="en-US" altLang="en-US" sz="3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①</a:t>
            </a:r>
            <a:r>
              <a:rPr lang="zh-CN" altLang="en-US" sz="3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3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 did Mr. Jackson decide to go and look for</a:t>
            </a:r>
          </a:p>
          <a:p>
            <a:pPr eaLnBrk="1" hangingPunct="1">
              <a:lnSpc>
                <a:spcPts val="2880"/>
              </a:lnSpc>
            </a:pPr>
            <a:r>
              <a:rPr lang="zh-CN" altLang="en-US" sz="3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3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3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Tony and</a:t>
            </a:r>
            <a:r>
              <a:rPr lang="zh-CN" altLang="en-US" sz="3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Daming?</a:t>
            </a:r>
            <a:endParaRPr lang="en-US" altLang="en-US" sz="30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ts val="2880"/>
              </a:lnSpc>
              <a:spcBef>
                <a:spcPts val="1350"/>
              </a:spcBef>
            </a:pPr>
            <a:r>
              <a:rPr lang="en-US" altLang="en-US" sz="3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en-US" altLang="zh-CN" sz="30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ts val="2880"/>
              </a:lnSpc>
              <a:spcBef>
                <a:spcPts val="1350"/>
              </a:spcBef>
            </a:pPr>
            <a:endParaRPr lang="en-US" altLang="en-US" sz="30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ts val="2880"/>
              </a:lnSpc>
              <a:spcBef>
                <a:spcPts val="1350"/>
              </a:spcBef>
            </a:pPr>
            <a:endParaRPr lang="en-US" altLang="en-US" sz="30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ts val="2880"/>
              </a:lnSpc>
              <a:spcBef>
                <a:spcPts val="1350"/>
              </a:spcBef>
            </a:pPr>
            <a:r>
              <a:rPr lang="en-US" altLang="en-US" sz="3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② </a:t>
            </a:r>
            <a:r>
              <a:rPr lang="zh-CN" altLang="en-US" sz="3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3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happened to Daming?</a:t>
            </a:r>
          </a:p>
        </p:txBody>
      </p:sp>
      <p:sp>
        <p:nvSpPr>
          <p:cNvPr id="6" name="Text Box 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42976" y="1685567"/>
            <a:ext cx="7629139" cy="145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lang="en-US" altLang="zh-CN" sz="3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had an agreement to stick together</a:t>
            </a:r>
            <a:r>
              <a:rPr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, and it’s going to rain, so Mr. Jackson </a:t>
            </a:r>
            <a:r>
              <a:rPr lang="en-US" altLang="zh-CN" sz="3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decided to go back</a:t>
            </a:r>
            <a:r>
              <a:rPr lang="zh-CN" altLang="en-US" sz="3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look for them</a:t>
            </a:r>
            <a:r>
              <a:rPr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Text Box 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42976" y="3890016"/>
            <a:ext cx="8058149" cy="577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zh-CN" sz="300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Daming </a:t>
            </a:r>
            <a:r>
              <a:rPr lang="en-US" altLang="zh-CN" sz="3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fell over</a:t>
            </a:r>
            <a:r>
              <a:rPr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altLang="zh-CN" sz="3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hit his head and hurt his leg</a:t>
            </a:r>
            <a:r>
              <a:rPr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75385" y="567929"/>
            <a:ext cx="696515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en-US" sz="33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③ </a:t>
            </a:r>
            <a:r>
              <a:rPr lang="zh-CN" altLang="en-US" sz="33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3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did the accident happen?</a:t>
            </a:r>
            <a:endParaRPr lang="en-US" altLang="zh-CN" sz="33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96891" y="1302553"/>
            <a:ext cx="7475609" cy="1592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3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300">
                <a:latin typeface="Times New Roman" panose="02020603050405020304" pitchFamily="18" charset="0"/>
                <a:cs typeface="Times New Roman" panose="02020603050405020304" pitchFamily="18" charset="0"/>
              </a:rPr>
              <a:t>The accident happened </a:t>
            </a:r>
            <a:r>
              <a:rPr lang="en-US" altLang="zh-CN" sz="33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zh-CN" altLang="en-US" sz="33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3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en-US" sz="33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3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minutes</a:t>
            </a:r>
          </a:p>
          <a:p>
            <a:pPr eaLnBrk="1" hangingPunct="1"/>
            <a:r>
              <a:rPr lang="en-US" altLang="zh-CN" sz="33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ago</a:t>
            </a:r>
            <a:r>
              <a:rPr lang="en-US" altLang="zh-CN" sz="3300">
                <a:latin typeface="Times New Roman" panose="02020603050405020304" pitchFamily="18" charset="0"/>
                <a:cs typeface="Times New Roman" panose="02020603050405020304" pitchFamily="18" charset="0"/>
              </a:rPr>
              <a:t>./The accident happened when Daming</a:t>
            </a:r>
          </a:p>
          <a:p>
            <a:pPr eaLnBrk="1" hangingPunct="1"/>
            <a:r>
              <a:rPr lang="en-US" altLang="zh-CN" sz="3300">
                <a:latin typeface="Times New Roman" panose="02020603050405020304" pitchFamily="18" charset="0"/>
                <a:cs typeface="Times New Roman" panose="02020603050405020304" pitchFamily="18" charset="0"/>
              </a:rPr>
              <a:t> was running down the steps.</a:t>
            </a:r>
          </a:p>
        </p:txBody>
      </p:sp>
      <p:pic>
        <p:nvPicPr>
          <p:cNvPr id="7" name="图片 6" descr="图标&#10;&#10;描述已自动生成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5" cstate="email"/>
          <a:stretch>
            <a:fillRect/>
          </a:stretch>
        </p:blipFill>
        <p:spPr>
          <a:xfrm>
            <a:off x="6718697" y="3546863"/>
            <a:ext cx="1710658" cy="171065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>
            <p:custDataLst>
              <p:tags r:id="rId1"/>
            </p:custDataLst>
          </p:nvPr>
        </p:nvSpPr>
        <p:spPr>
          <a:xfrm>
            <a:off x="428625" y="364330"/>
            <a:ext cx="2207419" cy="66437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kumimoji="1"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  <a:r>
              <a:rPr kumimoji="1" lang="zh-CN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文本框 4"/>
          <p:cNvSpPr txBox="1"/>
          <p:nvPr>
            <p:custDataLst>
              <p:tags r:id="rId2"/>
            </p:custDataLst>
          </p:nvPr>
        </p:nvSpPr>
        <p:spPr>
          <a:xfrm>
            <a:off x="428625" y="1232297"/>
            <a:ext cx="7083029" cy="5309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kumimoji="1"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kumimoji="1" lang="zh-CN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kumimoji="1" lang="zh-CN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</a:t>
            </a:r>
            <a:r>
              <a:rPr kumimoji="1" lang="zh-CN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kumimoji="1" lang="zh-CN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accident?</a:t>
            </a:r>
            <a:endParaRPr kumimoji="1" lang="zh-CN" alt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图片 6" descr="图片包含 图示&#10;&#10;描述已自动生成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5" cstate="email"/>
          <a:stretch>
            <a:fillRect/>
          </a:stretch>
        </p:blipFill>
        <p:spPr>
          <a:xfrm>
            <a:off x="2239566" y="1650653"/>
            <a:ext cx="5357813" cy="3778375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图标&#10;&#10;描述已自动生成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email"/>
          <a:stretch>
            <a:fillRect/>
          </a:stretch>
        </p:blipFill>
        <p:spPr>
          <a:xfrm>
            <a:off x="5058837" y="3010189"/>
            <a:ext cx="3664985" cy="1812131"/>
          </a:xfrm>
          <a:prstGeom prst="rect">
            <a:avLst/>
          </a:prstGeom>
        </p:spPr>
      </p:pic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234200" y="321180"/>
            <a:ext cx="7921260" cy="108491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kumimoji="1" lang="en-US" altLang="zh-CN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Write</a:t>
            </a:r>
            <a:r>
              <a:rPr kumimoji="1" lang="zh-CN" alt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kumimoji="1" lang="zh-CN" alt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accident</a:t>
            </a:r>
            <a:r>
              <a:rPr kumimoji="1" lang="zh-CN" alt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report</a:t>
            </a:r>
            <a:r>
              <a:rPr kumimoji="1" lang="zh-CN" alt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kumimoji="1" lang="zh-CN" alt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r>
              <a:rPr kumimoji="1" lang="zh-CN" alt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</a:t>
            </a:r>
            <a:r>
              <a:rPr kumimoji="1" lang="zh-CN" alt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kumimoji="1" lang="zh-CN" alt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accident</a:t>
            </a:r>
            <a:r>
              <a:rPr kumimoji="1" lang="zh-CN" alt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kumimoji="1" lang="zh-CN" alt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us.</a:t>
            </a:r>
            <a:r>
              <a:rPr kumimoji="1" lang="zh-CN" alt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250224" y="1636834"/>
            <a:ext cx="4632529" cy="260840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kumimoji="1" lang="en-US" altLang="zh-CN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When:</a:t>
            </a:r>
          </a:p>
          <a:p>
            <a:r>
              <a:rPr kumimoji="1" lang="en-US" altLang="zh-CN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Where:</a:t>
            </a:r>
          </a:p>
          <a:p>
            <a:r>
              <a:rPr kumimoji="1" lang="en-US" altLang="zh-CN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kumimoji="1" lang="zh-CN" alt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happened:</a:t>
            </a:r>
          </a:p>
          <a:p>
            <a:r>
              <a:rPr kumimoji="1" lang="en-US" altLang="zh-CN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kumimoji="1" lang="zh-CN" alt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kumimoji="1" lang="zh-CN" alt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</a:t>
            </a:r>
            <a:r>
              <a:rPr kumimoji="1" lang="zh-CN" alt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kumimoji="1" lang="zh-CN" alt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hurt:</a:t>
            </a:r>
          </a:p>
          <a:p>
            <a:r>
              <a:rPr kumimoji="1" lang="en-US" altLang="zh-CN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kumimoji="1" lang="zh-CN" alt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kumimoji="1" lang="zh-CN" alt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save</a:t>
            </a:r>
            <a:r>
              <a:rPr kumimoji="1" lang="zh-CN" alt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him:</a:t>
            </a:r>
            <a:endParaRPr kumimoji="1" lang="zh-CN" alt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3628" y="1132790"/>
            <a:ext cx="2800350" cy="311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marL="342900" indent="-3429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buFontTx/>
              <a:buAutoNum type="arabicPeriod"/>
            </a:pPr>
            <a:r>
              <a:rPr lang="zh-CN" altLang="en-US" sz="3000" b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赶上</a:t>
            </a:r>
          </a:p>
          <a:p>
            <a:pPr eaLnBrk="1" hangingPunct="1">
              <a:lnSpc>
                <a:spcPct val="110000"/>
              </a:lnSpc>
              <a:buFontTx/>
              <a:buAutoNum type="arabicPeriod"/>
            </a:pPr>
            <a:r>
              <a:rPr lang="zh-CN" altLang="en-US" sz="3000" b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几分钟后</a:t>
            </a:r>
          </a:p>
          <a:p>
            <a:pPr eaLnBrk="1" hangingPunct="1">
              <a:lnSpc>
                <a:spcPct val="110000"/>
              </a:lnSpc>
              <a:buFontTx/>
              <a:buAutoNum type="arabicPeriod"/>
            </a:pPr>
            <a:r>
              <a:rPr lang="zh-CN" altLang="en-US" sz="3000" b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在</a:t>
            </a:r>
            <a:r>
              <a:rPr lang="en-US" altLang="zh-CN" sz="3000" b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…</a:t>
            </a:r>
            <a:r>
              <a:rPr lang="zh-CN" altLang="en-US" sz="3000" b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的后面</a:t>
            </a:r>
          </a:p>
          <a:p>
            <a:pPr eaLnBrk="1" hangingPunct="1">
              <a:lnSpc>
                <a:spcPct val="110000"/>
              </a:lnSpc>
              <a:buFontTx/>
              <a:buAutoNum type="arabicPeriod"/>
            </a:pPr>
            <a:r>
              <a:rPr lang="zh-CN" altLang="en-US" sz="3000" b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同意</a:t>
            </a:r>
          </a:p>
          <a:p>
            <a:pPr eaLnBrk="1" hangingPunct="1">
              <a:lnSpc>
                <a:spcPct val="110000"/>
              </a:lnSpc>
              <a:buFontTx/>
              <a:buAutoNum type="arabicPeriod"/>
            </a:pPr>
            <a:r>
              <a:rPr lang="zh-CN" altLang="en-US" sz="3000" b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发生一起事故</a:t>
            </a:r>
          </a:p>
          <a:p>
            <a:pPr eaLnBrk="1" hangingPunct="1">
              <a:lnSpc>
                <a:spcPct val="110000"/>
              </a:lnSpc>
              <a:buFontTx/>
              <a:buAutoNum type="arabicPeriod"/>
            </a:pPr>
            <a:r>
              <a:rPr lang="zh-CN" altLang="en-US" sz="3000" b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摔倒</a:t>
            </a:r>
          </a:p>
        </p:txBody>
      </p:sp>
      <p:sp>
        <p:nvSpPr>
          <p:cNvPr id="5" name="圆角矩形 4"/>
          <p:cNvSpPr/>
          <p:nvPr>
            <p:custDataLst>
              <p:tags r:id="rId2"/>
            </p:custDataLst>
          </p:nvPr>
        </p:nvSpPr>
        <p:spPr>
          <a:xfrm>
            <a:off x="453628" y="243466"/>
            <a:ext cx="2600326" cy="66437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kumimoji="1"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Expressions</a:t>
            </a:r>
            <a:r>
              <a:rPr kumimoji="1" lang="zh-CN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672012" y="1132790"/>
            <a:ext cx="3943350" cy="3624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marL="342900" indent="-3429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indent="0" eaLnBrk="1" hangingPunct="1">
              <a:lnSpc>
                <a:spcPct val="110000"/>
              </a:lnSpc>
            </a:pPr>
            <a:r>
              <a:rPr lang="en-US" altLang="zh-CN" sz="3000">
                <a:ea typeface="黑体" panose="02010609060101010101" pitchFamily="49" charset="-122"/>
              </a:rPr>
              <a:t>catch </a:t>
            </a:r>
            <a:r>
              <a:rPr lang="en-US" altLang="zh-CN" sz="3000">
                <a:solidFill>
                  <a:srgbClr val="C00000"/>
                </a:solidFill>
                <a:ea typeface="黑体" panose="02010609060101010101" pitchFamily="49" charset="-122"/>
              </a:rPr>
              <a:t>up</a:t>
            </a:r>
          </a:p>
          <a:p>
            <a:pPr marL="0" indent="0" eaLnBrk="1" hangingPunct="1">
              <a:lnSpc>
                <a:spcPct val="110000"/>
              </a:lnSpc>
            </a:pPr>
            <a:r>
              <a:rPr lang="en-US" altLang="zh-CN" sz="3000">
                <a:solidFill>
                  <a:srgbClr val="C00000"/>
                </a:solidFill>
                <a:ea typeface="黑体" panose="02010609060101010101" pitchFamily="49" charset="-122"/>
              </a:rPr>
              <a:t>in</a:t>
            </a:r>
            <a:r>
              <a:rPr lang="en-US" altLang="zh-CN" sz="3000">
                <a:ea typeface="黑体" panose="02010609060101010101" pitchFamily="49" charset="-122"/>
              </a:rPr>
              <a:t> a few minutes</a:t>
            </a:r>
          </a:p>
          <a:p>
            <a:pPr marL="0" indent="0" eaLnBrk="1" hangingPunct="1">
              <a:lnSpc>
                <a:spcPct val="110000"/>
              </a:lnSpc>
            </a:pPr>
            <a:r>
              <a:rPr lang="en-US" altLang="zh-CN" sz="3000">
                <a:solidFill>
                  <a:srgbClr val="C00000"/>
                </a:solidFill>
                <a:ea typeface="黑体" panose="02010609060101010101" pitchFamily="49" charset="-122"/>
              </a:rPr>
              <a:t>at </a:t>
            </a:r>
            <a:r>
              <a:rPr lang="en-US" altLang="zh-CN" sz="3000">
                <a:ea typeface="黑体" panose="02010609060101010101" pitchFamily="49" charset="-122"/>
              </a:rPr>
              <a:t>the back</a:t>
            </a:r>
          </a:p>
          <a:p>
            <a:pPr marL="0" indent="0" eaLnBrk="1" hangingPunct="1">
              <a:lnSpc>
                <a:spcPct val="110000"/>
              </a:lnSpc>
            </a:pPr>
            <a:r>
              <a:rPr lang="en-US" altLang="zh-CN" sz="3000">
                <a:ea typeface="黑体" panose="02010609060101010101" pitchFamily="49" charset="-122"/>
              </a:rPr>
              <a:t>have an </a:t>
            </a:r>
            <a:r>
              <a:rPr lang="en-US" altLang="zh-CN" sz="3000">
                <a:solidFill>
                  <a:srgbClr val="C00000"/>
                </a:solidFill>
                <a:ea typeface="黑体" panose="02010609060101010101" pitchFamily="49" charset="-122"/>
              </a:rPr>
              <a:t>agreement</a:t>
            </a:r>
          </a:p>
          <a:p>
            <a:pPr marL="0" indent="0" eaLnBrk="1" hangingPunct="1">
              <a:lnSpc>
                <a:spcPct val="110000"/>
              </a:lnSpc>
            </a:pPr>
            <a:r>
              <a:rPr lang="en-US" altLang="zh-CN" sz="3000">
                <a:ea typeface="黑体" panose="02010609060101010101" pitchFamily="49" charset="-122"/>
              </a:rPr>
              <a:t>have an </a:t>
            </a:r>
            <a:r>
              <a:rPr lang="en-US" altLang="zh-CN" sz="3000">
                <a:solidFill>
                  <a:srgbClr val="C00000"/>
                </a:solidFill>
                <a:ea typeface="黑体" panose="02010609060101010101" pitchFamily="49" charset="-122"/>
              </a:rPr>
              <a:t>accident</a:t>
            </a:r>
          </a:p>
          <a:p>
            <a:pPr marL="0" indent="0" eaLnBrk="1" hangingPunct="1">
              <a:lnSpc>
                <a:spcPct val="110000"/>
              </a:lnSpc>
            </a:pPr>
            <a:r>
              <a:rPr lang="en-US" altLang="zh-CN" sz="3000">
                <a:ea typeface="黑体" panose="02010609060101010101" pitchFamily="49" charset="-122"/>
              </a:rPr>
              <a:t>fall </a:t>
            </a:r>
            <a:r>
              <a:rPr lang="en-US" altLang="zh-CN" sz="3000">
                <a:solidFill>
                  <a:srgbClr val="C00000"/>
                </a:solidFill>
                <a:ea typeface="黑体" panose="02010609060101010101" pitchFamily="49" charset="-122"/>
              </a:rPr>
              <a:t>over</a:t>
            </a:r>
          </a:p>
          <a:p>
            <a:pPr eaLnBrk="1" hangingPunct="1">
              <a:lnSpc>
                <a:spcPct val="110000"/>
              </a:lnSpc>
              <a:buFontTx/>
              <a:buAutoNum type="arabicPeriod"/>
            </a:pPr>
            <a:endParaRPr lang="en-US" altLang="zh-CN" sz="3000">
              <a:solidFill>
                <a:srgbClr val="0000FF"/>
              </a:solidFill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75059" y="521982"/>
            <a:ext cx="3607594" cy="4099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marL="342900" indent="-3429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indent="0" eaLnBrk="1" hangingPunct="1">
              <a:lnSpc>
                <a:spcPct val="110000"/>
              </a:lnSpc>
            </a:pPr>
            <a:r>
              <a:rPr lang="en-US" altLang="zh-CN" sz="3000" b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7.</a:t>
            </a:r>
            <a:r>
              <a:rPr lang="zh-CN" altLang="en-US" sz="3000" b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摔断腿</a:t>
            </a:r>
          </a:p>
          <a:p>
            <a:pPr marL="0" indent="0" eaLnBrk="1" hangingPunct="1">
              <a:lnSpc>
                <a:spcPct val="110000"/>
              </a:lnSpc>
            </a:pPr>
            <a:r>
              <a:rPr lang="en-US" altLang="zh-CN" sz="3000" b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8.</a:t>
            </a:r>
            <a:r>
              <a:rPr lang="zh-CN" altLang="en-US" sz="3000" b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变瞎</a:t>
            </a:r>
          </a:p>
          <a:p>
            <a:pPr eaLnBrk="1" hangingPunct="1">
              <a:lnSpc>
                <a:spcPct val="110000"/>
              </a:lnSpc>
              <a:buFontTx/>
              <a:buAutoNum type="arabicPeriod" startAt="9"/>
            </a:pPr>
            <a:r>
              <a:rPr lang="zh-CN" altLang="en-US" sz="3000" b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磕破膝盖</a:t>
            </a:r>
          </a:p>
          <a:p>
            <a:pPr eaLnBrk="1" hangingPunct="1">
              <a:lnSpc>
                <a:spcPct val="110000"/>
              </a:lnSpc>
              <a:buFontTx/>
              <a:buAutoNum type="arabicPeriod" startAt="9"/>
            </a:pPr>
            <a:r>
              <a:rPr lang="zh-CN" altLang="en-US" sz="3000" b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把某人送到某地</a:t>
            </a:r>
          </a:p>
          <a:p>
            <a:pPr eaLnBrk="1" hangingPunct="1">
              <a:lnSpc>
                <a:spcPct val="110000"/>
              </a:lnSpc>
              <a:buFontTx/>
              <a:buAutoNum type="arabicPeriod" startAt="9"/>
            </a:pPr>
            <a:r>
              <a:rPr lang="zh-CN" altLang="en-US" sz="3000" b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求助</a:t>
            </a:r>
          </a:p>
          <a:p>
            <a:pPr eaLnBrk="1" hangingPunct="1">
              <a:lnSpc>
                <a:spcPct val="110000"/>
              </a:lnSpc>
              <a:buFontTx/>
              <a:buAutoNum type="arabicPeriod" startAt="9"/>
            </a:pPr>
            <a:r>
              <a:rPr lang="zh-CN" altLang="en-US" sz="3000" b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用某人的手机</a:t>
            </a:r>
          </a:p>
          <a:p>
            <a:pPr eaLnBrk="1" hangingPunct="1">
              <a:lnSpc>
                <a:spcPct val="110000"/>
              </a:lnSpc>
              <a:buFontTx/>
              <a:buAutoNum type="arabicPeriod" startAt="9"/>
            </a:pPr>
            <a:r>
              <a:rPr lang="zh-CN" altLang="en-US" sz="3000" b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没什么大事</a:t>
            </a:r>
          </a:p>
          <a:p>
            <a:pPr eaLnBrk="1" hangingPunct="1">
              <a:lnSpc>
                <a:spcPct val="110000"/>
              </a:lnSpc>
              <a:buFontTx/>
              <a:buAutoNum type="arabicPeriod" startAt="9"/>
            </a:pPr>
            <a:r>
              <a:rPr lang="zh-CN" altLang="en-US" sz="3000" b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取消</a:t>
            </a:r>
          </a:p>
        </p:txBody>
      </p:sp>
      <p:sp>
        <p:nvSpPr>
          <p:cNvPr id="5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736306" y="427096"/>
            <a:ext cx="3932636" cy="409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marL="342900" indent="-3429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indent="0" eaLnBrk="1" hangingPunct="1">
              <a:lnSpc>
                <a:spcPct val="110000"/>
              </a:lnSpc>
            </a:pPr>
            <a:r>
              <a:rPr lang="en-US" altLang="zh-CN" sz="3000">
                <a:solidFill>
                  <a:srgbClr val="C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break </a:t>
            </a:r>
            <a:r>
              <a:rPr lang="en-US" altLang="zh-CN" sz="3000" b="0">
                <a:ea typeface="黑体" panose="02010609060101010101" pitchFamily="49" charset="-122"/>
                <a:cs typeface="Times New Roman" panose="02020603050405020304" pitchFamily="18" charset="0"/>
              </a:rPr>
              <a:t>one’s leg</a:t>
            </a:r>
          </a:p>
          <a:p>
            <a:pPr marL="0" indent="0" eaLnBrk="1" hangingPunct="1">
              <a:lnSpc>
                <a:spcPct val="110000"/>
              </a:lnSpc>
            </a:pPr>
            <a:r>
              <a:rPr lang="en-US" altLang="zh-CN" sz="3000" b="0">
                <a:ea typeface="黑体" panose="02010609060101010101" pitchFamily="49" charset="-122"/>
                <a:cs typeface="Times New Roman" panose="02020603050405020304" pitchFamily="18" charset="0"/>
              </a:rPr>
              <a:t>go </a:t>
            </a:r>
            <a:r>
              <a:rPr lang="en-US" altLang="zh-CN" sz="3000">
                <a:solidFill>
                  <a:srgbClr val="C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blind</a:t>
            </a:r>
          </a:p>
          <a:p>
            <a:pPr marL="0" indent="0" eaLnBrk="1" hangingPunct="1">
              <a:lnSpc>
                <a:spcPct val="110000"/>
              </a:lnSpc>
            </a:pPr>
            <a:r>
              <a:rPr lang="en-US" altLang="zh-CN" sz="3000">
                <a:solidFill>
                  <a:srgbClr val="C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cut</a:t>
            </a:r>
            <a:r>
              <a:rPr lang="en-US" altLang="zh-CN" sz="3000" b="0">
                <a:ea typeface="黑体" panose="02010609060101010101" pitchFamily="49" charset="-122"/>
                <a:cs typeface="Times New Roman" panose="02020603050405020304" pitchFamily="18" charset="0"/>
              </a:rPr>
              <a:t> one’s knee</a:t>
            </a:r>
          </a:p>
          <a:p>
            <a:pPr marL="0" indent="0" eaLnBrk="1" hangingPunct="1">
              <a:lnSpc>
                <a:spcPct val="110000"/>
              </a:lnSpc>
            </a:pPr>
            <a:r>
              <a:rPr lang="en-US" altLang="zh-CN" sz="3000" b="0">
                <a:ea typeface="黑体" panose="02010609060101010101" pitchFamily="49" charset="-122"/>
                <a:cs typeface="Times New Roman" panose="02020603050405020304" pitchFamily="18" charset="0"/>
              </a:rPr>
              <a:t>get sb. to</a:t>
            </a:r>
            <a:r>
              <a:rPr lang="zh-CN" altLang="en-US" sz="3000" b="0"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3000" b="0">
                <a:ea typeface="黑体" panose="02010609060101010101" pitchFamily="49" charset="-122"/>
                <a:cs typeface="Times New Roman" panose="02020603050405020304" pitchFamily="18" charset="0"/>
              </a:rPr>
              <a:t>somewhere</a:t>
            </a:r>
          </a:p>
          <a:p>
            <a:pPr marL="0" indent="0" eaLnBrk="1" hangingPunct="1">
              <a:lnSpc>
                <a:spcPct val="110000"/>
              </a:lnSpc>
            </a:pPr>
            <a:r>
              <a:rPr lang="en-US" altLang="zh-CN" sz="3000" b="0">
                <a:ea typeface="黑体" panose="02010609060101010101" pitchFamily="49" charset="-122"/>
                <a:cs typeface="Times New Roman" panose="02020603050405020304" pitchFamily="18" charset="0"/>
              </a:rPr>
              <a:t>call </a:t>
            </a:r>
            <a:r>
              <a:rPr lang="en-US" altLang="zh-CN" sz="3000">
                <a:solidFill>
                  <a:srgbClr val="C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for </a:t>
            </a:r>
            <a:r>
              <a:rPr lang="en-US" altLang="zh-CN" sz="3000" b="0">
                <a:ea typeface="黑体" panose="02010609060101010101" pitchFamily="49" charset="-122"/>
                <a:cs typeface="Times New Roman" panose="02020603050405020304" pitchFamily="18" charset="0"/>
              </a:rPr>
              <a:t>help</a:t>
            </a:r>
          </a:p>
          <a:p>
            <a:pPr marL="0" indent="0" eaLnBrk="1" hangingPunct="1">
              <a:lnSpc>
                <a:spcPct val="110000"/>
              </a:lnSpc>
            </a:pPr>
            <a:r>
              <a:rPr lang="en-US" altLang="zh-CN" sz="3000">
                <a:solidFill>
                  <a:srgbClr val="C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on</a:t>
            </a:r>
            <a:r>
              <a:rPr lang="en-US" altLang="zh-CN" sz="3000" b="0">
                <a:ea typeface="黑体" panose="02010609060101010101" pitchFamily="49" charset="-122"/>
                <a:cs typeface="Times New Roman" panose="02020603050405020304" pitchFamily="18" charset="0"/>
              </a:rPr>
              <a:t> one’s mobile</a:t>
            </a:r>
          </a:p>
          <a:p>
            <a:pPr marL="0" indent="0" eaLnBrk="1" hangingPunct="1">
              <a:lnSpc>
                <a:spcPct val="110000"/>
              </a:lnSpc>
            </a:pPr>
            <a:r>
              <a:rPr lang="en-US" altLang="zh-CN" sz="3000" b="0">
                <a:ea typeface="黑体" panose="02010609060101010101" pitchFamily="49" charset="-122"/>
                <a:cs typeface="Times New Roman" panose="02020603050405020304" pitchFamily="18" charset="0"/>
              </a:rPr>
              <a:t>nothing </a:t>
            </a:r>
            <a:r>
              <a:rPr lang="en-US" altLang="zh-CN" sz="3000">
                <a:solidFill>
                  <a:srgbClr val="C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serious</a:t>
            </a:r>
            <a:r>
              <a:rPr lang="en-US" altLang="zh-CN" sz="3000" b="0"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</a:p>
          <a:p>
            <a:pPr marL="0" indent="0" eaLnBrk="1" hangingPunct="1">
              <a:lnSpc>
                <a:spcPct val="110000"/>
              </a:lnSpc>
            </a:pPr>
            <a:r>
              <a:rPr lang="en-US" altLang="zh-CN" sz="3000" b="0">
                <a:ea typeface="黑体" panose="02010609060101010101" pitchFamily="49" charset="-122"/>
                <a:cs typeface="Times New Roman" panose="02020603050405020304" pitchFamily="18" charset="0"/>
              </a:rPr>
              <a:t>call </a:t>
            </a:r>
            <a:r>
              <a:rPr lang="en-US" altLang="zh-CN" sz="3000">
                <a:solidFill>
                  <a:srgbClr val="C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off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>
            <p:custDataLst>
              <p:tags r:id="rId1"/>
            </p:custDataLst>
          </p:nvPr>
        </p:nvSpPr>
        <p:spPr>
          <a:xfrm>
            <a:off x="453628" y="243466"/>
            <a:ext cx="2600326" cy="66437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kumimoji="1"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Sentences</a:t>
            </a:r>
            <a:r>
              <a:rPr kumimoji="1" lang="zh-CN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" name="矩形 6"/>
          <p:cNvSpPr/>
          <p:nvPr>
            <p:custDataLst>
              <p:tags r:id="rId2"/>
            </p:custDataLst>
          </p:nvPr>
        </p:nvSpPr>
        <p:spPr>
          <a:xfrm>
            <a:off x="453628" y="985280"/>
            <a:ext cx="8397479" cy="376256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1.</a:t>
            </a:r>
            <a:r>
              <a:rPr lang="zh-CN" altLang="en-US" sz="30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30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They’ll </a:t>
            </a: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catch up</a:t>
            </a:r>
            <a:r>
              <a:rPr lang="en-US" altLang="zh-CN" sz="30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in a few minutes.</a:t>
            </a: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lang="zh-CN" altLang="en-US" sz="30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他们几分钟后就会赶上来的。 </a:t>
            </a: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catch up</a:t>
            </a:r>
            <a:r>
              <a:rPr lang="zh-CN" altLang="en-US" sz="30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追上；赶上</a:t>
            </a: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catch up with sb. </a:t>
            </a:r>
            <a:r>
              <a:rPr lang="zh-CN" altLang="en-US" sz="30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赶上某人</a:t>
            </a:r>
          </a:p>
          <a:p>
            <a:r>
              <a:rPr lang="zh-CN" altLang="en-US" sz="3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lang="en-GB" altLang="zh-CN" sz="3000" dirty="0">
                <a:latin typeface="Times New Roman" panose="02020603050405020304" pitchFamily="18" charset="0"/>
                <a:ea typeface="宋体" panose="02010600030101010101" pitchFamily="2" charset="-122"/>
              </a:rPr>
              <a:t>I stopped and waited for her to </a:t>
            </a:r>
            <a:r>
              <a:rPr lang="en-US" altLang="zh-CN" sz="3000" dirty="0">
                <a:latin typeface="Times New Roman" panose="02020603050405020304" pitchFamily="18" charset="0"/>
                <a:ea typeface="宋体" panose="02010600030101010101" pitchFamily="2" charset="-122"/>
              </a:rPr>
              <a:t>________.</a:t>
            </a:r>
            <a:endParaRPr lang="en-GB" altLang="zh-CN" sz="3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zh-CN" altLang="en-US" dirty="0"/>
              <a:t>        </a:t>
            </a:r>
            <a:r>
              <a:rPr lang="zh-CN" altLang="en-US" sz="30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我停住脚步，等她追上来。</a:t>
            </a: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lang="en-US" altLang="zh-CN" sz="3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She</a:t>
            </a:r>
            <a:r>
              <a:rPr lang="zh-CN" alt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3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tries</a:t>
            </a:r>
            <a:r>
              <a:rPr lang="zh-CN" alt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3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</a:t>
            </a:r>
            <a:r>
              <a:rPr lang="zh-CN" alt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3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____________</a:t>
            </a:r>
            <a:r>
              <a:rPr lang="zh-CN" alt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3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zh-CN" alt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赶上</a:t>
            </a:r>
            <a:r>
              <a:rPr lang="en-US" altLang="zh-CN" sz="3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)her</a:t>
            </a:r>
            <a:r>
              <a:rPr lang="zh-CN" alt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3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classmates.</a:t>
            </a:r>
            <a:endParaRPr lang="zh-CN" altLang="en-US" sz="3000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" name="矩形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653243" y="3199421"/>
            <a:ext cx="1719107" cy="530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catch</a:t>
            </a:r>
            <a:r>
              <a:rPr lang="zh-CN" altLang="en-US" sz="3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</a:t>
            </a:r>
            <a:endParaRPr lang="zh-CN" altLang="en-US" sz="3000"/>
          </a:p>
        </p:txBody>
      </p:sp>
      <p:sp>
        <p:nvSpPr>
          <p:cNvPr id="9" name="矩形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649295" y="4112821"/>
            <a:ext cx="2504921" cy="530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catch</a:t>
            </a:r>
            <a:r>
              <a:rPr lang="zh-CN" altLang="en-US" sz="3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</a:t>
            </a:r>
            <a:r>
              <a:rPr lang="zh-CN" altLang="en-US" sz="3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endParaRPr lang="zh-CN" altLang="en-US" sz="3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>
            <p:custDataLst>
              <p:tags r:id="rId1"/>
            </p:custDataLst>
          </p:nvPr>
        </p:nvSpPr>
        <p:spPr>
          <a:xfrm>
            <a:off x="275033" y="342895"/>
            <a:ext cx="8490348" cy="446276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000" kern="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2. I thought we had an </a:t>
            </a:r>
            <a:r>
              <a:rPr lang="en-US" altLang="zh-CN" sz="3000" kern="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agreement</a:t>
            </a:r>
            <a:r>
              <a:rPr lang="en-US" altLang="zh-CN" sz="3000" kern="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to stay together.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000" kern="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lang="zh-CN" altLang="en-US" sz="3000" kern="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我原以为大家都商量好了，要一起走呢。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000" kern="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lang="en-US" altLang="zh-CN" sz="3000" kern="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agreement  </a:t>
            </a:r>
            <a:r>
              <a:rPr lang="en-US" altLang="zh-CN" sz="3000" i="1" kern="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n.</a:t>
            </a:r>
            <a:r>
              <a:rPr lang="en-US" altLang="zh-CN" sz="3000" kern="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altLang="en-US" sz="3000" kern="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同意，意见一致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000" kern="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lang="en-US" altLang="zh-CN" sz="3000" kern="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have an agreement to do </a:t>
            </a:r>
            <a:r>
              <a:rPr lang="en-US" altLang="zh-CN" sz="3000" kern="0" dirty="0" err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sth</a:t>
            </a:r>
            <a:r>
              <a:rPr lang="en-US" altLang="zh-CN" sz="3000" kern="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 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000" kern="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lang="zh-CN" altLang="en-US" sz="3000" kern="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同意做某事</a:t>
            </a:r>
            <a:r>
              <a:rPr lang="en-US" altLang="zh-CN" sz="3000" kern="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=agree to do </a:t>
            </a:r>
            <a:r>
              <a:rPr lang="en-US" altLang="zh-CN" sz="3000" kern="0" dirty="0" err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sth</a:t>
            </a:r>
            <a:r>
              <a:rPr lang="en-US" altLang="zh-CN" sz="3000" kern="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000" kern="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Our class ___________________</a:t>
            </a:r>
            <a:r>
              <a:rPr lang="zh-CN" altLang="en-US" sz="3000" kern="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（同意）</a:t>
            </a:r>
            <a:r>
              <a:rPr lang="en-US" altLang="zh-CN" sz="3000" kern="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have a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000" kern="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r>
              <a:rPr lang="en-US" altLang="zh-CN" sz="3000" kern="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picnic next</a:t>
            </a:r>
            <a:r>
              <a:rPr lang="zh-CN" altLang="en-US" sz="3000" kern="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3000" kern="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week. 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000" kern="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endParaRPr lang="zh-CN" altLang="en-US" sz="3000" kern="0" dirty="0">
              <a:solidFill>
                <a:sysClr val="windowText" lastClr="000000"/>
              </a:solidFill>
            </a:endParaRPr>
          </a:p>
        </p:txBody>
      </p:sp>
      <p:sp>
        <p:nvSpPr>
          <p:cNvPr id="6" name="矩形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77808" y="3159130"/>
            <a:ext cx="3672923" cy="530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zh-CN" altLang="en-US" sz="3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zh-CN" altLang="en-US" sz="3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agreement</a:t>
            </a:r>
            <a:r>
              <a:rPr lang="zh-CN" altLang="en-US" sz="3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endParaRPr lang="zh-CN" altLang="en-US" sz="3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图片包含 图形用户界面&#10;&#10;描述已自动生成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803672" y="-20543"/>
            <a:ext cx="7200900" cy="5164043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460772" y="225028"/>
            <a:ext cx="8068865" cy="514756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kumimoji="1" lang="en-US" altLang="zh-CN" sz="3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reach</a:t>
            </a:r>
            <a:r>
              <a:rPr kumimoji="1" lang="zh-CN" altLang="en-US" sz="3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kumimoji="1" lang="zh-CN" altLang="en-US" sz="3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agreement</a:t>
            </a:r>
            <a:r>
              <a:rPr kumimoji="1" lang="zh-CN" altLang="en-US" sz="3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1" lang="zh-CN" altLang="en-US" sz="3000"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达成一致</a:t>
            </a:r>
            <a:endParaRPr kumimoji="1" lang="en-US" altLang="zh-CN" sz="3000">
              <a:latin typeface="微软雅黑 Light" panose="020B0502040204020203" pitchFamily="34" charset="-122"/>
              <a:ea typeface="微软雅黑 Light" panose="020B0502040204020203" pitchFamily="34" charset="-122"/>
              <a:cs typeface="Times New Roman" panose="02020603050405020304" pitchFamily="18" charset="0"/>
            </a:endParaRPr>
          </a:p>
          <a:p>
            <a:r>
              <a:rPr lang="en-GB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The most important thing is</a:t>
            </a:r>
            <a:r>
              <a:rPr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to </a:t>
            </a:r>
            <a:r>
              <a:rPr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</a:t>
            </a:r>
            <a:endParaRPr lang="en-GB" altLang="zh-CN" sz="3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and to avoid a trade war.</a:t>
            </a:r>
          </a:p>
          <a:p>
            <a:r>
              <a:rPr lang="zh-CN" altLang="en-US" sz="3000"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最重要的是达成协议，避免贸易战。</a:t>
            </a:r>
            <a:endParaRPr lang="en-US" altLang="zh-CN" sz="3000">
              <a:latin typeface="微软雅黑 Light" panose="020B0502040204020203" pitchFamily="34" charset="-122"/>
              <a:ea typeface="微软雅黑 Light" panose="020B0502040204020203" pitchFamily="34" charset="-122"/>
              <a:cs typeface="Times New Roman" panose="02020603050405020304" pitchFamily="18" charset="0"/>
            </a:endParaRPr>
          </a:p>
          <a:p>
            <a:r>
              <a:rPr kumimoji="1" lang="en-US" altLang="zh-CN" sz="3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agree</a:t>
            </a:r>
            <a:r>
              <a:rPr kumimoji="1" lang="zh-CN" altLang="en-US" sz="3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kumimoji="1" lang="zh-CN" altLang="en-US" sz="3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 b="1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3000"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sz="3000"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 同意某事，达成一致</a:t>
            </a:r>
          </a:p>
          <a:p>
            <a:r>
              <a:rPr lang="en-GB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We rarely </a:t>
            </a:r>
            <a:r>
              <a:rPr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</a:t>
            </a:r>
            <a:r>
              <a:rPr lang="en-GB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what to do.  </a:t>
            </a:r>
          </a:p>
          <a:p>
            <a:r>
              <a:rPr lang="zh-CN" altLang="en-US" sz="3000"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我们很少在要做的事情上看法一致。</a:t>
            </a:r>
            <a:endParaRPr lang="en-US" altLang="zh-CN" sz="3000">
              <a:latin typeface="微软雅黑 Light" panose="020B0502040204020203" pitchFamily="34" charset="-122"/>
              <a:ea typeface="微软雅黑 Light" panose="020B0502040204020203" pitchFamily="34" charset="-122"/>
              <a:cs typeface="Times New Roman" panose="02020603050405020304" pitchFamily="18" charset="0"/>
            </a:endParaRPr>
          </a:p>
          <a:p>
            <a:r>
              <a:rPr kumimoji="1" lang="en-US" altLang="zh-CN" sz="3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disagree</a:t>
            </a:r>
            <a:r>
              <a:rPr kumimoji="1" lang="zh-CN" altLang="en-US" sz="3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kumimoji="1" lang="zh-CN" altLang="en-US" sz="3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sb</a:t>
            </a:r>
            <a:r>
              <a:rPr lang="en-US" altLang="zh-CN" sz="3000"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sz="3000"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 不赞同某人</a:t>
            </a:r>
          </a:p>
          <a:p>
            <a:r>
              <a:rPr lang="en-GB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Some people </a:t>
            </a:r>
            <a:r>
              <a:rPr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</a:t>
            </a:r>
            <a:r>
              <a:rPr lang="en-GB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this argument.  </a:t>
            </a:r>
          </a:p>
          <a:p>
            <a:r>
              <a:rPr lang="zh-CN" altLang="en-US" sz="3000"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有些人不同意这一论点。</a:t>
            </a:r>
          </a:p>
          <a:p>
            <a:endParaRPr kumimoji="1" lang="zh-CN" altLang="en-US" sz="3000">
              <a:latin typeface="微软雅黑 Light" panose="020B0502040204020203" pitchFamily="34" charset="-122"/>
              <a:ea typeface="微软雅黑 Light" panose="020B0502040204020203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224618" y="700735"/>
            <a:ext cx="3672923" cy="530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reach</a:t>
            </a:r>
            <a:r>
              <a:rPr lang="zh-CN" altLang="en-US" sz="3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zh-CN" altLang="en-US" sz="3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agreement</a:t>
            </a:r>
            <a:endParaRPr lang="zh-CN" altLang="en-US" sz="3000"/>
          </a:p>
        </p:txBody>
      </p:sp>
      <p:sp>
        <p:nvSpPr>
          <p:cNvPr id="6" name="矩形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63534" y="2533351"/>
            <a:ext cx="1797689" cy="530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agree</a:t>
            </a:r>
            <a:r>
              <a:rPr lang="zh-CN" altLang="en-US" sz="3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endParaRPr lang="zh-CN" altLang="en-US" sz="3000"/>
          </a:p>
        </p:txBody>
      </p:sp>
      <p:sp>
        <p:nvSpPr>
          <p:cNvPr id="7" name="矩形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92146" y="3858517"/>
            <a:ext cx="2632472" cy="530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disagree</a:t>
            </a:r>
            <a:r>
              <a:rPr lang="zh-CN" altLang="en-US" sz="3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endParaRPr lang="zh-CN" altLang="en-US" sz="3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107157" y="492919"/>
            <a:ext cx="8176022" cy="376256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kumimoji="1"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kumimoji="1"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kumimoji="1"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fell</a:t>
            </a:r>
            <a:r>
              <a:rPr kumimoji="1" lang="zh-CN" altLang="en-US" sz="3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</a:t>
            </a:r>
            <a:r>
              <a:rPr kumimoji="1" lang="zh-CN" altLang="en-US" sz="3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kumimoji="1"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kumimoji="1"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kumimoji="1"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running</a:t>
            </a:r>
            <a:r>
              <a:rPr kumimoji="1"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down</a:t>
            </a:r>
            <a:r>
              <a:rPr kumimoji="1"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steps</a:t>
            </a:r>
            <a:r>
              <a:rPr kumimoji="1"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kumimoji="1"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kumimoji="1"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fell</a:t>
            </a:r>
            <a:r>
              <a:rPr kumimoji="1"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over</a:t>
            </a:r>
            <a:r>
              <a:rPr kumimoji="1"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zh-CN" altLang="en-US" sz="3000"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指向前摔倒 </a:t>
            </a:r>
            <a:endParaRPr kumimoji="1" lang="en-US" altLang="zh-CN" sz="3000">
              <a:latin typeface="微软雅黑 Light" panose="020B0502040204020203" pitchFamily="34" charset="-122"/>
              <a:ea typeface="微软雅黑 Light" panose="020B0502040204020203" pitchFamily="34" charset="-122"/>
              <a:cs typeface="Times New Roman" panose="02020603050405020304" pitchFamily="18" charset="0"/>
            </a:endParaRPr>
          </a:p>
          <a:p>
            <a:r>
              <a:rPr kumimoji="1" lang="zh-CN" altLang="en-US" sz="3000"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   </a:t>
            </a:r>
            <a:r>
              <a:rPr kumimoji="1"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step</a:t>
            </a:r>
            <a:r>
              <a:rPr kumimoji="1"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kumimoji="1"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zh-CN" altLang="en-US" sz="3000"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步伐、台阶、措施</a:t>
            </a:r>
            <a:endParaRPr kumimoji="1" lang="en-US" altLang="zh-CN" sz="3000">
              <a:latin typeface="微软雅黑 Light" panose="020B0502040204020203" pitchFamily="34" charset="-122"/>
              <a:ea typeface="微软雅黑 Light" panose="020B0502040204020203" pitchFamily="34" charset="-122"/>
              <a:cs typeface="Times New Roman" panose="02020603050405020304" pitchFamily="18" charset="0"/>
            </a:endParaRPr>
          </a:p>
          <a:p>
            <a:r>
              <a:rPr kumimoji="1" lang="zh-CN" altLang="en-US" sz="3000"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   </a:t>
            </a:r>
            <a:r>
              <a:rPr kumimoji="1"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kumimoji="1"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walked</a:t>
            </a:r>
            <a:r>
              <a:rPr kumimoji="1"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kumimoji="1"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1"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quick</a:t>
            </a:r>
            <a:r>
              <a:rPr kumimoji="1"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light</a:t>
            </a:r>
            <a:r>
              <a:rPr kumimoji="1"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</a:t>
            </a:r>
            <a:r>
              <a:rPr kumimoji="1"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kumimoji="1"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kumimoji="1"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kumimoji="1"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kumimoji="1"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taking</a:t>
            </a:r>
            <a:r>
              <a:rPr kumimoji="1"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steps</a:t>
            </a:r>
            <a:r>
              <a:rPr kumimoji="1"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kumimoji="1"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prevent</a:t>
            </a:r>
            <a:r>
              <a:rPr kumimoji="1"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pollution.</a:t>
            </a:r>
          </a:p>
          <a:p>
            <a:r>
              <a:rPr kumimoji="1"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kumimoji="1"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kumimoji="1"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walked</a:t>
            </a:r>
            <a:r>
              <a:rPr kumimoji="1"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down</a:t>
            </a:r>
            <a:r>
              <a:rPr kumimoji="1"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kumimoji="1"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stone</a:t>
            </a:r>
            <a:r>
              <a:rPr kumimoji="1"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steps</a:t>
            </a:r>
            <a:r>
              <a:rPr kumimoji="1"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kumimoji="1"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kumimoji="1"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beach.</a:t>
            </a:r>
          </a:p>
          <a:p>
            <a:r>
              <a:rPr kumimoji="1"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kumimoji="1"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take</a:t>
            </a:r>
            <a:r>
              <a:rPr kumimoji="1"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1"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step</a:t>
            </a:r>
            <a:r>
              <a:rPr kumimoji="1"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towards……</a:t>
            </a:r>
            <a:r>
              <a:rPr kumimoji="1"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朝</a:t>
            </a:r>
            <a:r>
              <a:rPr kumimoji="1"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kumimoji="1"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走去</a:t>
            </a:r>
            <a:endParaRPr kumimoji="1" lang="en-US" altLang="zh-CN" sz="3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kumimoji="1"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kumimoji="1"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</a:t>
            </a:r>
            <a:r>
              <a:rPr kumimoji="1"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kumimoji="1"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door.</a:t>
            </a:r>
            <a:r>
              <a:rPr kumimoji="1"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我们朝门走去。 </a:t>
            </a:r>
          </a:p>
        </p:txBody>
      </p:sp>
      <p:sp>
        <p:nvSpPr>
          <p:cNvPr id="5" name="矩形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961691" y="1843288"/>
            <a:ext cx="1797689" cy="530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步伐</a:t>
            </a:r>
            <a:endParaRPr lang="zh-CN" altLang="en-US" sz="3000"/>
          </a:p>
        </p:txBody>
      </p:sp>
      <p:sp>
        <p:nvSpPr>
          <p:cNvPr id="6" name="矩形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860535" y="2306293"/>
            <a:ext cx="1797689" cy="530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措施</a:t>
            </a:r>
            <a:endParaRPr lang="zh-CN" altLang="en-US" sz="3000"/>
          </a:p>
        </p:txBody>
      </p:sp>
      <p:sp>
        <p:nvSpPr>
          <p:cNvPr id="7" name="矩形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896379" y="2769297"/>
            <a:ext cx="1797689" cy="530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台阶</a:t>
            </a:r>
            <a:endParaRPr lang="zh-CN" altLang="en-US" sz="3000"/>
          </a:p>
        </p:txBody>
      </p:sp>
      <p:sp>
        <p:nvSpPr>
          <p:cNvPr id="8" name="矩形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045523" y="3644407"/>
            <a:ext cx="3647922" cy="530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took</a:t>
            </a:r>
            <a:r>
              <a:rPr lang="zh-CN" altLang="en-US" sz="3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</a:t>
            </a:r>
            <a:r>
              <a:rPr lang="zh-CN" altLang="en-US" sz="3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towards</a:t>
            </a:r>
            <a:endParaRPr lang="zh-CN" altLang="en-US" sz="3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>
            <p:custDataLst>
              <p:tags r:id="rId1"/>
            </p:custDataLst>
          </p:nvPr>
        </p:nvSpPr>
        <p:spPr>
          <a:xfrm>
            <a:off x="592931" y="490723"/>
            <a:ext cx="7958138" cy="450123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4. Will I go</a:t>
            </a:r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blind</a:t>
            </a:r>
            <a:r>
              <a:rPr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20000"/>
              </a:lnSpc>
            </a:pPr>
            <a:r>
              <a:rPr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zh-CN" altLang="en-US" sz="3000"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我不会变瞎吧？</a:t>
            </a:r>
          </a:p>
          <a:p>
            <a:pPr>
              <a:lnSpc>
                <a:spcPct val="120000"/>
              </a:lnSpc>
            </a:pPr>
            <a:r>
              <a:rPr lang="zh-CN" altLang="en-US" sz="3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blind </a:t>
            </a:r>
            <a:r>
              <a:rPr lang="en-US" altLang="zh-CN" sz="30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adj. </a:t>
            </a:r>
            <a:r>
              <a:rPr lang="zh-CN" altLang="en-US" sz="3000">
                <a:solidFill>
                  <a:srgbClr val="FF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失明的；瞎的</a:t>
            </a:r>
          </a:p>
          <a:p>
            <a:pPr>
              <a:lnSpc>
                <a:spcPct val="120000"/>
              </a:lnSpc>
            </a:pPr>
            <a:r>
              <a:rPr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Tom helped _____________across the road.</a:t>
            </a:r>
          </a:p>
          <a:p>
            <a:pPr>
              <a:lnSpc>
                <a:spcPct val="120000"/>
              </a:lnSpc>
            </a:pPr>
            <a:r>
              <a:rPr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zh-CN" altLang="en-US" sz="3000"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汤姆帮助那位盲人过马路。</a:t>
            </a:r>
            <a:endParaRPr lang="en-US" altLang="zh-CN" sz="3000">
              <a:latin typeface="微软雅黑 Light" panose="020B0502040204020203" pitchFamily="34" charset="-122"/>
              <a:ea typeface="微软雅黑 Light" panose="020B0502040204020203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3000"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    </a:t>
            </a:r>
            <a:r>
              <a:rPr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blind</a:t>
            </a:r>
            <a:r>
              <a:rPr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adj.</a:t>
            </a:r>
            <a:r>
              <a:rPr lang="zh-CN" altLang="en-US" sz="3000">
                <a:solidFill>
                  <a:srgbClr val="FF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对某事视而不见</a:t>
            </a:r>
            <a:endParaRPr lang="en-US" altLang="zh-CN" sz="3000">
              <a:solidFill>
                <a:srgbClr val="FF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3000">
                <a:solidFill>
                  <a:srgbClr val="FF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    </a:t>
            </a:r>
            <a:r>
              <a:rPr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She</a:t>
            </a:r>
            <a:r>
              <a:rPr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_______to</a:t>
            </a:r>
            <a:r>
              <a:rPr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her</a:t>
            </a:r>
            <a:r>
              <a:rPr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husband’s</a:t>
            </a:r>
            <a:r>
              <a:rPr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fault.</a:t>
            </a:r>
            <a:r>
              <a:rPr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3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5" name="矩形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963619" y="2165650"/>
            <a:ext cx="3647922" cy="530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zh-CN" altLang="en-US" sz="3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blind</a:t>
            </a:r>
            <a:r>
              <a:rPr lang="zh-CN" altLang="en-US" sz="3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</a:t>
            </a:r>
            <a:endParaRPr lang="zh-CN" altLang="en-US" sz="3000"/>
          </a:p>
        </p:txBody>
      </p:sp>
      <p:sp>
        <p:nvSpPr>
          <p:cNvPr id="6" name="矩形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56376" y="3840578"/>
            <a:ext cx="1401212" cy="530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blind</a:t>
            </a:r>
            <a:endParaRPr lang="zh-CN" altLang="en-US" sz="3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>
            <p:custDataLst>
              <p:tags r:id="rId1"/>
            </p:custDataLst>
          </p:nvPr>
        </p:nvSpPr>
        <p:spPr>
          <a:xfrm>
            <a:off x="560784" y="482101"/>
            <a:ext cx="7454504" cy="450123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Tony, tell everyone we have to </a:t>
            </a:r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 off</a:t>
            </a:r>
            <a:r>
              <a:rPr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 the</a:t>
            </a:r>
          </a:p>
          <a:p>
            <a:pPr>
              <a:lnSpc>
                <a:spcPct val="120000"/>
              </a:lnSpc>
            </a:pPr>
            <a:r>
              <a:rPr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 walk and go back home.</a:t>
            </a:r>
          </a:p>
          <a:p>
            <a:pPr>
              <a:lnSpc>
                <a:spcPct val="120000"/>
              </a:lnSpc>
            </a:pPr>
            <a:r>
              <a:rPr lang="en-US" altLang="zh-CN"/>
              <a:t>    </a:t>
            </a:r>
            <a:r>
              <a:rPr lang="zh-CN" altLang="en-US"/>
              <a:t>    </a:t>
            </a:r>
            <a:r>
              <a:rPr lang="zh-CN" altLang="en-US" sz="300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托尼，告诉大家取消徒步活动，我们回家。</a:t>
            </a:r>
          </a:p>
          <a:p>
            <a:pPr>
              <a:lnSpc>
                <a:spcPct val="120000"/>
              </a:lnSpc>
            </a:pPr>
            <a:r>
              <a:rPr lang="zh-CN" altLang="en-US"/>
              <a:t>       </a:t>
            </a:r>
            <a:r>
              <a:rPr lang="en-US" altLang="zh-CN" sz="3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 off  </a:t>
            </a:r>
            <a:r>
              <a:rPr lang="zh-CN" altLang="en-US" sz="300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取消，决定终止</a:t>
            </a:r>
            <a:endParaRPr lang="en-US" altLang="zh-CN" sz="300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300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   </a:t>
            </a:r>
            <a:r>
              <a:rPr lang="en-US" altLang="zh-CN" sz="3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</a:t>
            </a:r>
            <a:r>
              <a:rPr lang="zh-CN" altLang="en-US" sz="3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zh-CN" altLang="en-US" sz="3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sb</a:t>
            </a:r>
            <a:r>
              <a:rPr lang="zh-CN" altLang="en-US" sz="3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en-US" sz="300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拜访某人</a:t>
            </a:r>
            <a:r>
              <a:rPr lang="en-US" altLang="zh-CN" sz="300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;</a:t>
            </a:r>
            <a:r>
              <a:rPr lang="zh-CN" altLang="en-US" sz="300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 呼吁</a:t>
            </a:r>
            <a:endParaRPr lang="en-US" altLang="zh-CN" sz="300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300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   </a:t>
            </a:r>
            <a:r>
              <a:rPr lang="en-US" altLang="zh-CN" sz="3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</a:t>
            </a:r>
            <a:r>
              <a:rPr lang="zh-CN" altLang="en-US" sz="3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zh-CN" altLang="en-US" sz="3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请求，要求</a:t>
            </a:r>
            <a:endParaRPr lang="en-US" altLang="zh-CN" sz="300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300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   </a:t>
            </a:r>
            <a:r>
              <a:rPr lang="en-US" altLang="zh-CN" sz="3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</a:t>
            </a:r>
            <a:r>
              <a:rPr lang="zh-CN" altLang="en-US" sz="3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zh-CN" altLang="en-US" sz="3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大声叫出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308448" y="214313"/>
            <a:ext cx="8640366" cy="560922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kumimoji="1" lang="zh-CN" altLang="en-US" sz="300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用</a:t>
            </a:r>
            <a:r>
              <a:rPr kumimoji="1" lang="en-US" altLang="zh-CN" sz="300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call</a:t>
            </a:r>
            <a:r>
              <a:rPr kumimoji="1" lang="zh-CN" altLang="en-US" sz="300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的正确词组填空。</a:t>
            </a:r>
            <a:endParaRPr kumimoji="1" lang="en-US" altLang="zh-CN" sz="300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557530" indent="-557530">
              <a:buAutoNum type="arabicPeriod"/>
            </a:pPr>
            <a:r>
              <a:rPr lang="en-GB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We finished the main course in short order</a:t>
            </a:r>
          </a:p>
          <a:p>
            <a:r>
              <a:rPr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GB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 and 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</a:t>
            </a:r>
            <a:r>
              <a:rPr lang="en-GB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more wine.</a:t>
            </a:r>
          </a:p>
          <a:p>
            <a:endParaRPr lang="en-GB" altLang="zh-CN" sz="3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57530" indent="-557530">
              <a:buAutoNum type="arabicPeriod" startAt="2"/>
            </a:pPr>
            <a:r>
              <a:rPr lang="en-GB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I really should </a:t>
            </a:r>
            <a:r>
              <a:rPr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_________</a:t>
            </a:r>
            <a:r>
              <a:rPr lang="en-GB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my aunt more often.</a:t>
            </a:r>
          </a:p>
          <a:p>
            <a:pPr marL="557530" indent="-557530">
              <a:buAutoNum type="arabicPeriod" startAt="2"/>
            </a:pPr>
            <a:endParaRPr lang="en-GB" altLang="zh-CN" sz="3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57530" indent="-557530">
              <a:buAutoNum type="arabicPeriod" startAt="2"/>
            </a:pPr>
            <a:r>
              <a:rPr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has</a:t>
            </a:r>
            <a:r>
              <a:rPr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</a:t>
            </a:r>
            <a:r>
              <a:rPr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trip.</a:t>
            </a:r>
          </a:p>
          <a:p>
            <a:pPr marL="557530" indent="-557530">
              <a:buAutoNum type="arabicPeriod" startAt="2"/>
            </a:pPr>
            <a:endParaRPr lang="en-US" altLang="zh-CN" sz="3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57530" indent="-557530">
              <a:buAutoNum type="arabicPeriod" startAt="2"/>
            </a:pPr>
            <a:r>
              <a:rPr lang="en-GB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I </a:t>
            </a:r>
            <a:r>
              <a:rPr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_________</a:t>
            </a:r>
            <a:r>
              <a:rPr lang="en-GB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to him in the dark but no one seems to </a:t>
            </a:r>
          </a:p>
          <a:p>
            <a:r>
              <a:rPr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GB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be there.</a:t>
            </a:r>
            <a:endParaRPr lang="en-US" altLang="zh-CN" sz="3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57530" indent="-557530">
              <a:buAutoNum type="arabicPeriod" startAt="2"/>
            </a:pPr>
            <a:endParaRPr lang="en-US" altLang="zh-CN" sz="3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57530" indent="-557530">
              <a:buAutoNum type="arabicPeriod" startAt="2"/>
            </a:pPr>
            <a:endParaRPr lang="zh-CN" altLang="en-US" sz="3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749182" y="1040308"/>
            <a:ext cx="2237031" cy="530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called</a:t>
            </a:r>
            <a:r>
              <a:rPr lang="zh-CN" altLang="en-US" sz="3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endParaRPr lang="zh-CN" altLang="en-US" sz="3000"/>
          </a:p>
        </p:txBody>
      </p:sp>
      <p:sp>
        <p:nvSpPr>
          <p:cNvPr id="6" name="矩形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453485" y="1977033"/>
            <a:ext cx="2237031" cy="530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</a:t>
            </a:r>
            <a:r>
              <a:rPr lang="zh-CN" altLang="en-US" sz="3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endParaRPr lang="zh-CN" altLang="en-US" sz="3000"/>
          </a:p>
        </p:txBody>
      </p:sp>
      <p:sp>
        <p:nvSpPr>
          <p:cNvPr id="7" name="矩形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334969" y="2920898"/>
            <a:ext cx="2237031" cy="530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called</a:t>
            </a:r>
            <a:r>
              <a:rPr lang="zh-CN" altLang="en-US" sz="3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</a:t>
            </a:r>
            <a:endParaRPr lang="zh-CN" altLang="en-US" sz="3000"/>
          </a:p>
        </p:txBody>
      </p:sp>
      <p:sp>
        <p:nvSpPr>
          <p:cNvPr id="8" name="矩形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216454" y="3893991"/>
            <a:ext cx="2237031" cy="530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</a:t>
            </a:r>
            <a:r>
              <a:rPr lang="zh-CN" altLang="en-US" sz="3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endParaRPr lang="zh-CN" altLang="en-US" sz="3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49196" y="1985193"/>
            <a:ext cx="8022191" cy="296427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3225"/>
              </a:lnSpc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zh-CN" sz="2700">
                <a:latin typeface="Times New Roman" panose="02020603050405020304" pitchFamily="18" charset="0"/>
                <a:cs typeface="Times New Roman" panose="02020603050405020304" pitchFamily="18" charset="0"/>
              </a:rPr>
              <a:t>We had a(an) _________ to stay together, but Tony and Daming were too slow. We stopped to wait for them to _________. But Daming had a(an) ________ and _________ himself. He was afraid of going _________ because he could not see very well. It was nothing serious, though. However, we had to call off the walk and go home.</a:t>
            </a:r>
            <a:endParaRPr lang="zh-CN" altLang="en-US" sz="27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42134" y="1294784"/>
            <a:ext cx="7929253" cy="530915"/>
          </a:xfrm>
          <a:prstGeom prst="rect">
            <a:avLst/>
          </a:prstGeom>
          <a:solidFill>
            <a:schemeClr val="accent6">
              <a:lumMod val="40000"/>
              <a:lumOff val="60000"/>
              <a:alpha val="69000"/>
            </a:schemeClr>
          </a:solidFill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3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accident  agreement  blind   catch up  hurt</a:t>
            </a:r>
          </a:p>
        </p:txBody>
      </p:sp>
      <p:sp>
        <p:nvSpPr>
          <p:cNvPr id="6" name="矩形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5157" y="142711"/>
            <a:ext cx="7926230" cy="992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Complete the passage with the words and expressions in the box.</a:t>
            </a:r>
            <a:endParaRPr lang="zh-CN" altLang="en-US" sz="3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24070" y="1980871"/>
            <a:ext cx="1847930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7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agreement</a:t>
            </a:r>
            <a:endParaRPr lang="zh-CN" altLang="en-US" sz="2700"/>
          </a:p>
        </p:txBody>
      </p:sp>
      <p:sp>
        <p:nvSpPr>
          <p:cNvPr id="8" name="矩形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73777" y="2781511"/>
            <a:ext cx="1530521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7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catch up</a:t>
            </a:r>
            <a:endParaRPr lang="zh-CN" altLang="en-US" sz="2700"/>
          </a:p>
        </p:txBody>
      </p:sp>
      <p:sp>
        <p:nvSpPr>
          <p:cNvPr id="9" name="矩形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706822" y="2781511"/>
            <a:ext cx="1500084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7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accident</a:t>
            </a:r>
            <a:endParaRPr lang="zh-CN" altLang="en-US" sz="2700"/>
          </a:p>
        </p:txBody>
      </p:sp>
      <p:sp>
        <p:nvSpPr>
          <p:cNvPr id="10" name="矩形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972329" y="3183379"/>
            <a:ext cx="875411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7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hurt</a:t>
            </a:r>
          </a:p>
        </p:txBody>
      </p:sp>
      <p:sp>
        <p:nvSpPr>
          <p:cNvPr id="11" name="矩形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46331" y="3183379"/>
            <a:ext cx="1092815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7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blind </a:t>
            </a:r>
            <a:endParaRPr lang="zh-CN" altLang="en-US" sz="27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>
            <p:custDataLst>
              <p:tags r:id="rId1"/>
            </p:custDataLst>
          </p:nvPr>
        </p:nvSpPr>
        <p:spPr>
          <a:xfrm>
            <a:off x="226814" y="271269"/>
            <a:ext cx="2600326" cy="66437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kumimoji="1"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Translation</a:t>
            </a:r>
            <a:r>
              <a:rPr kumimoji="1"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zh-CN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文本框 4"/>
          <p:cNvSpPr txBox="1"/>
          <p:nvPr>
            <p:custDataLst>
              <p:tags r:id="rId2"/>
            </p:custDataLst>
          </p:nvPr>
        </p:nvSpPr>
        <p:spPr>
          <a:xfrm>
            <a:off x="226814" y="1167715"/>
            <a:ext cx="8690372" cy="339323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kumimoji="1" lang="en-US" altLang="zh-CN" sz="27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1.</a:t>
            </a:r>
            <a:r>
              <a:rPr kumimoji="1" lang="zh-CN" altLang="en-US" sz="27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 他们取消了这次运动会，因为糟糕的天气。</a:t>
            </a:r>
            <a:endParaRPr kumimoji="1" lang="en-US" altLang="zh-CN" sz="2700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kumimoji="1" lang="en-US" altLang="zh-CN" sz="2700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They</a:t>
            </a:r>
            <a:r>
              <a:rPr kumimoji="1" lang="zh-CN" altLang="en-US" sz="2700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 </a:t>
            </a:r>
            <a:r>
              <a:rPr kumimoji="1" lang="en-US" altLang="zh-CN" sz="2700" b="1" dirty="0">
                <a:solidFill>
                  <a:srgbClr val="C0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called</a:t>
            </a:r>
            <a:r>
              <a:rPr kumimoji="1" lang="zh-CN" altLang="en-US" sz="2700" b="1" dirty="0">
                <a:solidFill>
                  <a:srgbClr val="C0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 </a:t>
            </a:r>
            <a:r>
              <a:rPr kumimoji="1" lang="en-US" altLang="zh-CN" sz="2700" b="1" dirty="0">
                <a:solidFill>
                  <a:srgbClr val="C0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off</a:t>
            </a:r>
            <a:r>
              <a:rPr kumimoji="1" lang="zh-CN" altLang="en-US" sz="2700" b="1" dirty="0">
                <a:solidFill>
                  <a:srgbClr val="C0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 </a:t>
            </a:r>
            <a:r>
              <a:rPr kumimoji="1" lang="en-US" altLang="zh-CN" sz="2700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this</a:t>
            </a:r>
            <a:r>
              <a:rPr kumimoji="1" lang="zh-CN" altLang="en-US" sz="2700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 </a:t>
            </a:r>
            <a:r>
              <a:rPr kumimoji="1" lang="en-US" altLang="zh-CN" sz="2700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sports</a:t>
            </a:r>
            <a:r>
              <a:rPr kumimoji="1" lang="zh-CN" altLang="en-US" sz="2700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 </a:t>
            </a:r>
            <a:r>
              <a:rPr kumimoji="1" lang="en-US" altLang="zh-CN" sz="2700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meeting</a:t>
            </a:r>
            <a:r>
              <a:rPr kumimoji="1" lang="zh-CN" altLang="en-US" sz="2700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 </a:t>
            </a:r>
            <a:r>
              <a:rPr kumimoji="1" lang="en-US" altLang="zh-CN" sz="2700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because</a:t>
            </a:r>
            <a:r>
              <a:rPr kumimoji="1" lang="zh-CN" altLang="en-US" sz="2700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 </a:t>
            </a:r>
            <a:r>
              <a:rPr kumimoji="1" lang="en-US" altLang="zh-CN" sz="2700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of</a:t>
            </a:r>
            <a:r>
              <a:rPr kumimoji="1" lang="zh-CN" altLang="en-US" sz="2700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 </a:t>
            </a:r>
            <a:r>
              <a:rPr kumimoji="1" lang="en-US" altLang="zh-CN" sz="2700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bad</a:t>
            </a:r>
            <a:r>
              <a:rPr kumimoji="1" lang="zh-CN" altLang="en-US" sz="2700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 </a:t>
            </a:r>
            <a:r>
              <a:rPr kumimoji="1" lang="en-US" altLang="zh-CN" sz="2700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weather.</a:t>
            </a:r>
            <a:r>
              <a:rPr kumimoji="1" lang="zh-CN" altLang="en-US" sz="2700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 </a:t>
            </a:r>
            <a:endParaRPr kumimoji="1" lang="en-US" altLang="zh-CN" sz="2700" dirty="0"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  <a:p>
            <a:r>
              <a:rPr kumimoji="1" lang="en-US" altLang="zh-CN" sz="27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2.</a:t>
            </a:r>
            <a:r>
              <a:rPr kumimoji="1" lang="zh-CN" altLang="en-US" sz="27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 跑快点，否则你追不上他。</a:t>
            </a:r>
            <a:endParaRPr kumimoji="1" lang="en-US" altLang="zh-CN" sz="2700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kumimoji="1" lang="en-US" altLang="zh-CN" sz="2700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Run</a:t>
            </a:r>
            <a:r>
              <a:rPr kumimoji="1" lang="zh-CN" altLang="en-US" sz="2700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 </a:t>
            </a:r>
            <a:r>
              <a:rPr kumimoji="1" lang="en-US" altLang="zh-CN" sz="2700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fast,</a:t>
            </a:r>
            <a:r>
              <a:rPr kumimoji="1" lang="zh-CN" altLang="en-US" sz="2700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 </a:t>
            </a:r>
            <a:r>
              <a:rPr kumimoji="1" lang="en-US" altLang="zh-CN" sz="2700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or</a:t>
            </a:r>
            <a:r>
              <a:rPr kumimoji="1" lang="zh-CN" altLang="en-US" sz="2700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 </a:t>
            </a:r>
            <a:r>
              <a:rPr kumimoji="1" lang="en-US" altLang="zh-CN" sz="2700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you</a:t>
            </a:r>
            <a:r>
              <a:rPr kumimoji="1" lang="zh-CN" altLang="en-US" sz="2700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 </a:t>
            </a:r>
            <a:r>
              <a:rPr kumimoji="1" lang="en-US" altLang="zh-CN" sz="2700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will</a:t>
            </a:r>
            <a:r>
              <a:rPr kumimoji="1" lang="zh-CN" altLang="en-US" sz="2700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 </a:t>
            </a:r>
            <a:r>
              <a:rPr kumimoji="1" lang="en-US" altLang="zh-CN" sz="2700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not</a:t>
            </a:r>
            <a:r>
              <a:rPr kumimoji="1" lang="zh-CN" altLang="en-US" sz="2700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 </a:t>
            </a:r>
            <a:r>
              <a:rPr kumimoji="1" lang="en-US" altLang="zh-CN" sz="2700" b="1" dirty="0">
                <a:solidFill>
                  <a:srgbClr val="C0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catch</a:t>
            </a:r>
            <a:r>
              <a:rPr kumimoji="1" lang="zh-CN" altLang="en-US" sz="2700" b="1" dirty="0">
                <a:solidFill>
                  <a:srgbClr val="C0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 </a:t>
            </a:r>
            <a:r>
              <a:rPr kumimoji="1" lang="en-US" altLang="zh-CN" sz="2700" b="1" dirty="0">
                <a:solidFill>
                  <a:srgbClr val="C0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up</a:t>
            </a:r>
            <a:r>
              <a:rPr kumimoji="1" lang="zh-CN" altLang="en-US" sz="2700" b="1" dirty="0">
                <a:solidFill>
                  <a:srgbClr val="C0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 </a:t>
            </a:r>
            <a:r>
              <a:rPr kumimoji="1" lang="en-US" altLang="zh-CN" sz="2700" b="1" dirty="0">
                <a:solidFill>
                  <a:srgbClr val="C0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with</a:t>
            </a:r>
            <a:r>
              <a:rPr kumimoji="1" lang="zh-CN" altLang="en-US" sz="2700" b="1" dirty="0">
                <a:solidFill>
                  <a:srgbClr val="C0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 </a:t>
            </a:r>
            <a:r>
              <a:rPr kumimoji="1" lang="en-US" altLang="zh-CN" sz="2700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him.</a:t>
            </a:r>
          </a:p>
          <a:p>
            <a:r>
              <a:rPr kumimoji="1" lang="en-US" altLang="zh-CN" sz="27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3.</a:t>
            </a:r>
            <a:r>
              <a:rPr kumimoji="1" lang="zh-CN" altLang="en-US" sz="27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 他出差时我将照看他的孩子。</a:t>
            </a:r>
            <a:endParaRPr kumimoji="1" lang="en-US" altLang="zh-CN" sz="2700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kumimoji="1" lang="en-US" altLang="zh-CN" sz="2700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I</a:t>
            </a:r>
            <a:r>
              <a:rPr kumimoji="1" lang="zh-CN" altLang="en-US" sz="2700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 </a:t>
            </a:r>
            <a:r>
              <a:rPr kumimoji="1" lang="en-US" altLang="zh-CN" sz="2700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will</a:t>
            </a:r>
            <a:r>
              <a:rPr kumimoji="1" lang="zh-CN" altLang="en-US" sz="2700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 </a:t>
            </a:r>
            <a:r>
              <a:rPr kumimoji="1" lang="en-US" altLang="zh-CN" sz="2700" b="1" dirty="0">
                <a:solidFill>
                  <a:srgbClr val="C0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look</a:t>
            </a:r>
            <a:r>
              <a:rPr kumimoji="1" lang="zh-CN" altLang="en-US" sz="2700" b="1" dirty="0">
                <a:solidFill>
                  <a:srgbClr val="C0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 </a:t>
            </a:r>
            <a:r>
              <a:rPr kumimoji="1" lang="en-US" altLang="zh-CN" sz="2700" b="1" dirty="0">
                <a:solidFill>
                  <a:srgbClr val="C0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after</a:t>
            </a:r>
            <a:r>
              <a:rPr kumimoji="1" lang="zh-CN" altLang="en-US" sz="2700" b="1" dirty="0">
                <a:solidFill>
                  <a:srgbClr val="C0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 </a:t>
            </a:r>
            <a:r>
              <a:rPr kumimoji="1" lang="en-US" altLang="zh-CN" sz="2700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his</a:t>
            </a:r>
            <a:r>
              <a:rPr kumimoji="1" lang="zh-CN" altLang="en-US" sz="2700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 </a:t>
            </a:r>
            <a:r>
              <a:rPr kumimoji="1" lang="en-US" altLang="zh-CN" sz="2700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children</a:t>
            </a:r>
            <a:r>
              <a:rPr kumimoji="1" lang="zh-CN" altLang="en-US" sz="2700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 </a:t>
            </a:r>
            <a:r>
              <a:rPr kumimoji="1" lang="en-US" altLang="zh-CN" sz="2700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when</a:t>
            </a:r>
            <a:r>
              <a:rPr kumimoji="1" lang="zh-CN" altLang="en-US" sz="2700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 </a:t>
            </a:r>
            <a:r>
              <a:rPr kumimoji="1" lang="en-US" altLang="zh-CN" sz="2700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I</a:t>
            </a:r>
            <a:r>
              <a:rPr kumimoji="1" lang="zh-CN" altLang="en-US" sz="2700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 </a:t>
            </a:r>
            <a:r>
              <a:rPr kumimoji="1" lang="en-US" altLang="zh-CN" sz="2700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am</a:t>
            </a:r>
            <a:r>
              <a:rPr kumimoji="1" lang="zh-CN" altLang="en-US" sz="2700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 </a:t>
            </a:r>
            <a:r>
              <a:rPr kumimoji="1" lang="en-US" altLang="zh-CN" sz="2700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on</a:t>
            </a:r>
            <a:r>
              <a:rPr kumimoji="1" lang="zh-CN" altLang="en-US" sz="2700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 </a:t>
            </a:r>
            <a:r>
              <a:rPr kumimoji="1" lang="en-US" altLang="zh-CN" sz="2700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a</a:t>
            </a:r>
            <a:r>
              <a:rPr kumimoji="1" lang="zh-CN" altLang="en-US" sz="2700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 </a:t>
            </a:r>
            <a:r>
              <a:rPr kumimoji="1" lang="en-US" altLang="zh-CN" sz="2700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business</a:t>
            </a:r>
            <a:r>
              <a:rPr kumimoji="1" lang="zh-CN" altLang="en-US" sz="2700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 </a:t>
            </a:r>
            <a:r>
              <a:rPr kumimoji="1" lang="en-US" altLang="zh-CN" sz="2700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trip.</a:t>
            </a:r>
          </a:p>
          <a:p>
            <a:r>
              <a:rPr kumimoji="1" lang="en-US" altLang="zh-CN" sz="27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4.</a:t>
            </a:r>
            <a:r>
              <a:rPr kumimoji="1" lang="zh-CN" altLang="en-US" sz="27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 她坐下来要了一些啤酒。</a:t>
            </a:r>
            <a:endParaRPr kumimoji="1" lang="en-US" altLang="zh-CN" sz="2700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kumimoji="1" lang="en-US" altLang="zh-CN" sz="2700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She</a:t>
            </a:r>
            <a:r>
              <a:rPr kumimoji="1" lang="zh-CN" altLang="en-US" sz="2700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 </a:t>
            </a:r>
            <a:r>
              <a:rPr kumimoji="1" lang="en-US" altLang="zh-CN" sz="2700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sat</a:t>
            </a:r>
            <a:r>
              <a:rPr kumimoji="1" lang="zh-CN" altLang="en-US" sz="2700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 </a:t>
            </a:r>
            <a:r>
              <a:rPr kumimoji="1" lang="en-US" altLang="zh-CN" sz="2700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down</a:t>
            </a:r>
            <a:r>
              <a:rPr kumimoji="1" lang="zh-CN" altLang="en-US" sz="2700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 </a:t>
            </a:r>
            <a:r>
              <a:rPr kumimoji="1" lang="en-US" altLang="zh-CN" sz="2700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and</a:t>
            </a:r>
            <a:r>
              <a:rPr kumimoji="1" lang="zh-CN" altLang="en-US" sz="2700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 </a:t>
            </a:r>
            <a:r>
              <a:rPr kumimoji="1" lang="en-US" altLang="zh-CN" sz="2700" b="1" dirty="0">
                <a:solidFill>
                  <a:srgbClr val="C0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called</a:t>
            </a:r>
            <a:r>
              <a:rPr kumimoji="1" lang="zh-CN" altLang="en-US" sz="2700" b="1" dirty="0">
                <a:solidFill>
                  <a:srgbClr val="C0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 </a:t>
            </a:r>
            <a:r>
              <a:rPr kumimoji="1" lang="en-US" altLang="zh-CN" sz="2700" b="1" dirty="0">
                <a:solidFill>
                  <a:srgbClr val="C0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for</a:t>
            </a:r>
            <a:r>
              <a:rPr kumimoji="1" lang="zh-CN" altLang="en-US" sz="2700" b="1" dirty="0">
                <a:solidFill>
                  <a:srgbClr val="C0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 </a:t>
            </a:r>
            <a:r>
              <a:rPr kumimoji="1" lang="en-US" altLang="zh-CN" sz="2700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some</a:t>
            </a:r>
            <a:r>
              <a:rPr kumimoji="1" lang="zh-CN" altLang="en-US" sz="2700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 </a:t>
            </a:r>
            <a:r>
              <a:rPr kumimoji="1" lang="en-US" altLang="zh-CN" sz="2700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beer.</a:t>
            </a:r>
            <a:endParaRPr kumimoji="1" lang="zh-CN" altLang="en-US" sz="2700" dirty="0"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36240" y="1200016"/>
            <a:ext cx="7461176" cy="992579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000" b="1">
                <a:latin typeface="Times New Roman" panose="02020603050405020304" pitchFamily="18" charset="0"/>
              </a:rPr>
              <a:t>have been to     call for help       </a:t>
            </a:r>
          </a:p>
          <a:p>
            <a:pPr algn="ctr" eaLnBrk="1" hangingPunct="1"/>
            <a:r>
              <a:rPr lang="en-US" altLang="zh-CN" sz="3000" b="1">
                <a:latin typeface="Times New Roman" panose="02020603050405020304" pitchFamily="18" charset="0"/>
              </a:rPr>
              <a:t>catch up with      wait for        happened to</a:t>
            </a:r>
            <a:endParaRPr lang="zh-CN" altLang="en-US" sz="3000" b="1">
              <a:latin typeface="Times New Roman" panose="02020603050405020304" pitchFamily="18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75047" y="356291"/>
            <a:ext cx="7929563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latin typeface="Times New Roman" panose="02020603050405020304" pitchFamily="18" charset="0"/>
              </a:rPr>
              <a:t>Choose the proper phrases in the box.</a:t>
            </a:r>
          </a:p>
        </p:txBody>
      </p:sp>
      <p:sp>
        <p:nvSpPr>
          <p:cNvPr id="6" name="Rectangle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75048" y="2377175"/>
            <a:ext cx="8200553" cy="2469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386080" indent="-386080" eaLnBrk="1" hangingPunct="1">
              <a:lnSpc>
                <a:spcPct val="130000"/>
              </a:lnSpc>
              <a:buAutoNum type="arabicPeriod"/>
            </a:pPr>
            <a:r>
              <a:rPr lang="en-US" altLang="zh-CN" sz="3000" b="1">
                <a:latin typeface="Times New Roman" panose="02020603050405020304" pitchFamily="18" charset="0"/>
              </a:rPr>
              <a:t>You will have work harder to ____________ the top</a:t>
            </a:r>
            <a:r>
              <a:rPr lang="zh-CN" altLang="en-US" sz="3000" b="1">
                <a:latin typeface="Times New Roman" panose="02020603050405020304" pitchFamily="18" charset="0"/>
              </a:rPr>
              <a:t> </a:t>
            </a:r>
            <a:r>
              <a:rPr lang="en-US" altLang="zh-CN" sz="3000" b="1">
                <a:latin typeface="Times New Roman" panose="02020603050405020304" pitchFamily="18" charset="0"/>
              </a:rPr>
              <a:t>students in your class.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3000" b="1">
                <a:latin typeface="Times New Roman" panose="02020603050405020304" pitchFamily="18" charset="0"/>
              </a:rPr>
              <a:t>2.</a:t>
            </a:r>
            <a:r>
              <a:rPr lang="zh-CN" altLang="en-US" sz="3000" b="1">
                <a:latin typeface="Times New Roman" panose="02020603050405020304" pitchFamily="18" charset="0"/>
              </a:rPr>
              <a:t>  </a:t>
            </a:r>
            <a:r>
              <a:rPr lang="en-US" altLang="zh-CN" sz="3000" b="1">
                <a:latin typeface="Times New Roman" panose="02020603050405020304" pitchFamily="18" charset="0"/>
              </a:rPr>
              <a:t>I hear you ________________ Africa as a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en-US" sz="3000" b="1">
                <a:latin typeface="Times New Roman" panose="02020603050405020304" pitchFamily="18" charset="0"/>
              </a:rPr>
              <a:t>    </a:t>
            </a:r>
            <a:r>
              <a:rPr lang="en-US" altLang="zh-CN" sz="3000" b="1">
                <a:latin typeface="Times New Roman" panose="02020603050405020304" pitchFamily="18" charset="0"/>
              </a:rPr>
              <a:t> volunteer.</a:t>
            </a:r>
            <a:endParaRPr lang="zh-CN" altLang="en-US" sz="3000" b="1">
              <a:latin typeface="Times New Roman" panose="02020603050405020304" pitchFamily="18" charset="0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711138" y="2413071"/>
            <a:ext cx="2379080" cy="530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000" b="1">
                <a:solidFill>
                  <a:srgbClr val="0000FF"/>
                </a:solidFill>
                <a:latin typeface="Times New Roman" panose="02020603050405020304" pitchFamily="18" charset="0"/>
              </a:rPr>
              <a:t>catch up with</a:t>
            </a:r>
            <a:endParaRPr lang="zh-CN" altLang="en-US" sz="30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Text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234616" y="3601081"/>
            <a:ext cx="2210425" cy="530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000" b="1">
                <a:solidFill>
                  <a:srgbClr val="0000FF"/>
                </a:solidFill>
                <a:latin typeface="Times New Roman" panose="02020603050405020304" pitchFamily="18" charset="0"/>
              </a:rPr>
              <a:t>have been to</a:t>
            </a:r>
            <a:endParaRPr lang="zh-CN" altLang="en-US" sz="30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2894" y="1580941"/>
            <a:ext cx="8851106" cy="3070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3000" b="1">
                <a:latin typeface="Times New Roman" panose="02020603050405020304" pitchFamily="18" charset="0"/>
              </a:rPr>
              <a:t>3.</a:t>
            </a:r>
            <a:r>
              <a:rPr lang="zh-CN" altLang="en-US" sz="3000" b="1">
                <a:latin typeface="Times New Roman" panose="02020603050405020304" pitchFamily="18" charset="0"/>
              </a:rPr>
              <a:t> </a:t>
            </a:r>
            <a:r>
              <a:rPr lang="en-US" altLang="zh-CN" sz="3000" b="1">
                <a:latin typeface="Times New Roman" panose="02020603050405020304" pitchFamily="18" charset="0"/>
              </a:rPr>
              <a:t>The children can’t ___________ the coming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3000" b="1">
                <a:latin typeface="Times New Roman" panose="02020603050405020304" pitchFamily="18" charset="0"/>
              </a:rPr>
              <a:t> </a:t>
            </a:r>
            <a:r>
              <a:rPr lang="zh-CN" altLang="en-US" sz="3000" b="1">
                <a:latin typeface="Times New Roman" panose="02020603050405020304" pitchFamily="18" charset="0"/>
              </a:rPr>
              <a:t>   </a:t>
            </a:r>
            <a:r>
              <a:rPr lang="en-US" altLang="zh-CN" sz="3000" b="1">
                <a:latin typeface="Times New Roman" panose="02020603050405020304" pitchFamily="18" charset="0"/>
              </a:rPr>
              <a:t>New Year.</a:t>
            </a:r>
            <a:endParaRPr lang="zh-CN" altLang="en-US" sz="3000" b="1">
              <a:latin typeface="Times New Roman" panose="02020603050405020304" pitchFamily="18" charset="0"/>
            </a:endParaRPr>
          </a:p>
          <a:p>
            <a:pPr marL="386080" indent="-386080" eaLnBrk="1" hangingPunct="1">
              <a:lnSpc>
                <a:spcPct val="130000"/>
              </a:lnSpc>
              <a:buAutoNum type="arabicPeriod" startAt="4"/>
            </a:pPr>
            <a:r>
              <a:rPr lang="en-US" altLang="zh-CN" sz="3000" b="1">
                <a:latin typeface="Times New Roman" panose="02020603050405020304" pitchFamily="18" charset="0"/>
              </a:rPr>
              <a:t>The young man had to _____________ at once </a:t>
            </a:r>
            <a:r>
              <a:rPr lang="zh-CN" altLang="en-US" sz="3000" b="1">
                <a:latin typeface="Times New Roman" panose="02020603050405020304" pitchFamily="18" charset="0"/>
              </a:rPr>
              <a:t> </a:t>
            </a:r>
            <a:r>
              <a:rPr lang="en-US" altLang="zh-CN" sz="3000" b="1">
                <a:latin typeface="Times New Roman" panose="02020603050405020304" pitchFamily="18" charset="0"/>
              </a:rPr>
              <a:t>on his</a:t>
            </a:r>
            <a:r>
              <a:rPr lang="zh-CN" altLang="en-US" sz="3000" b="1">
                <a:latin typeface="Times New Roman" panose="02020603050405020304" pitchFamily="18" charset="0"/>
              </a:rPr>
              <a:t> </a:t>
            </a:r>
            <a:r>
              <a:rPr lang="en-US" altLang="zh-CN" sz="3000" b="1">
                <a:latin typeface="Times New Roman" panose="02020603050405020304" pitchFamily="18" charset="0"/>
              </a:rPr>
              <a:t>mobile phone.</a:t>
            </a:r>
            <a:endParaRPr lang="zh-CN" altLang="en-US" sz="3000" b="1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zh-CN" sz="3000" b="1">
                <a:latin typeface="Times New Roman" panose="02020603050405020304" pitchFamily="18" charset="0"/>
              </a:rPr>
              <a:t>5.</a:t>
            </a:r>
            <a:r>
              <a:rPr lang="zh-CN" altLang="en-US" sz="3000" b="1">
                <a:latin typeface="Times New Roman" panose="02020603050405020304" pitchFamily="18" charset="0"/>
              </a:rPr>
              <a:t> </a:t>
            </a:r>
            <a:r>
              <a:rPr lang="en-US" altLang="zh-CN" sz="3000" b="1">
                <a:latin typeface="Times New Roman" panose="02020603050405020304" pitchFamily="18" charset="0"/>
              </a:rPr>
              <a:t>The girl is missing. What’s _____________</a:t>
            </a:r>
            <a:r>
              <a:rPr lang="zh-CN" altLang="en-US" sz="3000" b="1">
                <a:latin typeface="Times New Roman" panose="02020603050405020304" pitchFamily="18" charset="0"/>
              </a:rPr>
              <a:t> </a:t>
            </a:r>
            <a:r>
              <a:rPr lang="en-US" altLang="zh-CN" sz="3000" b="1">
                <a:latin typeface="Times New Roman" panose="02020603050405020304" pitchFamily="18" charset="0"/>
              </a:rPr>
              <a:t>her?</a:t>
            </a:r>
            <a:endParaRPr lang="zh-CN" altLang="en-US" sz="3000" b="1">
              <a:latin typeface="Times New Roman" panose="02020603050405020304" pitchFamily="18" charset="0"/>
            </a:endParaRPr>
          </a:p>
        </p:txBody>
      </p:sp>
      <p:sp>
        <p:nvSpPr>
          <p:cNvPr id="5" name="TextBox 7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054078" y="1604705"/>
            <a:ext cx="1695974" cy="577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300" b="1">
                <a:solidFill>
                  <a:srgbClr val="0000FF"/>
                </a:solidFill>
                <a:latin typeface="Times New Roman" panose="02020603050405020304" pitchFamily="18" charset="0"/>
              </a:rPr>
              <a:t>wait for</a:t>
            </a:r>
            <a:endParaRPr lang="zh-CN" altLang="en-US" sz="33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TextBox 8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0" y="2797501"/>
            <a:ext cx="2479733" cy="577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300" b="1">
                <a:solidFill>
                  <a:srgbClr val="0000FF"/>
                </a:solidFill>
                <a:latin typeface="Times New Roman" panose="02020603050405020304" pitchFamily="18" charset="0"/>
              </a:rPr>
              <a:t>call for help </a:t>
            </a:r>
            <a:endParaRPr lang="zh-CN" altLang="en-US" sz="33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TextBox 9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211447" y="3990297"/>
            <a:ext cx="2507375" cy="577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300" b="1">
                <a:solidFill>
                  <a:srgbClr val="0000FF"/>
                </a:solidFill>
                <a:latin typeface="Times New Roman" panose="02020603050405020304" pitchFamily="18" charset="0"/>
              </a:rPr>
              <a:t>happened to</a:t>
            </a:r>
            <a:endParaRPr lang="zh-CN" altLang="en-US" sz="33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23490" y="388147"/>
            <a:ext cx="7461176" cy="992579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000" b="1">
                <a:latin typeface="Times New Roman" panose="02020603050405020304" pitchFamily="18" charset="0"/>
              </a:rPr>
              <a:t>have been to     call for help       </a:t>
            </a:r>
          </a:p>
          <a:p>
            <a:pPr algn="ctr" eaLnBrk="1" hangingPunct="1"/>
            <a:r>
              <a:rPr lang="en-US" altLang="zh-CN" sz="3000" b="1">
                <a:latin typeface="Times New Roman" panose="02020603050405020304" pitchFamily="18" charset="0"/>
              </a:rPr>
              <a:t>catch up with      wait for        happened to</a:t>
            </a:r>
            <a:endParaRPr lang="zh-CN" altLang="en-US" sz="3000" b="1">
              <a:latin typeface="Times New Roman" panose="02020603050405020304" pitchFamily="18" charset="0"/>
            </a:endParaRPr>
          </a:p>
        </p:txBody>
      </p:sp>
      <p:pic>
        <p:nvPicPr>
          <p:cNvPr id="9" name="New picture"/>
          <p:cNvPicPr/>
          <p:nvPr>
            <p:custDataLst>
              <p:tags r:id="rId6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8134350" y="8172450"/>
            <a:ext cx="247650" cy="190500"/>
          </a:xfrm>
          <a:prstGeom prst="cube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309511" y="417910"/>
            <a:ext cx="8434439" cy="7001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kumimoji="1" lang="en-US" altLang="zh-CN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kumimoji="1" lang="zh-CN" altLang="en-US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kumimoji="1" lang="zh-CN" altLang="en-US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kumimoji="1" lang="zh-CN" altLang="en-US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kumimoji="1" lang="zh-CN" altLang="en-US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kumimoji="1" lang="zh-CN" altLang="en-US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kumimoji="1" lang="zh-CN" altLang="en-US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kumimoji="1" lang="zh-CN" altLang="en-US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1" lang="zh-CN" altLang="en-US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cold?</a:t>
            </a:r>
            <a:endParaRPr kumimoji="1" lang="zh-CN" altLang="en-US" sz="4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文本框 7"/>
          <p:cNvSpPr txBox="1"/>
          <p:nvPr>
            <p:custDataLst>
              <p:tags r:id="rId2"/>
            </p:custDataLst>
          </p:nvPr>
        </p:nvSpPr>
        <p:spPr>
          <a:xfrm>
            <a:off x="309512" y="1431631"/>
            <a:ext cx="6906330" cy="260840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214630" indent="-214630">
              <a:buClr>
                <a:srgbClr val="008585"/>
              </a:buClr>
              <a:buFont typeface="Wingdings" panose="05000000000000000000" pitchFamily="2" charset="2"/>
              <a:buChar char="u"/>
            </a:pPr>
            <a:r>
              <a:rPr kumimoji="1" lang="en-US" altLang="zh-CN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Stay</a:t>
            </a:r>
            <a:r>
              <a:rPr kumimoji="1" lang="zh-CN" alt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300" b="1" dirty="0">
                <a:solidFill>
                  <a:srgbClr val="009A9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hydrated</a:t>
            </a:r>
            <a:r>
              <a:rPr kumimoji="1" lang="zh-CN" alt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kumimoji="1" lang="zh-CN" alt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drinking</a:t>
            </a:r>
            <a:r>
              <a:rPr kumimoji="1" lang="zh-CN" alt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</a:p>
          <a:p>
            <a:pPr>
              <a:buClr>
                <a:srgbClr val="008585"/>
              </a:buClr>
            </a:pPr>
            <a:r>
              <a:rPr kumimoji="1" lang="zh-CN" alt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kumimoji="1" lang="en-US" altLang="zh-CN" sz="3300" b="1" dirty="0">
                <a:solidFill>
                  <a:srgbClr val="009A9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</a:t>
            </a:r>
            <a:r>
              <a:rPr kumimoji="1" lang="zh-CN" altLang="en-US" sz="3300" b="1" dirty="0">
                <a:solidFill>
                  <a:srgbClr val="009A9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kumimoji="1" lang="zh-CN" alt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eating</a:t>
            </a:r>
            <a:r>
              <a:rPr kumimoji="1" lang="zh-CN" alt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300" b="1" dirty="0">
                <a:solidFill>
                  <a:srgbClr val="009A9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vegetables</a:t>
            </a:r>
            <a:r>
              <a:rPr kumimoji="1" lang="zh-CN" altLang="en-US" sz="3300" b="1" dirty="0">
                <a:solidFill>
                  <a:srgbClr val="009A9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300" b="1" dirty="0">
                <a:solidFill>
                  <a:srgbClr val="009A9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</a:p>
          <a:p>
            <a:pPr>
              <a:buClr>
                <a:srgbClr val="008585"/>
              </a:buClr>
            </a:pPr>
            <a:r>
              <a:rPr kumimoji="1" lang="zh-CN" altLang="en-US" sz="3300" b="1" dirty="0">
                <a:solidFill>
                  <a:srgbClr val="009A9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kumimoji="1" lang="en-US" altLang="zh-CN" sz="3300" b="1" dirty="0">
                <a:solidFill>
                  <a:srgbClr val="009A9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fruit</a:t>
            </a:r>
            <a:r>
              <a:rPr kumimoji="1" lang="en-US" altLang="zh-CN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14630" indent="-214630">
              <a:buClr>
                <a:srgbClr val="008585"/>
              </a:buClr>
              <a:buFont typeface="Wingdings" panose="05000000000000000000" pitchFamily="2" charset="2"/>
              <a:buChar char="u"/>
            </a:pPr>
            <a:r>
              <a:rPr kumimoji="1" lang="en-US" altLang="zh-CN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</a:t>
            </a:r>
            <a:r>
              <a:rPr kumimoji="1" lang="zh-CN" alt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plenty</a:t>
            </a:r>
            <a:r>
              <a:rPr kumimoji="1" lang="zh-CN" alt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kumimoji="1" lang="zh-CN" alt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rest.</a:t>
            </a:r>
          </a:p>
          <a:p>
            <a:pPr marL="214630" indent="-214630">
              <a:buClr>
                <a:srgbClr val="008585"/>
              </a:buClr>
              <a:buFont typeface="Wingdings" panose="05000000000000000000" pitchFamily="2" charset="2"/>
              <a:buChar char="u"/>
            </a:pPr>
            <a:r>
              <a:rPr kumimoji="1" lang="en-US" altLang="zh-CN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Stay</a:t>
            </a:r>
            <a:r>
              <a:rPr kumimoji="1" lang="zh-CN" alt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warm.</a:t>
            </a:r>
            <a:endParaRPr kumimoji="1" lang="zh-CN" alt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email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6674" b="100000" l="11370" r="100000">
                        <a14:foregroundMark x1="16327" y1="28884" x2="23761" y2="70699"/>
                        <a14:foregroundMark x1="23761" y1="70699" x2="24490" y2="72054"/>
                        <a14:foregroundMark x1="48105" y1="6674" x2="58892" y2="10845"/>
                        <a14:foregroundMark x1="53061" y1="9489" x2="55394" y2="29197"/>
                        <a14:foregroundMark x1="51749" y1="68300" x2="51749" y2="95725"/>
                        <a14:foregroundMark x1="51749" y1="95725" x2="50437" y2="97393"/>
                        <a14:foregroundMark x1="35569" y1="73931" x2="34985" y2="99896"/>
                        <a14:foregroundMark x1="33673" y1="99583" x2="34402" y2="99896"/>
                        <a14:foregroundMark x1="23761" y1="74661" x2="20700" y2="99896"/>
                        <a14:foregroundMark x1="13557" y1="88008" x2="13411" y2="99896"/>
                        <a14:foregroundMark x1="65889" y1="86131" x2="65889" y2="96767"/>
                        <a14:foregroundMark x1="77843" y1="83316" x2="77259" y2="99896"/>
                        <a14:foregroundMark x1="83528" y1="76121" x2="88192" y2="94161"/>
                        <a14:foregroundMark x1="88047" y1="94161" x2="86443" y2="99896"/>
                        <a14:foregroundMark x1="11370" y1="35036" x2="12682" y2="56830"/>
                        <a14:backgroundMark x1="72741" y1="10845" x2="99854" y2="20959"/>
                      </a14:backgroundRemoval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>
          <a:xfrm>
            <a:off x="6054328" y="1757363"/>
            <a:ext cx="2775347" cy="3180809"/>
          </a:xfrm>
          <a:prstGeom prst="rect">
            <a:avLst/>
          </a:prstGeom>
        </p:spPr>
      </p:pic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502393" y="332185"/>
            <a:ext cx="8091539" cy="7001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kumimoji="1" lang="en-US" altLang="zh-CN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kumimoji="1" lang="zh-CN" altLang="en-US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kumimoji="1" lang="zh-CN" altLang="en-US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kumimoji="1" lang="zh-CN" altLang="en-US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kumimoji="1" lang="zh-CN" altLang="en-US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kumimoji="1" lang="zh-CN" altLang="en-US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kumimoji="1" lang="zh-CN" altLang="en-US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</a:t>
            </a:r>
            <a:r>
              <a:rPr kumimoji="1" lang="zh-CN" altLang="en-US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burnt?</a:t>
            </a:r>
            <a:endParaRPr kumimoji="1" lang="zh-CN" altLang="en-US" sz="4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578644" y="1232297"/>
            <a:ext cx="6547247" cy="283923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214630" indent="-214630">
              <a:buClr>
                <a:srgbClr val="6BC4C2"/>
              </a:buClr>
              <a:buFont typeface="Wingdings" panose="05000000000000000000" pitchFamily="2" charset="2"/>
              <a:buChar char="u"/>
            </a:pPr>
            <a:r>
              <a:rPr kumimoji="1"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Flush</a:t>
            </a:r>
            <a:r>
              <a:rPr kumimoji="1" lang="zh-CN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kumimoji="1" lang="zh-CN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burned</a:t>
            </a:r>
            <a:r>
              <a:rPr kumimoji="1" lang="zh-CN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area</a:t>
            </a:r>
            <a:r>
              <a:rPr kumimoji="1" lang="zh-CN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kumimoji="1" lang="zh-CN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cool</a:t>
            </a:r>
          </a:p>
          <a:p>
            <a:pPr>
              <a:buClr>
                <a:srgbClr val="6BC4C2"/>
              </a:buClr>
            </a:pPr>
            <a:r>
              <a:rPr kumimoji="1" lang="zh-CN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kumimoji="1"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running</a:t>
            </a:r>
            <a:r>
              <a:rPr kumimoji="1" lang="zh-CN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water</a:t>
            </a:r>
            <a:r>
              <a:rPr kumimoji="1" lang="zh-CN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kumimoji="1" lang="zh-CN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several</a:t>
            </a:r>
            <a:r>
              <a:rPr kumimoji="1" lang="zh-CN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minutes.</a:t>
            </a:r>
          </a:p>
          <a:p>
            <a:pPr marL="428625" indent="-428625">
              <a:buClr>
                <a:srgbClr val="6BC4C2"/>
              </a:buClr>
              <a:buFont typeface="Wingdings" panose="05000000000000000000" pitchFamily="2" charset="2"/>
              <a:buChar char="u"/>
            </a:pPr>
            <a:r>
              <a:rPr kumimoji="1"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Apply</a:t>
            </a:r>
            <a:r>
              <a:rPr kumimoji="1" lang="zh-CN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1" lang="zh-CN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burn</a:t>
            </a:r>
            <a:r>
              <a:rPr kumimoji="1" lang="zh-CN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ointment</a:t>
            </a:r>
            <a:r>
              <a:rPr kumimoji="1" lang="zh-CN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1" lang="zh-CN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软膏） </a:t>
            </a:r>
            <a:r>
              <a:rPr kumimoji="1"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kumimoji="1" lang="zh-CN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spray</a:t>
            </a:r>
            <a:r>
              <a:rPr kumimoji="1" lang="zh-CN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kumimoji="1" lang="zh-CN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reduce</a:t>
            </a:r>
            <a:r>
              <a:rPr kumimoji="1" lang="zh-CN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pain.</a:t>
            </a:r>
          </a:p>
          <a:p>
            <a:pPr marL="428625" indent="-428625">
              <a:buClr>
                <a:srgbClr val="6BC4C2"/>
              </a:buClr>
              <a:buFont typeface="Wingdings" panose="05000000000000000000" pitchFamily="2" charset="2"/>
              <a:buChar char="u"/>
            </a:pPr>
            <a:r>
              <a:rPr kumimoji="1"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Call</a:t>
            </a:r>
            <a:r>
              <a:rPr kumimoji="1" lang="zh-CN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kumimoji="1" lang="zh-CN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ambulance</a:t>
            </a:r>
            <a:r>
              <a:rPr kumimoji="1" lang="zh-CN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kumimoji="1" lang="zh-CN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kumimoji="1" lang="zh-CN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kumimoji="1" lang="zh-CN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1" lang="en-US" altLang="zh-C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6BC4C2"/>
              </a:buClr>
            </a:pPr>
            <a:r>
              <a:rPr kumimoji="1" lang="zh-CN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kumimoji="1"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seriously</a:t>
            </a:r>
            <a:r>
              <a:rPr kumimoji="1" lang="zh-CN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burnt.</a:t>
            </a:r>
            <a:r>
              <a:rPr kumimoji="1" lang="zh-CN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448815" y="289323"/>
            <a:ext cx="8091539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kumimoji="1" lang="en-US" altLang="zh-CN" sz="3600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kumimoji="1" lang="zh-CN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600"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kumimoji="1" lang="zh-CN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600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kumimoji="1" lang="zh-CN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600"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kumimoji="1" lang="zh-CN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60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kumimoji="1" lang="zh-CN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600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kumimoji="1" lang="zh-CN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600">
                <a:latin typeface="Times New Roman" panose="02020603050405020304" pitchFamily="18" charset="0"/>
                <a:cs typeface="Times New Roman" panose="02020603050405020304" pitchFamily="18" charset="0"/>
              </a:rPr>
              <a:t>cut</a:t>
            </a:r>
            <a:r>
              <a:rPr kumimoji="1" lang="zh-CN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600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kumimoji="1" lang="zh-CN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600">
                <a:latin typeface="Times New Roman" panose="02020603050405020304" pitchFamily="18" charset="0"/>
                <a:cs typeface="Times New Roman" panose="02020603050405020304" pitchFamily="18" charset="0"/>
              </a:rPr>
              <a:t>finger?</a:t>
            </a:r>
            <a:endParaRPr kumimoji="1" lang="zh-CN" alt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图片 5" descr="卡通人物&#10;&#10;描述已自动生成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email"/>
          <a:stretch>
            <a:fillRect/>
          </a:stretch>
        </p:blipFill>
        <p:spPr>
          <a:xfrm>
            <a:off x="5974556" y="1338263"/>
            <a:ext cx="2372916" cy="3139059"/>
          </a:xfrm>
          <a:prstGeom prst="rect">
            <a:avLst/>
          </a:prstGeom>
        </p:spPr>
      </p:pic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448815" y="1267547"/>
            <a:ext cx="4747022" cy="260840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214630" indent="-214630">
              <a:buClr>
                <a:srgbClr val="009A9A"/>
              </a:buClr>
              <a:buFont typeface="Wingdings" panose="05000000000000000000" pitchFamily="2" charset="2"/>
              <a:buChar char="u"/>
            </a:pPr>
            <a:r>
              <a:rPr kumimoji="1" lang="en-US" altLang="zh-CN" sz="3300">
                <a:latin typeface="Times New Roman" panose="02020603050405020304" pitchFamily="18" charset="0"/>
                <a:cs typeface="Times New Roman" panose="02020603050405020304" pitchFamily="18" charset="0"/>
              </a:rPr>
              <a:t>Stop</a:t>
            </a:r>
            <a:r>
              <a:rPr kumimoji="1" lang="zh-CN" altLang="en-US" sz="33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30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kumimoji="1" lang="zh-CN" altLang="en-US" sz="33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300">
                <a:latin typeface="Times New Roman" panose="02020603050405020304" pitchFamily="18" charset="0"/>
                <a:cs typeface="Times New Roman" panose="02020603050405020304" pitchFamily="18" charset="0"/>
              </a:rPr>
              <a:t>bleeding.</a:t>
            </a:r>
          </a:p>
          <a:p>
            <a:pPr marL="214630" indent="-214630">
              <a:buClr>
                <a:srgbClr val="009A9A"/>
              </a:buClr>
              <a:buFont typeface="Wingdings" panose="05000000000000000000" pitchFamily="2" charset="2"/>
              <a:buChar char="u"/>
            </a:pPr>
            <a:r>
              <a:rPr kumimoji="1" lang="en-US" altLang="zh-CN" sz="3300">
                <a:latin typeface="Times New Roman" panose="02020603050405020304" pitchFamily="18" charset="0"/>
                <a:cs typeface="Times New Roman" panose="02020603050405020304" pitchFamily="18" charset="0"/>
              </a:rPr>
              <a:t>Rinse</a:t>
            </a:r>
            <a:r>
              <a:rPr kumimoji="1" lang="zh-CN" altLang="en-US" sz="33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30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kumimoji="1" lang="zh-CN" altLang="en-US" sz="33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300">
                <a:latin typeface="Times New Roman" panose="02020603050405020304" pitchFamily="18" charset="0"/>
                <a:cs typeface="Times New Roman" panose="02020603050405020304" pitchFamily="18" charset="0"/>
              </a:rPr>
              <a:t>cut</a:t>
            </a:r>
            <a:r>
              <a:rPr kumimoji="1" lang="zh-CN" altLang="en-US" sz="33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300">
                <a:latin typeface="Times New Roman" panose="02020603050405020304" pitchFamily="18" charset="0"/>
                <a:cs typeface="Times New Roman" panose="02020603050405020304" pitchFamily="18" charset="0"/>
              </a:rPr>
              <a:t>under</a:t>
            </a:r>
            <a:r>
              <a:rPr kumimoji="1" lang="zh-CN" altLang="en-US" sz="33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300">
                <a:latin typeface="Times New Roman" panose="02020603050405020304" pitchFamily="18" charset="0"/>
                <a:cs typeface="Times New Roman" panose="02020603050405020304" pitchFamily="18" charset="0"/>
              </a:rPr>
              <a:t>clear</a:t>
            </a:r>
          </a:p>
          <a:p>
            <a:pPr>
              <a:buClr>
                <a:srgbClr val="009A9A"/>
              </a:buClr>
            </a:pPr>
            <a:r>
              <a:rPr kumimoji="1" lang="zh-CN" altLang="en-US" sz="330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kumimoji="1" lang="en-US" altLang="zh-CN" sz="3300">
                <a:latin typeface="Times New Roman" panose="02020603050405020304" pitchFamily="18" charset="0"/>
                <a:cs typeface="Times New Roman" panose="02020603050405020304" pitchFamily="18" charset="0"/>
              </a:rPr>
              <a:t>running</a:t>
            </a:r>
            <a:r>
              <a:rPr kumimoji="1" lang="zh-CN" altLang="en-US" sz="33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300">
                <a:latin typeface="Times New Roman" panose="02020603050405020304" pitchFamily="18" charset="0"/>
                <a:cs typeface="Times New Roman" panose="02020603050405020304" pitchFamily="18" charset="0"/>
              </a:rPr>
              <a:t>water.</a:t>
            </a:r>
          </a:p>
          <a:p>
            <a:pPr marL="428625" indent="-428625">
              <a:buClr>
                <a:srgbClr val="009A9A"/>
              </a:buClr>
              <a:buFont typeface="Wingdings" panose="05000000000000000000" pitchFamily="2" charset="2"/>
              <a:buChar char="u"/>
            </a:pPr>
            <a:r>
              <a:rPr kumimoji="1" lang="en-US" altLang="zh-CN" sz="3300">
                <a:latin typeface="Times New Roman" panose="02020603050405020304" pitchFamily="18" charset="0"/>
                <a:cs typeface="Times New Roman" panose="02020603050405020304" pitchFamily="18" charset="0"/>
              </a:rPr>
              <a:t>Apply</a:t>
            </a:r>
            <a:r>
              <a:rPr kumimoji="1" lang="zh-CN" altLang="en-US" sz="33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3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1" lang="zh-CN" altLang="en-US" sz="33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300">
                <a:latin typeface="Times New Roman" panose="02020603050405020304" pitchFamily="18" charset="0"/>
                <a:cs typeface="Times New Roman" panose="02020603050405020304" pitchFamily="18" charset="0"/>
              </a:rPr>
              <a:t>bandage</a:t>
            </a:r>
            <a:r>
              <a:rPr kumimoji="1" lang="zh-CN" altLang="en-US" sz="33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30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kumimoji="1" lang="zh-CN" altLang="en-US" sz="33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30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</a:p>
          <a:p>
            <a:pPr>
              <a:buClr>
                <a:srgbClr val="009A9A"/>
              </a:buClr>
            </a:pPr>
            <a:r>
              <a:rPr kumimoji="1" lang="zh-CN" altLang="en-US" sz="330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kumimoji="1" lang="en-US" altLang="zh-CN" sz="3300">
                <a:latin typeface="Times New Roman" panose="02020603050405020304" pitchFamily="18" charset="0"/>
                <a:cs typeface="Times New Roman" panose="02020603050405020304" pitchFamily="18" charset="0"/>
              </a:rPr>
              <a:t>cut</a:t>
            </a:r>
            <a:r>
              <a:rPr kumimoji="1" lang="zh-CN" altLang="en-US" sz="33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30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kumimoji="1" lang="zh-CN" altLang="en-US" sz="33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300">
                <a:latin typeface="Times New Roman" panose="02020603050405020304" pitchFamily="18" charset="0"/>
                <a:cs typeface="Times New Roman" panose="02020603050405020304" pitchFamily="18" charset="0"/>
              </a:rPr>
              <a:t>deep.</a:t>
            </a:r>
            <a:endParaRPr kumimoji="1" lang="zh-CN" altLang="en-US" sz="33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卡通人物&#10;&#10;描述已自动生成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email"/>
          <a:stretch>
            <a:fillRect/>
          </a:stretch>
        </p:blipFill>
        <p:spPr>
          <a:xfrm>
            <a:off x="6697266" y="2507490"/>
            <a:ext cx="2336006" cy="2454284"/>
          </a:xfrm>
          <a:prstGeom prst="rect">
            <a:avLst/>
          </a:prstGeom>
        </p:spPr>
      </p:pic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448815" y="289323"/>
            <a:ext cx="8413007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kumimoji="1" lang="en-US" altLang="zh-CN" sz="3600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kumimoji="1" lang="zh-CN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600"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kumimoji="1" lang="zh-CN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600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kumimoji="1" lang="zh-CN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600"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kumimoji="1" lang="zh-CN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60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kumimoji="1" lang="zh-CN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600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kumimoji="1" lang="zh-CN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600">
                <a:latin typeface="Times New Roman" panose="02020603050405020304" pitchFamily="18" charset="0"/>
                <a:cs typeface="Times New Roman" panose="02020603050405020304" pitchFamily="18" charset="0"/>
              </a:rPr>
              <a:t>break</a:t>
            </a:r>
            <a:r>
              <a:rPr kumimoji="1" lang="zh-CN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600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kumimoji="1" lang="zh-CN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600">
                <a:latin typeface="Times New Roman" panose="02020603050405020304" pitchFamily="18" charset="0"/>
                <a:cs typeface="Times New Roman" panose="02020603050405020304" pitchFamily="18" charset="0"/>
              </a:rPr>
              <a:t>arm?</a:t>
            </a:r>
            <a:endParaRPr kumimoji="1" lang="zh-CN" alt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文本框 7"/>
          <p:cNvSpPr txBox="1"/>
          <p:nvPr>
            <p:custDataLst>
              <p:tags r:id="rId3"/>
            </p:custDataLst>
          </p:nvPr>
        </p:nvSpPr>
        <p:spPr>
          <a:xfrm>
            <a:off x="448814" y="1103710"/>
            <a:ext cx="5925741" cy="260840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214630" indent="-214630">
              <a:buClr>
                <a:srgbClr val="E40613"/>
              </a:buClr>
              <a:buFont typeface="Wingdings" panose="05000000000000000000" pitchFamily="2" charset="2"/>
              <a:buChar char="u"/>
            </a:pPr>
            <a:r>
              <a:rPr kumimoji="1"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1" lang="en-US" altLang="zh-CN" sz="3300">
                <a:latin typeface="Times New Roman" panose="02020603050405020304" pitchFamily="18" charset="0"/>
                <a:cs typeface="Times New Roman" panose="02020603050405020304" pitchFamily="18" charset="0"/>
              </a:rPr>
              <a:t>Stop</a:t>
            </a:r>
            <a:r>
              <a:rPr kumimoji="1" lang="zh-CN" altLang="en-US" sz="33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30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kumimoji="1" lang="zh-CN" altLang="en-US" sz="33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300">
                <a:latin typeface="Times New Roman" panose="02020603050405020304" pitchFamily="18" charset="0"/>
                <a:cs typeface="Times New Roman" panose="02020603050405020304" pitchFamily="18" charset="0"/>
              </a:rPr>
              <a:t>bleeding.</a:t>
            </a:r>
          </a:p>
          <a:p>
            <a:pPr marL="214630" indent="-214630">
              <a:buClr>
                <a:srgbClr val="E40613"/>
              </a:buClr>
              <a:buFont typeface="Wingdings" panose="05000000000000000000" pitchFamily="2" charset="2"/>
              <a:buChar char="u"/>
            </a:pPr>
            <a:r>
              <a:rPr kumimoji="1" lang="zh-CN" altLang="en-US" sz="330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1" lang="en-US" altLang="zh-CN" sz="3300">
                <a:latin typeface="Times New Roman" panose="02020603050405020304" pitchFamily="18" charset="0"/>
                <a:cs typeface="Times New Roman" panose="02020603050405020304" pitchFamily="18" charset="0"/>
              </a:rPr>
              <a:t>Apply</a:t>
            </a:r>
            <a:r>
              <a:rPr kumimoji="1" lang="zh-CN" altLang="en-US" sz="33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300">
                <a:latin typeface="Times New Roman" panose="02020603050405020304" pitchFamily="18" charset="0"/>
                <a:cs typeface="Times New Roman" panose="02020603050405020304" pitchFamily="18" charset="0"/>
              </a:rPr>
              <a:t>ice</a:t>
            </a:r>
            <a:r>
              <a:rPr kumimoji="1" lang="zh-CN" altLang="en-US" sz="33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30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kumimoji="1" lang="zh-CN" altLang="en-US" sz="33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300">
                <a:latin typeface="Times New Roman" panose="02020603050405020304" pitchFamily="18" charset="0"/>
                <a:cs typeface="Times New Roman" panose="02020603050405020304" pitchFamily="18" charset="0"/>
              </a:rPr>
              <a:t>reduce</a:t>
            </a:r>
            <a:r>
              <a:rPr kumimoji="1" lang="zh-CN" altLang="en-US" sz="33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3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swelling</a:t>
            </a:r>
            <a:r>
              <a:rPr kumimoji="1" lang="en-US" altLang="zh-CN" sz="33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28625" indent="-428625">
              <a:buClr>
                <a:srgbClr val="E40613"/>
              </a:buClr>
              <a:buFont typeface="Wingdings" panose="05000000000000000000" pitchFamily="2" charset="2"/>
              <a:buChar char="u"/>
            </a:pPr>
            <a:r>
              <a:rPr kumimoji="1" lang="zh-CN" altLang="en-US" sz="330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1" lang="en-US" altLang="zh-CN" sz="3300">
                <a:latin typeface="Times New Roman" panose="02020603050405020304" pitchFamily="18" charset="0"/>
                <a:cs typeface="Times New Roman" panose="02020603050405020304" pitchFamily="18" charset="0"/>
              </a:rPr>
              <a:t>Cut</a:t>
            </a:r>
            <a:r>
              <a:rPr kumimoji="1" lang="zh-CN" altLang="en-US" sz="33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300">
                <a:latin typeface="Times New Roman" panose="02020603050405020304" pitchFamily="18" charset="0"/>
                <a:cs typeface="Times New Roman" panose="02020603050405020304" pitchFamily="18" charset="0"/>
              </a:rPr>
              <a:t>away</a:t>
            </a:r>
            <a:r>
              <a:rPr kumimoji="1" lang="zh-CN" altLang="en-US" sz="33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30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kumimoji="1" lang="zh-CN" altLang="en-US" sz="33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300">
                <a:latin typeface="Times New Roman" panose="02020603050405020304" pitchFamily="18" charset="0"/>
                <a:cs typeface="Times New Roman" panose="02020603050405020304" pitchFamily="18" charset="0"/>
              </a:rPr>
              <a:t>sleeve</a:t>
            </a:r>
            <a:r>
              <a:rPr kumimoji="1" lang="zh-CN" altLang="en-US" sz="33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30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kumimoji="1" lang="zh-CN" altLang="en-US" sz="33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300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kumimoji="1" lang="zh-CN" altLang="en-US" sz="33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300">
                <a:latin typeface="Times New Roman" panose="02020603050405020304" pitchFamily="18" charset="0"/>
                <a:cs typeface="Times New Roman" panose="02020603050405020304" pitchFamily="18" charset="0"/>
              </a:rPr>
              <a:t>can’t</a:t>
            </a:r>
          </a:p>
          <a:p>
            <a:pPr>
              <a:buClr>
                <a:srgbClr val="E40613"/>
              </a:buClr>
            </a:pPr>
            <a:r>
              <a:rPr kumimoji="1" lang="zh-CN" altLang="en-US" sz="330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kumimoji="1" lang="en-US" altLang="zh-CN" sz="330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kumimoji="1" lang="zh-CN" altLang="en-US" sz="33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300">
                <a:latin typeface="Times New Roman" panose="02020603050405020304" pitchFamily="18" charset="0"/>
                <a:cs typeface="Times New Roman" panose="02020603050405020304" pitchFamily="18" charset="0"/>
              </a:rPr>
              <a:t>removed</a:t>
            </a:r>
            <a:r>
              <a:rPr kumimoji="1" lang="zh-CN" altLang="en-US" sz="33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300">
                <a:latin typeface="Times New Roman" panose="02020603050405020304" pitchFamily="18" charset="0"/>
                <a:cs typeface="Times New Roman" panose="02020603050405020304" pitchFamily="18" charset="0"/>
              </a:rPr>
              <a:t>without</a:t>
            </a:r>
            <a:r>
              <a:rPr kumimoji="1" lang="zh-CN" altLang="en-US" sz="33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300">
                <a:latin typeface="Times New Roman" panose="02020603050405020304" pitchFamily="18" charset="0"/>
                <a:cs typeface="Times New Roman" panose="02020603050405020304" pitchFamily="18" charset="0"/>
              </a:rPr>
              <a:t>moving</a:t>
            </a:r>
          </a:p>
          <a:p>
            <a:pPr>
              <a:buClr>
                <a:srgbClr val="E40613"/>
              </a:buClr>
            </a:pPr>
            <a:r>
              <a:rPr kumimoji="1" lang="zh-CN" altLang="en-US" sz="330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kumimoji="1" lang="en-US" altLang="zh-CN" sz="330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kumimoji="1" lang="zh-CN" altLang="en-US" sz="33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300">
                <a:latin typeface="Times New Roman" panose="02020603050405020304" pitchFamily="18" charset="0"/>
                <a:cs typeface="Times New Roman" panose="02020603050405020304" pitchFamily="18" charset="0"/>
              </a:rPr>
              <a:t>injured</a:t>
            </a:r>
            <a:r>
              <a:rPr kumimoji="1" lang="zh-CN" altLang="en-US" sz="33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300">
                <a:latin typeface="Times New Roman" panose="02020603050405020304" pitchFamily="18" charset="0"/>
                <a:cs typeface="Times New Roman" panose="02020603050405020304" pitchFamily="18" charset="0"/>
              </a:rPr>
              <a:t>arm.</a:t>
            </a:r>
            <a:endParaRPr kumimoji="1" lang="zh-CN" altLang="en-US" sz="33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1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10754" y="1728209"/>
            <a:ext cx="8336756" cy="3159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Aft>
                <a:spcPts val="450"/>
              </a:spcAft>
            </a:pP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Has Tony’s dad ever had an </a:t>
            </a:r>
            <a:r>
              <a:rPr lang="en-US" altLang="en-US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accident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eaLnBrk="1" hangingPunct="1">
              <a:spcAft>
                <a:spcPts val="450"/>
              </a:spcAft>
            </a:pP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long 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did it take for the wound to get better</a:t>
            </a:r>
          </a:p>
          <a:p>
            <a:pPr eaLnBrk="1" hangingPunct="1">
              <a:spcAft>
                <a:spcPts val="450"/>
              </a:spcAft>
            </a:pPr>
            <a:r>
              <a:rPr lang="zh-CN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after</a:t>
            </a:r>
            <a:r>
              <a:rPr lang="zh-CN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Tony’s dad cut his finger?</a:t>
            </a:r>
          </a:p>
          <a:p>
            <a:pPr eaLnBrk="1" hangingPunct="1">
              <a:spcAft>
                <a:spcPts val="450"/>
              </a:spcAft>
            </a:pP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zh-CN" altLang="en-US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parts</a:t>
            </a:r>
            <a:r>
              <a:rPr lang="zh-CN" altLang="en-US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zh-CN" altLang="en-US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</a:t>
            </a:r>
            <a:r>
              <a:rPr lang="zh-CN" altLang="en-US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body</a:t>
            </a:r>
            <a:r>
              <a:rPr lang="zh-CN" altLang="en-US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hurt</a:t>
            </a:r>
            <a:r>
              <a:rPr lang="zh-CN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zh-CN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Tony’s</a:t>
            </a:r>
            <a:r>
              <a:rPr lang="zh-CN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dad</a:t>
            </a:r>
            <a:r>
              <a:rPr lang="zh-CN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fell</a:t>
            </a:r>
          </a:p>
          <a:p>
            <a:pPr eaLnBrk="1" hangingPunct="1">
              <a:spcAft>
                <a:spcPts val="450"/>
              </a:spcAft>
            </a:pPr>
            <a:r>
              <a:rPr lang="zh-CN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</a:t>
            </a:r>
            <a:r>
              <a:rPr lang="zh-CN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</a:t>
            </a:r>
            <a:r>
              <a:rPr lang="zh-CN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bike?</a:t>
            </a:r>
          </a:p>
          <a:p>
            <a:pPr eaLnBrk="1" hangingPunct="1">
              <a:spcAft>
                <a:spcPts val="450"/>
              </a:spcAft>
            </a:pP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zh-CN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zh-CN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zh-CN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Tony</a:t>
            </a:r>
            <a:r>
              <a:rPr lang="zh-CN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reading</a:t>
            </a:r>
            <a:r>
              <a:rPr lang="zh-CN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zh-CN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zh-CN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</a:t>
            </a:r>
            <a:r>
              <a:rPr lang="zh-CN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school</a:t>
            </a:r>
            <a:r>
              <a:rPr lang="zh-CN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trip?</a:t>
            </a:r>
            <a:endParaRPr lang="en-US" alt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圆角矩形 4"/>
          <p:cNvSpPr/>
          <p:nvPr>
            <p:custDataLst>
              <p:tags r:id="rId2"/>
            </p:custDataLst>
          </p:nvPr>
        </p:nvSpPr>
        <p:spPr>
          <a:xfrm>
            <a:off x="310755" y="110113"/>
            <a:ext cx="2678906" cy="803672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kumimoji="1" lang="en-US" altLang="zh-CN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Listening</a:t>
            </a:r>
            <a:endParaRPr kumimoji="1" lang="zh-CN" altLang="en-US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310755" y="1041538"/>
            <a:ext cx="7425928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kumimoji="1" lang="en-US" altLang="zh-C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A2.</a:t>
            </a:r>
            <a:r>
              <a:rPr kumimoji="1" lang="zh-CN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Listen</a:t>
            </a:r>
            <a:r>
              <a:rPr kumimoji="1" lang="zh-CN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kumimoji="1" lang="zh-CN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answer</a:t>
            </a:r>
            <a:r>
              <a:rPr kumimoji="1" lang="zh-CN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kumimoji="1" lang="zh-CN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questions.</a:t>
            </a:r>
            <a:endParaRPr kumimoji="1" lang="zh-CN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1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39365" y="826930"/>
            <a:ext cx="8058150" cy="2634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Aft>
                <a:spcPts val="450"/>
              </a:spcAft>
            </a:pPr>
            <a:r>
              <a:rPr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Has Tony’s dad ever had an accident?</a:t>
            </a:r>
          </a:p>
          <a:p>
            <a:pPr eaLnBrk="1" hangingPunct="1">
              <a:spcAft>
                <a:spcPts val="450"/>
              </a:spcAft>
            </a:pPr>
            <a:endParaRPr lang="en-US" altLang="en-US" sz="3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Aft>
                <a:spcPts val="450"/>
              </a:spcAft>
            </a:pPr>
            <a:endParaRPr lang="en-US" altLang="en-US" sz="3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Aft>
                <a:spcPts val="450"/>
              </a:spcAft>
            </a:pPr>
            <a:r>
              <a:rPr lang="en-US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2. How long did it take for the wound to get</a:t>
            </a:r>
          </a:p>
          <a:p>
            <a:pPr eaLnBrk="1" hangingPunct="1">
              <a:spcAft>
                <a:spcPts val="450"/>
              </a:spcAft>
            </a:pPr>
            <a:r>
              <a:rPr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better after</a:t>
            </a:r>
            <a:r>
              <a:rPr lang="zh-CN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Tony’s dad cut his finger?</a:t>
            </a:r>
          </a:p>
        </p:txBody>
      </p:sp>
      <p:sp>
        <p:nvSpPr>
          <p:cNvPr id="5" name="Text Box 6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40126" y="1334761"/>
            <a:ext cx="8381498" cy="530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Yes, he </a:t>
            </a:r>
            <a:r>
              <a:rPr lang="en-US" altLang="zh-CN" sz="3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cut his finger once</a:t>
            </a:r>
            <a:r>
              <a:rPr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, and he </a:t>
            </a:r>
            <a:r>
              <a:rPr lang="en-US" altLang="zh-CN" sz="3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fell off his bike</a:t>
            </a:r>
            <a:r>
              <a:rPr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Text Box 8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040127" y="3435336"/>
            <a:ext cx="7314490" cy="530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altLang="zh-CN" sz="3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took a month </a:t>
            </a:r>
            <a:r>
              <a:rPr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for the wound to get better.</a:t>
            </a:r>
          </a:p>
        </p:txBody>
      </p:sp>
      <p:pic>
        <p:nvPicPr>
          <p:cNvPr id="9" name="图片 8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958" b="91949" l="6726" r="89686">
                        <a14:foregroundMark x1="39910" y1="25847" x2="63453" y2="57203"/>
                        <a14:foregroundMark x1="49776" y1="17373" x2="68386" y2="45127"/>
                        <a14:foregroundMark x1="58520" y1="49788" x2="79148" y2="45975"/>
                        <a14:foregroundMark x1="43946" y1="62712" x2="23318" y2="92161"/>
                        <a14:foregroundMark x1="38117" y1="54449" x2="60538" y2="73729"/>
                        <a14:foregroundMark x1="6726" y1="54449" x2="26457" y2="67161"/>
                        <a14:foregroundMark x1="49776" y1="17373" x2="47758" y2="59958"/>
                        <a14:foregroundMark x1="60538" y1="31356" x2="46861" y2="51483"/>
                        <a14:foregroundMark x1="16592" y1="35805" x2="31166" y2="6631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843837" y="3922641"/>
            <a:ext cx="1189436" cy="116199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>
            <p:custDataLst>
              <p:tags r:id="rId1"/>
            </p:custDataLst>
          </p:nvPr>
        </p:nvSpPr>
        <p:spPr>
          <a:xfrm>
            <a:off x="397794" y="613514"/>
            <a:ext cx="8602016" cy="265970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ts val="3000"/>
              </a:lnSpc>
            </a:pPr>
            <a:r>
              <a:rPr lang="en-US" altLang="zh-CN" sz="30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3.</a:t>
            </a:r>
            <a:r>
              <a:rPr lang="zh-CN" altLang="en-US" sz="30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0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What parts of his body hurt after Tony’s dad</a:t>
            </a:r>
          </a:p>
          <a:p>
            <a:pPr>
              <a:lnSpc>
                <a:spcPts val="3000"/>
              </a:lnSpc>
            </a:pPr>
            <a:r>
              <a:rPr lang="zh-CN" altLang="en-US" sz="30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30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30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en-US" sz="30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fell off his bike?</a:t>
            </a:r>
          </a:p>
          <a:p>
            <a:pPr>
              <a:lnSpc>
                <a:spcPts val="3000"/>
              </a:lnSpc>
              <a:spcBef>
                <a:spcPts val="1350"/>
              </a:spcBef>
              <a:spcAft>
                <a:spcPts val="450"/>
              </a:spcAft>
            </a:pPr>
            <a:r>
              <a:rPr lang="zh-CN" altLang="en-US" sz="30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</a:t>
            </a:r>
            <a:endParaRPr lang="en-US" altLang="zh-CN" sz="300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000"/>
              </a:lnSpc>
              <a:spcBef>
                <a:spcPts val="1350"/>
              </a:spcBef>
              <a:spcAft>
                <a:spcPts val="450"/>
              </a:spcAft>
            </a:pPr>
            <a:endParaRPr lang="en-US" altLang="en-US" sz="3000" b="1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000"/>
              </a:lnSpc>
              <a:spcBef>
                <a:spcPts val="1350"/>
              </a:spcBef>
              <a:spcAft>
                <a:spcPts val="450"/>
              </a:spcAft>
            </a:pPr>
            <a:r>
              <a:rPr lang="en-US" altLang="en-US" sz="30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4. </a:t>
            </a:r>
            <a:r>
              <a:rPr lang="en-US" altLang="en-US" sz="30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What is Tony reading about for his school trip?</a:t>
            </a:r>
          </a:p>
        </p:txBody>
      </p:sp>
      <p:sp>
        <p:nvSpPr>
          <p:cNvPr id="5" name="Text Box 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14387" y="3241156"/>
            <a:ext cx="7768829" cy="992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He is reading about </a:t>
            </a:r>
            <a:r>
              <a:rPr lang="en-US" altLang="zh-CN" sz="3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personal safety and accidents </a:t>
            </a:r>
            <a:r>
              <a:rPr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in the mountains.</a:t>
            </a:r>
          </a:p>
        </p:txBody>
      </p:sp>
      <p:sp>
        <p:nvSpPr>
          <p:cNvPr id="6" name="Text Box 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14387" y="1380995"/>
            <a:ext cx="7254479" cy="992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 knee and shoulder </a:t>
            </a:r>
            <a:r>
              <a:rPr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hurt after he fell off his bike. </a:t>
            </a:r>
          </a:p>
        </p:txBody>
      </p:sp>
      <p:pic>
        <p:nvPicPr>
          <p:cNvPr id="7" name="图片 6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958" b="91949" l="6726" r="89686">
                        <a14:foregroundMark x1="39910" y1="25847" x2="63453" y2="57203"/>
                        <a14:foregroundMark x1="49776" y1="17373" x2="68386" y2="45127"/>
                        <a14:foregroundMark x1="58520" y1="49788" x2="79148" y2="45975"/>
                        <a14:foregroundMark x1="43946" y1="62712" x2="23318" y2="92161"/>
                        <a14:foregroundMark x1="38117" y1="54449" x2="60538" y2="73729"/>
                        <a14:foregroundMark x1="6726" y1="54449" x2="26457" y2="67161"/>
                        <a14:foregroundMark x1="49776" y1="17373" x2="47758" y2="59958"/>
                        <a14:foregroundMark x1="60538" y1="31356" x2="46861" y2="51483"/>
                        <a14:foregroundMark x1="16592" y1="35805" x2="31166" y2="6631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693819" y="3922640"/>
            <a:ext cx="1339454" cy="130855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4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9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0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1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2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3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5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6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8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9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5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1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2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4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5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6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7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8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8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3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9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6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7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4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5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4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6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7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9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0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3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6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5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6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7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8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9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2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3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4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7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7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8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0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2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4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8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0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2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3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5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6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7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8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0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1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2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4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5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6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8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9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0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1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2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4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3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6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8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0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1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2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3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4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6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7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8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1355</Words>
  <Application>Microsoft Office PowerPoint</Application>
  <PresentationFormat>全屏显示(16:9)</PresentationFormat>
  <Paragraphs>230</Paragraphs>
  <Slides>28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39" baseType="lpstr">
      <vt:lpstr>等线</vt:lpstr>
      <vt:lpstr>等线 Light</vt:lpstr>
      <vt:lpstr>黑体</vt:lpstr>
      <vt:lpstr>宋体</vt:lpstr>
      <vt:lpstr>微软雅黑</vt:lpstr>
      <vt:lpstr>微软雅黑 Light</vt:lpstr>
      <vt:lpstr>Arial</vt:lpstr>
      <vt:lpstr>Calibri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2021-04-13T20:11:00Z</cp:lastPrinted>
  <dcterms:created xsi:type="dcterms:W3CDTF">2021-04-13T20:11:00Z</dcterms:created>
  <dcterms:modified xsi:type="dcterms:W3CDTF">2023-01-16T23:37:40Z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6E3EBD440F71479F9FC482F7893D4793</vt:lpwstr>
  </property>
  <property fmtid="{D5CDD505-2E9C-101B-9397-08002B2CF9AE}" pid="7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