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9" r:id="rId2"/>
    <p:sldId id="295" r:id="rId3"/>
    <p:sldId id="300" r:id="rId4"/>
    <p:sldId id="268" r:id="rId5"/>
    <p:sldId id="267" r:id="rId6"/>
    <p:sldId id="274" r:id="rId7"/>
    <p:sldId id="277" r:id="rId8"/>
    <p:sldId id="281" r:id="rId9"/>
    <p:sldId id="290" r:id="rId10"/>
    <p:sldId id="278" r:id="rId11"/>
    <p:sldId id="265" r:id="rId12"/>
    <p:sldId id="279" r:id="rId13"/>
    <p:sldId id="280" r:id="rId14"/>
    <p:sldId id="264" r:id="rId15"/>
    <p:sldId id="283" r:id="rId16"/>
    <p:sldId id="266" r:id="rId17"/>
    <p:sldId id="285" r:id="rId18"/>
    <p:sldId id="286" r:id="rId19"/>
    <p:sldId id="288" r:id="rId20"/>
    <p:sldId id="289" r:id="rId21"/>
    <p:sldId id="271" r:id="rId22"/>
    <p:sldId id="272" r:id="rId23"/>
    <p:sldId id="273" r:id="rId24"/>
    <p:sldId id="269" r:id="rId25"/>
    <p:sldId id="301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BD2"/>
    <a:srgbClr val="DCEBC2"/>
    <a:srgbClr val="B8CCD5"/>
    <a:srgbClr val="FFE2E1"/>
    <a:srgbClr val="2D4D4F"/>
    <a:srgbClr val="607636"/>
    <a:srgbClr val="E4CAC9"/>
    <a:srgbClr val="A9DBE4"/>
    <a:srgbClr val="CBEFFD"/>
    <a:srgbClr val="928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2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 userDrawn="1"/>
        </p:nvSpPr>
        <p:spPr>
          <a:xfrm>
            <a:off x="495300" y="734808"/>
            <a:ext cx="11201400" cy="1675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050334" y="187676"/>
            <a:ext cx="1179006" cy="61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495300" y="2673049"/>
            <a:ext cx="11201400" cy="141297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65496" y="3186626"/>
            <a:ext cx="754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小清新花卉植物文艺范</a:t>
            </a:r>
            <a:r>
              <a:rPr lang="en-US" altLang="zh-CN" sz="48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PPT</a:t>
            </a:r>
            <a:r>
              <a:rPr lang="zh-CN" altLang="en-US" sz="48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模板</a:t>
            </a:r>
            <a:endParaRPr lang="zh-CN" altLang="en-US" sz="4800" dirty="0">
              <a:solidFill>
                <a:schemeClr val="bg1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1413" y="4346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文艺范   </a:t>
            </a:r>
            <a:r>
              <a:rPr lang="en-US" altLang="zh-CN" dirty="0" smtClean="0"/>
              <a:t>/   </a:t>
            </a:r>
            <a:r>
              <a:rPr lang="zh-CN" altLang="en-US" dirty="0"/>
              <a:t>植物花</a:t>
            </a:r>
            <a:r>
              <a:rPr lang="zh-CN" altLang="en-US" dirty="0" smtClean="0"/>
              <a:t>卉 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小清新   </a:t>
            </a:r>
            <a:r>
              <a:rPr lang="en-US" altLang="zh-CN" dirty="0" smtClean="0"/>
              <a:t>/   </a:t>
            </a:r>
            <a:r>
              <a:rPr lang="zh-CN" altLang="en-US" dirty="0" smtClean="0"/>
              <a:t>工作汇报</a:t>
            </a:r>
            <a:endParaRPr lang="zh-CN" altLang="en-US" dirty="0"/>
          </a:p>
        </p:txBody>
      </p:sp>
      <p:pic>
        <p:nvPicPr>
          <p:cNvPr id="207" name="图片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851" y="245426"/>
            <a:ext cx="5170078" cy="2718419"/>
          </a:xfrm>
          <a:prstGeom prst="rect">
            <a:avLst/>
          </a:prstGeom>
        </p:spPr>
      </p:pic>
      <p:sp>
        <p:nvSpPr>
          <p:cNvPr id="214" name="圆角矩形 213"/>
          <p:cNvSpPr/>
          <p:nvPr/>
        </p:nvSpPr>
        <p:spPr>
          <a:xfrm>
            <a:off x="4703669" y="5273040"/>
            <a:ext cx="2708462" cy="412739"/>
          </a:xfrm>
          <a:prstGeom prst="roundRect">
            <a:avLst>
              <a:gd name="adj" fmla="val 50000"/>
            </a:avLst>
          </a:prstGeom>
          <a:solidFill>
            <a:srgbClr val="B8CCD5"/>
          </a:solidFill>
          <a:ln w="25400">
            <a:solidFill>
              <a:srgbClr val="B8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</a:t>
            </a:r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PPT818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6629707" y="5441250"/>
            <a:ext cx="3397885" cy="0"/>
          </a:xfrm>
          <a:prstGeom prst="line">
            <a:avLst/>
          </a:prstGeom>
          <a:noFill/>
          <a:ln w="127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/>
          <p:nvPr/>
        </p:nvCxnSpPr>
        <p:spPr>
          <a:xfrm flipH="1">
            <a:off x="931852" y="4370640"/>
            <a:ext cx="3316605" cy="0"/>
          </a:xfrm>
          <a:prstGeom prst="line">
            <a:avLst/>
          </a:prstGeom>
          <a:noFill/>
          <a:ln w="127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/>
          <p:nvPr/>
        </p:nvCxnSpPr>
        <p:spPr>
          <a:xfrm flipH="1">
            <a:off x="7262802" y="3886135"/>
            <a:ext cx="3617595" cy="0"/>
          </a:xfrm>
          <a:prstGeom prst="line">
            <a:avLst/>
          </a:prstGeom>
          <a:noFill/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/>
          <p:nvPr/>
        </p:nvCxnSpPr>
        <p:spPr>
          <a:xfrm flipH="1">
            <a:off x="6996102" y="2502470"/>
            <a:ext cx="3411220" cy="0"/>
          </a:xfrm>
          <a:prstGeom prst="line">
            <a:avLst/>
          </a:prstGeom>
          <a:noFill/>
          <a:ln w="12700" cap="flat">
            <a:solidFill>
              <a:srgbClr val="B8CCD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 flipH="1">
            <a:off x="1500177" y="2807270"/>
            <a:ext cx="3373755" cy="0"/>
          </a:xfrm>
          <a:prstGeom prst="line">
            <a:avLst/>
          </a:prstGeom>
          <a:noFill/>
          <a:ln w="12700" cap="flat">
            <a:solidFill>
              <a:srgbClr val="E4CAC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组合 39"/>
          <p:cNvGrpSpPr/>
          <p:nvPr/>
        </p:nvGrpSpPr>
        <p:grpSpPr>
          <a:xfrm>
            <a:off x="5478452" y="4780850"/>
            <a:ext cx="1385570" cy="1385570"/>
            <a:chOff x="8913" y="7082"/>
            <a:chExt cx="2182" cy="2182"/>
          </a:xfrm>
        </p:grpSpPr>
        <p:sp>
          <p:nvSpPr>
            <p:cNvPr id="9" name="Freeform 4"/>
            <p:cNvSpPr>
              <a:spLocks noEditPoints="1"/>
            </p:cNvSpPr>
            <p:nvPr/>
          </p:nvSpPr>
          <p:spPr bwMode="auto">
            <a:xfrm>
              <a:off x="8913" y="7082"/>
              <a:ext cx="2183" cy="2183"/>
            </a:xfrm>
            <a:custGeom>
              <a:avLst/>
              <a:gdLst>
                <a:gd name="T0" fmla="*/ 1122518 w 971"/>
                <a:gd name="T1" fmla="*/ 639107 h 971"/>
                <a:gd name="T2" fmla="*/ 1216689 w 971"/>
                <a:gd name="T3" fmla="*/ 554981 h 971"/>
                <a:gd name="T4" fmla="*/ 1108706 w 971"/>
                <a:gd name="T5" fmla="*/ 489689 h 971"/>
                <a:gd name="T6" fmla="*/ 1177765 w 971"/>
                <a:gd name="T7" fmla="*/ 387984 h 971"/>
                <a:gd name="T8" fmla="*/ 1052204 w 971"/>
                <a:gd name="T9" fmla="*/ 350316 h 971"/>
                <a:gd name="T10" fmla="*/ 1007001 w 971"/>
                <a:gd name="T11" fmla="*/ 285024 h 971"/>
                <a:gd name="T12" fmla="*/ 1020813 w 971"/>
                <a:gd name="T13" fmla="*/ 159463 h 971"/>
                <a:gd name="T14" fmla="*/ 896508 w 971"/>
                <a:gd name="T15" fmla="*/ 183319 h 971"/>
                <a:gd name="T16" fmla="*/ 878929 w 971"/>
                <a:gd name="T17" fmla="*/ 62781 h 971"/>
                <a:gd name="T18" fmla="*/ 760901 w 971"/>
                <a:gd name="T19" fmla="*/ 119283 h 971"/>
                <a:gd name="T20" fmla="*/ 684309 w 971"/>
                <a:gd name="T21" fmla="*/ 101705 h 971"/>
                <a:gd name="T22" fmla="*/ 608972 w 971"/>
                <a:gd name="T23" fmla="*/ 0 h 971"/>
                <a:gd name="T24" fmla="*/ 533635 w 971"/>
                <a:gd name="T25" fmla="*/ 100449 h 971"/>
                <a:gd name="T26" fmla="*/ 439464 w 971"/>
                <a:gd name="T27" fmla="*/ 23857 h 971"/>
                <a:gd name="T28" fmla="*/ 390496 w 971"/>
                <a:gd name="T29" fmla="*/ 144395 h 971"/>
                <a:gd name="T30" fmla="*/ 321437 w 971"/>
                <a:gd name="T31" fmla="*/ 183319 h 971"/>
                <a:gd name="T32" fmla="*/ 197131 w 971"/>
                <a:gd name="T33" fmla="*/ 158207 h 971"/>
                <a:gd name="T34" fmla="*/ 209687 w 971"/>
                <a:gd name="T35" fmla="*/ 283768 h 971"/>
                <a:gd name="T36" fmla="*/ 87893 w 971"/>
                <a:gd name="T37" fmla="*/ 291302 h 971"/>
                <a:gd name="T38" fmla="*/ 133095 w 971"/>
                <a:gd name="T39" fmla="*/ 413097 h 971"/>
                <a:gd name="T40" fmla="*/ 107983 w 971"/>
                <a:gd name="T41" fmla="*/ 488433 h 971"/>
                <a:gd name="T42" fmla="*/ 0 w 971"/>
                <a:gd name="T43" fmla="*/ 553725 h 971"/>
                <a:gd name="T44" fmla="*/ 94171 w 971"/>
                <a:gd name="T45" fmla="*/ 637851 h 971"/>
                <a:gd name="T46" fmla="*/ 7534 w 971"/>
                <a:gd name="T47" fmla="*/ 724489 h 971"/>
                <a:gd name="T48" fmla="*/ 123050 w 971"/>
                <a:gd name="T49" fmla="*/ 784758 h 971"/>
                <a:gd name="T50" fmla="*/ 155696 w 971"/>
                <a:gd name="T51" fmla="*/ 857584 h 971"/>
                <a:gd name="T52" fmla="*/ 120539 w 971"/>
                <a:gd name="T53" fmla="*/ 978122 h 971"/>
                <a:gd name="T54" fmla="*/ 246100 w 971"/>
                <a:gd name="T55" fmla="*/ 976867 h 971"/>
                <a:gd name="T56" fmla="*/ 241078 w 971"/>
                <a:gd name="T57" fmla="*/ 1099917 h 971"/>
                <a:gd name="T58" fmla="*/ 367895 w 971"/>
                <a:gd name="T59" fmla="*/ 1066015 h 971"/>
                <a:gd name="T60" fmla="*/ 440720 w 971"/>
                <a:gd name="T61" fmla="*/ 1097406 h 971"/>
                <a:gd name="T62" fmla="*/ 494711 w 971"/>
                <a:gd name="T63" fmla="*/ 1211666 h 971"/>
                <a:gd name="T64" fmla="*/ 587627 w 971"/>
                <a:gd name="T65" fmla="*/ 1125029 h 971"/>
                <a:gd name="T66" fmla="*/ 666730 w 971"/>
                <a:gd name="T67" fmla="*/ 1219200 h 971"/>
                <a:gd name="T68" fmla="*/ 737045 w 971"/>
                <a:gd name="T69" fmla="*/ 1109962 h 971"/>
                <a:gd name="T70" fmla="*/ 812381 w 971"/>
                <a:gd name="T71" fmla="*/ 1083594 h 971"/>
                <a:gd name="T72" fmla="*/ 929153 w 971"/>
                <a:gd name="T73" fmla="*/ 1130051 h 971"/>
                <a:gd name="T74" fmla="*/ 939198 w 971"/>
                <a:gd name="T75" fmla="*/ 1004490 h 971"/>
                <a:gd name="T76" fmla="*/ 1060993 w 971"/>
                <a:gd name="T77" fmla="*/ 1020813 h 971"/>
                <a:gd name="T78" fmla="*/ 1039647 w 971"/>
                <a:gd name="T79" fmla="*/ 892741 h 971"/>
                <a:gd name="T80" fmla="*/ 1077316 w 971"/>
                <a:gd name="T81" fmla="*/ 822426 h 971"/>
                <a:gd name="T82" fmla="*/ 1195343 w 971"/>
                <a:gd name="T83" fmla="*/ 778480 h 971"/>
                <a:gd name="T84" fmla="*/ 1118751 w 971"/>
                <a:gd name="T85" fmla="*/ 679287 h 971"/>
                <a:gd name="T86" fmla="*/ 961799 w 971"/>
                <a:gd name="T87" fmla="*/ 804848 h 971"/>
                <a:gd name="T88" fmla="*/ 738300 w 971"/>
                <a:gd name="T89" fmla="*/ 991934 h 971"/>
                <a:gd name="T90" fmla="*/ 448254 w 971"/>
                <a:gd name="T91" fmla="*/ 980634 h 971"/>
                <a:gd name="T92" fmla="*/ 239822 w 971"/>
                <a:gd name="T93" fmla="*/ 775969 h 971"/>
                <a:gd name="T94" fmla="*/ 224755 w 971"/>
                <a:gd name="T95" fmla="*/ 484667 h 971"/>
                <a:gd name="T96" fmla="*/ 409330 w 971"/>
                <a:gd name="T97" fmla="*/ 259912 h 971"/>
                <a:gd name="T98" fmla="*/ 698121 w 971"/>
                <a:gd name="T99" fmla="*/ 217221 h 971"/>
                <a:gd name="T100" fmla="*/ 939198 w 971"/>
                <a:gd name="T101" fmla="*/ 380451 h 971"/>
                <a:gd name="T102" fmla="*/ 1008257 w 971"/>
                <a:gd name="T103" fmla="*/ 664219 h 9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343" y="7512"/>
              <a:ext cx="1322" cy="1322"/>
            </a:xfrm>
            <a:prstGeom prst="ellipse">
              <a:avLst/>
            </a:prstGeom>
            <a:solidFill>
              <a:srgbClr val="FFE2E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39"/>
            <p:cNvGrpSpPr/>
            <p:nvPr/>
          </p:nvGrpSpPr>
          <p:grpSpPr>
            <a:xfrm>
              <a:off x="9726" y="7945"/>
              <a:ext cx="560" cy="45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143297" y="2049080"/>
            <a:ext cx="952500" cy="952500"/>
            <a:chOff x="9960" y="2780"/>
            <a:chExt cx="1500" cy="1500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9960" y="2780"/>
              <a:ext cx="1501" cy="1501"/>
            </a:xfrm>
            <a:custGeom>
              <a:avLst/>
              <a:gdLst>
                <a:gd name="T0" fmla="*/ 771731 w 971"/>
                <a:gd name="T1" fmla="*/ 439386 h 971"/>
                <a:gd name="T2" fmla="*/ 836474 w 971"/>
                <a:gd name="T3" fmla="*/ 381549 h 971"/>
                <a:gd name="T4" fmla="*/ 762235 w 971"/>
                <a:gd name="T5" fmla="*/ 336661 h 971"/>
                <a:gd name="T6" fmla="*/ 809713 w 971"/>
                <a:gd name="T7" fmla="*/ 266739 h 971"/>
                <a:gd name="T8" fmla="*/ 723390 w 971"/>
                <a:gd name="T9" fmla="*/ 240842 h 971"/>
                <a:gd name="T10" fmla="*/ 692313 w 971"/>
                <a:gd name="T11" fmla="*/ 195954 h 971"/>
                <a:gd name="T12" fmla="*/ 701809 w 971"/>
                <a:gd name="T13" fmla="*/ 109631 h 971"/>
                <a:gd name="T14" fmla="*/ 616349 w 971"/>
                <a:gd name="T15" fmla="*/ 126032 h 971"/>
                <a:gd name="T16" fmla="*/ 604264 w 971"/>
                <a:gd name="T17" fmla="*/ 43162 h 971"/>
                <a:gd name="T18" fmla="*/ 523120 w 971"/>
                <a:gd name="T19" fmla="*/ 82007 h 971"/>
                <a:gd name="T20" fmla="*/ 470462 w 971"/>
                <a:gd name="T21" fmla="*/ 69922 h 971"/>
                <a:gd name="T22" fmla="*/ 418668 w 971"/>
                <a:gd name="T23" fmla="*/ 0 h 971"/>
                <a:gd name="T24" fmla="*/ 366874 w 971"/>
                <a:gd name="T25" fmla="*/ 69059 h 971"/>
                <a:gd name="T26" fmla="*/ 302132 w 971"/>
                <a:gd name="T27" fmla="*/ 16401 h 971"/>
                <a:gd name="T28" fmla="*/ 268466 w 971"/>
                <a:gd name="T29" fmla="*/ 99272 h 971"/>
                <a:gd name="T30" fmla="*/ 220988 w 971"/>
                <a:gd name="T31" fmla="*/ 126032 h 971"/>
                <a:gd name="T32" fmla="*/ 135528 w 971"/>
                <a:gd name="T33" fmla="*/ 108767 h 971"/>
                <a:gd name="T34" fmla="*/ 144160 w 971"/>
                <a:gd name="T35" fmla="*/ 195091 h 971"/>
                <a:gd name="T36" fmla="*/ 60426 w 971"/>
                <a:gd name="T37" fmla="*/ 200270 h 971"/>
                <a:gd name="T38" fmla="*/ 91503 w 971"/>
                <a:gd name="T39" fmla="*/ 284004 h 971"/>
                <a:gd name="T40" fmla="*/ 74238 w 971"/>
                <a:gd name="T41" fmla="*/ 335798 h 971"/>
                <a:gd name="T42" fmla="*/ 0 w 971"/>
                <a:gd name="T43" fmla="*/ 380686 h 971"/>
                <a:gd name="T44" fmla="*/ 64743 w 971"/>
                <a:gd name="T45" fmla="*/ 438523 h 971"/>
                <a:gd name="T46" fmla="*/ 5179 w 971"/>
                <a:gd name="T47" fmla="*/ 498086 h 971"/>
                <a:gd name="T48" fmla="*/ 84597 w 971"/>
                <a:gd name="T49" fmla="*/ 539521 h 971"/>
                <a:gd name="T50" fmla="*/ 107041 w 971"/>
                <a:gd name="T51" fmla="*/ 589589 h 971"/>
                <a:gd name="T52" fmla="*/ 82870 w 971"/>
                <a:gd name="T53" fmla="*/ 672459 h 971"/>
                <a:gd name="T54" fmla="*/ 169194 w 971"/>
                <a:gd name="T55" fmla="*/ 671596 h 971"/>
                <a:gd name="T56" fmla="*/ 165741 w 971"/>
                <a:gd name="T57" fmla="*/ 756193 h 971"/>
                <a:gd name="T58" fmla="*/ 252927 w 971"/>
                <a:gd name="T59" fmla="*/ 732885 h 971"/>
                <a:gd name="T60" fmla="*/ 302995 w 971"/>
                <a:gd name="T61" fmla="*/ 754466 h 971"/>
                <a:gd name="T62" fmla="*/ 340114 w 971"/>
                <a:gd name="T63" fmla="*/ 833021 h 971"/>
                <a:gd name="T64" fmla="*/ 403993 w 971"/>
                <a:gd name="T65" fmla="*/ 773457 h 971"/>
                <a:gd name="T66" fmla="*/ 458377 w 971"/>
                <a:gd name="T67" fmla="*/ 838200 h 971"/>
                <a:gd name="T68" fmla="*/ 506718 w 971"/>
                <a:gd name="T69" fmla="*/ 763099 h 971"/>
                <a:gd name="T70" fmla="*/ 558512 w 971"/>
                <a:gd name="T71" fmla="*/ 744971 h 971"/>
                <a:gd name="T72" fmla="*/ 638793 w 971"/>
                <a:gd name="T73" fmla="*/ 776910 h 971"/>
                <a:gd name="T74" fmla="*/ 645699 w 971"/>
                <a:gd name="T75" fmla="*/ 690587 h 971"/>
                <a:gd name="T76" fmla="*/ 729433 w 971"/>
                <a:gd name="T77" fmla="*/ 701809 h 971"/>
                <a:gd name="T78" fmla="*/ 714758 w 971"/>
                <a:gd name="T79" fmla="*/ 613759 h 971"/>
                <a:gd name="T80" fmla="*/ 740655 w 971"/>
                <a:gd name="T81" fmla="*/ 565418 h 971"/>
                <a:gd name="T82" fmla="*/ 821799 w 971"/>
                <a:gd name="T83" fmla="*/ 535205 h 971"/>
                <a:gd name="T84" fmla="*/ 769141 w 971"/>
                <a:gd name="T85" fmla="*/ 467009 h 971"/>
                <a:gd name="T86" fmla="*/ 661237 w 971"/>
                <a:gd name="T87" fmla="*/ 553333 h 971"/>
                <a:gd name="T88" fmla="*/ 507581 w 971"/>
                <a:gd name="T89" fmla="*/ 681955 h 971"/>
                <a:gd name="T90" fmla="*/ 308174 w 971"/>
                <a:gd name="T91" fmla="*/ 674186 h 971"/>
                <a:gd name="T92" fmla="*/ 164878 w 971"/>
                <a:gd name="T93" fmla="*/ 533478 h 971"/>
                <a:gd name="T94" fmla="*/ 154519 w 971"/>
                <a:gd name="T95" fmla="*/ 333208 h 971"/>
                <a:gd name="T96" fmla="*/ 281414 w 971"/>
                <a:gd name="T97" fmla="*/ 178689 h 971"/>
                <a:gd name="T98" fmla="*/ 479958 w 971"/>
                <a:gd name="T99" fmla="*/ 149339 h 971"/>
                <a:gd name="T100" fmla="*/ 645699 w 971"/>
                <a:gd name="T101" fmla="*/ 261560 h 971"/>
                <a:gd name="T102" fmla="*/ 693177 w 971"/>
                <a:gd name="T103" fmla="*/ 456651 h 9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263" y="3084"/>
              <a:ext cx="894" cy="894"/>
            </a:xfrm>
            <a:prstGeom prst="ellipse">
              <a:avLst/>
            </a:prstGeom>
            <a:solidFill>
              <a:srgbClr val="B8CCD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10522" y="3341"/>
              <a:ext cx="406" cy="360"/>
            </a:xfrm>
            <a:custGeom>
              <a:avLst/>
              <a:gdLst>
                <a:gd name="T0" fmla="*/ 331787 w 136"/>
                <a:gd name="T1" fmla="*/ 117317 h 120"/>
                <a:gd name="T2" fmla="*/ 165894 w 136"/>
                <a:gd name="T3" fmla="*/ 0 h 120"/>
                <a:gd name="T4" fmla="*/ 0 w 136"/>
                <a:gd name="T5" fmla="*/ 117317 h 120"/>
                <a:gd name="T6" fmla="*/ 90266 w 136"/>
                <a:gd name="T7" fmla="*/ 222413 h 120"/>
                <a:gd name="T8" fmla="*/ 53671 w 136"/>
                <a:gd name="T9" fmla="*/ 293292 h 120"/>
                <a:gd name="T10" fmla="*/ 178092 w 136"/>
                <a:gd name="T11" fmla="*/ 234634 h 120"/>
                <a:gd name="T12" fmla="*/ 331787 w 136"/>
                <a:gd name="T13" fmla="*/ 11731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85157" y="3071430"/>
            <a:ext cx="1710690" cy="1708150"/>
            <a:chOff x="9396" y="4390"/>
            <a:chExt cx="2694" cy="2690"/>
          </a:xfrm>
        </p:grpSpPr>
        <p:sp>
          <p:nvSpPr>
            <p:cNvPr id="13" name="Freeform 3"/>
            <p:cNvSpPr>
              <a:spLocks noEditPoints="1"/>
            </p:cNvSpPr>
            <p:nvPr/>
          </p:nvSpPr>
          <p:spPr bwMode="auto">
            <a:xfrm>
              <a:off x="9396" y="4390"/>
              <a:ext cx="2694" cy="2691"/>
            </a:xfrm>
            <a:custGeom>
              <a:avLst/>
              <a:gdLst>
                <a:gd name="T0" fmla="*/ 1384777 w 971"/>
                <a:gd name="T1" fmla="*/ 788425 h 971"/>
                <a:gd name="T2" fmla="*/ 1500950 w 971"/>
                <a:gd name="T3" fmla="*/ 684644 h 971"/>
                <a:gd name="T4" fmla="*/ 1367739 w 971"/>
                <a:gd name="T5" fmla="*/ 604098 h 971"/>
                <a:gd name="T6" fmla="*/ 1452932 w 971"/>
                <a:gd name="T7" fmla="*/ 478631 h 971"/>
                <a:gd name="T8" fmla="*/ 1298035 w 971"/>
                <a:gd name="T9" fmla="*/ 432162 h 971"/>
                <a:gd name="T10" fmla="*/ 1242272 w 971"/>
                <a:gd name="T11" fmla="*/ 351616 h 971"/>
                <a:gd name="T12" fmla="*/ 1259311 w 971"/>
                <a:gd name="T13" fmla="*/ 196719 h 971"/>
                <a:gd name="T14" fmla="*/ 1105963 w 971"/>
                <a:gd name="T15" fmla="*/ 226149 h 971"/>
                <a:gd name="T16" fmla="*/ 1084278 w 971"/>
                <a:gd name="T17" fmla="*/ 77448 h 971"/>
                <a:gd name="T18" fmla="*/ 938675 w 971"/>
                <a:gd name="T19" fmla="*/ 147152 h 971"/>
                <a:gd name="T20" fmla="*/ 844188 w 971"/>
                <a:gd name="T21" fmla="*/ 125466 h 971"/>
                <a:gd name="T22" fmla="*/ 751250 w 971"/>
                <a:gd name="T23" fmla="*/ 0 h 971"/>
                <a:gd name="T24" fmla="*/ 658311 w 971"/>
                <a:gd name="T25" fmla="*/ 123917 h 971"/>
                <a:gd name="T26" fmla="*/ 542139 w 971"/>
                <a:gd name="T27" fmla="*/ 29430 h 971"/>
                <a:gd name="T28" fmla="*/ 481729 w 971"/>
                <a:gd name="T29" fmla="*/ 178131 h 971"/>
                <a:gd name="T30" fmla="*/ 396536 w 971"/>
                <a:gd name="T31" fmla="*/ 226149 h 971"/>
                <a:gd name="T32" fmla="*/ 243188 w 971"/>
                <a:gd name="T33" fmla="*/ 195170 h 971"/>
                <a:gd name="T34" fmla="*/ 258678 w 971"/>
                <a:gd name="T35" fmla="*/ 350067 h 971"/>
                <a:gd name="T36" fmla="*/ 108428 w 971"/>
                <a:gd name="T37" fmla="*/ 359361 h 971"/>
                <a:gd name="T38" fmla="*/ 164191 w 971"/>
                <a:gd name="T39" fmla="*/ 509610 h 971"/>
                <a:gd name="T40" fmla="*/ 133211 w 971"/>
                <a:gd name="T41" fmla="*/ 602549 h 971"/>
                <a:gd name="T42" fmla="*/ 0 w 971"/>
                <a:gd name="T43" fmla="*/ 683095 h 971"/>
                <a:gd name="T44" fmla="*/ 116173 w 971"/>
                <a:gd name="T45" fmla="*/ 786876 h 971"/>
                <a:gd name="T46" fmla="*/ 9294 w 971"/>
                <a:gd name="T47" fmla="*/ 893755 h 971"/>
                <a:gd name="T48" fmla="*/ 151799 w 971"/>
                <a:gd name="T49" fmla="*/ 968105 h 971"/>
                <a:gd name="T50" fmla="*/ 192072 w 971"/>
                <a:gd name="T51" fmla="*/ 1057945 h 971"/>
                <a:gd name="T52" fmla="*/ 148701 w 971"/>
                <a:gd name="T53" fmla="*/ 1206646 h 971"/>
                <a:gd name="T54" fmla="*/ 303598 w 971"/>
                <a:gd name="T55" fmla="*/ 1205097 h 971"/>
                <a:gd name="T56" fmla="*/ 297402 w 971"/>
                <a:gd name="T57" fmla="*/ 1356896 h 971"/>
                <a:gd name="T58" fmla="*/ 453848 w 971"/>
                <a:gd name="T59" fmla="*/ 1315074 h 971"/>
                <a:gd name="T60" fmla="*/ 543688 w 971"/>
                <a:gd name="T61" fmla="*/ 1353798 h 971"/>
                <a:gd name="T62" fmla="*/ 610293 w 971"/>
                <a:gd name="T63" fmla="*/ 1494754 h 971"/>
                <a:gd name="T64" fmla="*/ 724917 w 971"/>
                <a:gd name="T65" fmla="*/ 1387875 h 971"/>
                <a:gd name="T66" fmla="*/ 822502 w 971"/>
                <a:gd name="T67" fmla="*/ 1504048 h 971"/>
                <a:gd name="T68" fmla="*/ 909244 w 971"/>
                <a:gd name="T69" fmla="*/ 1369288 h 971"/>
                <a:gd name="T70" fmla="*/ 1002182 w 971"/>
                <a:gd name="T71" fmla="*/ 1336759 h 971"/>
                <a:gd name="T72" fmla="*/ 1146236 w 971"/>
                <a:gd name="T73" fmla="*/ 1394071 h 971"/>
                <a:gd name="T74" fmla="*/ 1158628 w 971"/>
                <a:gd name="T75" fmla="*/ 1239174 h 971"/>
                <a:gd name="T76" fmla="*/ 1308878 w 971"/>
                <a:gd name="T77" fmla="*/ 1259311 h 971"/>
                <a:gd name="T78" fmla="*/ 1282546 w 971"/>
                <a:gd name="T79" fmla="*/ 1101316 h 971"/>
                <a:gd name="T80" fmla="*/ 1329015 w 971"/>
                <a:gd name="T81" fmla="*/ 1014574 h 971"/>
                <a:gd name="T82" fmla="*/ 1474618 w 971"/>
                <a:gd name="T83" fmla="*/ 960360 h 971"/>
                <a:gd name="T84" fmla="*/ 1380131 w 971"/>
                <a:gd name="T85" fmla="*/ 837992 h 971"/>
                <a:gd name="T86" fmla="*/ 1186510 w 971"/>
                <a:gd name="T87" fmla="*/ 992889 h 971"/>
                <a:gd name="T88" fmla="*/ 910793 w 971"/>
                <a:gd name="T89" fmla="*/ 1223685 h 971"/>
                <a:gd name="T90" fmla="*/ 552982 w 971"/>
                <a:gd name="T91" fmla="*/ 1209744 h 971"/>
                <a:gd name="T92" fmla="*/ 295853 w 971"/>
                <a:gd name="T93" fmla="*/ 957262 h 971"/>
                <a:gd name="T94" fmla="*/ 277265 w 971"/>
                <a:gd name="T95" fmla="*/ 597902 h 971"/>
                <a:gd name="T96" fmla="*/ 504964 w 971"/>
                <a:gd name="T97" fmla="*/ 320636 h 971"/>
                <a:gd name="T98" fmla="*/ 861226 w 971"/>
                <a:gd name="T99" fmla="*/ 267971 h 971"/>
                <a:gd name="T100" fmla="*/ 1158628 w 971"/>
                <a:gd name="T101" fmla="*/ 469337 h 971"/>
                <a:gd name="T102" fmla="*/ 1243821 w 971"/>
                <a:gd name="T103" fmla="*/ 819404 h 9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920" y="4914"/>
              <a:ext cx="1643" cy="1643"/>
            </a:xfrm>
            <a:prstGeom prst="ellipse">
              <a:avLst/>
            </a:prstGeom>
            <a:solidFill>
              <a:srgbClr val="B8CCD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10422" y="5471"/>
              <a:ext cx="639" cy="669"/>
            </a:xfrm>
            <a:custGeom>
              <a:avLst/>
              <a:gdLst>
                <a:gd name="T0" fmla="*/ 335960 w 129"/>
                <a:gd name="T1" fmla="*/ 372391 h 135"/>
                <a:gd name="T2" fmla="*/ 514060 w 129"/>
                <a:gd name="T3" fmla="*/ 105241 h 135"/>
                <a:gd name="T4" fmla="*/ 514060 w 129"/>
                <a:gd name="T5" fmla="*/ 85002 h 135"/>
                <a:gd name="T6" fmla="*/ 473582 w 129"/>
                <a:gd name="T7" fmla="*/ 40477 h 135"/>
                <a:gd name="T8" fmla="*/ 453344 w 129"/>
                <a:gd name="T9" fmla="*/ 40477 h 135"/>
                <a:gd name="T10" fmla="*/ 433105 w 129"/>
                <a:gd name="T11" fmla="*/ 64764 h 135"/>
                <a:gd name="T12" fmla="*/ 408819 w 129"/>
                <a:gd name="T13" fmla="*/ 64764 h 135"/>
                <a:gd name="T14" fmla="*/ 408819 w 129"/>
                <a:gd name="T15" fmla="*/ 0 h 135"/>
                <a:gd name="T16" fmla="*/ 109288 w 129"/>
                <a:gd name="T17" fmla="*/ 0 h 135"/>
                <a:gd name="T18" fmla="*/ 109288 w 129"/>
                <a:gd name="T19" fmla="*/ 64764 h 135"/>
                <a:gd name="T20" fmla="*/ 89050 w 129"/>
                <a:gd name="T21" fmla="*/ 64764 h 135"/>
                <a:gd name="T22" fmla="*/ 68811 w 129"/>
                <a:gd name="T23" fmla="*/ 40477 h 135"/>
                <a:gd name="T24" fmla="*/ 48573 w 129"/>
                <a:gd name="T25" fmla="*/ 40477 h 135"/>
                <a:gd name="T26" fmla="*/ 4048 w 129"/>
                <a:gd name="T27" fmla="*/ 85002 h 135"/>
                <a:gd name="T28" fmla="*/ 4048 w 129"/>
                <a:gd name="T29" fmla="*/ 105241 h 135"/>
                <a:gd name="T30" fmla="*/ 186195 w 129"/>
                <a:gd name="T31" fmla="*/ 372391 h 135"/>
                <a:gd name="T32" fmla="*/ 238815 w 129"/>
                <a:gd name="T33" fmla="*/ 396677 h 135"/>
                <a:gd name="T34" fmla="*/ 238815 w 129"/>
                <a:gd name="T35" fmla="*/ 416916 h 135"/>
                <a:gd name="T36" fmla="*/ 218577 w 129"/>
                <a:gd name="T37" fmla="*/ 429059 h 135"/>
                <a:gd name="T38" fmla="*/ 238815 w 129"/>
                <a:gd name="T39" fmla="*/ 437154 h 135"/>
                <a:gd name="T40" fmla="*/ 238815 w 129"/>
                <a:gd name="T41" fmla="*/ 461441 h 135"/>
                <a:gd name="T42" fmla="*/ 218577 w 129"/>
                <a:gd name="T43" fmla="*/ 481679 h 135"/>
                <a:gd name="T44" fmla="*/ 194290 w 129"/>
                <a:gd name="T45" fmla="*/ 501918 h 135"/>
                <a:gd name="T46" fmla="*/ 174052 w 129"/>
                <a:gd name="T47" fmla="*/ 522157 h 135"/>
                <a:gd name="T48" fmla="*/ 198338 w 129"/>
                <a:gd name="T49" fmla="*/ 546443 h 135"/>
                <a:gd name="T50" fmla="*/ 323817 w 129"/>
                <a:gd name="T51" fmla="*/ 546443 h 135"/>
                <a:gd name="T52" fmla="*/ 344056 w 129"/>
                <a:gd name="T53" fmla="*/ 522157 h 135"/>
                <a:gd name="T54" fmla="*/ 323817 w 129"/>
                <a:gd name="T55" fmla="*/ 501918 h 135"/>
                <a:gd name="T56" fmla="*/ 299531 w 129"/>
                <a:gd name="T57" fmla="*/ 481679 h 135"/>
                <a:gd name="T58" fmla="*/ 279292 w 129"/>
                <a:gd name="T59" fmla="*/ 461441 h 135"/>
                <a:gd name="T60" fmla="*/ 279292 w 129"/>
                <a:gd name="T61" fmla="*/ 437154 h 135"/>
                <a:gd name="T62" fmla="*/ 303578 w 129"/>
                <a:gd name="T63" fmla="*/ 429059 h 135"/>
                <a:gd name="T64" fmla="*/ 279292 w 129"/>
                <a:gd name="T65" fmla="*/ 416916 h 135"/>
                <a:gd name="T66" fmla="*/ 279292 w 129"/>
                <a:gd name="T67" fmla="*/ 396677 h 135"/>
                <a:gd name="T68" fmla="*/ 335960 w 129"/>
                <a:gd name="T69" fmla="*/ 372391 h 135"/>
                <a:gd name="T70" fmla="*/ 408819 w 129"/>
                <a:gd name="T71" fmla="*/ 85002 h 135"/>
                <a:gd name="T72" fmla="*/ 433105 w 129"/>
                <a:gd name="T73" fmla="*/ 85002 h 135"/>
                <a:gd name="T74" fmla="*/ 453344 w 129"/>
                <a:gd name="T75" fmla="*/ 64764 h 135"/>
                <a:gd name="T76" fmla="*/ 473582 w 129"/>
                <a:gd name="T77" fmla="*/ 85002 h 135"/>
                <a:gd name="T78" fmla="*/ 473582 w 129"/>
                <a:gd name="T79" fmla="*/ 105241 h 135"/>
                <a:gd name="T80" fmla="*/ 368342 w 129"/>
                <a:gd name="T81" fmla="*/ 287389 h 135"/>
                <a:gd name="T82" fmla="*/ 408819 w 129"/>
                <a:gd name="T83" fmla="*/ 85002 h 135"/>
                <a:gd name="T84" fmla="*/ 145718 w 129"/>
                <a:gd name="T85" fmla="*/ 291436 h 135"/>
                <a:gd name="T86" fmla="*/ 40477 w 129"/>
                <a:gd name="T87" fmla="*/ 109289 h 135"/>
                <a:gd name="T88" fmla="*/ 40477 w 129"/>
                <a:gd name="T89" fmla="*/ 89050 h 135"/>
                <a:gd name="T90" fmla="*/ 60716 w 129"/>
                <a:gd name="T91" fmla="*/ 68811 h 135"/>
                <a:gd name="T92" fmla="*/ 80954 w 129"/>
                <a:gd name="T93" fmla="*/ 89050 h 135"/>
                <a:gd name="T94" fmla="*/ 105241 w 129"/>
                <a:gd name="T95" fmla="*/ 89050 h 135"/>
                <a:gd name="T96" fmla="*/ 145718 w 129"/>
                <a:gd name="T97" fmla="*/ 291436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76372" y="3629595"/>
            <a:ext cx="1708150" cy="1708150"/>
            <a:chOff x="6705" y="5269"/>
            <a:chExt cx="2690" cy="2690"/>
          </a:xfrm>
        </p:grpSpPr>
        <p:sp>
          <p:nvSpPr>
            <p:cNvPr id="11" name="Freeform 2"/>
            <p:cNvSpPr>
              <a:spLocks noEditPoints="1"/>
            </p:cNvSpPr>
            <p:nvPr/>
          </p:nvSpPr>
          <p:spPr bwMode="auto">
            <a:xfrm>
              <a:off x="6705" y="5269"/>
              <a:ext cx="2691" cy="2691"/>
            </a:xfrm>
            <a:custGeom>
              <a:avLst/>
              <a:gdLst>
                <a:gd name="T0" fmla="*/ 1384777 w 971"/>
                <a:gd name="T1" fmla="*/ 788425 h 971"/>
                <a:gd name="T2" fmla="*/ 1500950 w 971"/>
                <a:gd name="T3" fmla="*/ 684644 h 971"/>
                <a:gd name="T4" fmla="*/ 1367739 w 971"/>
                <a:gd name="T5" fmla="*/ 604098 h 971"/>
                <a:gd name="T6" fmla="*/ 1452932 w 971"/>
                <a:gd name="T7" fmla="*/ 478631 h 971"/>
                <a:gd name="T8" fmla="*/ 1298035 w 971"/>
                <a:gd name="T9" fmla="*/ 432162 h 971"/>
                <a:gd name="T10" fmla="*/ 1242272 w 971"/>
                <a:gd name="T11" fmla="*/ 351616 h 971"/>
                <a:gd name="T12" fmla="*/ 1259311 w 971"/>
                <a:gd name="T13" fmla="*/ 196719 h 971"/>
                <a:gd name="T14" fmla="*/ 1105963 w 971"/>
                <a:gd name="T15" fmla="*/ 226149 h 971"/>
                <a:gd name="T16" fmla="*/ 1084278 w 971"/>
                <a:gd name="T17" fmla="*/ 77448 h 971"/>
                <a:gd name="T18" fmla="*/ 938675 w 971"/>
                <a:gd name="T19" fmla="*/ 147152 h 971"/>
                <a:gd name="T20" fmla="*/ 844188 w 971"/>
                <a:gd name="T21" fmla="*/ 125466 h 971"/>
                <a:gd name="T22" fmla="*/ 751250 w 971"/>
                <a:gd name="T23" fmla="*/ 0 h 971"/>
                <a:gd name="T24" fmla="*/ 658311 w 971"/>
                <a:gd name="T25" fmla="*/ 123917 h 971"/>
                <a:gd name="T26" fmla="*/ 542139 w 971"/>
                <a:gd name="T27" fmla="*/ 29430 h 971"/>
                <a:gd name="T28" fmla="*/ 481729 w 971"/>
                <a:gd name="T29" fmla="*/ 178131 h 971"/>
                <a:gd name="T30" fmla="*/ 396536 w 971"/>
                <a:gd name="T31" fmla="*/ 226149 h 971"/>
                <a:gd name="T32" fmla="*/ 243188 w 971"/>
                <a:gd name="T33" fmla="*/ 195170 h 971"/>
                <a:gd name="T34" fmla="*/ 258678 w 971"/>
                <a:gd name="T35" fmla="*/ 350067 h 971"/>
                <a:gd name="T36" fmla="*/ 108428 w 971"/>
                <a:gd name="T37" fmla="*/ 359361 h 971"/>
                <a:gd name="T38" fmla="*/ 164191 w 971"/>
                <a:gd name="T39" fmla="*/ 509610 h 971"/>
                <a:gd name="T40" fmla="*/ 133211 w 971"/>
                <a:gd name="T41" fmla="*/ 602549 h 971"/>
                <a:gd name="T42" fmla="*/ 0 w 971"/>
                <a:gd name="T43" fmla="*/ 683095 h 971"/>
                <a:gd name="T44" fmla="*/ 116173 w 971"/>
                <a:gd name="T45" fmla="*/ 786876 h 971"/>
                <a:gd name="T46" fmla="*/ 9294 w 971"/>
                <a:gd name="T47" fmla="*/ 893755 h 971"/>
                <a:gd name="T48" fmla="*/ 151799 w 971"/>
                <a:gd name="T49" fmla="*/ 968105 h 971"/>
                <a:gd name="T50" fmla="*/ 192072 w 971"/>
                <a:gd name="T51" fmla="*/ 1057945 h 971"/>
                <a:gd name="T52" fmla="*/ 148701 w 971"/>
                <a:gd name="T53" fmla="*/ 1206646 h 971"/>
                <a:gd name="T54" fmla="*/ 303598 w 971"/>
                <a:gd name="T55" fmla="*/ 1205097 h 971"/>
                <a:gd name="T56" fmla="*/ 297402 w 971"/>
                <a:gd name="T57" fmla="*/ 1356896 h 971"/>
                <a:gd name="T58" fmla="*/ 453848 w 971"/>
                <a:gd name="T59" fmla="*/ 1315074 h 971"/>
                <a:gd name="T60" fmla="*/ 543688 w 971"/>
                <a:gd name="T61" fmla="*/ 1353798 h 971"/>
                <a:gd name="T62" fmla="*/ 610293 w 971"/>
                <a:gd name="T63" fmla="*/ 1494754 h 971"/>
                <a:gd name="T64" fmla="*/ 724917 w 971"/>
                <a:gd name="T65" fmla="*/ 1387875 h 971"/>
                <a:gd name="T66" fmla="*/ 822502 w 971"/>
                <a:gd name="T67" fmla="*/ 1504048 h 971"/>
                <a:gd name="T68" fmla="*/ 909244 w 971"/>
                <a:gd name="T69" fmla="*/ 1369288 h 971"/>
                <a:gd name="T70" fmla="*/ 1002182 w 971"/>
                <a:gd name="T71" fmla="*/ 1336759 h 971"/>
                <a:gd name="T72" fmla="*/ 1146236 w 971"/>
                <a:gd name="T73" fmla="*/ 1394071 h 971"/>
                <a:gd name="T74" fmla="*/ 1158628 w 971"/>
                <a:gd name="T75" fmla="*/ 1239174 h 971"/>
                <a:gd name="T76" fmla="*/ 1308878 w 971"/>
                <a:gd name="T77" fmla="*/ 1259311 h 971"/>
                <a:gd name="T78" fmla="*/ 1282546 w 971"/>
                <a:gd name="T79" fmla="*/ 1101316 h 971"/>
                <a:gd name="T80" fmla="*/ 1329015 w 971"/>
                <a:gd name="T81" fmla="*/ 1014574 h 971"/>
                <a:gd name="T82" fmla="*/ 1474618 w 971"/>
                <a:gd name="T83" fmla="*/ 960360 h 971"/>
                <a:gd name="T84" fmla="*/ 1380131 w 971"/>
                <a:gd name="T85" fmla="*/ 837992 h 971"/>
                <a:gd name="T86" fmla="*/ 1186510 w 971"/>
                <a:gd name="T87" fmla="*/ 992889 h 971"/>
                <a:gd name="T88" fmla="*/ 910793 w 971"/>
                <a:gd name="T89" fmla="*/ 1223685 h 971"/>
                <a:gd name="T90" fmla="*/ 552982 w 971"/>
                <a:gd name="T91" fmla="*/ 1209744 h 971"/>
                <a:gd name="T92" fmla="*/ 295853 w 971"/>
                <a:gd name="T93" fmla="*/ 957262 h 971"/>
                <a:gd name="T94" fmla="*/ 277265 w 971"/>
                <a:gd name="T95" fmla="*/ 597902 h 971"/>
                <a:gd name="T96" fmla="*/ 504964 w 971"/>
                <a:gd name="T97" fmla="*/ 320636 h 971"/>
                <a:gd name="T98" fmla="*/ 861226 w 971"/>
                <a:gd name="T99" fmla="*/ 267971 h 971"/>
                <a:gd name="T100" fmla="*/ 1158628 w 971"/>
                <a:gd name="T101" fmla="*/ 469337 h 971"/>
                <a:gd name="T102" fmla="*/ 1243821 w 971"/>
                <a:gd name="T103" fmla="*/ 819404 h 9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229" y="5793"/>
              <a:ext cx="1643" cy="1643"/>
            </a:xfrm>
            <a:prstGeom prst="ellipse">
              <a:avLst/>
            </a:prstGeom>
            <a:solidFill>
              <a:srgbClr val="DCEBC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48"/>
            <p:cNvGrpSpPr/>
            <p:nvPr/>
          </p:nvGrpSpPr>
          <p:grpSpPr>
            <a:xfrm>
              <a:off x="7727" y="6249"/>
              <a:ext cx="647" cy="730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28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715817" y="2216085"/>
            <a:ext cx="1385570" cy="1385570"/>
            <a:chOff x="7712" y="3043"/>
            <a:chExt cx="2182" cy="2182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7712" y="3043"/>
              <a:ext cx="2183" cy="2183"/>
            </a:xfrm>
            <a:custGeom>
              <a:avLst/>
              <a:gdLst>
                <a:gd name="T0" fmla="*/ 1122518 w 971"/>
                <a:gd name="T1" fmla="*/ 639107 h 971"/>
                <a:gd name="T2" fmla="*/ 1216689 w 971"/>
                <a:gd name="T3" fmla="*/ 554981 h 971"/>
                <a:gd name="T4" fmla="*/ 1108706 w 971"/>
                <a:gd name="T5" fmla="*/ 489689 h 971"/>
                <a:gd name="T6" fmla="*/ 1177765 w 971"/>
                <a:gd name="T7" fmla="*/ 387984 h 971"/>
                <a:gd name="T8" fmla="*/ 1052204 w 971"/>
                <a:gd name="T9" fmla="*/ 350316 h 971"/>
                <a:gd name="T10" fmla="*/ 1007001 w 971"/>
                <a:gd name="T11" fmla="*/ 285024 h 971"/>
                <a:gd name="T12" fmla="*/ 1020813 w 971"/>
                <a:gd name="T13" fmla="*/ 159463 h 971"/>
                <a:gd name="T14" fmla="*/ 896508 w 971"/>
                <a:gd name="T15" fmla="*/ 183319 h 971"/>
                <a:gd name="T16" fmla="*/ 878929 w 971"/>
                <a:gd name="T17" fmla="*/ 62781 h 971"/>
                <a:gd name="T18" fmla="*/ 760901 w 971"/>
                <a:gd name="T19" fmla="*/ 119283 h 971"/>
                <a:gd name="T20" fmla="*/ 684309 w 971"/>
                <a:gd name="T21" fmla="*/ 101705 h 971"/>
                <a:gd name="T22" fmla="*/ 608972 w 971"/>
                <a:gd name="T23" fmla="*/ 0 h 971"/>
                <a:gd name="T24" fmla="*/ 533635 w 971"/>
                <a:gd name="T25" fmla="*/ 100449 h 971"/>
                <a:gd name="T26" fmla="*/ 439464 w 971"/>
                <a:gd name="T27" fmla="*/ 23857 h 971"/>
                <a:gd name="T28" fmla="*/ 390496 w 971"/>
                <a:gd name="T29" fmla="*/ 144395 h 971"/>
                <a:gd name="T30" fmla="*/ 321437 w 971"/>
                <a:gd name="T31" fmla="*/ 183319 h 971"/>
                <a:gd name="T32" fmla="*/ 197131 w 971"/>
                <a:gd name="T33" fmla="*/ 158207 h 971"/>
                <a:gd name="T34" fmla="*/ 209687 w 971"/>
                <a:gd name="T35" fmla="*/ 283768 h 971"/>
                <a:gd name="T36" fmla="*/ 87893 w 971"/>
                <a:gd name="T37" fmla="*/ 291302 h 971"/>
                <a:gd name="T38" fmla="*/ 133095 w 971"/>
                <a:gd name="T39" fmla="*/ 413097 h 971"/>
                <a:gd name="T40" fmla="*/ 107983 w 971"/>
                <a:gd name="T41" fmla="*/ 488433 h 971"/>
                <a:gd name="T42" fmla="*/ 0 w 971"/>
                <a:gd name="T43" fmla="*/ 553725 h 971"/>
                <a:gd name="T44" fmla="*/ 94171 w 971"/>
                <a:gd name="T45" fmla="*/ 637851 h 971"/>
                <a:gd name="T46" fmla="*/ 7534 w 971"/>
                <a:gd name="T47" fmla="*/ 724489 h 971"/>
                <a:gd name="T48" fmla="*/ 123050 w 971"/>
                <a:gd name="T49" fmla="*/ 784758 h 971"/>
                <a:gd name="T50" fmla="*/ 155696 w 971"/>
                <a:gd name="T51" fmla="*/ 857584 h 971"/>
                <a:gd name="T52" fmla="*/ 120539 w 971"/>
                <a:gd name="T53" fmla="*/ 978122 h 971"/>
                <a:gd name="T54" fmla="*/ 246100 w 971"/>
                <a:gd name="T55" fmla="*/ 976867 h 971"/>
                <a:gd name="T56" fmla="*/ 241078 w 971"/>
                <a:gd name="T57" fmla="*/ 1099917 h 971"/>
                <a:gd name="T58" fmla="*/ 367895 w 971"/>
                <a:gd name="T59" fmla="*/ 1066015 h 971"/>
                <a:gd name="T60" fmla="*/ 440720 w 971"/>
                <a:gd name="T61" fmla="*/ 1097406 h 971"/>
                <a:gd name="T62" fmla="*/ 494711 w 971"/>
                <a:gd name="T63" fmla="*/ 1211666 h 971"/>
                <a:gd name="T64" fmla="*/ 587627 w 971"/>
                <a:gd name="T65" fmla="*/ 1125029 h 971"/>
                <a:gd name="T66" fmla="*/ 666730 w 971"/>
                <a:gd name="T67" fmla="*/ 1219200 h 971"/>
                <a:gd name="T68" fmla="*/ 737045 w 971"/>
                <a:gd name="T69" fmla="*/ 1109962 h 971"/>
                <a:gd name="T70" fmla="*/ 812381 w 971"/>
                <a:gd name="T71" fmla="*/ 1083594 h 971"/>
                <a:gd name="T72" fmla="*/ 929153 w 971"/>
                <a:gd name="T73" fmla="*/ 1130051 h 971"/>
                <a:gd name="T74" fmla="*/ 939198 w 971"/>
                <a:gd name="T75" fmla="*/ 1004490 h 971"/>
                <a:gd name="T76" fmla="*/ 1060993 w 971"/>
                <a:gd name="T77" fmla="*/ 1020813 h 971"/>
                <a:gd name="T78" fmla="*/ 1039647 w 971"/>
                <a:gd name="T79" fmla="*/ 892741 h 971"/>
                <a:gd name="T80" fmla="*/ 1077316 w 971"/>
                <a:gd name="T81" fmla="*/ 822426 h 971"/>
                <a:gd name="T82" fmla="*/ 1195343 w 971"/>
                <a:gd name="T83" fmla="*/ 778480 h 971"/>
                <a:gd name="T84" fmla="*/ 1118751 w 971"/>
                <a:gd name="T85" fmla="*/ 679287 h 971"/>
                <a:gd name="T86" fmla="*/ 961799 w 971"/>
                <a:gd name="T87" fmla="*/ 804848 h 971"/>
                <a:gd name="T88" fmla="*/ 738300 w 971"/>
                <a:gd name="T89" fmla="*/ 991934 h 971"/>
                <a:gd name="T90" fmla="*/ 448254 w 971"/>
                <a:gd name="T91" fmla="*/ 980634 h 971"/>
                <a:gd name="T92" fmla="*/ 239822 w 971"/>
                <a:gd name="T93" fmla="*/ 775969 h 971"/>
                <a:gd name="T94" fmla="*/ 224755 w 971"/>
                <a:gd name="T95" fmla="*/ 484667 h 971"/>
                <a:gd name="T96" fmla="*/ 409330 w 971"/>
                <a:gd name="T97" fmla="*/ 259912 h 971"/>
                <a:gd name="T98" fmla="*/ 698121 w 971"/>
                <a:gd name="T99" fmla="*/ 217221 h 971"/>
                <a:gd name="T100" fmla="*/ 939198 w 971"/>
                <a:gd name="T101" fmla="*/ 380451 h 971"/>
                <a:gd name="T102" fmla="*/ 1008257 w 971"/>
                <a:gd name="T103" fmla="*/ 664219 h 9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135" y="3466"/>
              <a:ext cx="1337" cy="1337"/>
            </a:xfrm>
            <a:prstGeom prst="ellipse">
              <a:avLst/>
            </a:prstGeom>
            <a:solidFill>
              <a:srgbClr val="B9EBD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45"/>
            <p:cNvGrpSpPr/>
            <p:nvPr/>
          </p:nvGrpSpPr>
          <p:grpSpPr>
            <a:xfrm>
              <a:off x="8489" y="3825"/>
              <a:ext cx="629" cy="619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33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7495847" y="1567115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95847" y="1765235"/>
            <a:ext cx="2931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52412" y="2932365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952412" y="3117785"/>
            <a:ext cx="2931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16117" y="4491290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126912" y="4715445"/>
            <a:ext cx="2931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500177" y="1889695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500177" y="2087815"/>
            <a:ext cx="2931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0107" y="3451160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40107" y="3649280"/>
            <a:ext cx="2931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66" name="矩形 6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矩形 4"/>
          <p:cNvSpPr/>
          <p:nvPr/>
        </p:nvSpPr>
        <p:spPr>
          <a:xfrm>
            <a:off x="4293553" y="2126298"/>
            <a:ext cx="3646487" cy="29638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241925" y="1915160"/>
            <a:ext cx="1750060" cy="1423670"/>
            <a:chOff x="8255" y="3016"/>
            <a:chExt cx="2756" cy="2242"/>
          </a:xfrm>
        </p:grpSpPr>
        <p:sp>
          <p:nvSpPr>
            <p:cNvPr id="6150" name="任意多边形 5"/>
            <p:cNvSpPr/>
            <p:nvPr/>
          </p:nvSpPr>
          <p:spPr>
            <a:xfrm>
              <a:off x="8255" y="3016"/>
              <a:ext cx="2757" cy="2242"/>
            </a:xfrm>
            <a:custGeom>
              <a:avLst/>
              <a:gdLst/>
              <a:ahLst/>
              <a:cxnLst>
                <a:cxn ang="0">
                  <a:pos x="0" y="1155700"/>
                </a:cxn>
                <a:cxn ang="0">
                  <a:pos x="710407" y="0"/>
                </a:cxn>
                <a:cxn ang="0">
                  <a:pos x="710407" y="0"/>
                </a:cxn>
                <a:cxn ang="0">
                  <a:pos x="1420813" y="1155700"/>
                </a:cxn>
                <a:cxn ang="0">
                  <a:pos x="0" y="1155700"/>
                </a:cxn>
              </a:cxnLst>
              <a:rect l="0" t="0" r="0" b="0"/>
              <a:pathLst>
                <a:path w="1895434" h="1540529">
                  <a:moveTo>
                    <a:pt x="0" y="1540529"/>
                  </a:moveTo>
                  <a:lnTo>
                    <a:pt x="947717" y="0"/>
                  </a:lnTo>
                  <a:lnTo>
                    <a:pt x="1895434" y="1540529"/>
                  </a:lnTo>
                  <a:lnTo>
                    <a:pt x="0" y="1540529"/>
                  </a:lnTo>
                  <a:close/>
                </a:path>
              </a:pathLst>
            </a:custGeom>
            <a:solidFill>
              <a:srgbClr val="DCEBC2"/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82" y="4091"/>
              <a:ext cx="1503" cy="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输入</a:t>
              </a: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55490" y="3339465"/>
            <a:ext cx="3123565" cy="1115060"/>
            <a:chOff x="7174" y="5259"/>
            <a:chExt cx="4919" cy="1756"/>
          </a:xfrm>
        </p:grpSpPr>
        <p:sp>
          <p:nvSpPr>
            <p:cNvPr id="6151" name="任意多边形 6"/>
            <p:cNvSpPr/>
            <p:nvPr/>
          </p:nvSpPr>
          <p:spPr>
            <a:xfrm>
              <a:off x="7174" y="5259"/>
              <a:ext cx="4919" cy="1756"/>
            </a:xfrm>
            <a:custGeom>
              <a:avLst/>
              <a:gdLst/>
              <a:ahLst/>
              <a:cxnLst>
                <a:cxn ang="0">
                  <a:pos x="0" y="904875"/>
                </a:cxn>
                <a:cxn ang="0">
                  <a:pos x="556660" y="0"/>
                </a:cxn>
                <a:cxn ang="0">
                  <a:pos x="1978577" y="0"/>
                </a:cxn>
                <a:cxn ang="0">
                  <a:pos x="2535237" y="904875"/>
                </a:cxn>
                <a:cxn ang="0">
                  <a:pos x="0" y="904875"/>
                </a:cxn>
              </a:cxnLst>
              <a:rect l="0" t="0" r="0" b="0"/>
              <a:pathLst>
                <a:path w="3379501" h="1206187">
                  <a:moveTo>
                    <a:pt x="0" y="1206187"/>
                  </a:moveTo>
                  <a:lnTo>
                    <a:pt x="742034" y="0"/>
                  </a:lnTo>
                  <a:lnTo>
                    <a:pt x="2637467" y="0"/>
                  </a:lnTo>
                  <a:lnTo>
                    <a:pt x="3379501" y="1206187"/>
                  </a:lnTo>
                  <a:lnTo>
                    <a:pt x="0" y="1206187"/>
                  </a:lnTo>
                  <a:close/>
                </a:path>
              </a:pathLst>
            </a:custGeom>
            <a:solidFill>
              <a:srgbClr val="B9EBD2"/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88" y="5808"/>
              <a:ext cx="189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70325" y="4453890"/>
            <a:ext cx="4493260" cy="1113155"/>
            <a:chOff x="6095" y="7014"/>
            <a:chExt cx="7076" cy="1753"/>
          </a:xfrm>
        </p:grpSpPr>
        <p:sp>
          <p:nvSpPr>
            <p:cNvPr id="6152" name="任意多边形 7"/>
            <p:cNvSpPr/>
            <p:nvPr/>
          </p:nvSpPr>
          <p:spPr>
            <a:xfrm>
              <a:off x="6095" y="7014"/>
              <a:ext cx="7076" cy="1753"/>
            </a:xfrm>
            <a:custGeom>
              <a:avLst/>
              <a:gdLst/>
              <a:ahLst/>
              <a:cxnLst>
                <a:cxn ang="0">
                  <a:pos x="0" y="903287"/>
                </a:cxn>
                <a:cxn ang="0">
                  <a:pos x="556344" y="0"/>
                </a:cxn>
                <a:cxn ang="0">
                  <a:pos x="3090143" y="0"/>
                </a:cxn>
                <a:cxn ang="0">
                  <a:pos x="3646487" y="903287"/>
                </a:cxn>
                <a:cxn ang="0">
                  <a:pos x="0" y="903287"/>
                </a:cxn>
              </a:cxnLst>
              <a:rect l="0" t="0" r="0" b="0"/>
              <a:pathLst>
                <a:path w="4863567" h="1206187">
                  <a:moveTo>
                    <a:pt x="0" y="1206187"/>
                  </a:moveTo>
                  <a:lnTo>
                    <a:pt x="742034" y="0"/>
                  </a:lnTo>
                  <a:lnTo>
                    <a:pt x="4121533" y="0"/>
                  </a:lnTo>
                  <a:lnTo>
                    <a:pt x="4863567" y="1206187"/>
                  </a:lnTo>
                  <a:lnTo>
                    <a:pt x="0" y="1206187"/>
                  </a:lnTo>
                  <a:close/>
                </a:path>
              </a:pathLst>
            </a:custGeom>
            <a:solidFill>
              <a:srgbClr val="B8CCD5"/>
            </a:solidFill>
            <a:ln w="12700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89" y="7561"/>
              <a:ext cx="189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872605" y="191516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72605" y="2224405"/>
            <a:ext cx="440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63585" y="444881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63585" y="4758055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16735" y="333946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5465" y="3648710"/>
            <a:ext cx="401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3260" y="1325880"/>
            <a:ext cx="5745480" cy="306324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89500" y="4564380"/>
            <a:ext cx="241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715770" y="4982210"/>
            <a:ext cx="876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6"/>
          <p:cNvSpPr/>
          <p:nvPr/>
        </p:nvSpPr>
        <p:spPr>
          <a:xfrm>
            <a:off x="5393055" y="2018520"/>
            <a:ext cx="5836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508631" y="1943614"/>
            <a:ext cx="0" cy="162701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005856" y="1943614"/>
            <a:ext cx="2444900" cy="1864390"/>
            <a:chOff x="1400436" y="4166894"/>
            <a:chExt cx="2444900" cy="1864390"/>
          </a:xfrm>
        </p:grpSpPr>
        <p:sp>
          <p:nvSpPr>
            <p:cNvPr id="38" name="文本框 37"/>
            <p:cNvSpPr txBox="1"/>
            <p:nvPr/>
          </p:nvSpPr>
          <p:spPr>
            <a:xfrm>
              <a:off x="1400436" y="4584734"/>
              <a:ext cx="24449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26%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83576" y="4166894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28396" y="4159909"/>
            <a:ext cx="2444900" cy="1864390"/>
            <a:chOff x="1400436" y="4166894"/>
            <a:chExt cx="2444900" cy="1864390"/>
          </a:xfrm>
        </p:grpSpPr>
        <p:sp>
          <p:nvSpPr>
            <p:cNvPr id="45" name="文本框 44"/>
            <p:cNvSpPr txBox="1"/>
            <p:nvPr/>
          </p:nvSpPr>
          <p:spPr>
            <a:xfrm>
              <a:off x="1400436" y="4584734"/>
              <a:ext cx="24449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B8CCD5"/>
                  </a:solidFill>
                  <a:cs typeface="+mn-ea"/>
                  <a:sym typeface="+mn-lt"/>
                </a:rPr>
                <a:t>74%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83576" y="4166894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单击此处输入标题</a:t>
              </a:r>
            </a:p>
          </p:txBody>
        </p:sp>
      </p:grpSp>
      <p:sp>
        <p:nvSpPr>
          <p:cNvPr id="49" name="Rectangle 96"/>
          <p:cNvSpPr/>
          <p:nvPr/>
        </p:nvSpPr>
        <p:spPr>
          <a:xfrm>
            <a:off x="964565" y="4263390"/>
            <a:ext cx="5836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714746" y="4159909"/>
            <a:ext cx="0" cy="1681622"/>
          </a:xfrm>
          <a:prstGeom prst="line">
            <a:avLst/>
          </a:prstGeom>
          <a:ln>
            <a:solidFill>
              <a:srgbClr val="B8CC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02810" y="2432050"/>
            <a:ext cx="2834005" cy="2802255"/>
            <a:chOff x="7406" y="3366"/>
            <a:chExt cx="4463" cy="4413"/>
          </a:xfrm>
        </p:grpSpPr>
        <p:grpSp>
          <p:nvGrpSpPr>
            <p:cNvPr id="8" name="组合 7"/>
            <p:cNvGrpSpPr/>
            <p:nvPr/>
          </p:nvGrpSpPr>
          <p:grpSpPr>
            <a:xfrm>
              <a:off x="7472" y="3389"/>
              <a:ext cx="4334" cy="4390"/>
              <a:chOff x="5066" y="3477"/>
              <a:chExt cx="4334" cy="4390"/>
            </a:xfrm>
          </p:grpSpPr>
          <p:sp>
            <p:nvSpPr>
              <p:cNvPr id="5124" name="空心弧 3"/>
              <p:cNvSpPr/>
              <p:nvPr/>
            </p:nvSpPr>
            <p:spPr>
              <a:xfrm rot="-4678923">
                <a:off x="5038" y="3505"/>
                <a:ext cx="4390" cy="4335"/>
              </a:xfrm>
              <a:custGeom>
                <a:avLst/>
                <a:gdLst/>
                <a:ahLst/>
                <a:cxnLst>
                  <a:cxn ang="0">
                    <a:pos x="1101990" y="30507"/>
                  </a:cxn>
                  <a:cxn ang="0">
                    <a:pos x="2754655" y="1078660"/>
                  </a:cxn>
                  <a:cxn ang="0">
                    <a:pos x="2082798" y="1225639"/>
                  </a:cxn>
                  <a:cxn ang="0">
                    <a:pos x="1247724" y="702590"/>
                  </a:cxn>
                  <a:cxn ang="0">
                    <a:pos x="1101990" y="30507"/>
                  </a:cxn>
                </a:cxnLst>
                <a:rect l="0" t="0" r="0" b="0"/>
                <a:pathLst>
                  <a:path w="2788528" h="2753783">
                    <a:moveTo>
                      <a:pt x="1102337" y="30519"/>
                    </a:moveTo>
                    <a:cubicBezTo>
                      <a:pt x="1851532" y="-127902"/>
                      <a:pt x="2589801" y="340355"/>
                      <a:pt x="2755523" y="1079075"/>
                    </a:cubicBezTo>
                    <a:lnTo>
                      <a:pt x="2083454" y="1226110"/>
                    </a:lnTo>
                    <a:cubicBezTo>
                      <a:pt x="1998817" y="858048"/>
                      <a:pt x="1626466" y="624810"/>
                      <a:pt x="1248117" y="702860"/>
                    </a:cubicBezTo>
                    <a:lnTo>
                      <a:pt x="1102337" y="30519"/>
                    </a:lnTo>
                    <a:close/>
                  </a:path>
                </a:pathLst>
              </a:custGeom>
              <a:solidFill>
                <a:srgbClr val="B9EBD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8" name="Freeform 34"/>
              <p:cNvSpPr/>
              <p:nvPr/>
            </p:nvSpPr>
            <p:spPr>
              <a:xfrm>
                <a:off x="5710" y="4302"/>
                <a:ext cx="572" cy="505"/>
              </a:xfrm>
              <a:custGeom>
                <a:avLst/>
                <a:gdLst/>
                <a:ahLst/>
                <a:cxnLst>
                  <a:cxn ang="0">
                    <a:pos x="363537" y="128270"/>
                  </a:cxn>
                  <a:cxn ang="0">
                    <a:pos x="181769" y="0"/>
                  </a:cxn>
                  <a:cxn ang="0">
                    <a:pos x="0" y="128270"/>
                  </a:cxn>
                  <a:cxn ang="0">
                    <a:pos x="98903" y="243179"/>
                  </a:cxn>
                  <a:cxn ang="0">
                    <a:pos x="58807" y="320675"/>
                  </a:cxn>
                  <a:cxn ang="0">
                    <a:pos x="195134" y="256540"/>
                  </a:cxn>
                  <a:cxn ang="0">
                    <a:pos x="363537" y="128270"/>
                  </a:cxn>
                </a:cxnLst>
                <a:rect l="0" t="0" r="0" b="0"/>
                <a:pathLst>
                  <a:path w="136" h="120">
                    <a:moveTo>
                      <a:pt x="136" y="48"/>
                    </a:moveTo>
                    <a:cubicBezTo>
                      <a:pt x="136" y="22"/>
                      <a:pt x="106" y="0"/>
                      <a:pt x="68" y="0"/>
                    </a:cubicBezTo>
                    <a:cubicBezTo>
                      <a:pt x="31" y="0"/>
                      <a:pt x="0" y="22"/>
                      <a:pt x="0" y="48"/>
                    </a:cubicBezTo>
                    <a:cubicBezTo>
                      <a:pt x="0" y="67"/>
                      <a:pt x="15" y="83"/>
                      <a:pt x="37" y="91"/>
                    </a:cubicBezTo>
                    <a:cubicBezTo>
                      <a:pt x="38" y="96"/>
                      <a:pt x="37" y="106"/>
                      <a:pt x="22" y="120"/>
                    </a:cubicBezTo>
                    <a:cubicBezTo>
                      <a:pt x="22" y="120"/>
                      <a:pt x="54" y="111"/>
                      <a:pt x="73" y="96"/>
                    </a:cubicBezTo>
                    <a:cubicBezTo>
                      <a:pt x="108" y="94"/>
                      <a:pt x="136" y="73"/>
                      <a:pt x="136" y="48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477" y="3411"/>
              <a:ext cx="4392" cy="4340"/>
              <a:chOff x="5063" y="3515"/>
              <a:chExt cx="4392" cy="4340"/>
            </a:xfrm>
          </p:grpSpPr>
          <p:sp>
            <p:nvSpPr>
              <p:cNvPr id="5125" name="空心弧 4"/>
              <p:cNvSpPr/>
              <p:nvPr/>
            </p:nvSpPr>
            <p:spPr>
              <a:xfrm rot="10221374">
                <a:off x="5063" y="3515"/>
                <a:ext cx="4392" cy="4340"/>
              </a:xfrm>
              <a:custGeom>
                <a:avLst/>
                <a:gdLst/>
                <a:ahLst/>
                <a:cxnLst>
                  <a:cxn ang="0">
                    <a:pos x="1634314" y="20505"/>
                  </a:cxn>
                  <a:cxn ang="0">
                    <a:pos x="2770679" y="1602003"/>
                  </a:cxn>
                  <a:cxn ang="0">
                    <a:pos x="2097345" y="1492369"/>
                  </a:cxn>
                  <a:cxn ang="0">
                    <a:pos x="1515616" y="692711"/>
                  </a:cxn>
                  <a:cxn ang="0">
                    <a:pos x="1634314" y="20505"/>
                  </a:cxn>
                </a:cxnLst>
                <a:rect l="0" t="0" r="0" b="0"/>
                <a:pathLst>
                  <a:path w="2789647" h="2754576">
                    <a:moveTo>
                      <a:pt x="1634554" y="20495"/>
                    </a:moveTo>
                    <a:cubicBezTo>
                      <a:pt x="2388389" y="150361"/>
                      <a:pt x="2895510" y="855687"/>
                      <a:pt x="2771086" y="1601233"/>
                    </a:cubicBezTo>
                    <a:lnTo>
                      <a:pt x="2097653" y="1491652"/>
                    </a:lnTo>
                    <a:cubicBezTo>
                      <a:pt x="2162163" y="1114477"/>
                      <a:pt x="1902179" y="757321"/>
                      <a:pt x="1515839" y="692378"/>
                    </a:cubicBezTo>
                    <a:lnTo>
                      <a:pt x="1634554" y="20495"/>
                    </a:lnTo>
                    <a:close/>
                  </a:path>
                </a:pathLst>
              </a:custGeom>
              <a:solidFill>
                <a:srgbClr val="DCEB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9" name="Freeform 64"/>
              <p:cNvSpPr>
                <a:spLocks noEditPoints="1"/>
              </p:cNvSpPr>
              <p:nvPr/>
            </p:nvSpPr>
            <p:spPr>
              <a:xfrm>
                <a:off x="5830" y="6660"/>
                <a:ext cx="515" cy="493"/>
              </a:xfrm>
              <a:custGeom>
                <a:avLst/>
                <a:gdLst/>
                <a:ahLst/>
                <a:cxnLst>
                  <a:cxn ang="0">
                    <a:pos x="307354" y="0"/>
                  </a:cxn>
                  <a:cxn ang="0">
                    <a:pos x="22130" y="0"/>
                  </a:cxn>
                  <a:cxn ang="0">
                    <a:pos x="0" y="22163"/>
                  </a:cxn>
                  <a:cxn ang="0">
                    <a:pos x="0" y="224088"/>
                  </a:cxn>
                  <a:cxn ang="0">
                    <a:pos x="22130" y="246250"/>
                  </a:cxn>
                  <a:cxn ang="0">
                    <a:pos x="130318" y="246250"/>
                  </a:cxn>
                  <a:cxn ang="0">
                    <a:pos x="98353" y="290575"/>
                  </a:cxn>
                  <a:cxn ang="0">
                    <a:pos x="98353" y="312738"/>
                  </a:cxn>
                  <a:cxn ang="0">
                    <a:pos x="130318" y="312738"/>
                  </a:cxn>
                  <a:cxn ang="0">
                    <a:pos x="196707" y="312738"/>
                  </a:cxn>
                  <a:cxn ang="0">
                    <a:pos x="231130" y="312738"/>
                  </a:cxn>
                  <a:cxn ang="0">
                    <a:pos x="231130" y="290575"/>
                  </a:cxn>
                  <a:cxn ang="0">
                    <a:pos x="196707" y="246250"/>
                  </a:cxn>
                  <a:cxn ang="0">
                    <a:pos x="307354" y="246250"/>
                  </a:cxn>
                  <a:cxn ang="0">
                    <a:pos x="327025" y="224088"/>
                  </a:cxn>
                  <a:cxn ang="0">
                    <a:pos x="327025" y="22163"/>
                  </a:cxn>
                  <a:cxn ang="0">
                    <a:pos x="307354" y="0"/>
                  </a:cxn>
                  <a:cxn ang="0">
                    <a:pos x="147530" y="219163"/>
                  </a:cxn>
                  <a:cxn ang="0">
                    <a:pos x="164742" y="201925"/>
                  </a:cxn>
                  <a:cxn ang="0">
                    <a:pos x="184413" y="219163"/>
                  </a:cxn>
                  <a:cxn ang="0">
                    <a:pos x="164742" y="238863"/>
                  </a:cxn>
                  <a:cxn ang="0">
                    <a:pos x="147530" y="219163"/>
                  </a:cxn>
                  <a:cxn ang="0">
                    <a:pos x="304895" y="194538"/>
                  </a:cxn>
                  <a:cxn ang="0">
                    <a:pos x="24588" y="194538"/>
                  </a:cxn>
                  <a:cxn ang="0">
                    <a:pos x="24588" y="24625"/>
                  </a:cxn>
                  <a:cxn ang="0">
                    <a:pos x="304895" y="24625"/>
                  </a:cxn>
                  <a:cxn ang="0">
                    <a:pos x="304895" y="194538"/>
                  </a:cxn>
                </a:cxnLst>
                <a:rect l="0" t="0" r="0" b="0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482" y="3366"/>
              <a:ext cx="4334" cy="4390"/>
              <a:chOff x="5266" y="3677"/>
              <a:chExt cx="4334" cy="4390"/>
            </a:xfrm>
          </p:grpSpPr>
          <p:sp>
            <p:nvSpPr>
              <p:cNvPr id="5127" name="空心弧 6"/>
              <p:cNvSpPr/>
              <p:nvPr/>
            </p:nvSpPr>
            <p:spPr>
              <a:xfrm rot="4607761">
                <a:off x="5238" y="3705"/>
                <a:ext cx="4390" cy="4335"/>
              </a:xfrm>
              <a:custGeom>
                <a:avLst/>
                <a:gdLst/>
                <a:ahLst/>
                <a:cxnLst>
                  <a:cxn ang="0">
                    <a:pos x="1716943" y="37495"/>
                  </a:cxn>
                  <a:cxn ang="0">
                    <a:pos x="2751569" y="1687503"/>
                  </a:cxn>
                  <a:cxn ang="0">
                    <a:pos x="2078139" y="1533180"/>
                  </a:cxn>
                  <a:cxn ang="0">
                    <a:pos x="1554870" y="709057"/>
                  </a:cxn>
                  <a:cxn ang="0">
                    <a:pos x="1716943" y="37495"/>
                  </a:cxn>
                </a:cxnLst>
                <a:rect l="0" t="0" r="0" b="0"/>
                <a:pathLst>
                  <a:path w="2788528" h="2753783">
                    <a:moveTo>
                      <a:pt x="1717484" y="37509"/>
                    </a:moveTo>
                    <a:cubicBezTo>
                      <a:pt x="2463405" y="213057"/>
                      <a:pt x="2925780" y="950499"/>
                      <a:pt x="2752436" y="1688152"/>
                    </a:cubicBezTo>
                    <a:lnTo>
                      <a:pt x="2078794" y="1533769"/>
                    </a:lnTo>
                    <a:cubicBezTo>
                      <a:pt x="2167607" y="1165147"/>
                      <a:pt x="1933288" y="796080"/>
                      <a:pt x="1555360" y="709330"/>
                    </a:cubicBezTo>
                    <a:lnTo>
                      <a:pt x="1717484" y="37509"/>
                    </a:lnTo>
                    <a:close/>
                  </a:path>
                </a:pathLst>
              </a:custGeom>
              <a:solidFill>
                <a:srgbClr val="FFE2E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8271" y="6738"/>
                <a:ext cx="491" cy="430"/>
                <a:chOff x="8103" y="6660"/>
                <a:chExt cx="491" cy="430"/>
              </a:xfrm>
            </p:grpSpPr>
            <p:sp>
              <p:nvSpPr>
                <p:cNvPr id="5130" name="Freeform 110"/>
                <p:cNvSpPr/>
                <p:nvPr/>
              </p:nvSpPr>
              <p:spPr>
                <a:xfrm>
                  <a:off x="8433" y="6790"/>
                  <a:ext cx="127" cy="128"/>
                </a:xfrm>
                <a:custGeom>
                  <a:avLst/>
                  <a:gdLst/>
                  <a:ahLst/>
                  <a:cxnLst>
                    <a:cxn ang="0">
                      <a:pos x="0" y="77014"/>
                    </a:cxn>
                    <a:cxn ang="0">
                      <a:pos x="5924" y="80963"/>
                    </a:cxn>
                    <a:cxn ang="0">
                      <a:pos x="80962" y="5924"/>
                    </a:cxn>
                    <a:cxn ang="0">
                      <a:pos x="77013" y="0"/>
                    </a:cxn>
                    <a:cxn ang="0">
                      <a:pos x="0" y="77014"/>
                    </a:cxn>
                  </a:cxnLst>
                  <a:rect l="0" t="0" r="0" b="0"/>
                  <a:pathLst>
                    <a:path w="41" h="41">
                      <a:moveTo>
                        <a:pt x="0" y="39"/>
                      </a:moveTo>
                      <a:lnTo>
                        <a:pt x="3" y="41"/>
                      </a:lnTo>
                      <a:lnTo>
                        <a:pt x="41" y="3"/>
                      </a:lnTo>
                      <a:lnTo>
                        <a:pt x="3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1" name="Freeform 111"/>
                <p:cNvSpPr/>
                <p:nvPr/>
              </p:nvSpPr>
              <p:spPr>
                <a:xfrm>
                  <a:off x="8403" y="6755"/>
                  <a:ext cx="140" cy="145"/>
                </a:xfrm>
                <a:custGeom>
                  <a:avLst/>
                  <a:gdLst/>
                  <a:ahLst/>
                  <a:cxnLst>
                    <a:cxn ang="0">
                      <a:pos x="74757" y="0"/>
                    </a:cxn>
                    <a:cxn ang="0">
                      <a:pos x="0" y="78064"/>
                    </a:cxn>
                    <a:cxn ang="0">
                      <a:pos x="12123" y="92075"/>
                    </a:cxn>
                    <a:cxn ang="0">
                      <a:pos x="88900" y="16013"/>
                    </a:cxn>
                    <a:cxn ang="0">
                      <a:pos x="74757" y="0"/>
                    </a:cxn>
                  </a:cxnLst>
                  <a:rect l="0" t="0" r="0" b="0"/>
                  <a:pathLst>
                    <a:path w="44" h="46">
                      <a:moveTo>
                        <a:pt x="37" y="0"/>
                      </a:moveTo>
                      <a:lnTo>
                        <a:pt x="0" y="39"/>
                      </a:lnTo>
                      <a:lnTo>
                        <a:pt x="6" y="46"/>
                      </a:lnTo>
                      <a:lnTo>
                        <a:pt x="44" y="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2" name="Freeform 112"/>
                <p:cNvSpPr/>
                <p:nvPr/>
              </p:nvSpPr>
              <p:spPr>
                <a:xfrm>
                  <a:off x="8378" y="6735"/>
                  <a:ext cx="132" cy="133"/>
                </a:xfrm>
                <a:custGeom>
                  <a:avLst/>
                  <a:gdLst/>
                  <a:ahLst/>
                  <a:cxnLst>
                    <a:cxn ang="0">
                      <a:pos x="0" y="76125"/>
                    </a:cxn>
                    <a:cxn ang="0">
                      <a:pos x="8013" y="84138"/>
                    </a:cxn>
                    <a:cxn ang="0">
                      <a:pos x="84137" y="8013"/>
                    </a:cxn>
                    <a:cxn ang="0">
                      <a:pos x="76124" y="0"/>
                    </a:cxn>
                    <a:cxn ang="0">
                      <a:pos x="0" y="76125"/>
                    </a:cxn>
                  </a:cxnLst>
                  <a:rect l="0" t="0" r="0" b="0"/>
                  <a:pathLst>
                    <a:path w="42" h="42">
                      <a:moveTo>
                        <a:pt x="0" y="38"/>
                      </a:moveTo>
                      <a:lnTo>
                        <a:pt x="4" y="42"/>
                      </a:lnTo>
                      <a:lnTo>
                        <a:pt x="42" y="4"/>
                      </a:lnTo>
                      <a:lnTo>
                        <a:pt x="38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3" name="Freeform 113"/>
                <p:cNvSpPr/>
                <p:nvPr/>
              </p:nvSpPr>
              <p:spPr>
                <a:xfrm>
                  <a:off x="8343" y="6865"/>
                  <a:ext cx="90" cy="88"/>
                </a:xfrm>
                <a:custGeom>
                  <a:avLst/>
                  <a:gdLst/>
                  <a:ahLst/>
                  <a:cxnLst>
                    <a:cxn ang="0">
                      <a:pos x="57150" y="39688"/>
                    </a:cxn>
                    <a:cxn ang="0">
                      <a:pos x="16329" y="0"/>
                    </a:cxn>
                    <a:cxn ang="0">
                      <a:pos x="0" y="39688"/>
                    </a:cxn>
                    <a:cxn ang="0">
                      <a:pos x="18370" y="55563"/>
                    </a:cxn>
                    <a:cxn ang="0">
                      <a:pos x="57150" y="39688"/>
                    </a:cxn>
                  </a:cxnLst>
                  <a:rect l="0" t="0" r="0" b="0"/>
                  <a:pathLst>
                    <a:path w="28" h="28">
                      <a:moveTo>
                        <a:pt x="28" y="20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9" y="28"/>
                      </a:lnTo>
                      <a:lnTo>
                        <a:pt x="28" y="20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4" name="Freeform 114"/>
                <p:cNvSpPr/>
                <p:nvPr/>
              </p:nvSpPr>
              <p:spPr>
                <a:xfrm>
                  <a:off x="8320" y="6938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0" y="25400"/>
                    </a:cxn>
                    <a:cxn ang="0">
                      <a:pos x="28575" y="11723"/>
                    </a:cxn>
                    <a:cxn ang="0">
                      <a:pos x="12246" y="0"/>
                    </a:cxn>
                    <a:cxn ang="0">
                      <a:pos x="0" y="25400"/>
                    </a:cxn>
                  </a:cxnLst>
                  <a:rect l="0" t="0" r="0" b="0"/>
                  <a:pathLst>
                    <a:path w="14" h="13">
                      <a:moveTo>
                        <a:pt x="0" y="13"/>
                      </a:move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5" name="Freeform 115"/>
                <p:cNvSpPr/>
                <p:nvPr/>
              </p:nvSpPr>
              <p:spPr>
                <a:xfrm>
                  <a:off x="8508" y="6703"/>
                  <a:ext cx="87" cy="90"/>
                </a:xfrm>
                <a:custGeom>
                  <a:avLst/>
                  <a:gdLst/>
                  <a:ahLst/>
                  <a:cxnLst>
                    <a:cxn ang="0">
                      <a:pos x="13891" y="0"/>
                    </a:cxn>
                    <a:cxn ang="0">
                      <a:pos x="0" y="16329"/>
                    </a:cxn>
                    <a:cxn ang="0">
                      <a:pos x="39687" y="57150"/>
                    </a:cxn>
                    <a:cxn ang="0">
                      <a:pos x="55562" y="40821"/>
                    </a:cxn>
                    <a:cxn ang="0">
                      <a:pos x="13891" y="0"/>
                    </a:cxn>
                  </a:cxnLst>
                  <a:rect l="0" t="0" r="0" b="0"/>
                  <a:pathLst>
                    <a:path w="28" h="2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0" y="28"/>
                      </a:lnTo>
                      <a:lnTo>
                        <a:pt x="28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6" name="Freeform 116"/>
                <p:cNvSpPr/>
                <p:nvPr/>
              </p:nvSpPr>
              <p:spPr>
                <a:xfrm>
                  <a:off x="8103" y="6660"/>
                  <a:ext cx="355" cy="430"/>
                </a:xfrm>
                <a:custGeom>
                  <a:avLst/>
                  <a:gdLst/>
                  <a:ahLst/>
                  <a:cxnLst>
                    <a:cxn ang="0">
                      <a:pos x="209323" y="202780"/>
                    </a:cxn>
                    <a:cxn ang="0">
                      <a:pos x="167056" y="202780"/>
                    </a:cxn>
                    <a:cxn ang="0">
                      <a:pos x="167056" y="258996"/>
                    </a:cxn>
                    <a:cxn ang="0">
                      <a:pos x="14089" y="258996"/>
                    </a:cxn>
                    <a:cxn ang="0">
                      <a:pos x="14089" y="64247"/>
                    </a:cxn>
                    <a:cxn ang="0">
                      <a:pos x="209323" y="64247"/>
                    </a:cxn>
                    <a:cxn ang="0">
                      <a:pos x="209323" y="80309"/>
                    </a:cxn>
                    <a:cxn ang="0">
                      <a:pos x="225425" y="64247"/>
                    </a:cxn>
                    <a:cxn ang="0">
                      <a:pos x="225425" y="12046"/>
                    </a:cxn>
                    <a:cxn ang="0">
                      <a:pos x="195234" y="12046"/>
                    </a:cxn>
                    <a:cxn ang="0">
                      <a:pos x="195234" y="40154"/>
                    </a:cxn>
                    <a:cxn ang="0">
                      <a:pos x="191209" y="40154"/>
                    </a:cxn>
                    <a:cxn ang="0">
                      <a:pos x="191209" y="0"/>
                    </a:cxn>
                    <a:cxn ang="0">
                      <a:pos x="179132" y="0"/>
                    </a:cxn>
                    <a:cxn ang="0">
                      <a:pos x="179132" y="40154"/>
                    </a:cxn>
                    <a:cxn ang="0">
                      <a:pos x="175107" y="40154"/>
                    </a:cxn>
                    <a:cxn ang="0">
                      <a:pos x="175107" y="12046"/>
                    </a:cxn>
                    <a:cxn ang="0">
                      <a:pos x="159005" y="12046"/>
                    </a:cxn>
                    <a:cxn ang="0">
                      <a:pos x="159005" y="40154"/>
                    </a:cxn>
                    <a:cxn ang="0">
                      <a:pos x="152967" y="40154"/>
                    </a:cxn>
                    <a:cxn ang="0">
                      <a:pos x="152967" y="0"/>
                    </a:cxn>
                    <a:cxn ang="0">
                      <a:pos x="144916" y="0"/>
                    </a:cxn>
                    <a:cxn ang="0">
                      <a:pos x="144916" y="40154"/>
                    </a:cxn>
                    <a:cxn ang="0">
                      <a:pos x="136865" y="40154"/>
                    </a:cxn>
                    <a:cxn ang="0">
                      <a:pos x="136865" y="12046"/>
                    </a:cxn>
                    <a:cxn ang="0">
                      <a:pos x="120763" y="12046"/>
                    </a:cxn>
                    <a:cxn ang="0">
                      <a:pos x="120763" y="40154"/>
                    </a:cxn>
                    <a:cxn ang="0">
                      <a:pos x="114725" y="40154"/>
                    </a:cxn>
                    <a:cxn ang="0">
                      <a:pos x="114725" y="0"/>
                    </a:cxn>
                    <a:cxn ang="0">
                      <a:pos x="106674" y="0"/>
                    </a:cxn>
                    <a:cxn ang="0">
                      <a:pos x="106674" y="40154"/>
                    </a:cxn>
                    <a:cxn ang="0">
                      <a:pos x="102649" y="40154"/>
                    </a:cxn>
                    <a:cxn ang="0">
                      <a:pos x="102649" y="12046"/>
                    </a:cxn>
                    <a:cxn ang="0">
                      <a:pos x="86547" y="12046"/>
                    </a:cxn>
                    <a:cxn ang="0">
                      <a:pos x="86547" y="40154"/>
                    </a:cxn>
                    <a:cxn ang="0">
                      <a:pos x="80509" y="40154"/>
                    </a:cxn>
                    <a:cxn ang="0">
                      <a:pos x="80509" y="0"/>
                    </a:cxn>
                    <a:cxn ang="0">
                      <a:pos x="70445" y="0"/>
                    </a:cxn>
                    <a:cxn ang="0">
                      <a:pos x="70445" y="40154"/>
                    </a:cxn>
                    <a:cxn ang="0">
                      <a:pos x="64407" y="40154"/>
                    </a:cxn>
                    <a:cxn ang="0">
                      <a:pos x="64407" y="12046"/>
                    </a:cxn>
                    <a:cxn ang="0">
                      <a:pos x="50318" y="12046"/>
                    </a:cxn>
                    <a:cxn ang="0">
                      <a:pos x="50318" y="40154"/>
                    </a:cxn>
                    <a:cxn ang="0">
                      <a:pos x="46293" y="40154"/>
                    </a:cxn>
                    <a:cxn ang="0">
                      <a:pos x="46293" y="0"/>
                    </a:cxn>
                    <a:cxn ang="0">
                      <a:pos x="34216" y="0"/>
                    </a:cxn>
                    <a:cxn ang="0">
                      <a:pos x="34216" y="40154"/>
                    </a:cxn>
                    <a:cxn ang="0">
                      <a:pos x="30191" y="40154"/>
                    </a:cxn>
                    <a:cxn ang="0">
                      <a:pos x="30191" y="12046"/>
                    </a:cxn>
                    <a:cxn ang="0">
                      <a:pos x="0" y="12046"/>
                    </a:cxn>
                    <a:cxn ang="0">
                      <a:pos x="0" y="48185"/>
                    </a:cxn>
                    <a:cxn ang="0">
                      <a:pos x="0" y="56216"/>
                    </a:cxn>
                    <a:cxn ang="0">
                      <a:pos x="0" y="273050"/>
                    </a:cxn>
                    <a:cxn ang="0">
                      <a:pos x="179132" y="273050"/>
                    </a:cxn>
                    <a:cxn ang="0">
                      <a:pos x="225425" y="220849"/>
                    </a:cxn>
                    <a:cxn ang="0">
                      <a:pos x="225425" y="168649"/>
                    </a:cxn>
                    <a:cxn ang="0">
                      <a:pos x="209323" y="184710"/>
                    </a:cxn>
                    <a:cxn ang="0">
                      <a:pos x="209323" y="202780"/>
                    </a:cxn>
                  </a:cxnLst>
                  <a:rect l="0" t="0" r="0" b="0"/>
                  <a:pathLst>
                    <a:path w="112" h="136">
                      <a:moveTo>
                        <a:pt x="104" y="101"/>
                      </a:moveTo>
                      <a:lnTo>
                        <a:pt x="83" y="101"/>
                      </a:lnTo>
                      <a:lnTo>
                        <a:pt x="83" y="129"/>
                      </a:lnTo>
                      <a:lnTo>
                        <a:pt x="7" y="129"/>
                      </a:lnTo>
                      <a:lnTo>
                        <a:pt x="7" y="32"/>
                      </a:lnTo>
                      <a:lnTo>
                        <a:pt x="104" y="32"/>
                      </a:lnTo>
                      <a:lnTo>
                        <a:pt x="104" y="40"/>
                      </a:lnTo>
                      <a:lnTo>
                        <a:pt x="112" y="32"/>
                      </a:lnTo>
                      <a:lnTo>
                        <a:pt x="112" y="6"/>
                      </a:lnTo>
                      <a:lnTo>
                        <a:pt x="97" y="6"/>
                      </a:lnTo>
                      <a:lnTo>
                        <a:pt x="97" y="20"/>
                      </a:lnTo>
                      <a:lnTo>
                        <a:pt x="95" y="20"/>
                      </a:lnTo>
                      <a:lnTo>
                        <a:pt x="95" y="0"/>
                      </a:lnTo>
                      <a:lnTo>
                        <a:pt x="89" y="0"/>
                      </a:lnTo>
                      <a:lnTo>
                        <a:pt x="89" y="20"/>
                      </a:lnTo>
                      <a:lnTo>
                        <a:pt x="87" y="20"/>
                      </a:lnTo>
                      <a:lnTo>
                        <a:pt x="87" y="6"/>
                      </a:lnTo>
                      <a:lnTo>
                        <a:pt x="79" y="6"/>
                      </a:lnTo>
                      <a:lnTo>
                        <a:pt x="79" y="20"/>
                      </a:lnTo>
                      <a:lnTo>
                        <a:pt x="76" y="20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72" y="20"/>
                      </a:lnTo>
                      <a:lnTo>
                        <a:pt x="68" y="20"/>
                      </a:lnTo>
                      <a:lnTo>
                        <a:pt x="68" y="6"/>
                      </a:lnTo>
                      <a:lnTo>
                        <a:pt x="60" y="6"/>
                      </a:lnTo>
                      <a:lnTo>
                        <a:pt x="60" y="20"/>
                      </a:lnTo>
                      <a:lnTo>
                        <a:pt x="57" y="20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3" y="20"/>
                      </a:lnTo>
                      <a:lnTo>
                        <a:pt x="51" y="20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43" y="20"/>
                      </a:lnTo>
                      <a:lnTo>
                        <a:pt x="40" y="2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5" y="20"/>
                      </a:lnTo>
                      <a:lnTo>
                        <a:pt x="32" y="20"/>
                      </a:lnTo>
                      <a:lnTo>
                        <a:pt x="32" y="6"/>
                      </a:lnTo>
                      <a:lnTo>
                        <a:pt x="25" y="6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136"/>
                      </a:lnTo>
                      <a:lnTo>
                        <a:pt x="89" y="136"/>
                      </a:lnTo>
                      <a:lnTo>
                        <a:pt x="112" y="110"/>
                      </a:lnTo>
                      <a:lnTo>
                        <a:pt x="112" y="84"/>
                      </a:lnTo>
                      <a:lnTo>
                        <a:pt x="104" y="92"/>
                      </a:lnTo>
                      <a:lnTo>
                        <a:pt x="104" y="101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37" name="Rectangle 117"/>
                <p:cNvSpPr/>
                <p:nvPr/>
              </p:nvSpPr>
              <p:spPr>
                <a:xfrm>
                  <a:off x="8165" y="6805"/>
                  <a:ext cx="140" cy="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en-US" altLang="zh-CN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38" name="Rectangle 118"/>
                <p:cNvSpPr/>
                <p:nvPr/>
              </p:nvSpPr>
              <p:spPr>
                <a:xfrm>
                  <a:off x="8165" y="6855"/>
                  <a:ext cx="140" cy="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en-US" altLang="zh-CN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39" name="Rectangle 119"/>
                <p:cNvSpPr/>
                <p:nvPr/>
              </p:nvSpPr>
              <p:spPr>
                <a:xfrm>
                  <a:off x="8165" y="6913"/>
                  <a:ext cx="140" cy="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en-US" altLang="zh-CN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40" name="Rectangle 120"/>
                <p:cNvSpPr/>
                <p:nvPr/>
              </p:nvSpPr>
              <p:spPr>
                <a:xfrm>
                  <a:off x="8165" y="6965"/>
                  <a:ext cx="140" cy="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en-US" altLang="zh-CN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7406" y="3392"/>
              <a:ext cx="4390" cy="4336"/>
              <a:chOff x="5018" y="3478"/>
              <a:chExt cx="4390" cy="4336"/>
            </a:xfrm>
          </p:grpSpPr>
          <p:sp>
            <p:nvSpPr>
              <p:cNvPr id="5126" name="空心弧 5"/>
              <p:cNvSpPr/>
              <p:nvPr/>
            </p:nvSpPr>
            <p:spPr>
              <a:xfrm rot="851343">
                <a:off x="5018" y="3478"/>
                <a:ext cx="4390" cy="4337"/>
              </a:xfrm>
              <a:custGeom>
                <a:avLst/>
                <a:gdLst/>
                <a:ahLst/>
                <a:cxnLst>
                  <a:cxn ang="0">
                    <a:pos x="1062536" y="39466"/>
                  </a:cxn>
                  <a:cxn ang="0">
                    <a:pos x="2117990" y="200461"/>
                  </a:cxn>
                  <a:cxn ang="0">
                    <a:pos x="2751950" y="1067462"/>
                  </a:cxn>
                  <a:cxn ang="0">
                    <a:pos x="2083866" y="1219806"/>
                  </a:cxn>
                  <a:cxn ang="0">
                    <a:pos x="1758697" y="784275"/>
                  </a:cxn>
                  <a:cxn ang="0">
                    <a:pos x="1227338" y="704907"/>
                  </a:cxn>
                  <a:cxn ang="0">
                    <a:pos x="1062536" y="39466"/>
                  </a:cxn>
                </a:cxnLst>
                <a:rect l="0" t="0" r="0" b="0"/>
                <a:pathLst>
                  <a:path w="2788529" h="2753782">
                    <a:moveTo>
                      <a:pt x="1062871" y="39458"/>
                    </a:moveTo>
                    <a:cubicBezTo>
                      <a:pt x="1422483" y="-47441"/>
                      <a:pt x="1802327" y="10470"/>
                      <a:pt x="2118658" y="200422"/>
                    </a:cubicBezTo>
                    <a:cubicBezTo>
                      <a:pt x="2439675" y="393188"/>
                      <a:pt x="2668330" y="705737"/>
                      <a:pt x="2752818" y="1067257"/>
                    </a:cubicBezTo>
                    <a:lnTo>
                      <a:pt x="2084523" y="1219571"/>
                    </a:lnTo>
                    <a:cubicBezTo>
                      <a:pt x="2040913" y="1037492"/>
                      <a:pt x="1923570" y="880402"/>
                      <a:pt x="1759252" y="784124"/>
                    </a:cubicBezTo>
                    <a:cubicBezTo>
                      <a:pt x="1599636" y="690602"/>
                      <a:pt x="1408708" y="662097"/>
                      <a:pt x="1227725" y="704771"/>
                    </a:cubicBezTo>
                    <a:lnTo>
                      <a:pt x="1062871" y="39458"/>
                    </a:lnTo>
                    <a:close/>
                  </a:path>
                </a:pathLst>
              </a:custGeom>
              <a:solidFill>
                <a:srgbClr val="B8CC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8115" y="4350"/>
                <a:ext cx="544" cy="543"/>
                <a:chOff x="8115" y="4350"/>
                <a:chExt cx="544" cy="543"/>
              </a:xfrm>
            </p:grpSpPr>
            <p:sp>
              <p:nvSpPr>
                <p:cNvPr id="5141" name="Freeform 126"/>
                <p:cNvSpPr>
                  <a:spLocks noEditPoints="1"/>
                </p:cNvSpPr>
                <p:nvPr/>
              </p:nvSpPr>
              <p:spPr>
                <a:xfrm>
                  <a:off x="8403" y="4475"/>
                  <a:ext cx="257" cy="418"/>
                </a:xfrm>
                <a:custGeom>
                  <a:avLst/>
                  <a:gdLst/>
                  <a:ahLst/>
                  <a:cxnLst>
                    <a:cxn ang="0">
                      <a:pos x="0" y="68287"/>
                    </a:cxn>
                    <a:cxn ang="0">
                      <a:pos x="0" y="265113"/>
                    </a:cxn>
                    <a:cxn ang="0">
                      <a:pos x="163512" y="198835"/>
                    </a:cxn>
                    <a:cxn ang="0">
                      <a:pos x="163512" y="0"/>
                    </a:cxn>
                    <a:cxn ang="0">
                      <a:pos x="0" y="68287"/>
                    </a:cxn>
                    <a:cxn ang="0">
                      <a:pos x="151548" y="20084"/>
                    </a:cxn>
                    <a:cxn ang="0">
                      <a:pos x="151548" y="188793"/>
                    </a:cxn>
                    <a:cxn ang="0">
                      <a:pos x="9970" y="132557"/>
                    </a:cxn>
                    <a:cxn ang="0">
                      <a:pos x="9970" y="76320"/>
                    </a:cxn>
                    <a:cxn ang="0">
                      <a:pos x="151548" y="20084"/>
                    </a:cxn>
                    <a:cxn ang="0">
                      <a:pos x="9970" y="140590"/>
                    </a:cxn>
                    <a:cxn ang="0">
                      <a:pos x="145566" y="192809"/>
                    </a:cxn>
                    <a:cxn ang="0">
                      <a:pos x="9970" y="249046"/>
                    </a:cxn>
                    <a:cxn ang="0">
                      <a:pos x="9970" y="140590"/>
                    </a:cxn>
                  </a:cxnLst>
                  <a:rect l="0" t="0" r="0" b="0"/>
                  <a:pathLst>
                    <a:path w="82" h="132">
                      <a:moveTo>
                        <a:pt x="0" y="34"/>
                      </a:moveTo>
                      <a:lnTo>
                        <a:pt x="0" y="132"/>
                      </a:lnTo>
                      <a:lnTo>
                        <a:pt x="82" y="99"/>
                      </a:lnTo>
                      <a:lnTo>
                        <a:pt x="82" y="0"/>
                      </a:lnTo>
                      <a:lnTo>
                        <a:pt x="0" y="34"/>
                      </a:lnTo>
                      <a:close/>
                      <a:moveTo>
                        <a:pt x="76" y="10"/>
                      </a:moveTo>
                      <a:lnTo>
                        <a:pt x="76" y="94"/>
                      </a:lnTo>
                      <a:lnTo>
                        <a:pt x="5" y="66"/>
                      </a:lnTo>
                      <a:lnTo>
                        <a:pt x="5" y="38"/>
                      </a:lnTo>
                      <a:lnTo>
                        <a:pt x="76" y="10"/>
                      </a:lnTo>
                      <a:close/>
                      <a:moveTo>
                        <a:pt x="5" y="70"/>
                      </a:moveTo>
                      <a:lnTo>
                        <a:pt x="73" y="96"/>
                      </a:lnTo>
                      <a:lnTo>
                        <a:pt x="5" y="124"/>
                      </a:lnTo>
                      <a:lnTo>
                        <a:pt x="5" y="70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42" name="Freeform 127"/>
                <p:cNvSpPr/>
                <p:nvPr/>
              </p:nvSpPr>
              <p:spPr>
                <a:xfrm>
                  <a:off x="8115" y="4475"/>
                  <a:ext cx="255" cy="418"/>
                </a:xfrm>
                <a:custGeom>
                  <a:avLst/>
                  <a:gdLst/>
                  <a:ahLst/>
                  <a:cxnLst>
                    <a:cxn ang="0">
                      <a:pos x="0" y="198835"/>
                    </a:cxn>
                    <a:cxn ang="0">
                      <a:pos x="161925" y="265113"/>
                    </a:cxn>
                    <a:cxn ang="0">
                      <a:pos x="161925" y="68287"/>
                    </a:cxn>
                    <a:cxn ang="0">
                      <a:pos x="0" y="0"/>
                    </a:cxn>
                    <a:cxn ang="0">
                      <a:pos x="0" y="198835"/>
                    </a:cxn>
                  </a:cxnLst>
                  <a:rect l="0" t="0" r="0" b="0"/>
                  <a:pathLst>
                    <a:path w="81" h="132">
                      <a:moveTo>
                        <a:pt x="0" y="99"/>
                      </a:moveTo>
                      <a:lnTo>
                        <a:pt x="81" y="132"/>
                      </a:lnTo>
                      <a:lnTo>
                        <a:pt x="81" y="34"/>
                      </a:lnTo>
                      <a:lnTo>
                        <a:pt x="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43" name="Freeform 128"/>
                <p:cNvSpPr>
                  <a:spLocks noEditPoints="1"/>
                </p:cNvSpPr>
                <p:nvPr/>
              </p:nvSpPr>
              <p:spPr>
                <a:xfrm>
                  <a:off x="8130" y="4350"/>
                  <a:ext cx="525" cy="208"/>
                </a:xfrm>
                <a:custGeom>
                  <a:avLst/>
                  <a:gdLst/>
                  <a:ahLst/>
                  <a:cxnLst>
                    <a:cxn ang="0">
                      <a:pos x="164679" y="0"/>
                    </a:cxn>
                    <a:cxn ang="0">
                      <a:pos x="0" y="63885"/>
                    </a:cxn>
                    <a:cxn ang="0">
                      <a:pos x="160663" y="131763"/>
                    </a:cxn>
                    <a:cxn ang="0">
                      <a:pos x="333375" y="63885"/>
                    </a:cxn>
                    <a:cxn ang="0">
                      <a:pos x="164679" y="0"/>
                    </a:cxn>
                    <a:cxn ang="0">
                      <a:pos x="164679" y="11978"/>
                    </a:cxn>
                    <a:cxn ang="0">
                      <a:pos x="303251" y="63885"/>
                    </a:cxn>
                    <a:cxn ang="0">
                      <a:pos x="164679" y="117788"/>
                    </a:cxn>
                    <a:cxn ang="0">
                      <a:pos x="164679" y="11978"/>
                    </a:cxn>
                    <a:cxn ang="0">
                      <a:pos x="156646" y="13975"/>
                    </a:cxn>
                    <a:cxn ang="0">
                      <a:pos x="156646" y="117788"/>
                    </a:cxn>
                    <a:cxn ang="0">
                      <a:pos x="30124" y="63885"/>
                    </a:cxn>
                    <a:cxn ang="0">
                      <a:pos x="156646" y="13975"/>
                    </a:cxn>
                  </a:cxnLst>
                  <a:rect l="0" t="0" r="0" b="0"/>
                  <a:pathLst>
                    <a:path w="166" h="66">
                      <a:moveTo>
                        <a:pt x="82" y="0"/>
                      </a:moveTo>
                      <a:lnTo>
                        <a:pt x="0" y="32"/>
                      </a:lnTo>
                      <a:lnTo>
                        <a:pt x="80" y="66"/>
                      </a:lnTo>
                      <a:lnTo>
                        <a:pt x="166" y="32"/>
                      </a:lnTo>
                      <a:lnTo>
                        <a:pt x="82" y="0"/>
                      </a:lnTo>
                      <a:close/>
                      <a:moveTo>
                        <a:pt x="82" y="6"/>
                      </a:moveTo>
                      <a:lnTo>
                        <a:pt x="151" y="32"/>
                      </a:lnTo>
                      <a:lnTo>
                        <a:pt x="82" y="59"/>
                      </a:lnTo>
                      <a:lnTo>
                        <a:pt x="82" y="6"/>
                      </a:lnTo>
                      <a:close/>
                      <a:moveTo>
                        <a:pt x="78" y="7"/>
                      </a:moveTo>
                      <a:lnTo>
                        <a:pt x="78" y="59"/>
                      </a:lnTo>
                      <a:lnTo>
                        <a:pt x="15" y="32"/>
                      </a:lnTo>
                      <a:lnTo>
                        <a:pt x="78" y="7"/>
                      </a:ln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9" name="文本框 8"/>
          <p:cNvSpPr txBox="1"/>
          <p:nvPr/>
        </p:nvSpPr>
        <p:spPr>
          <a:xfrm>
            <a:off x="7549515" y="234569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49515" y="2654935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9515" y="405066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49515" y="4359910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9445" y="234569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2040" y="2654935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9445" y="405066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82040" y="4359910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48" name="矩形 47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1600201" y="4891431"/>
            <a:ext cx="3785614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1600201" y="4412438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699739" y="4891431"/>
            <a:ext cx="3785614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6699739" y="4412438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07467" y="1785029"/>
            <a:ext cx="10282840" cy="194454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5" name="Straight Connector 11"/>
          <p:cNvCxnSpPr/>
          <p:nvPr/>
        </p:nvCxnSpPr>
        <p:spPr>
          <a:xfrm>
            <a:off x="2315210" y="3951605"/>
            <a:ext cx="7543800" cy="0"/>
          </a:xfrm>
          <a:prstGeom prst="line">
            <a:avLst/>
          </a:prstGeom>
          <a:ln w="12700" cap="flat" cmpd="sng">
            <a:solidFill>
              <a:srgbClr val="A9DBE4"/>
            </a:solidFill>
            <a:prstDash val="solid"/>
            <a:headEnd type="oval" w="med" len="med"/>
            <a:tailEnd type="oval" w="med" len="med"/>
          </a:ln>
        </p:spPr>
      </p:cxnSp>
      <p:sp>
        <p:nvSpPr>
          <p:cNvPr id="7176" name="Oval 12"/>
          <p:cNvSpPr/>
          <p:nvPr/>
        </p:nvSpPr>
        <p:spPr>
          <a:xfrm>
            <a:off x="5189220" y="3895090"/>
            <a:ext cx="114300" cy="112395"/>
          </a:xfrm>
          <a:prstGeom prst="ellipse">
            <a:avLst/>
          </a:prstGeom>
          <a:solidFill>
            <a:srgbClr val="FFE2E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7" name="Oval 14"/>
          <p:cNvSpPr/>
          <p:nvPr/>
        </p:nvSpPr>
        <p:spPr>
          <a:xfrm>
            <a:off x="3651250" y="3895090"/>
            <a:ext cx="114300" cy="112395"/>
          </a:xfrm>
          <a:prstGeom prst="ellipse">
            <a:avLst/>
          </a:prstGeom>
          <a:solidFill>
            <a:srgbClr val="CBEFFD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8" name="Oval 16"/>
          <p:cNvSpPr/>
          <p:nvPr/>
        </p:nvSpPr>
        <p:spPr>
          <a:xfrm>
            <a:off x="8307705" y="3895090"/>
            <a:ext cx="114300" cy="112395"/>
          </a:xfrm>
          <a:prstGeom prst="ellipse">
            <a:avLst/>
          </a:prstGeom>
          <a:solidFill>
            <a:srgbClr val="E4CAC9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0" name="Oval 19"/>
          <p:cNvSpPr/>
          <p:nvPr/>
        </p:nvSpPr>
        <p:spPr>
          <a:xfrm>
            <a:off x="6784975" y="3895090"/>
            <a:ext cx="112395" cy="112395"/>
          </a:xfrm>
          <a:prstGeom prst="ellipse">
            <a:avLst/>
          </a:prstGeom>
          <a:solidFill>
            <a:srgbClr val="B8CCD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20305" y="1868170"/>
            <a:ext cx="1687830" cy="1877060"/>
            <a:chOff x="11843" y="2942"/>
            <a:chExt cx="2658" cy="2956"/>
          </a:xfrm>
        </p:grpSpPr>
        <p:sp>
          <p:nvSpPr>
            <p:cNvPr id="7179" name="Freeform 6"/>
            <p:cNvSpPr/>
            <p:nvPr/>
          </p:nvSpPr>
          <p:spPr>
            <a:xfrm>
              <a:off x="11843" y="2942"/>
              <a:ext cx="2658" cy="2956"/>
            </a:xfrm>
            <a:custGeom>
              <a:avLst/>
              <a:gdLst/>
              <a:ahLst/>
              <a:cxnLst>
                <a:cxn ang="0">
                  <a:pos x="762970" y="1809"/>
                </a:cxn>
                <a:cxn ang="0">
                  <a:pos x="854725" y="13567"/>
                </a:cxn>
                <a:cxn ang="0">
                  <a:pos x="941961" y="37082"/>
                </a:cxn>
                <a:cxn ang="0">
                  <a:pos x="1024676" y="70998"/>
                </a:cxn>
                <a:cxn ang="0">
                  <a:pos x="1102420" y="113959"/>
                </a:cxn>
                <a:cxn ang="0">
                  <a:pos x="1173383" y="166416"/>
                </a:cxn>
                <a:cxn ang="0">
                  <a:pos x="1237566" y="227014"/>
                </a:cxn>
                <a:cxn ang="0">
                  <a:pos x="1293614" y="295299"/>
                </a:cxn>
                <a:cxn ang="0">
                  <a:pos x="1341074" y="369463"/>
                </a:cxn>
                <a:cxn ang="0">
                  <a:pos x="1379945" y="450410"/>
                </a:cxn>
                <a:cxn ang="0">
                  <a:pos x="1407969" y="535879"/>
                </a:cxn>
                <a:cxn ang="0">
                  <a:pos x="1425597" y="626323"/>
                </a:cxn>
                <a:cxn ang="0">
                  <a:pos x="1431925" y="719932"/>
                </a:cxn>
                <a:cxn ang="0">
                  <a:pos x="1426049" y="811733"/>
                </a:cxn>
                <a:cxn ang="0">
                  <a:pos x="1408421" y="900820"/>
                </a:cxn>
                <a:cxn ang="0">
                  <a:pos x="1381301" y="984932"/>
                </a:cxn>
                <a:cxn ang="0">
                  <a:pos x="1344238" y="1064975"/>
                </a:cxn>
                <a:cxn ang="0">
                  <a:pos x="1298134" y="1138687"/>
                </a:cxn>
                <a:cxn ang="0">
                  <a:pos x="1243894" y="1206067"/>
                </a:cxn>
                <a:cxn ang="0">
                  <a:pos x="1181519" y="1266212"/>
                </a:cxn>
                <a:cxn ang="0">
                  <a:pos x="1112363" y="1318670"/>
                </a:cxn>
                <a:cxn ang="0">
                  <a:pos x="1037332" y="1362535"/>
                </a:cxn>
                <a:cxn ang="0">
                  <a:pos x="956877" y="1397356"/>
                </a:cxn>
                <a:cxn ang="0">
                  <a:pos x="871449" y="1422228"/>
                </a:cxn>
                <a:cxn ang="0">
                  <a:pos x="559572" y="1422228"/>
                </a:cxn>
                <a:cxn ang="0">
                  <a:pos x="474596" y="1397356"/>
                </a:cxn>
                <a:cxn ang="0">
                  <a:pos x="394141" y="1362535"/>
                </a:cxn>
                <a:cxn ang="0">
                  <a:pos x="319110" y="1318670"/>
                </a:cxn>
                <a:cxn ang="0">
                  <a:pos x="249954" y="1266212"/>
                </a:cxn>
                <a:cxn ang="0">
                  <a:pos x="188031" y="1206067"/>
                </a:cxn>
                <a:cxn ang="0">
                  <a:pos x="133791" y="1138687"/>
                </a:cxn>
                <a:cxn ang="0">
                  <a:pos x="87687" y="1064975"/>
                </a:cxn>
                <a:cxn ang="0">
                  <a:pos x="50172" y="984932"/>
                </a:cxn>
                <a:cxn ang="0">
                  <a:pos x="22600" y="900820"/>
                </a:cxn>
                <a:cxn ang="0">
                  <a:pos x="5876" y="811733"/>
                </a:cxn>
                <a:cxn ang="0">
                  <a:pos x="0" y="719932"/>
                </a:cxn>
                <a:cxn ang="0">
                  <a:pos x="6328" y="626323"/>
                </a:cxn>
                <a:cxn ang="0">
                  <a:pos x="23504" y="535879"/>
                </a:cxn>
                <a:cxn ang="0">
                  <a:pos x="51980" y="450410"/>
                </a:cxn>
                <a:cxn ang="0">
                  <a:pos x="90399" y="369463"/>
                </a:cxn>
                <a:cxn ang="0">
                  <a:pos x="137859" y="295299"/>
                </a:cxn>
                <a:cxn ang="0">
                  <a:pos x="194359" y="227014"/>
                </a:cxn>
                <a:cxn ang="0">
                  <a:pos x="258090" y="166416"/>
                </a:cxn>
                <a:cxn ang="0">
                  <a:pos x="329505" y="113959"/>
                </a:cxn>
                <a:cxn ang="0">
                  <a:pos x="406797" y="70998"/>
                </a:cxn>
                <a:cxn ang="0">
                  <a:pos x="489512" y="37082"/>
                </a:cxn>
                <a:cxn ang="0">
                  <a:pos x="577200" y="13567"/>
                </a:cxn>
                <a:cxn ang="0">
                  <a:pos x="668955" y="1809"/>
                </a:cxn>
              </a:cxnLst>
              <a:rect l="0" t="0" r="0" b="0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FE2E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5" name="TextBox 25"/>
            <p:cNvSpPr txBox="1"/>
            <p:nvPr/>
          </p:nvSpPr>
          <p:spPr>
            <a:xfrm>
              <a:off x="12252" y="3751"/>
              <a:ext cx="1839" cy="1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</a:p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文本</a:t>
              </a:r>
              <a:endParaRPr lang="en-US" altLang="zh-CN" sz="3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33135" y="1948815"/>
            <a:ext cx="1616710" cy="1795780"/>
            <a:chOff x="9501" y="3069"/>
            <a:chExt cx="2546" cy="2828"/>
          </a:xfrm>
        </p:grpSpPr>
        <p:sp>
          <p:nvSpPr>
            <p:cNvPr id="7174" name="Freeform 6"/>
            <p:cNvSpPr/>
            <p:nvPr/>
          </p:nvSpPr>
          <p:spPr>
            <a:xfrm>
              <a:off x="9501" y="3069"/>
              <a:ext cx="2546" cy="2829"/>
            </a:xfrm>
            <a:custGeom>
              <a:avLst/>
              <a:gdLst/>
              <a:ahLst/>
              <a:cxnLst>
                <a:cxn ang="0">
                  <a:pos x="730827" y="1731"/>
                </a:cxn>
                <a:cxn ang="0">
                  <a:pos x="818717" y="12985"/>
                </a:cxn>
                <a:cxn ang="0">
                  <a:pos x="902277" y="35492"/>
                </a:cxn>
                <a:cxn ang="0">
                  <a:pos x="981508" y="67955"/>
                </a:cxn>
                <a:cxn ang="0">
                  <a:pos x="1055976" y="109074"/>
                </a:cxn>
                <a:cxn ang="0">
                  <a:pos x="1123950" y="159282"/>
                </a:cxn>
                <a:cxn ang="0">
                  <a:pos x="1185430" y="217281"/>
                </a:cxn>
                <a:cxn ang="0">
                  <a:pos x="1239116" y="282639"/>
                </a:cxn>
                <a:cxn ang="0">
                  <a:pos x="1284576" y="353623"/>
                </a:cxn>
                <a:cxn ang="0">
                  <a:pos x="1321810" y="431100"/>
                </a:cxn>
                <a:cxn ang="0">
                  <a:pos x="1348653" y="512905"/>
                </a:cxn>
                <a:cxn ang="0">
                  <a:pos x="1365539" y="599472"/>
                </a:cxn>
                <a:cxn ang="0">
                  <a:pos x="1371600" y="689068"/>
                </a:cxn>
                <a:cxn ang="0">
                  <a:pos x="1365972" y="776933"/>
                </a:cxn>
                <a:cxn ang="0">
                  <a:pos x="1349086" y="862201"/>
                </a:cxn>
                <a:cxn ang="0">
                  <a:pos x="1323109" y="942707"/>
                </a:cxn>
                <a:cxn ang="0">
                  <a:pos x="1287607" y="1019318"/>
                </a:cxn>
                <a:cxn ang="0">
                  <a:pos x="1243445" y="1089870"/>
                </a:cxn>
                <a:cxn ang="0">
                  <a:pos x="1191491" y="1154362"/>
                </a:cxn>
                <a:cxn ang="0">
                  <a:pos x="1131743" y="1211928"/>
                </a:cxn>
                <a:cxn ang="0">
                  <a:pos x="1065501" y="1262137"/>
                </a:cxn>
                <a:cxn ang="0">
                  <a:pos x="993631" y="1304122"/>
                </a:cxn>
                <a:cxn ang="0">
                  <a:pos x="916565" y="1337450"/>
                </a:cxn>
                <a:cxn ang="0">
                  <a:pos x="834736" y="1361255"/>
                </a:cxn>
                <a:cxn ang="0">
                  <a:pos x="535998" y="1361255"/>
                </a:cxn>
                <a:cxn ang="0">
                  <a:pos x="454602" y="1337450"/>
                </a:cxn>
                <a:cxn ang="0">
                  <a:pos x="377536" y="1304122"/>
                </a:cxn>
                <a:cxn ang="0">
                  <a:pos x="305666" y="1262137"/>
                </a:cxn>
                <a:cxn ang="0">
                  <a:pos x="239424" y="1211928"/>
                </a:cxn>
                <a:cxn ang="0">
                  <a:pos x="180109" y="1154362"/>
                </a:cxn>
                <a:cxn ang="0">
                  <a:pos x="128155" y="1089870"/>
                </a:cxn>
                <a:cxn ang="0">
                  <a:pos x="83993" y="1019318"/>
                </a:cxn>
                <a:cxn ang="0">
                  <a:pos x="48058" y="942707"/>
                </a:cxn>
                <a:cxn ang="0">
                  <a:pos x="21648" y="862201"/>
                </a:cxn>
                <a:cxn ang="0">
                  <a:pos x="5628" y="776933"/>
                </a:cxn>
                <a:cxn ang="0">
                  <a:pos x="0" y="689068"/>
                </a:cxn>
                <a:cxn ang="0">
                  <a:pos x="6061" y="599472"/>
                </a:cxn>
                <a:cxn ang="0">
                  <a:pos x="22514" y="512905"/>
                </a:cxn>
                <a:cxn ang="0">
                  <a:pos x="49790" y="431100"/>
                </a:cxn>
                <a:cxn ang="0">
                  <a:pos x="86591" y="353623"/>
                </a:cxn>
                <a:cxn ang="0">
                  <a:pos x="132051" y="282639"/>
                </a:cxn>
                <a:cxn ang="0">
                  <a:pos x="186170" y="217281"/>
                </a:cxn>
                <a:cxn ang="0">
                  <a:pos x="247217" y="159282"/>
                </a:cxn>
                <a:cxn ang="0">
                  <a:pos x="315624" y="109074"/>
                </a:cxn>
                <a:cxn ang="0">
                  <a:pos x="389659" y="67955"/>
                </a:cxn>
                <a:cxn ang="0">
                  <a:pos x="468890" y="35492"/>
                </a:cxn>
                <a:cxn ang="0">
                  <a:pos x="552883" y="12985"/>
                </a:cxn>
                <a:cxn ang="0">
                  <a:pos x="640773" y="1731"/>
                </a:cxn>
              </a:cxnLst>
              <a:rect l="0" t="0" r="0" b="0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9EBD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6" name="TextBox 26"/>
            <p:cNvSpPr txBox="1"/>
            <p:nvPr/>
          </p:nvSpPr>
          <p:spPr>
            <a:xfrm>
              <a:off x="9854" y="3619"/>
              <a:ext cx="1839" cy="1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</a:p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文本</a:t>
              </a:r>
              <a:endParaRPr lang="en-US" altLang="zh-CN" sz="3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21175" y="1699895"/>
            <a:ext cx="1840230" cy="2044700"/>
            <a:chOff x="6805" y="2677"/>
            <a:chExt cx="2898" cy="3220"/>
          </a:xfrm>
        </p:grpSpPr>
        <p:sp>
          <p:nvSpPr>
            <p:cNvPr id="7173" name="Freeform 6"/>
            <p:cNvSpPr/>
            <p:nvPr/>
          </p:nvSpPr>
          <p:spPr>
            <a:xfrm>
              <a:off x="6805" y="2677"/>
              <a:ext cx="2899" cy="3221"/>
            </a:xfrm>
            <a:custGeom>
              <a:avLst/>
              <a:gdLst/>
              <a:ahLst/>
              <a:cxnLst>
                <a:cxn ang="0">
                  <a:pos x="832331" y="1971"/>
                </a:cxn>
                <a:cxn ang="0">
                  <a:pos x="932428" y="14784"/>
                </a:cxn>
                <a:cxn ang="0">
                  <a:pos x="1027594" y="40409"/>
                </a:cxn>
                <a:cxn ang="0">
                  <a:pos x="1117829" y="77369"/>
                </a:cxn>
                <a:cxn ang="0">
                  <a:pos x="1202639" y="124185"/>
                </a:cxn>
                <a:cxn ang="0">
                  <a:pos x="1280054" y="181349"/>
                </a:cxn>
                <a:cxn ang="0">
                  <a:pos x="1350073" y="247384"/>
                </a:cxn>
                <a:cxn ang="0">
                  <a:pos x="1411215" y="321796"/>
                </a:cxn>
                <a:cxn ang="0">
                  <a:pos x="1462989" y="402615"/>
                </a:cxn>
                <a:cxn ang="0">
                  <a:pos x="1505395" y="490825"/>
                </a:cxn>
                <a:cxn ang="0">
                  <a:pos x="1535966" y="583964"/>
                </a:cxn>
                <a:cxn ang="0">
                  <a:pos x="1555197" y="682523"/>
                </a:cxn>
                <a:cxn ang="0">
                  <a:pos x="1562100" y="784532"/>
                </a:cxn>
                <a:cxn ang="0">
                  <a:pos x="1555690" y="884570"/>
                </a:cxn>
                <a:cxn ang="0">
                  <a:pos x="1536459" y="981651"/>
                </a:cxn>
                <a:cxn ang="0">
                  <a:pos x="1506874" y="1073311"/>
                </a:cxn>
                <a:cxn ang="0">
                  <a:pos x="1466441" y="1160536"/>
                </a:cxn>
                <a:cxn ang="0">
                  <a:pos x="1416146" y="1240862"/>
                </a:cxn>
                <a:cxn ang="0">
                  <a:pos x="1356976" y="1314289"/>
                </a:cxn>
                <a:cxn ang="0">
                  <a:pos x="1288930" y="1379831"/>
                </a:cxn>
                <a:cxn ang="0">
                  <a:pos x="1213487" y="1436995"/>
                </a:cxn>
                <a:cxn ang="0">
                  <a:pos x="1131635" y="1484796"/>
                </a:cxn>
                <a:cxn ang="0">
                  <a:pos x="1043865" y="1522742"/>
                </a:cxn>
                <a:cxn ang="0">
                  <a:pos x="950672" y="1549845"/>
                </a:cxn>
                <a:cxn ang="0">
                  <a:pos x="610442" y="1549845"/>
                </a:cxn>
                <a:cxn ang="0">
                  <a:pos x="517741" y="1522742"/>
                </a:cxn>
                <a:cxn ang="0">
                  <a:pos x="429972" y="1484796"/>
                </a:cxn>
                <a:cxn ang="0">
                  <a:pos x="348120" y="1436995"/>
                </a:cxn>
                <a:cxn ang="0">
                  <a:pos x="272677" y="1379831"/>
                </a:cxn>
                <a:cxn ang="0">
                  <a:pos x="205124" y="1314289"/>
                </a:cxn>
                <a:cxn ang="0">
                  <a:pos x="145954" y="1240862"/>
                </a:cxn>
                <a:cxn ang="0">
                  <a:pos x="95659" y="1160536"/>
                </a:cxn>
                <a:cxn ang="0">
                  <a:pos x="54733" y="1073311"/>
                </a:cxn>
                <a:cxn ang="0">
                  <a:pos x="24654" y="981651"/>
                </a:cxn>
                <a:cxn ang="0">
                  <a:pos x="6410" y="884570"/>
                </a:cxn>
                <a:cxn ang="0">
                  <a:pos x="0" y="784532"/>
                </a:cxn>
                <a:cxn ang="0">
                  <a:pos x="6903" y="682523"/>
                </a:cxn>
                <a:cxn ang="0">
                  <a:pos x="25641" y="583964"/>
                </a:cxn>
                <a:cxn ang="0">
                  <a:pos x="56705" y="490825"/>
                </a:cxn>
                <a:cxn ang="0">
                  <a:pos x="98617" y="402615"/>
                </a:cxn>
                <a:cxn ang="0">
                  <a:pos x="150392" y="321796"/>
                </a:cxn>
                <a:cxn ang="0">
                  <a:pos x="212027" y="247384"/>
                </a:cxn>
                <a:cxn ang="0">
                  <a:pos x="281553" y="181349"/>
                </a:cxn>
                <a:cxn ang="0">
                  <a:pos x="359461" y="124185"/>
                </a:cxn>
                <a:cxn ang="0">
                  <a:pos x="443778" y="77369"/>
                </a:cxn>
                <a:cxn ang="0">
                  <a:pos x="534013" y="40409"/>
                </a:cxn>
                <a:cxn ang="0">
                  <a:pos x="629672" y="14784"/>
                </a:cxn>
                <a:cxn ang="0">
                  <a:pos x="729769" y="1971"/>
                </a:cxn>
              </a:cxnLst>
              <a:rect l="0" t="0" r="0" b="0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8CCD5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7" name="TextBox 27"/>
            <p:cNvSpPr txBox="1"/>
            <p:nvPr/>
          </p:nvSpPr>
          <p:spPr>
            <a:xfrm>
              <a:off x="7343" y="3418"/>
              <a:ext cx="1839" cy="1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</a:p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文本</a:t>
              </a:r>
              <a:endParaRPr lang="en-US" altLang="zh-CN" sz="3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66085" y="2098675"/>
            <a:ext cx="1482090" cy="1647190"/>
            <a:chOff x="4671" y="3305"/>
            <a:chExt cx="2334" cy="2594"/>
          </a:xfrm>
        </p:grpSpPr>
        <p:sp>
          <p:nvSpPr>
            <p:cNvPr id="7172" name="Freeform 6"/>
            <p:cNvSpPr/>
            <p:nvPr/>
          </p:nvSpPr>
          <p:spPr>
            <a:xfrm>
              <a:off x="4671" y="3305"/>
              <a:ext cx="2334" cy="2594"/>
            </a:xfrm>
            <a:custGeom>
              <a:avLst/>
              <a:gdLst/>
              <a:ahLst/>
              <a:cxnLst>
                <a:cxn ang="0">
                  <a:pos x="669925" y="1587"/>
                </a:cxn>
                <a:cxn ang="0">
                  <a:pos x="750491" y="11903"/>
                </a:cxn>
                <a:cxn ang="0">
                  <a:pos x="827088" y="32535"/>
                </a:cxn>
                <a:cxn ang="0">
                  <a:pos x="899716" y="62292"/>
                </a:cxn>
                <a:cxn ang="0">
                  <a:pos x="967978" y="99984"/>
                </a:cxn>
                <a:cxn ang="0">
                  <a:pos x="1030288" y="146009"/>
                </a:cxn>
                <a:cxn ang="0">
                  <a:pos x="1086644" y="199175"/>
                </a:cxn>
                <a:cxn ang="0">
                  <a:pos x="1135856" y="259086"/>
                </a:cxn>
                <a:cxn ang="0">
                  <a:pos x="1177528" y="324155"/>
                </a:cxn>
                <a:cxn ang="0">
                  <a:pos x="1211659" y="395175"/>
                </a:cxn>
                <a:cxn ang="0">
                  <a:pos x="1236266" y="470163"/>
                </a:cxn>
                <a:cxn ang="0">
                  <a:pos x="1251744" y="549516"/>
                </a:cxn>
                <a:cxn ang="0">
                  <a:pos x="1257300" y="631646"/>
                </a:cxn>
                <a:cxn ang="0">
                  <a:pos x="1252141" y="712188"/>
                </a:cxn>
                <a:cxn ang="0">
                  <a:pos x="1236663" y="790350"/>
                </a:cxn>
                <a:cxn ang="0">
                  <a:pos x="1212850" y="864148"/>
                </a:cxn>
                <a:cxn ang="0">
                  <a:pos x="1180306" y="934375"/>
                </a:cxn>
                <a:cxn ang="0">
                  <a:pos x="1139825" y="999047"/>
                </a:cxn>
                <a:cxn ang="0">
                  <a:pos x="1092200" y="1058165"/>
                </a:cxn>
                <a:cxn ang="0">
                  <a:pos x="1037431" y="1110934"/>
                </a:cxn>
                <a:cxn ang="0">
                  <a:pos x="976709" y="1156959"/>
                </a:cxn>
                <a:cxn ang="0">
                  <a:pos x="910828" y="1195445"/>
                </a:cxn>
                <a:cxn ang="0">
                  <a:pos x="840184" y="1225995"/>
                </a:cxn>
                <a:cxn ang="0">
                  <a:pos x="765175" y="1247817"/>
                </a:cxn>
                <a:cxn ang="0">
                  <a:pos x="491331" y="1247817"/>
                </a:cxn>
                <a:cxn ang="0">
                  <a:pos x="416719" y="1225995"/>
                </a:cxn>
                <a:cxn ang="0">
                  <a:pos x="346075" y="1195445"/>
                </a:cxn>
                <a:cxn ang="0">
                  <a:pos x="280194" y="1156959"/>
                </a:cxn>
                <a:cxn ang="0">
                  <a:pos x="219472" y="1110934"/>
                </a:cxn>
                <a:cxn ang="0">
                  <a:pos x="165100" y="1058165"/>
                </a:cxn>
                <a:cxn ang="0">
                  <a:pos x="117475" y="999047"/>
                </a:cxn>
                <a:cxn ang="0">
                  <a:pos x="76994" y="934375"/>
                </a:cxn>
                <a:cxn ang="0">
                  <a:pos x="44053" y="864148"/>
                </a:cxn>
                <a:cxn ang="0">
                  <a:pos x="19844" y="790350"/>
                </a:cxn>
                <a:cxn ang="0">
                  <a:pos x="5159" y="712188"/>
                </a:cxn>
                <a:cxn ang="0">
                  <a:pos x="0" y="631646"/>
                </a:cxn>
                <a:cxn ang="0">
                  <a:pos x="5556" y="549516"/>
                </a:cxn>
                <a:cxn ang="0">
                  <a:pos x="20638" y="470163"/>
                </a:cxn>
                <a:cxn ang="0">
                  <a:pos x="45641" y="395175"/>
                </a:cxn>
                <a:cxn ang="0">
                  <a:pos x="79375" y="324155"/>
                </a:cxn>
                <a:cxn ang="0">
                  <a:pos x="121047" y="259086"/>
                </a:cxn>
                <a:cxn ang="0">
                  <a:pos x="170656" y="199175"/>
                </a:cxn>
                <a:cxn ang="0">
                  <a:pos x="226616" y="146009"/>
                </a:cxn>
                <a:cxn ang="0">
                  <a:pos x="289322" y="99984"/>
                </a:cxn>
                <a:cxn ang="0">
                  <a:pos x="357188" y="62292"/>
                </a:cxn>
                <a:cxn ang="0">
                  <a:pos x="429816" y="32535"/>
                </a:cxn>
                <a:cxn ang="0">
                  <a:pos x="506809" y="11903"/>
                </a:cxn>
                <a:cxn ang="0">
                  <a:pos x="587375" y="1587"/>
                </a:cxn>
              </a:cxnLst>
              <a:rect l="0" t="0" r="0" b="0"/>
              <a:pathLst>
                <a:path w="3168" h="3521">
                  <a:moveTo>
                    <a:pt x="1583" y="0"/>
                  </a:moveTo>
                  <a:lnTo>
                    <a:pt x="1688" y="4"/>
                  </a:lnTo>
                  <a:lnTo>
                    <a:pt x="1791" y="14"/>
                  </a:lnTo>
                  <a:lnTo>
                    <a:pt x="1891" y="30"/>
                  </a:lnTo>
                  <a:lnTo>
                    <a:pt x="1989" y="53"/>
                  </a:lnTo>
                  <a:lnTo>
                    <a:pt x="2084" y="82"/>
                  </a:lnTo>
                  <a:lnTo>
                    <a:pt x="2177" y="116"/>
                  </a:lnTo>
                  <a:lnTo>
                    <a:pt x="2267" y="157"/>
                  </a:lnTo>
                  <a:lnTo>
                    <a:pt x="2355" y="201"/>
                  </a:lnTo>
                  <a:lnTo>
                    <a:pt x="2439" y="252"/>
                  </a:lnTo>
                  <a:lnTo>
                    <a:pt x="2520" y="307"/>
                  </a:lnTo>
                  <a:lnTo>
                    <a:pt x="2596" y="368"/>
                  </a:lnTo>
                  <a:lnTo>
                    <a:pt x="2669" y="432"/>
                  </a:lnTo>
                  <a:lnTo>
                    <a:pt x="2738" y="502"/>
                  </a:lnTo>
                  <a:lnTo>
                    <a:pt x="2802" y="575"/>
                  </a:lnTo>
                  <a:lnTo>
                    <a:pt x="2862" y="653"/>
                  </a:lnTo>
                  <a:lnTo>
                    <a:pt x="2917" y="733"/>
                  </a:lnTo>
                  <a:lnTo>
                    <a:pt x="2967" y="817"/>
                  </a:lnTo>
                  <a:lnTo>
                    <a:pt x="3012" y="905"/>
                  </a:lnTo>
                  <a:lnTo>
                    <a:pt x="3053" y="996"/>
                  </a:lnTo>
                  <a:lnTo>
                    <a:pt x="3087" y="1089"/>
                  </a:lnTo>
                  <a:lnTo>
                    <a:pt x="3115" y="1185"/>
                  </a:lnTo>
                  <a:lnTo>
                    <a:pt x="3138" y="1283"/>
                  </a:lnTo>
                  <a:lnTo>
                    <a:pt x="3154" y="1385"/>
                  </a:lnTo>
                  <a:lnTo>
                    <a:pt x="3164" y="1488"/>
                  </a:lnTo>
                  <a:lnTo>
                    <a:pt x="3168" y="1592"/>
                  </a:lnTo>
                  <a:lnTo>
                    <a:pt x="3164" y="1695"/>
                  </a:lnTo>
                  <a:lnTo>
                    <a:pt x="3155" y="1795"/>
                  </a:lnTo>
                  <a:lnTo>
                    <a:pt x="3139" y="1895"/>
                  </a:lnTo>
                  <a:lnTo>
                    <a:pt x="3116" y="1992"/>
                  </a:lnTo>
                  <a:lnTo>
                    <a:pt x="3090" y="2086"/>
                  </a:lnTo>
                  <a:lnTo>
                    <a:pt x="3056" y="2178"/>
                  </a:lnTo>
                  <a:lnTo>
                    <a:pt x="3018" y="2268"/>
                  </a:lnTo>
                  <a:lnTo>
                    <a:pt x="2974" y="2355"/>
                  </a:lnTo>
                  <a:lnTo>
                    <a:pt x="2925" y="2438"/>
                  </a:lnTo>
                  <a:lnTo>
                    <a:pt x="2872" y="2518"/>
                  </a:lnTo>
                  <a:lnTo>
                    <a:pt x="2814" y="2594"/>
                  </a:lnTo>
                  <a:lnTo>
                    <a:pt x="2752" y="2667"/>
                  </a:lnTo>
                  <a:lnTo>
                    <a:pt x="2684" y="2735"/>
                  </a:lnTo>
                  <a:lnTo>
                    <a:pt x="2614" y="2800"/>
                  </a:lnTo>
                  <a:lnTo>
                    <a:pt x="2540" y="2860"/>
                  </a:lnTo>
                  <a:lnTo>
                    <a:pt x="2461" y="2916"/>
                  </a:lnTo>
                  <a:lnTo>
                    <a:pt x="2380" y="2967"/>
                  </a:lnTo>
                  <a:lnTo>
                    <a:pt x="2295" y="3013"/>
                  </a:lnTo>
                  <a:lnTo>
                    <a:pt x="2208" y="3055"/>
                  </a:lnTo>
                  <a:lnTo>
                    <a:pt x="2117" y="3090"/>
                  </a:lnTo>
                  <a:lnTo>
                    <a:pt x="2024" y="3120"/>
                  </a:lnTo>
                  <a:lnTo>
                    <a:pt x="1928" y="3145"/>
                  </a:lnTo>
                  <a:lnTo>
                    <a:pt x="1583" y="3521"/>
                  </a:lnTo>
                  <a:lnTo>
                    <a:pt x="1238" y="3145"/>
                  </a:lnTo>
                  <a:lnTo>
                    <a:pt x="1144" y="3120"/>
                  </a:lnTo>
                  <a:lnTo>
                    <a:pt x="1050" y="3090"/>
                  </a:lnTo>
                  <a:lnTo>
                    <a:pt x="960" y="3055"/>
                  </a:lnTo>
                  <a:lnTo>
                    <a:pt x="872" y="3013"/>
                  </a:lnTo>
                  <a:lnTo>
                    <a:pt x="787" y="2967"/>
                  </a:lnTo>
                  <a:lnTo>
                    <a:pt x="706" y="2916"/>
                  </a:lnTo>
                  <a:lnTo>
                    <a:pt x="628" y="2860"/>
                  </a:lnTo>
                  <a:lnTo>
                    <a:pt x="553" y="2800"/>
                  </a:lnTo>
                  <a:lnTo>
                    <a:pt x="483" y="2735"/>
                  </a:lnTo>
                  <a:lnTo>
                    <a:pt x="416" y="2667"/>
                  </a:lnTo>
                  <a:lnTo>
                    <a:pt x="353" y="2594"/>
                  </a:lnTo>
                  <a:lnTo>
                    <a:pt x="296" y="2518"/>
                  </a:lnTo>
                  <a:lnTo>
                    <a:pt x="243" y="2438"/>
                  </a:lnTo>
                  <a:lnTo>
                    <a:pt x="194" y="2355"/>
                  </a:lnTo>
                  <a:lnTo>
                    <a:pt x="150" y="2268"/>
                  </a:lnTo>
                  <a:lnTo>
                    <a:pt x="111" y="2178"/>
                  </a:lnTo>
                  <a:lnTo>
                    <a:pt x="78" y="2086"/>
                  </a:lnTo>
                  <a:lnTo>
                    <a:pt x="50" y="1992"/>
                  </a:lnTo>
                  <a:lnTo>
                    <a:pt x="29" y="1895"/>
                  </a:lnTo>
                  <a:lnTo>
                    <a:pt x="13" y="1795"/>
                  </a:lnTo>
                  <a:lnTo>
                    <a:pt x="3" y="1695"/>
                  </a:lnTo>
                  <a:lnTo>
                    <a:pt x="0" y="1592"/>
                  </a:lnTo>
                  <a:lnTo>
                    <a:pt x="3" y="1488"/>
                  </a:lnTo>
                  <a:lnTo>
                    <a:pt x="14" y="1385"/>
                  </a:lnTo>
                  <a:lnTo>
                    <a:pt x="30" y="1283"/>
                  </a:lnTo>
                  <a:lnTo>
                    <a:pt x="52" y="1185"/>
                  </a:lnTo>
                  <a:lnTo>
                    <a:pt x="81" y="1089"/>
                  </a:lnTo>
                  <a:lnTo>
                    <a:pt x="115" y="996"/>
                  </a:lnTo>
                  <a:lnTo>
                    <a:pt x="155" y="905"/>
                  </a:lnTo>
                  <a:lnTo>
                    <a:pt x="200" y="817"/>
                  </a:lnTo>
                  <a:lnTo>
                    <a:pt x="250" y="733"/>
                  </a:lnTo>
                  <a:lnTo>
                    <a:pt x="305" y="653"/>
                  </a:lnTo>
                  <a:lnTo>
                    <a:pt x="366" y="575"/>
                  </a:lnTo>
                  <a:lnTo>
                    <a:pt x="430" y="502"/>
                  </a:lnTo>
                  <a:lnTo>
                    <a:pt x="499" y="432"/>
                  </a:lnTo>
                  <a:lnTo>
                    <a:pt x="571" y="368"/>
                  </a:lnTo>
                  <a:lnTo>
                    <a:pt x="648" y="307"/>
                  </a:lnTo>
                  <a:lnTo>
                    <a:pt x="729" y="252"/>
                  </a:lnTo>
                  <a:lnTo>
                    <a:pt x="813" y="201"/>
                  </a:lnTo>
                  <a:lnTo>
                    <a:pt x="900" y="157"/>
                  </a:lnTo>
                  <a:lnTo>
                    <a:pt x="991" y="116"/>
                  </a:lnTo>
                  <a:lnTo>
                    <a:pt x="1083" y="82"/>
                  </a:lnTo>
                  <a:lnTo>
                    <a:pt x="1179" y="53"/>
                  </a:lnTo>
                  <a:lnTo>
                    <a:pt x="1277" y="30"/>
                  </a:lnTo>
                  <a:lnTo>
                    <a:pt x="1377" y="14"/>
                  </a:lnTo>
                  <a:lnTo>
                    <a:pt x="1480" y="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DCEBC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8" name="TextBox 28"/>
            <p:cNvSpPr txBox="1"/>
            <p:nvPr/>
          </p:nvSpPr>
          <p:spPr>
            <a:xfrm>
              <a:off x="5074" y="3933"/>
              <a:ext cx="1533" cy="1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</a:p>
            <a:p>
              <a:pPr lvl="0" algn="ctr" eaLnBrk="1" hangingPunct="1"/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61640" y="4189095"/>
            <a:ext cx="1486535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3420" y="4189095"/>
            <a:ext cx="1486535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8540" y="4189095"/>
            <a:ext cx="1486535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21905" y="4189095"/>
            <a:ext cx="1486535" cy="117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34" name="矩形 33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6383217" y="2546035"/>
            <a:ext cx="3785614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6383217" y="2067042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383217" y="4712936"/>
            <a:ext cx="3785614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6383217" y="4233943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21390" y="1686560"/>
            <a:ext cx="4614975" cy="40035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/>
          <p:nvPr/>
        </p:nvSpPr>
        <p:spPr>
          <a:xfrm>
            <a:off x="1143001" y="2486076"/>
            <a:ext cx="2861371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143001" y="2007083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1143001" y="4652977"/>
            <a:ext cx="2861371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1143001" y="4173984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129014" y="2486076"/>
            <a:ext cx="2861371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8129014" y="2007083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8129014" y="4652977"/>
            <a:ext cx="2861371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129014" y="4173984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487902" y="1658253"/>
            <a:ext cx="3157582" cy="42101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1042738" y="4885085"/>
            <a:ext cx="2146244" cy="705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1042737" y="4406092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016861" y="4802183"/>
            <a:ext cx="2146244" cy="705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5016860" y="4323190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797554" y="4719281"/>
            <a:ext cx="2146244" cy="705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8797553" y="4240288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42737" y="1543111"/>
            <a:ext cx="10124028" cy="242203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梯形 219"/>
          <p:cNvSpPr/>
          <p:nvPr/>
        </p:nvSpPr>
        <p:spPr>
          <a:xfrm>
            <a:off x="495300" y="1263060"/>
            <a:ext cx="11201400" cy="6247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71550" y="743635"/>
            <a:ext cx="1771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问藏书房" pitchFamily="2" charset="-122"/>
                <a:ea typeface="问藏书房" pitchFamily="2" charset="-122"/>
              </a:rPr>
              <a:t>目录</a:t>
            </a:r>
          </a:p>
          <a:p>
            <a:r>
              <a:rPr lang="zh-CN" altLang="en-US" dirty="0"/>
              <a:t>CONTENTS</a:t>
            </a:r>
          </a:p>
        </p:txBody>
      </p:sp>
      <p:pic>
        <p:nvPicPr>
          <p:cNvPr id="206" name="图片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17" y="0"/>
            <a:ext cx="3380129" cy="177726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85850" y="2566527"/>
            <a:ext cx="4966318" cy="1533435"/>
            <a:chOff x="1154046" y="1729576"/>
            <a:chExt cx="4966318" cy="1533435"/>
          </a:xfrm>
        </p:grpSpPr>
        <p:sp>
          <p:nvSpPr>
            <p:cNvPr id="6" name="矩形 5"/>
            <p:cNvSpPr/>
            <p:nvPr/>
          </p:nvSpPr>
          <p:spPr>
            <a:xfrm>
              <a:off x="2409092" y="2267129"/>
              <a:ext cx="3711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单击此处添加标题文本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4046" y="1729576"/>
              <a:ext cx="1084071" cy="153343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572256" y="2267129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1</a:t>
              </a:r>
              <a:endParaRPr lang="zh-CN" altLang="en-US" sz="3600" dirty="0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6052168" y="2566527"/>
            <a:ext cx="4966318" cy="1533435"/>
            <a:chOff x="1154046" y="1729576"/>
            <a:chExt cx="4966318" cy="1533435"/>
          </a:xfrm>
        </p:grpSpPr>
        <p:sp>
          <p:nvSpPr>
            <p:cNvPr id="208" name="矩形 207"/>
            <p:cNvSpPr/>
            <p:nvPr/>
          </p:nvSpPr>
          <p:spPr>
            <a:xfrm>
              <a:off x="2409092" y="2267129"/>
              <a:ext cx="3711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单击此处添加标题文本</a:t>
              </a:r>
            </a:p>
          </p:txBody>
        </p:sp>
        <p:pic>
          <p:nvPicPr>
            <p:cNvPr id="209" name="图片 208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4046" y="1729576"/>
              <a:ext cx="1084071" cy="1533435"/>
            </a:xfrm>
            <a:prstGeom prst="rect">
              <a:avLst/>
            </a:prstGeom>
          </p:spPr>
        </p:pic>
        <p:sp>
          <p:nvSpPr>
            <p:cNvPr id="210" name="文本框 209"/>
            <p:cNvSpPr txBox="1"/>
            <p:nvPr/>
          </p:nvSpPr>
          <p:spPr>
            <a:xfrm>
              <a:off x="1572256" y="2267129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1085850" y="4076880"/>
            <a:ext cx="4966318" cy="1533435"/>
            <a:chOff x="1154046" y="1729576"/>
            <a:chExt cx="4966318" cy="1533435"/>
          </a:xfrm>
        </p:grpSpPr>
        <p:sp>
          <p:nvSpPr>
            <p:cNvPr id="212" name="矩形 211"/>
            <p:cNvSpPr/>
            <p:nvPr/>
          </p:nvSpPr>
          <p:spPr>
            <a:xfrm>
              <a:off x="2409092" y="2267129"/>
              <a:ext cx="3711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单击此处添加标题文本</a:t>
              </a:r>
            </a:p>
          </p:txBody>
        </p:sp>
        <p:pic>
          <p:nvPicPr>
            <p:cNvPr id="213" name="图片 212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4046" y="1729576"/>
              <a:ext cx="1084071" cy="1533435"/>
            </a:xfrm>
            <a:prstGeom prst="rect">
              <a:avLst/>
            </a:prstGeom>
          </p:spPr>
        </p:pic>
        <p:sp>
          <p:nvSpPr>
            <p:cNvPr id="214" name="文本框 213"/>
            <p:cNvSpPr txBox="1"/>
            <p:nvPr/>
          </p:nvSpPr>
          <p:spPr>
            <a:xfrm>
              <a:off x="1572256" y="2267129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3</a:t>
              </a:r>
              <a:endParaRPr lang="zh-CN" altLang="en-US" sz="3600" dirty="0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6052168" y="4076880"/>
            <a:ext cx="4966318" cy="1533435"/>
            <a:chOff x="1154046" y="1729576"/>
            <a:chExt cx="4966318" cy="1533435"/>
          </a:xfrm>
        </p:grpSpPr>
        <p:sp>
          <p:nvSpPr>
            <p:cNvPr id="216" name="矩形 215"/>
            <p:cNvSpPr/>
            <p:nvPr/>
          </p:nvSpPr>
          <p:spPr>
            <a:xfrm>
              <a:off x="2409092" y="2267129"/>
              <a:ext cx="3711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单击此处添加标题文本</a:t>
              </a:r>
            </a:p>
          </p:txBody>
        </p:sp>
        <p:pic>
          <p:nvPicPr>
            <p:cNvPr id="217" name="图片 216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4046" y="1729576"/>
              <a:ext cx="1084071" cy="1533435"/>
            </a:xfrm>
            <a:prstGeom prst="rect">
              <a:avLst/>
            </a:prstGeom>
          </p:spPr>
        </p:pic>
        <p:sp>
          <p:nvSpPr>
            <p:cNvPr id="218" name="文本框 217"/>
            <p:cNvSpPr txBox="1"/>
            <p:nvPr/>
          </p:nvSpPr>
          <p:spPr>
            <a:xfrm>
              <a:off x="1572256" y="2267129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4</a:t>
              </a:r>
              <a:endParaRPr lang="zh-CN" altLang="en-US" sz="3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/>
          <p:nvPr/>
        </p:nvSpPr>
        <p:spPr>
          <a:xfrm>
            <a:off x="7355138" y="4699079"/>
            <a:ext cx="3437014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7355137" y="4220086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24559" y="1470793"/>
            <a:ext cx="6015587" cy="4554088"/>
          </a:xfrm>
          <a:prstGeom prst="rect">
            <a:avLst/>
          </a:prstGeo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55137" y="1470793"/>
            <a:ext cx="3891983" cy="23311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861464" y="2218055"/>
            <a:ext cx="3362960" cy="336296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69000" y="199326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68365" y="2345690"/>
            <a:ext cx="52609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68365" y="329819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67730" y="3650615"/>
            <a:ext cx="52616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7730" y="458851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67095" y="4940935"/>
            <a:ext cx="52616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6" name="矩形 15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794" y="515208"/>
            <a:ext cx="48483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2" name="Straight Connector 5"/>
          <p:cNvCxnSpPr/>
          <p:nvPr/>
        </p:nvCxnSpPr>
        <p:spPr>
          <a:xfrm flipH="1">
            <a:off x="6104309" y="2240915"/>
            <a:ext cx="19631" cy="3107055"/>
          </a:xfrm>
          <a:prstGeom prst="line">
            <a:avLst/>
          </a:prstGeom>
          <a:ln w="6350" cap="flat" cmpd="sng">
            <a:solidFill>
              <a:srgbClr val="607636"/>
            </a:solidFill>
            <a:prstDash val="sysDash"/>
            <a:headEnd type="none" w="med" len="med"/>
            <a:tailEnd type="none" w="med" len="med"/>
          </a:ln>
        </p:spPr>
      </p:cxnSp>
      <p:grpSp>
        <p:nvGrpSpPr>
          <p:cNvPr id="4" name="组合 3"/>
          <p:cNvGrpSpPr/>
          <p:nvPr/>
        </p:nvGrpSpPr>
        <p:grpSpPr>
          <a:xfrm>
            <a:off x="3582670" y="4004945"/>
            <a:ext cx="2833370" cy="607060"/>
            <a:chOff x="5642" y="5507"/>
            <a:chExt cx="4462" cy="956"/>
          </a:xfrm>
        </p:grpSpPr>
        <p:sp>
          <p:nvSpPr>
            <p:cNvPr id="22533" name="Freeform 5"/>
            <p:cNvSpPr/>
            <p:nvPr/>
          </p:nvSpPr>
          <p:spPr>
            <a:xfrm>
              <a:off x="5642" y="5507"/>
              <a:ext cx="4462" cy="957"/>
            </a:xfrm>
            <a:custGeom>
              <a:avLst/>
              <a:gdLst/>
              <a:ahLst/>
              <a:cxnLst>
                <a:cxn ang="0">
                  <a:pos x="2540317" y="0"/>
                </a:cxn>
                <a:cxn ang="0">
                  <a:pos x="2246947" y="266432"/>
                </a:cxn>
                <a:cxn ang="0">
                  <a:pos x="2246947" y="266432"/>
                </a:cxn>
                <a:cxn ang="0">
                  <a:pos x="153352" y="273264"/>
                </a:cxn>
                <a:cxn ang="0">
                  <a:pos x="80010" y="218611"/>
                </a:cxn>
                <a:cxn ang="0">
                  <a:pos x="0" y="307422"/>
                </a:cxn>
                <a:cxn ang="0">
                  <a:pos x="80010" y="389401"/>
                </a:cxn>
                <a:cxn ang="0">
                  <a:pos x="153352" y="334748"/>
                </a:cxn>
                <a:cxn ang="0">
                  <a:pos x="2246947" y="341580"/>
                </a:cxn>
                <a:cxn ang="0">
                  <a:pos x="2246947" y="341580"/>
                </a:cxn>
                <a:cxn ang="0">
                  <a:pos x="2540317" y="608012"/>
                </a:cxn>
                <a:cxn ang="0">
                  <a:pos x="2833687" y="307422"/>
                </a:cxn>
                <a:cxn ang="0">
                  <a:pos x="2540317" y="0"/>
                </a:cxn>
              </a:cxnLst>
              <a:rect l="0" t="0" r="0" b="0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B8CCD5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4" name="Freeform 115"/>
            <p:cNvSpPr/>
            <p:nvPr/>
          </p:nvSpPr>
          <p:spPr>
            <a:xfrm>
              <a:off x="9467" y="5732"/>
              <a:ext cx="387" cy="477"/>
            </a:xfrm>
            <a:custGeom>
              <a:avLst/>
              <a:gdLst/>
              <a:ahLst/>
              <a:cxnLst>
                <a:cxn ang="0">
                  <a:pos x="234374" y="75499"/>
                </a:cxn>
                <a:cxn ang="0">
                  <a:pos x="234374" y="75499"/>
                </a:cxn>
                <a:cxn ang="0">
                  <a:pos x="142101" y="5480"/>
                </a:cxn>
                <a:cxn ang="0">
                  <a:pos x="70743" y="91938"/>
                </a:cxn>
                <a:cxn ang="0">
                  <a:pos x="81816" y="129687"/>
                </a:cxn>
                <a:cxn ang="0">
                  <a:pos x="5536" y="247806"/>
                </a:cxn>
                <a:cxn ang="0">
                  <a:pos x="0" y="264245"/>
                </a:cxn>
                <a:cxn ang="0">
                  <a:pos x="5536" y="291035"/>
                </a:cxn>
                <a:cxn ang="0">
                  <a:pos x="16609" y="302603"/>
                </a:cxn>
                <a:cxn ang="0">
                  <a:pos x="38140" y="296515"/>
                </a:cxn>
                <a:cxn ang="0">
                  <a:pos x="54749" y="286164"/>
                </a:cxn>
                <a:cxn ang="0">
                  <a:pos x="87352" y="237455"/>
                </a:cxn>
                <a:cxn ang="0">
                  <a:pos x="87352" y="237455"/>
                </a:cxn>
                <a:cxn ang="0">
                  <a:pos x="108882" y="231975"/>
                </a:cxn>
                <a:cxn ang="0">
                  <a:pos x="142101" y="172916"/>
                </a:cxn>
                <a:cxn ang="0">
                  <a:pos x="180240" y="172916"/>
                </a:cxn>
                <a:cxn ang="0">
                  <a:pos x="234374" y="75499"/>
                </a:cxn>
                <a:cxn ang="0">
                  <a:pos x="196234" y="96809"/>
                </a:cxn>
                <a:cxn ang="0">
                  <a:pos x="196234" y="96809"/>
                </a:cxn>
                <a:cxn ang="0">
                  <a:pos x="157480" y="86458"/>
                </a:cxn>
                <a:cxn ang="0">
                  <a:pos x="135949" y="48709"/>
                </a:cxn>
                <a:cxn ang="0">
                  <a:pos x="190698" y="43229"/>
                </a:cxn>
                <a:cxn ang="0">
                  <a:pos x="196234" y="96809"/>
                </a:cxn>
              </a:cxnLst>
              <a:rect l="0" t="0" r="0" b="0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82670" y="2192020"/>
            <a:ext cx="2833370" cy="609600"/>
            <a:chOff x="5642" y="2652"/>
            <a:chExt cx="4462" cy="960"/>
          </a:xfrm>
        </p:grpSpPr>
        <p:sp>
          <p:nvSpPr>
            <p:cNvPr id="22535" name="Freeform 5"/>
            <p:cNvSpPr/>
            <p:nvPr/>
          </p:nvSpPr>
          <p:spPr>
            <a:xfrm>
              <a:off x="5642" y="2652"/>
              <a:ext cx="4462" cy="960"/>
            </a:xfrm>
            <a:custGeom>
              <a:avLst/>
              <a:gdLst/>
              <a:ahLst/>
              <a:cxnLst>
                <a:cxn ang="0">
                  <a:pos x="2540317" y="0"/>
                </a:cxn>
                <a:cxn ang="0">
                  <a:pos x="2246947" y="267128"/>
                </a:cxn>
                <a:cxn ang="0">
                  <a:pos x="2246947" y="267128"/>
                </a:cxn>
                <a:cxn ang="0">
                  <a:pos x="153352" y="273978"/>
                </a:cxn>
                <a:cxn ang="0">
                  <a:pos x="80010" y="219182"/>
                </a:cxn>
                <a:cxn ang="0">
                  <a:pos x="0" y="308225"/>
                </a:cxn>
                <a:cxn ang="0">
                  <a:pos x="80010" y="390418"/>
                </a:cxn>
                <a:cxn ang="0">
                  <a:pos x="153352" y="335622"/>
                </a:cxn>
                <a:cxn ang="0">
                  <a:pos x="2246947" y="342472"/>
                </a:cxn>
                <a:cxn ang="0">
                  <a:pos x="2246947" y="342472"/>
                </a:cxn>
                <a:cxn ang="0">
                  <a:pos x="2540317" y="609600"/>
                </a:cxn>
                <a:cxn ang="0">
                  <a:pos x="2833687" y="308225"/>
                </a:cxn>
                <a:cxn ang="0">
                  <a:pos x="2540317" y="0"/>
                </a:cxn>
              </a:cxnLst>
              <a:rect l="0" t="0" r="0" b="0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DCEBC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6" name="Freeform 97"/>
            <p:cNvSpPr/>
            <p:nvPr/>
          </p:nvSpPr>
          <p:spPr>
            <a:xfrm>
              <a:off x="9409" y="2899"/>
              <a:ext cx="435" cy="373"/>
            </a:xfrm>
            <a:custGeom>
              <a:avLst/>
              <a:gdLst/>
              <a:ahLst/>
              <a:cxnLst>
                <a:cxn ang="0">
                  <a:pos x="127830" y="128264"/>
                </a:cxn>
                <a:cxn ang="0">
                  <a:pos x="127830" y="128264"/>
                </a:cxn>
                <a:cxn ang="0">
                  <a:pos x="152285" y="128264"/>
                </a:cxn>
                <a:cxn ang="0">
                  <a:pos x="152285" y="152695"/>
                </a:cxn>
                <a:cxn ang="0">
                  <a:pos x="275669" y="152695"/>
                </a:cxn>
                <a:cxn ang="0">
                  <a:pos x="270667" y="73849"/>
                </a:cxn>
                <a:cxn ang="0">
                  <a:pos x="246213" y="44420"/>
                </a:cxn>
                <a:cxn ang="0">
                  <a:pos x="201750" y="44420"/>
                </a:cxn>
                <a:cxn ang="0">
                  <a:pos x="187299" y="14992"/>
                </a:cxn>
                <a:cxn ang="0">
                  <a:pos x="166735" y="0"/>
                </a:cxn>
                <a:cxn ang="0">
                  <a:pos x="107822" y="0"/>
                </a:cxn>
                <a:cxn ang="0">
                  <a:pos x="93372" y="14992"/>
                </a:cxn>
                <a:cxn ang="0">
                  <a:pos x="73919" y="44420"/>
                </a:cxn>
                <a:cxn ang="0">
                  <a:pos x="29457" y="44420"/>
                </a:cxn>
                <a:cxn ang="0">
                  <a:pos x="5002" y="73849"/>
                </a:cxn>
                <a:cxn ang="0">
                  <a:pos x="0" y="152695"/>
                </a:cxn>
                <a:cxn ang="0">
                  <a:pos x="127830" y="152695"/>
                </a:cxn>
                <a:cxn ang="0">
                  <a:pos x="127830" y="128264"/>
                </a:cxn>
                <a:cxn ang="0">
                  <a:pos x="103376" y="29428"/>
                </a:cxn>
                <a:cxn ang="0">
                  <a:pos x="103376" y="29428"/>
                </a:cxn>
                <a:cxn ang="0">
                  <a:pos x="117826" y="19989"/>
                </a:cxn>
                <a:cxn ang="0">
                  <a:pos x="157843" y="19989"/>
                </a:cxn>
                <a:cxn ang="0">
                  <a:pos x="171737" y="29428"/>
                </a:cxn>
                <a:cxn ang="0">
                  <a:pos x="177295" y="44420"/>
                </a:cxn>
                <a:cxn ang="0">
                  <a:pos x="98374" y="44420"/>
                </a:cxn>
                <a:cxn ang="0">
                  <a:pos x="103376" y="29428"/>
                </a:cxn>
                <a:cxn ang="0">
                  <a:pos x="152285" y="197115"/>
                </a:cxn>
                <a:cxn ang="0">
                  <a:pos x="152285" y="197115"/>
                </a:cxn>
                <a:cxn ang="0">
                  <a:pos x="127830" y="197115"/>
                </a:cxn>
                <a:cxn ang="0">
                  <a:pos x="127830" y="167687"/>
                </a:cxn>
                <a:cxn ang="0">
                  <a:pos x="5002" y="167687"/>
                </a:cxn>
                <a:cxn ang="0">
                  <a:pos x="9448" y="211552"/>
                </a:cxn>
                <a:cxn ang="0">
                  <a:pos x="34459" y="235983"/>
                </a:cxn>
                <a:cxn ang="0">
                  <a:pos x="241211" y="235983"/>
                </a:cxn>
                <a:cxn ang="0">
                  <a:pos x="265665" y="211552"/>
                </a:cxn>
                <a:cxn ang="0">
                  <a:pos x="270667" y="167687"/>
                </a:cxn>
                <a:cxn ang="0">
                  <a:pos x="152285" y="167687"/>
                </a:cxn>
                <a:cxn ang="0">
                  <a:pos x="152285" y="197115"/>
                </a:cxn>
              </a:cxnLst>
              <a:rect l="0" t="0" r="0" b="0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06440" y="4911090"/>
            <a:ext cx="2834640" cy="608330"/>
            <a:chOff x="9144" y="6934"/>
            <a:chExt cx="4464" cy="958"/>
          </a:xfrm>
        </p:grpSpPr>
        <p:sp>
          <p:nvSpPr>
            <p:cNvPr id="22537" name="Freeform 5"/>
            <p:cNvSpPr/>
            <p:nvPr/>
          </p:nvSpPr>
          <p:spPr>
            <a:xfrm rot="10800000">
              <a:off x="9144" y="6934"/>
              <a:ext cx="4465" cy="958"/>
            </a:xfrm>
            <a:custGeom>
              <a:avLst/>
              <a:gdLst/>
              <a:ahLst/>
              <a:cxnLst>
                <a:cxn ang="0">
                  <a:pos x="2541741" y="0"/>
                </a:cxn>
                <a:cxn ang="0">
                  <a:pos x="2248206" y="266433"/>
                </a:cxn>
                <a:cxn ang="0">
                  <a:pos x="2248206" y="266433"/>
                </a:cxn>
                <a:cxn ang="0">
                  <a:pos x="153438" y="273264"/>
                </a:cxn>
                <a:cxn ang="0">
                  <a:pos x="80055" y="218611"/>
                </a:cxn>
                <a:cxn ang="0">
                  <a:pos x="0" y="307422"/>
                </a:cxn>
                <a:cxn ang="0">
                  <a:pos x="80055" y="389402"/>
                </a:cxn>
                <a:cxn ang="0">
                  <a:pos x="153438" y="334749"/>
                </a:cxn>
                <a:cxn ang="0">
                  <a:pos x="2248206" y="341580"/>
                </a:cxn>
                <a:cxn ang="0">
                  <a:pos x="2248206" y="341580"/>
                </a:cxn>
                <a:cxn ang="0">
                  <a:pos x="2541741" y="608013"/>
                </a:cxn>
                <a:cxn ang="0">
                  <a:pos x="2835275" y="307422"/>
                </a:cxn>
                <a:cxn ang="0">
                  <a:pos x="2541741" y="0"/>
                </a:cxn>
              </a:cxnLst>
              <a:rect l="0" t="0" r="0" b="0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FFE2E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8" name="Freeform 102"/>
            <p:cNvSpPr/>
            <p:nvPr/>
          </p:nvSpPr>
          <p:spPr>
            <a:xfrm>
              <a:off x="9387" y="7199"/>
              <a:ext cx="480" cy="428"/>
            </a:xfrm>
            <a:custGeom>
              <a:avLst/>
              <a:gdLst/>
              <a:ahLst/>
              <a:cxnLst>
                <a:cxn ang="0">
                  <a:pos x="48964" y="92114"/>
                </a:cxn>
                <a:cxn ang="0">
                  <a:pos x="48964" y="92114"/>
                </a:cxn>
                <a:cxn ang="0">
                  <a:pos x="86911" y="103095"/>
                </a:cxn>
                <a:cxn ang="0">
                  <a:pos x="92419" y="103095"/>
                </a:cxn>
                <a:cxn ang="0">
                  <a:pos x="119349" y="81744"/>
                </a:cxn>
                <a:cxn ang="0">
                  <a:pos x="119349" y="76254"/>
                </a:cxn>
                <a:cxn ang="0">
                  <a:pos x="108945" y="65273"/>
                </a:cxn>
                <a:cxn ang="0">
                  <a:pos x="168313" y="6100"/>
                </a:cxn>
                <a:cxn ang="0">
                  <a:pos x="119349" y="0"/>
                </a:cxn>
                <a:cxn ang="0">
                  <a:pos x="65489" y="32942"/>
                </a:cxn>
                <a:cxn ang="0">
                  <a:pos x="44067" y="49412"/>
                </a:cxn>
                <a:cxn ang="0">
                  <a:pos x="32439" y="70763"/>
                </a:cxn>
                <a:cxn ang="0">
                  <a:pos x="11017" y="76254"/>
                </a:cxn>
                <a:cxn ang="0">
                  <a:pos x="0" y="87234"/>
                </a:cxn>
                <a:cxn ang="0">
                  <a:pos x="0" y="92114"/>
                </a:cxn>
                <a:cxn ang="0">
                  <a:pos x="22034" y="114075"/>
                </a:cxn>
                <a:cxn ang="0">
                  <a:pos x="32439" y="119566"/>
                </a:cxn>
                <a:cxn ang="0">
                  <a:pos x="44067" y="108585"/>
                </a:cxn>
                <a:cxn ang="0">
                  <a:pos x="48964" y="92114"/>
                </a:cxn>
                <a:cxn ang="0">
                  <a:pos x="135875" y="97605"/>
                </a:cxn>
                <a:cxn ang="0">
                  <a:pos x="135875" y="97605"/>
                </a:cxn>
                <a:cxn ang="0">
                  <a:pos x="130366" y="97605"/>
                </a:cxn>
                <a:cxn ang="0">
                  <a:pos x="108945" y="114075"/>
                </a:cxn>
                <a:cxn ang="0">
                  <a:pos x="103436" y="124446"/>
                </a:cxn>
                <a:cxn ang="0">
                  <a:pos x="233190" y="265363"/>
                </a:cxn>
                <a:cxn ang="0">
                  <a:pos x="244207" y="265363"/>
                </a:cxn>
                <a:cxn ang="0">
                  <a:pos x="260733" y="254382"/>
                </a:cxn>
                <a:cxn ang="0">
                  <a:pos x="260733" y="244012"/>
                </a:cxn>
                <a:cxn ang="0">
                  <a:pos x="135875" y="97605"/>
                </a:cxn>
                <a:cxn ang="0">
                  <a:pos x="304188" y="38432"/>
                </a:cxn>
                <a:cxn ang="0">
                  <a:pos x="304188" y="38432"/>
                </a:cxn>
                <a:cxn ang="0">
                  <a:pos x="293171" y="32942"/>
                </a:cxn>
                <a:cxn ang="0">
                  <a:pos x="282154" y="54293"/>
                </a:cxn>
                <a:cxn ang="0">
                  <a:pos x="249716" y="65273"/>
                </a:cxn>
                <a:cxn ang="0">
                  <a:pos x="244207" y="38432"/>
                </a:cxn>
                <a:cxn ang="0">
                  <a:pos x="255224" y="11591"/>
                </a:cxn>
                <a:cxn ang="0">
                  <a:pos x="249716" y="6100"/>
                </a:cxn>
                <a:cxn ang="0">
                  <a:pos x="206260" y="43922"/>
                </a:cxn>
                <a:cxn ang="0">
                  <a:pos x="195243" y="92114"/>
                </a:cxn>
                <a:cxn ang="0">
                  <a:pos x="173822" y="114075"/>
                </a:cxn>
                <a:cxn ang="0">
                  <a:pos x="195243" y="140917"/>
                </a:cxn>
                <a:cxn ang="0">
                  <a:pos x="222786" y="114075"/>
                </a:cxn>
                <a:cxn ang="0">
                  <a:pos x="249716" y="108585"/>
                </a:cxn>
                <a:cxn ang="0">
                  <a:pos x="298680" y="87234"/>
                </a:cxn>
                <a:cxn ang="0">
                  <a:pos x="304188" y="38432"/>
                </a:cxn>
                <a:cxn ang="0">
                  <a:pos x="44067" y="244012"/>
                </a:cxn>
                <a:cxn ang="0">
                  <a:pos x="44067" y="244012"/>
                </a:cxn>
                <a:cxn ang="0">
                  <a:pos x="44067" y="254382"/>
                </a:cxn>
                <a:cxn ang="0">
                  <a:pos x="54472" y="270853"/>
                </a:cxn>
                <a:cxn ang="0">
                  <a:pos x="65489" y="265363"/>
                </a:cxn>
                <a:cxn ang="0">
                  <a:pos x="141383" y="195209"/>
                </a:cxn>
                <a:cxn ang="0">
                  <a:pos x="119349" y="167758"/>
                </a:cxn>
                <a:cxn ang="0">
                  <a:pos x="44067" y="244012"/>
                </a:cxn>
              </a:cxnLst>
              <a:rect l="0" t="0" r="0" b="0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25490" y="3098165"/>
            <a:ext cx="2834640" cy="609600"/>
            <a:chOff x="9174" y="4079"/>
            <a:chExt cx="4464" cy="960"/>
          </a:xfrm>
        </p:grpSpPr>
        <p:sp>
          <p:nvSpPr>
            <p:cNvPr id="22539" name="Freeform 5"/>
            <p:cNvSpPr/>
            <p:nvPr/>
          </p:nvSpPr>
          <p:spPr>
            <a:xfrm rot="10800000">
              <a:off x="9174" y="4079"/>
              <a:ext cx="4465" cy="960"/>
            </a:xfrm>
            <a:custGeom>
              <a:avLst/>
              <a:gdLst/>
              <a:ahLst/>
              <a:cxnLst>
                <a:cxn ang="0">
                  <a:pos x="2541741" y="0"/>
                </a:cxn>
                <a:cxn ang="0">
                  <a:pos x="2248206" y="267128"/>
                </a:cxn>
                <a:cxn ang="0">
                  <a:pos x="2248206" y="267128"/>
                </a:cxn>
                <a:cxn ang="0">
                  <a:pos x="153438" y="273978"/>
                </a:cxn>
                <a:cxn ang="0">
                  <a:pos x="80055" y="219182"/>
                </a:cxn>
                <a:cxn ang="0">
                  <a:pos x="0" y="308225"/>
                </a:cxn>
                <a:cxn ang="0">
                  <a:pos x="80055" y="390418"/>
                </a:cxn>
                <a:cxn ang="0">
                  <a:pos x="153438" y="335622"/>
                </a:cxn>
                <a:cxn ang="0">
                  <a:pos x="2248206" y="342472"/>
                </a:cxn>
                <a:cxn ang="0">
                  <a:pos x="2248206" y="342472"/>
                </a:cxn>
                <a:cxn ang="0">
                  <a:pos x="2541741" y="609600"/>
                </a:cxn>
                <a:cxn ang="0">
                  <a:pos x="2835275" y="308225"/>
                </a:cxn>
                <a:cxn ang="0">
                  <a:pos x="2541741" y="0"/>
                </a:cxn>
              </a:cxnLst>
              <a:rect l="0" t="0" r="0" b="0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B9EBD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0" name="Freeform 101"/>
            <p:cNvSpPr/>
            <p:nvPr/>
          </p:nvSpPr>
          <p:spPr>
            <a:xfrm>
              <a:off x="9387" y="4359"/>
              <a:ext cx="540" cy="418"/>
            </a:xfrm>
            <a:custGeom>
              <a:avLst/>
              <a:gdLst/>
              <a:ahLst/>
              <a:cxnLst>
                <a:cxn ang="0">
                  <a:pos x="55195" y="172115"/>
                </a:cxn>
                <a:cxn ang="0">
                  <a:pos x="55195" y="172115"/>
                </a:cxn>
                <a:cxn ang="0">
                  <a:pos x="109700" y="227636"/>
                </a:cxn>
                <a:cxn ang="0">
                  <a:pos x="171105" y="264419"/>
                </a:cxn>
                <a:cxn ang="0">
                  <a:pos x="232510" y="233882"/>
                </a:cxn>
                <a:cxn ang="0">
                  <a:pos x="269076" y="179055"/>
                </a:cxn>
                <a:cxn ang="0">
                  <a:pos x="171105" y="227636"/>
                </a:cxn>
                <a:cxn ang="0">
                  <a:pos x="55195" y="172115"/>
                </a:cxn>
                <a:cxn ang="0">
                  <a:pos x="336001" y="86058"/>
                </a:cxn>
                <a:cxn ang="0">
                  <a:pos x="336001" y="86058"/>
                </a:cxn>
                <a:cxn ang="0">
                  <a:pos x="189043" y="6246"/>
                </a:cxn>
                <a:cxn ang="0">
                  <a:pos x="152477" y="6246"/>
                </a:cxn>
                <a:cxn ang="0">
                  <a:pos x="6209" y="86058"/>
                </a:cxn>
                <a:cxn ang="0">
                  <a:pos x="6209" y="111042"/>
                </a:cxn>
                <a:cxn ang="0">
                  <a:pos x="152477" y="190854"/>
                </a:cxn>
                <a:cxn ang="0">
                  <a:pos x="189043" y="190854"/>
                </a:cxn>
                <a:cxn ang="0">
                  <a:pos x="281495" y="135333"/>
                </a:cxn>
                <a:cxn ang="0">
                  <a:pos x="183524" y="111042"/>
                </a:cxn>
                <a:cxn ang="0">
                  <a:pos x="171105" y="116594"/>
                </a:cxn>
                <a:cxn ang="0">
                  <a:pos x="140058" y="92304"/>
                </a:cxn>
                <a:cxn ang="0">
                  <a:pos x="171105" y="74259"/>
                </a:cxn>
                <a:cxn ang="0">
                  <a:pos x="202152" y="86058"/>
                </a:cxn>
                <a:cxn ang="0">
                  <a:pos x="305643" y="122840"/>
                </a:cxn>
                <a:cxn ang="0">
                  <a:pos x="336001" y="111042"/>
                </a:cxn>
                <a:cxn ang="0">
                  <a:pos x="336001" y="86058"/>
                </a:cxn>
                <a:cxn ang="0">
                  <a:pos x="293224" y="240129"/>
                </a:cxn>
                <a:cxn ang="0">
                  <a:pos x="293224" y="240129"/>
                </a:cxn>
                <a:cxn ang="0">
                  <a:pos x="318062" y="233882"/>
                </a:cxn>
                <a:cxn ang="0">
                  <a:pos x="305643" y="122840"/>
                </a:cxn>
                <a:cxn ang="0">
                  <a:pos x="281495" y="135333"/>
                </a:cxn>
                <a:cxn ang="0">
                  <a:pos x="293224" y="240129"/>
                </a:cxn>
              </a:cxnLst>
              <a:rect l="0" t="0" r="0" b="0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777605" y="3226435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77605" y="3535680"/>
            <a:ext cx="2451735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77605" y="5038725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77605" y="5347970"/>
            <a:ext cx="2451735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83690" y="2320925"/>
            <a:ext cx="186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5200" y="2630170"/>
            <a:ext cx="2482850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3690" y="4097655"/>
            <a:ext cx="186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65200" y="4406900"/>
            <a:ext cx="2482850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38" name="矩形 37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0222" y="1983047"/>
            <a:ext cx="5247481" cy="3149600"/>
          </a:xfrm>
          <a:prstGeom prst="rect">
            <a:avLst/>
          </a:prstGeom>
          <a:solidFill>
            <a:srgbClr val="DCE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4298" y="1983047"/>
            <a:ext cx="5247481" cy="3149600"/>
          </a:xfrm>
          <a:prstGeom prst="rect">
            <a:avLst/>
          </a:prstGeom>
          <a:solidFill>
            <a:srgbClr val="B8C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5264" y="3171090"/>
            <a:ext cx="49595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5264" y="260265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866" y="3022073"/>
            <a:ext cx="1436583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918163" y="3171090"/>
            <a:ext cx="49595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51582" y="260265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8720" y="3022073"/>
            <a:ext cx="1436583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4" name="Straight Connector 5"/>
          <p:cNvCxnSpPr/>
          <p:nvPr/>
        </p:nvCxnSpPr>
        <p:spPr>
          <a:xfrm>
            <a:off x="5236528" y="3420745"/>
            <a:ext cx="217487" cy="93663"/>
          </a:xfrm>
          <a:prstGeom prst="line">
            <a:avLst/>
          </a:prstGeom>
          <a:ln w="19050" cap="flat" cmpd="sng">
            <a:solidFill>
              <a:srgbClr val="B8CCD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5" name="Straight Connector 44"/>
          <p:cNvCxnSpPr/>
          <p:nvPr/>
        </p:nvCxnSpPr>
        <p:spPr>
          <a:xfrm flipV="1">
            <a:off x="5261928" y="4203383"/>
            <a:ext cx="252412" cy="166687"/>
          </a:xfrm>
          <a:prstGeom prst="line">
            <a:avLst/>
          </a:prstGeom>
          <a:ln w="19050" cap="flat" cmpd="sng">
            <a:solidFill>
              <a:srgbClr val="E4CAC9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6" name="Straight Connector 46"/>
          <p:cNvCxnSpPr/>
          <p:nvPr/>
        </p:nvCxnSpPr>
        <p:spPr>
          <a:xfrm flipV="1">
            <a:off x="6773228" y="3420745"/>
            <a:ext cx="233362" cy="93663"/>
          </a:xfrm>
          <a:prstGeom prst="line">
            <a:avLst/>
          </a:prstGeom>
          <a:ln w="19050" cap="flat" cmpd="sng">
            <a:solidFill>
              <a:srgbClr val="CBEFF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277" name="Straight Connector 48"/>
          <p:cNvCxnSpPr/>
          <p:nvPr/>
        </p:nvCxnSpPr>
        <p:spPr>
          <a:xfrm>
            <a:off x="6719253" y="4203383"/>
            <a:ext cx="279400" cy="166687"/>
          </a:xfrm>
          <a:prstGeom prst="line">
            <a:avLst/>
          </a:prstGeom>
          <a:ln w="19050" cap="flat" cmpd="sng">
            <a:solidFill>
              <a:srgbClr val="FFE2E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3" name="组合 2"/>
          <p:cNvGrpSpPr/>
          <p:nvPr/>
        </p:nvGrpSpPr>
        <p:grpSpPr>
          <a:xfrm>
            <a:off x="5396865" y="3109595"/>
            <a:ext cx="1431290" cy="1431290"/>
            <a:chOff x="8499" y="4273"/>
            <a:chExt cx="2254" cy="2254"/>
          </a:xfrm>
        </p:grpSpPr>
        <p:sp>
          <p:nvSpPr>
            <p:cNvPr id="11269" name="Oval 2"/>
            <p:cNvSpPr/>
            <p:nvPr/>
          </p:nvSpPr>
          <p:spPr>
            <a:xfrm>
              <a:off x="8499" y="4273"/>
              <a:ext cx="2255" cy="2255"/>
            </a:xfrm>
            <a:prstGeom prst="ellipse">
              <a:avLst/>
            </a:prstGeom>
            <a:solidFill>
              <a:srgbClr val="B8CCD5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1278" name="Picture 1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129" y="4846"/>
              <a:ext cx="975" cy="108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6948170" y="4119245"/>
            <a:ext cx="895350" cy="895350"/>
            <a:chOff x="10942" y="5863"/>
            <a:chExt cx="1410" cy="1410"/>
          </a:xfrm>
        </p:grpSpPr>
        <p:sp>
          <p:nvSpPr>
            <p:cNvPr id="11272" name="Oval 39"/>
            <p:cNvSpPr/>
            <p:nvPr/>
          </p:nvSpPr>
          <p:spPr>
            <a:xfrm>
              <a:off x="10942" y="5863"/>
              <a:ext cx="1410" cy="1410"/>
            </a:xfrm>
            <a:prstGeom prst="ellipse">
              <a:avLst/>
            </a:prstGeom>
            <a:solidFill>
              <a:srgbClr val="FFE2E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1279" name="组合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387" y="6289"/>
              <a:ext cx="537" cy="55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6948170" y="2759075"/>
            <a:ext cx="895350" cy="896620"/>
            <a:chOff x="10942" y="3721"/>
            <a:chExt cx="1410" cy="1412"/>
          </a:xfrm>
        </p:grpSpPr>
        <p:sp>
          <p:nvSpPr>
            <p:cNvPr id="11270" name="Oval 37"/>
            <p:cNvSpPr/>
            <p:nvPr/>
          </p:nvSpPr>
          <p:spPr>
            <a:xfrm>
              <a:off x="10942" y="3721"/>
              <a:ext cx="1410" cy="1412"/>
            </a:xfrm>
            <a:prstGeom prst="ellipse">
              <a:avLst/>
            </a:prstGeom>
            <a:solidFill>
              <a:srgbClr val="CBEFFD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1280" name="组合 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387" y="4162"/>
              <a:ext cx="527" cy="5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4384040" y="4122420"/>
            <a:ext cx="895350" cy="895350"/>
            <a:chOff x="6904" y="5868"/>
            <a:chExt cx="1410" cy="1410"/>
          </a:xfrm>
        </p:grpSpPr>
        <p:sp>
          <p:nvSpPr>
            <p:cNvPr id="11273" name="Oval 41"/>
            <p:cNvSpPr/>
            <p:nvPr/>
          </p:nvSpPr>
          <p:spPr>
            <a:xfrm>
              <a:off x="6904" y="5868"/>
              <a:ext cx="1410" cy="1410"/>
            </a:xfrm>
            <a:prstGeom prst="ellipse">
              <a:avLst/>
            </a:prstGeom>
            <a:solidFill>
              <a:srgbClr val="B9EBD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1281" name="组合 24"/>
            <p:cNvGrpSpPr/>
            <p:nvPr/>
          </p:nvGrpSpPr>
          <p:grpSpPr>
            <a:xfrm>
              <a:off x="7401" y="6398"/>
              <a:ext cx="427" cy="430"/>
              <a:chOff x="0" y="0"/>
              <a:chExt cx="414338" cy="414337"/>
            </a:xfrm>
          </p:grpSpPr>
          <p:sp>
            <p:nvSpPr>
              <p:cNvPr id="11290" name="Oval 69"/>
              <p:cNvSpPr/>
              <p:nvPr/>
            </p:nvSpPr>
            <p:spPr>
              <a:xfrm>
                <a:off x="0" y="0"/>
                <a:ext cx="414338" cy="414337"/>
              </a:xfrm>
              <a:prstGeom prst="ellipse">
                <a:avLst/>
              </a:prstGeom>
              <a:noFill/>
              <a:ln w="30163" cap="rnd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60222" tIns="30111" rIns="60222" bIns="30111"/>
              <a:lstStyle/>
              <a:p>
                <a:pPr lvl="0" eaLnBrk="1" hangingPunct="1"/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91" name="Freeform 70"/>
              <p:cNvSpPr/>
              <p:nvPr/>
            </p:nvSpPr>
            <p:spPr>
              <a:xfrm>
                <a:off x="90488" y="125412"/>
                <a:ext cx="196850" cy="198438"/>
              </a:xfrm>
              <a:custGeom>
                <a:avLst/>
                <a:gdLst/>
                <a:ahLst/>
                <a:cxnLst>
                  <a:cxn ang="0">
                    <a:pos x="131549" y="198438"/>
                  </a:cxn>
                  <a:cxn ang="0">
                    <a:pos x="98425" y="99219"/>
                  </a:cxn>
                  <a:cxn ang="0">
                    <a:pos x="0" y="65828"/>
                  </a:cxn>
                  <a:cxn ang="0">
                    <a:pos x="196850" y="0"/>
                  </a:cxn>
                  <a:cxn ang="0">
                    <a:pos x="131549" y="198438"/>
                  </a:cxn>
                </a:cxnLst>
                <a:rect l="0" t="0" r="0" b="0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 cmpd="sng">
                <a:solidFill>
                  <a:srgbClr val="FFFFFF">
                    <a:alpha val="100000"/>
                  </a:srgbClr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84040" y="2758758"/>
            <a:ext cx="895350" cy="896937"/>
            <a:chOff x="6904" y="3721"/>
            <a:chExt cx="1410" cy="1412"/>
          </a:xfrm>
        </p:grpSpPr>
        <p:sp>
          <p:nvSpPr>
            <p:cNvPr id="11271" name="Oval 38"/>
            <p:cNvSpPr/>
            <p:nvPr/>
          </p:nvSpPr>
          <p:spPr>
            <a:xfrm>
              <a:off x="6904" y="3721"/>
              <a:ext cx="1410" cy="1412"/>
            </a:xfrm>
            <a:prstGeom prst="ellipse">
              <a:avLst/>
            </a:prstGeom>
            <a:solidFill>
              <a:srgbClr val="DCEBC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282" name="Freeform 94"/>
            <p:cNvSpPr/>
            <p:nvPr/>
          </p:nvSpPr>
          <p:spPr>
            <a:xfrm>
              <a:off x="7331" y="4166"/>
              <a:ext cx="530" cy="553"/>
            </a:xfrm>
            <a:custGeom>
              <a:avLst/>
              <a:gdLst/>
              <a:ahLst/>
              <a:cxnLst>
                <a:cxn ang="0">
                  <a:pos x="308504" y="268610"/>
                </a:cxn>
                <a:cxn ang="0">
                  <a:pos x="336550" y="219274"/>
                </a:cxn>
                <a:cxn ang="0">
                  <a:pos x="308504" y="168110"/>
                </a:cxn>
                <a:cxn ang="0">
                  <a:pos x="308504" y="166283"/>
                </a:cxn>
                <a:cxn ang="0">
                  <a:pos x="308504" y="87710"/>
                </a:cxn>
                <a:cxn ang="0">
                  <a:pos x="308504" y="84055"/>
                </a:cxn>
                <a:cxn ang="0">
                  <a:pos x="168275" y="0"/>
                </a:cxn>
                <a:cxn ang="0">
                  <a:pos x="29799" y="84055"/>
                </a:cxn>
                <a:cxn ang="0">
                  <a:pos x="29799" y="84055"/>
                </a:cxn>
                <a:cxn ang="0">
                  <a:pos x="28046" y="85882"/>
                </a:cxn>
                <a:cxn ang="0">
                  <a:pos x="28046" y="87710"/>
                </a:cxn>
                <a:cxn ang="0">
                  <a:pos x="28046" y="87710"/>
                </a:cxn>
                <a:cxn ang="0">
                  <a:pos x="28046" y="166283"/>
                </a:cxn>
                <a:cxn ang="0">
                  <a:pos x="28046" y="168110"/>
                </a:cxn>
                <a:cxn ang="0">
                  <a:pos x="0" y="219274"/>
                </a:cxn>
                <a:cxn ang="0">
                  <a:pos x="56092" y="277747"/>
                </a:cxn>
                <a:cxn ang="0">
                  <a:pos x="57845" y="277747"/>
                </a:cxn>
                <a:cxn ang="0">
                  <a:pos x="77126" y="292365"/>
                </a:cxn>
                <a:cxn ang="0">
                  <a:pos x="98160" y="270438"/>
                </a:cxn>
                <a:cxn ang="0">
                  <a:pos x="98160" y="168110"/>
                </a:cxn>
                <a:cxn ang="0">
                  <a:pos x="77126" y="146183"/>
                </a:cxn>
                <a:cxn ang="0">
                  <a:pos x="57845" y="160801"/>
                </a:cxn>
                <a:cxn ang="0">
                  <a:pos x="56092" y="160801"/>
                </a:cxn>
                <a:cxn ang="0">
                  <a:pos x="42069" y="162628"/>
                </a:cxn>
                <a:cxn ang="0">
                  <a:pos x="42069" y="89537"/>
                </a:cxn>
                <a:cxn ang="0">
                  <a:pos x="80632" y="43855"/>
                </a:cxn>
                <a:cxn ang="0">
                  <a:pos x="91149" y="56646"/>
                </a:cxn>
                <a:cxn ang="0">
                  <a:pos x="99913" y="56646"/>
                </a:cxn>
                <a:cxn ang="0">
                  <a:pos x="168275" y="43855"/>
                </a:cxn>
                <a:cxn ang="0">
                  <a:pos x="236637" y="56646"/>
                </a:cxn>
                <a:cxn ang="0">
                  <a:pos x="240142" y="58473"/>
                </a:cxn>
                <a:cxn ang="0">
                  <a:pos x="245401" y="56646"/>
                </a:cxn>
                <a:cxn ang="0">
                  <a:pos x="257671" y="43855"/>
                </a:cxn>
                <a:cxn ang="0">
                  <a:pos x="294481" y="89537"/>
                </a:cxn>
                <a:cxn ang="0">
                  <a:pos x="294481" y="162628"/>
                </a:cxn>
                <a:cxn ang="0">
                  <a:pos x="280458" y="160801"/>
                </a:cxn>
                <a:cxn ang="0">
                  <a:pos x="278705" y="160801"/>
                </a:cxn>
                <a:cxn ang="0">
                  <a:pos x="259424" y="146183"/>
                </a:cxn>
                <a:cxn ang="0">
                  <a:pos x="238390" y="168110"/>
                </a:cxn>
                <a:cxn ang="0">
                  <a:pos x="238390" y="270438"/>
                </a:cxn>
                <a:cxn ang="0">
                  <a:pos x="259424" y="292365"/>
                </a:cxn>
                <a:cxn ang="0">
                  <a:pos x="278705" y="277747"/>
                </a:cxn>
                <a:cxn ang="0">
                  <a:pos x="280458" y="277747"/>
                </a:cxn>
                <a:cxn ang="0">
                  <a:pos x="296234" y="275919"/>
                </a:cxn>
                <a:cxn ang="0">
                  <a:pos x="306751" y="296020"/>
                </a:cxn>
                <a:cxn ang="0">
                  <a:pos x="250660" y="317947"/>
                </a:cxn>
                <a:cxn ang="0">
                  <a:pos x="247154" y="312465"/>
                </a:cxn>
                <a:cxn ang="0">
                  <a:pos x="231378" y="306983"/>
                </a:cxn>
                <a:cxn ang="0">
                  <a:pos x="203332" y="306983"/>
                </a:cxn>
                <a:cxn ang="0">
                  <a:pos x="182298" y="328911"/>
                </a:cxn>
                <a:cxn ang="0">
                  <a:pos x="203332" y="350838"/>
                </a:cxn>
                <a:cxn ang="0">
                  <a:pos x="231378" y="350838"/>
                </a:cxn>
                <a:cxn ang="0">
                  <a:pos x="252413" y="334392"/>
                </a:cxn>
                <a:cxn ang="0">
                  <a:pos x="319021" y="305156"/>
                </a:cxn>
                <a:cxn ang="0">
                  <a:pos x="322527" y="301501"/>
                </a:cxn>
                <a:cxn ang="0">
                  <a:pos x="322527" y="296020"/>
                </a:cxn>
                <a:cxn ang="0">
                  <a:pos x="308504" y="268610"/>
                </a:cxn>
              </a:cxnLst>
              <a:rect l="0" t="0" r="0" b="0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982585" y="217614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82585" y="2485390"/>
            <a:ext cx="312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17320" y="217614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33780" y="2485390"/>
            <a:ext cx="312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82585" y="4106545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82585" y="4415790"/>
            <a:ext cx="312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17320" y="412242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33780" y="4431665"/>
            <a:ext cx="312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495300" y="2673049"/>
            <a:ext cx="11201400" cy="141297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67851" y="3186626"/>
            <a:ext cx="5497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谢谢观看！</a:t>
            </a:r>
            <a:r>
              <a:rPr lang="en-US" altLang="zh-CN" sz="48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THANKS</a:t>
            </a:r>
            <a:endParaRPr lang="zh-CN" altLang="en-US" sz="4800" dirty="0">
              <a:solidFill>
                <a:schemeClr val="bg1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1413" y="4346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文艺范   </a:t>
            </a:r>
            <a:r>
              <a:rPr lang="en-US" altLang="zh-CN" dirty="0" smtClean="0"/>
              <a:t>/   </a:t>
            </a:r>
            <a:r>
              <a:rPr lang="zh-CN" altLang="en-US" dirty="0"/>
              <a:t>植物花</a:t>
            </a:r>
            <a:r>
              <a:rPr lang="zh-CN" altLang="en-US" dirty="0" smtClean="0"/>
              <a:t>卉 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小清新   </a:t>
            </a:r>
            <a:r>
              <a:rPr lang="en-US" altLang="zh-CN" dirty="0" smtClean="0"/>
              <a:t>/   </a:t>
            </a:r>
            <a:r>
              <a:rPr lang="zh-CN" altLang="en-US" dirty="0" smtClean="0"/>
              <a:t>工作汇报</a:t>
            </a:r>
            <a:endParaRPr lang="zh-CN" altLang="en-US" dirty="0"/>
          </a:p>
        </p:txBody>
      </p:sp>
      <p:pic>
        <p:nvPicPr>
          <p:cNvPr id="207" name="图片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851" y="245426"/>
            <a:ext cx="5170078" cy="2718419"/>
          </a:xfrm>
          <a:prstGeom prst="rect">
            <a:avLst/>
          </a:prstGeom>
        </p:spPr>
      </p:pic>
      <p:sp>
        <p:nvSpPr>
          <p:cNvPr id="214" name="圆角矩形 213"/>
          <p:cNvSpPr/>
          <p:nvPr/>
        </p:nvSpPr>
        <p:spPr>
          <a:xfrm>
            <a:off x="4703669" y="5273040"/>
            <a:ext cx="2708462" cy="412739"/>
          </a:xfrm>
          <a:prstGeom prst="roundRect">
            <a:avLst>
              <a:gd name="adj" fmla="val 50000"/>
            </a:avLst>
          </a:prstGeom>
          <a:solidFill>
            <a:srgbClr val="B8CCD5"/>
          </a:solidFill>
          <a:ln w="25400">
            <a:solidFill>
              <a:srgbClr val="B8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</a:t>
            </a:r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PPT818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梯形 219"/>
          <p:cNvSpPr/>
          <p:nvPr/>
        </p:nvSpPr>
        <p:spPr>
          <a:xfrm>
            <a:off x="495300" y="2913822"/>
            <a:ext cx="11201400" cy="624727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25435" y="1748069"/>
            <a:ext cx="3352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13800" dirty="0">
              <a:latin typeface="问藏书房" pitchFamily="2" charset="-122"/>
              <a:ea typeface="问藏书房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17" y="1580804"/>
            <a:ext cx="3380129" cy="17772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7089" y="3991493"/>
            <a:ext cx="85178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  <p:sp>
        <p:nvSpPr>
          <p:cNvPr id="4" name="矩形 3"/>
          <p:cNvSpPr/>
          <p:nvPr/>
        </p:nvSpPr>
        <p:spPr>
          <a:xfrm>
            <a:off x="3678484" y="3028691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16680" y="1778000"/>
            <a:ext cx="4359275" cy="219329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4565" y="1778000"/>
            <a:ext cx="3319145" cy="2193290"/>
            <a:chOff x="1519" y="2536"/>
            <a:chExt cx="5227" cy="3454"/>
          </a:xfrm>
        </p:grpSpPr>
        <p:sp>
          <p:nvSpPr>
            <p:cNvPr id="11" name="矩形 10"/>
            <p:cNvSpPr/>
            <p:nvPr/>
          </p:nvSpPr>
          <p:spPr>
            <a:xfrm>
              <a:off x="1519" y="2536"/>
              <a:ext cx="4651" cy="3454"/>
            </a:xfrm>
            <a:prstGeom prst="rect">
              <a:avLst/>
            </a:prstGeom>
            <a:solidFill>
              <a:srgbClr val="DC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110" y="3975"/>
              <a:ext cx="696" cy="576"/>
            </a:xfrm>
            <a:prstGeom prst="triangle">
              <a:avLst/>
            </a:prstGeom>
            <a:solidFill>
              <a:srgbClr val="DC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10195" y="1778000"/>
            <a:ext cx="3318510" cy="2193290"/>
            <a:chOff x="12457" y="2536"/>
            <a:chExt cx="5226" cy="3454"/>
          </a:xfrm>
        </p:grpSpPr>
        <p:sp>
          <p:nvSpPr>
            <p:cNvPr id="10" name="矩形 9"/>
            <p:cNvSpPr/>
            <p:nvPr/>
          </p:nvSpPr>
          <p:spPr>
            <a:xfrm>
              <a:off x="13033" y="2536"/>
              <a:ext cx="4651" cy="3454"/>
            </a:xfrm>
            <a:prstGeom prst="rect">
              <a:avLst/>
            </a:prstGeom>
            <a:solidFill>
              <a:srgbClr val="B8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6200000" flipH="1">
              <a:off x="12397" y="3975"/>
              <a:ext cx="696" cy="576"/>
            </a:xfrm>
            <a:prstGeom prst="triangle">
              <a:avLst/>
            </a:prstGeom>
            <a:solidFill>
              <a:srgbClr val="B8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443595" y="2252345"/>
            <a:ext cx="2573020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00455" y="2252345"/>
            <a:ext cx="2573020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4565" y="4445000"/>
            <a:ext cx="273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4565" y="4784725"/>
            <a:ext cx="10265410" cy="78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780540" y="2004060"/>
            <a:ext cx="3632200" cy="0"/>
          </a:xfrm>
          <a:prstGeom prst="line">
            <a:avLst/>
          </a:prstGeom>
          <a:ln w="12700">
            <a:solidFill>
              <a:srgbClr val="B8CC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79905" y="3683000"/>
            <a:ext cx="3632200" cy="0"/>
          </a:xfrm>
          <a:prstGeom prst="line">
            <a:avLst/>
          </a:prstGeom>
          <a:ln w="12700">
            <a:solidFill>
              <a:srgbClr val="B8CC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780540" y="220472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79905" y="2557145"/>
            <a:ext cx="36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728460" y="2004060"/>
            <a:ext cx="3632200" cy="0"/>
          </a:xfrm>
          <a:prstGeom prst="line">
            <a:avLst/>
          </a:prstGeom>
          <a:ln w="12700">
            <a:solidFill>
              <a:srgbClr val="FFE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27825" y="3683000"/>
            <a:ext cx="3632200" cy="0"/>
          </a:xfrm>
          <a:prstGeom prst="line">
            <a:avLst/>
          </a:prstGeom>
          <a:ln w="12700">
            <a:solidFill>
              <a:srgbClr val="FFE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728460" y="220472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27825" y="2557145"/>
            <a:ext cx="36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81175" y="4295140"/>
            <a:ext cx="3632200" cy="0"/>
          </a:xfrm>
          <a:prstGeom prst="line">
            <a:avLst/>
          </a:prstGeom>
          <a:ln w="12700">
            <a:solidFill>
              <a:srgbClr val="E4C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0540" y="5974080"/>
            <a:ext cx="3632200" cy="0"/>
          </a:xfrm>
          <a:prstGeom prst="line">
            <a:avLst/>
          </a:prstGeom>
          <a:ln w="12700">
            <a:solidFill>
              <a:srgbClr val="E4C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779905" y="449580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79270" y="4848225"/>
            <a:ext cx="36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727825" y="4295140"/>
            <a:ext cx="3632200" cy="0"/>
          </a:xfrm>
          <a:prstGeom prst="line">
            <a:avLst/>
          </a:prstGeom>
          <a:ln w="12700">
            <a:solidFill>
              <a:srgbClr val="DCE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727190" y="5974080"/>
            <a:ext cx="3632200" cy="0"/>
          </a:xfrm>
          <a:prstGeom prst="line">
            <a:avLst/>
          </a:prstGeom>
          <a:ln w="12700">
            <a:solidFill>
              <a:srgbClr val="DCEB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727825" y="4495800"/>
            <a:ext cx="273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27190" y="4848225"/>
            <a:ext cx="36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842770" y="1851660"/>
            <a:ext cx="1233170" cy="1422400"/>
            <a:chOff x="2902" y="2916"/>
            <a:chExt cx="1942" cy="2240"/>
          </a:xfrm>
        </p:grpSpPr>
        <p:sp>
          <p:nvSpPr>
            <p:cNvPr id="4" name="Freeform 8"/>
            <p:cNvSpPr/>
            <p:nvPr/>
          </p:nvSpPr>
          <p:spPr bwMode="auto">
            <a:xfrm>
              <a:off x="2902" y="2916"/>
              <a:ext cx="1943" cy="2240"/>
            </a:xfrm>
            <a:custGeom>
              <a:avLst/>
              <a:gdLst>
                <a:gd name="T0" fmla="*/ 0 w 666"/>
                <a:gd name="T1" fmla="*/ 192 h 768"/>
                <a:gd name="T2" fmla="*/ 333 w 666"/>
                <a:gd name="T3" fmla="*/ 0 h 768"/>
                <a:gd name="T4" fmla="*/ 666 w 666"/>
                <a:gd name="T5" fmla="*/ 192 h 768"/>
                <a:gd name="T6" fmla="*/ 666 w 666"/>
                <a:gd name="T7" fmla="*/ 576 h 768"/>
                <a:gd name="T8" fmla="*/ 333 w 666"/>
                <a:gd name="T9" fmla="*/ 768 h 768"/>
                <a:gd name="T10" fmla="*/ 0 w 666"/>
                <a:gd name="T11" fmla="*/ 576 h 768"/>
                <a:gd name="T12" fmla="*/ 0 w 666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8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6"/>
                  </a:lnTo>
                  <a:lnTo>
                    <a:pt x="333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3613" y="3775"/>
              <a:ext cx="516" cy="516"/>
            </a:xfrm>
            <a:custGeom>
              <a:avLst/>
              <a:gdLst>
                <a:gd name="T0" fmla="*/ 76 w 105"/>
                <a:gd name="T1" fmla="*/ 51 h 105"/>
                <a:gd name="T2" fmla="*/ 41 w 105"/>
                <a:gd name="T3" fmla="*/ 24 h 105"/>
                <a:gd name="T4" fmla="*/ 24 w 105"/>
                <a:gd name="T5" fmla="*/ 41 h 105"/>
                <a:gd name="T6" fmla="*/ 51 w 105"/>
                <a:gd name="T7" fmla="*/ 76 h 105"/>
                <a:gd name="T8" fmla="*/ 76 w 105"/>
                <a:gd name="T9" fmla="*/ 51 h 105"/>
                <a:gd name="T10" fmla="*/ 40 w 105"/>
                <a:gd name="T11" fmla="*/ 18 h 105"/>
                <a:gd name="T12" fmla="*/ 40 w 105"/>
                <a:gd name="T13" fmla="*/ 18 h 105"/>
                <a:gd name="T14" fmla="*/ 43 w 105"/>
                <a:gd name="T15" fmla="*/ 15 h 105"/>
                <a:gd name="T16" fmla="*/ 45 w 105"/>
                <a:gd name="T17" fmla="*/ 14 h 105"/>
                <a:gd name="T18" fmla="*/ 41 w 105"/>
                <a:gd name="T19" fmla="*/ 10 h 105"/>
                <a:gd name="T20" fmla="*/ 10 w 105"/>
                <a:gd name="T21" fmla="*/ 41 h 105"/>
                <a:gd name="T22" fmla="*/ 14 w 105"/>
                <a:gd name="T23" fmla="*/ 45 h 105"/>
                <a:gd name="T24" fmla="*/ 18 w 105"/>
                <a:gd name="T25" fmla="*/ 40 h 105"/>
                <a:gd name="T26" fmla="*/ 18 w 105"/>
                <a:gd name="T27" fmla="*/ 40 h 105"/>
                <a:gd name="T28" fmla="*/ 40 w 105"/>
                <a:gd name="T29" fmla="*/ 18 h 105"/>
                <a:gd name="T30" fmla="*/ 52 w 105"/>
                <a:gd name="T31" fmla="*/ 82 h 105"/>
                <a:gd name="T32" fmla="*/ 52 w 105"/>
                <a:gd name="T33" fmla="*/ 82 h 105"/>
                <a:gd name="T34" fmla="*/ 52 w 105"/>
                <a:gd name="T35" fmla="*/ 82 h 105"/>
                <a:gd name="T36" fmla="*/ 49 w 105"/>
                <a:gd name="T37" fmla="*/ 84 h 105"/>
                <a:gd name="T38" fmla="*/ 53 w 105"/>
                <a:gd name="T39" fmla="*/ 88 h 105"/>
                <a:gd name="T40" fmla="*/ 88 w 105"/>
                <a:gd name="T41" fmla="*/ 53 h 105"/>
                <a:gd name="T42" fmla="*/ 84 w 105"/>
                <a:gd name="T43" fmla="*/ 49 h 105"/>
                <a:gd name="T44" fmla="*/ 83 w 105"/>
                <a:gd name="T45" fmla="*/ 50 h 105"/>
                <a:gd name="T46" fmla="*/ 83 w 105"/>
                <a:gd name="T47" fmla="*/ 50 h 105"/>
                <a:gd name="T48" fmla="*/ 83 w 105"/>
                <a:gd name="T49" fmla="*/ 50 h 105"/>
                <a:gd name="T50" fmla="*/ 82 w 105"/>
                <a:gd name="T51" fmla="*/ 51 h 105"/>
                <a:gd name="T52" fmla="*/ 82 w 105"/>
                <a:gd name="T53" fmla="*/ 51 h 105"/>
                <a:gd name="T54" fmla="*/ 52 w 105"/>
                <a:gd name="T55" fmla="*/ 82 h 105"/>
                <a:gd name="T56" fmla="*/ 49 w 105"/>
                <a:gd name="T57" fmla="*/ 20 h 105"/>
                <a:gd name="T58" fmla="*/ 49 w 105"/>
                <a:gd name="T59" fmla="*/ 20 h 105"/>
                <a:gd name="T60" fmla="*/ 79 w 105"/>
                <a:gd name="T61" fmla="*/ 43 h 105"/>
                <a:gd name="T62" fmla="*/ 81 w 105"/>
                <a:gd name="T63" fmla="*/ 41 h 105"/>
                <a:gd name="T64" fmla="*/ 82 w 105"/>
                <a:gd name="T65" fmla="*/ 41 h 105"/>
                <a:gd name="T66" fmla="*/ 87 w 105"/>
                <a:gd name="T67" fmla="*/ 41 h 105"/>
                <a:gd name="T68" fmla="*/ 96 w 105"/>
                <a:gd name="T69" fmla="*/ 50 h 105"/>
                <a:gd name="T70" fmla="*/ 96 w 105"/>
                <a:gd name="T71" fmla="*/ 50 h 105"/>
                <a:gd name="T72" fmla="*/ 96 w 105"/>
                <a:gd name="T73" fmla="*/ 56 h 105"/>
                <a:gd name="T74" fmla="*/ 79 w 105"/>
                <a:gd name="T75" fmla="*/ 73 h 105"/>
                <a:gd name="T76" fmla="*/ 104 w 105"/>
                <a:gd name="T77" fmla="*/ 98 h 105"/>
                <a:gd name="T78" fmla="*/ 104 w 105"/>
                <a:gd name="T79" fmla="*/ 104 h 105"/>
                <a:gd name="T80" fmla="*/ 98 w 105"/>
                <a:gd name="T81" fmla="*/ 104 h 105"/>
                <a:gd name="T82" fmla="*/ 73 w 105"/>
                <a:gd name="T83" fmla="*/ 79 h 105"/>
                <a:gd name="T84" fmla="*/ 56 w 105"/>
                <a:gd name="T85" fmla="*/ 96 h 105"/>
                <a:gd name="T86" fmla="*/ 56 w 105"/>
                <a:gd name="T87" fmla="*/ 96 h 105"/>
                <a:gd name="T88" fmla="*/ 50 w 105"/>
                <a:gd name="T89" fmla="*/ 96 h 105"/>
                <a:gd name="T90" fmla="*/ 41 w 105"/>
                <a:gd name="T91" fmla="*/ 87 h 105"/>
                <a:gd name="T92" fmla="*/ 41 w 105"/>
                <a:gd name="T93" fmla="*/ 87 h 105"/>
                <a:gd name="T94" fmla="*/ 41 w 105"/>
                <a:gd name="T95" fmla="*/ 81 h 105"/>
                <a:gd name="T96" fmla="*/ 43 w 105"/>
                <a:gd name="T97" fmla="*/ 79 h 105"/>
                <a:gd name="T98" fmla="*/ 20 w 105"/>
                <a:gd name="T99" fmla="*/ 49 h 105"/>
                <a:gd name="T100" fmla="*/ 17 w 105"/>
                <a:gd name="T101" fmla="*/ 53 h 105"/>
                <a:gd name="T102" fmla="*/ 17 w 105"/>
                <a:gd name="T103" fmla="*/ 53 h 105"/>
                <a:gd name="T104" fmla="*/ 17 w 105"/>
                <a:gd name="T105" fmla="*/ 53 h 105"/>
                <a:gd name="T106" fmla="*/ 11 w 105"/>
                <a:gd name="T107" fmla="*/ 53 h 105"/>
                <a:gd name="T108" fmla="*/ 2 w 105"/>
                <a:gd name="T109" fmla="*/ 44 h 105"/>
                <a:gd name="T110" fmla="*/ 2 w 105"/>
                <a:gd name="T111" fmla="*/ 44 h 105"/>
                <a:gd name="T112" fmla="*/ 2 w 105"/>
                <a:gd name="T113" fmla="*/ 38 h 105"/>
                <a:gd name="T114" fmla="*/ 38 w 105"/>
                <a:gd name="T115" fmla="*/ 2 h 105"/>
                <a:gd name="T116" fmla="*/ 44 w 105"/>
                <a:gd name="T117" fmla="*/ 2 h 105"/>
                <a:gd name="T118" fmla="*/ 53 w 105"/>
                <a:gd name="T119" fmla="*/ 11 h 105"/>
                <a:gd name="T120" fmla="*/ 53 w 105"/>
                <a:gd name="T121" fmla="*/ 11 h 105"/>
                <a:gd name="T122" fmla="*/ 53 w 105"/>
                <a:gd name="T123" fmla="*/ 17 h 105"/>
                <a:gd name="T124" fmla="*/ 49 w 105"/>
                <a:gd name="T125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05">
                  <a:moveTo>
                    <a:pt x="76" y="51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76" y="51"/>
                    <a:pt x="76" y="51"/>
                    <a:pt x="76" y="51"/>
                  </a:cubicBezTo>
                  <a:close/>
                  <a:moveTo>
                    <a:pt x="40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18"/>
                    <a:pt x="40" y="18"/>
                    <a:pt x="40" y="18"/>
                  </a:cubicBezTo>
                  <a:close/>
                  <a:moveTo>
                    <a:pt x="52" y="82"/>
                  </a:move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52" y="82"/>
                    <a:pt x="52" y="82"/>
                    <a:pt x="52" y="82"/>
                  </a:cubicBezTo>
                  <a:close/>
                  <a:moveTo>
                    <a:pt x="49" y="20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39"/>
                    <a:pt x="86" y="39"/>
                    <a:pt x="87" y="4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2"/>
                    <a:pt x="98" y="54"/>
                    <a:pt x="96" y="56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9"/>
                    <a:pt x="105" y="102"/>
                    <a:pt x="104" y="104"/>
                  </a:cubicBezTo>
                  <a:cubicBezTo>
                    <a:pt x="102" y="105"/>
                    <a:pt x="100" y="105"/>
                    <a:pt x="98" y="10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4" y="98"/>
                    <a:pt x="52" y="98"/>
                    <a:pt x="50" y="9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39" y="86"/>
                    <a:pt x="39" y="83"/>
                    <a:pt x="41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5" y="54"/>
                    <a:pt x="13" y="54"/>
                    <a:pt x="11" y="5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0"/>
                    <a:pt x="44" y="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5" y="12"/>
                    <a:pt x="55" y="15"/>
                    <a:pt x="53" y="17"/>
                  </a:cubicBezTo>
                  <a:cubicBezTo>
                    <a:pt x="49" y="20"/>
                    <a:pt x="49" y="20"/>
                    <a:pt x="49" y="20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08020" y="4198620"/>
            <a:ext cx="1229360" cy="1422400"/>
            <a:chOff x="5052" y="6612"/>
            <a:chExt cx="1936" cy="2240"/>
          </a:xfrm>
        </p:grpSpPr>
        <p:sp>
          <p:nvSpPr>
            <p:cNvPr id="7" name="Freeform 11"/>
            <p:cNvSpPr/>
            <p:nvPr/>
          </p:nvSpPr>
          <p:spPr bwMode="auto">
            <a:xfrm>
              <a:off x="5052" y="6612"/>
              <a:ext cx="1937" cy="2240"/>
            </a:xfrm>
            <a:custGeom>
              <a:avLst/>
              <a:gdLst>
                <a:gd name="T0" fmla="*/ 0 w 664"/>
                <a:gd name="T1" fmla="*/ 192 h 768"/>
                <a:gd name="T2" fmla="*/ 331 w 664"/>
                <a:gd name="T3" fmla="*/ 0 h 768"/>
                <a:gd name="T4" fmla="*/ 664 w 664"/>
                <a:gd name="T5" fmla="*/ 192 h 768"/>
                <a:gd name="T6" fmla="*/ 664 w 664"/>
                <a:gd name="T7" fmla="*/ 576 h 768"/>
                <a:gd name="T8" fmla="*/ 331 w 664"/>
                <a:gd name="T9" fmla="*/ 768 h 768"/>
                <a:gd name="T10" fmla="*/ 0 w 664"/>
                <a:gd name="T11" fmla="*/ 576 h 768"/>
                <a:gd name="T12" fmla="*/ 0 w 664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768">
                  <a:moveTo>
                    <a:pt x="0" y="192"/>
                  </a:moveTo>
                  <a:lnTo>
                    <a:pt x="331" y="0"/>
                  </a:lnTo>
                  <a:lnTo>
                    <a:pt x="664" y="192"/>
                  </a:lnTo>
                  <a:lnTo>
                    <a:pt x="664" y="576"/>
                  </a:lnTo>
                  <a:lnTo>
                    <a:pt x="331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E2E1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5782" y="7476"/>
              <a:ext cx="478" cy="511"/>
            </a:xfrm>
            <a:custGeom>
              <a:avLst/>
              <a:gdLst>
                <a:gd name="T0" fmla="*/ 79 w 97"/>
                <a:gd name="T1" fmla="*/ 68 h 104"/>
                <a:gd name="T2" fmla="*/ 92 w 97"/>
                <a:gd name="T3" fmla="*/ 73 h 104"/>
                <a:gd name="T4" fmla="*/ 92 w 97"/>
                <a:gd name="T5" fmla="*/ 73 h 104"/>
                <a:gd name="T6" fmla="*/ 97 w 97"/>
                <a:gd name="T7" fmla="*/ 86 h 104"/>
                <a:gd name="T8" fmla="*/ 79 w 97"/>
                <a:gd name="T9" fmla="*/ 104 h 104"/>
                <a:gd name="T10" fmla="*/ 61 w 97"/>
                <a:gd name="T11" fmla="*/ 86 h 104"/>
                <a:gd name="T12" fmla="*/ 62 w 97"/>
                <a:gd name="T13" fmla="*/ 80 h 104"/>
                <a:gd name="T14" fmla="*/ 43 w 97"/>
                <a:gd name="T15" fmla="*/ 68 h 104"/>
                <a:gd name="T16" fmla="*/ 42 w 97"/>
                <a:gd name="T17" fmla="*/ 69 h 104"/>
                <a:gd name="T18" fmla="*/ 42 w 97"/>
                <a:gd name="T19" fmla="*/ 69 h 104"/>
                <a:gd name="T20" fmla="*/ 24 w 97"/>
                <a:gd name="T21" fmla="*/ 76 h 104"/>
                <a:gd name="T22" fmla="*/ 0 w 97"/>
                <a:gd name="T23" fmla="*/ 52 h 104"/>
                <a:gd name="T24" fmla="*/ 24 w 97"/>
                <a:gd name="T25" fmla="*/ 27 h 104"/>
                <a:gd name="T26" fmla="*/ 42 w 97"/>
                <a:gd name="T27" fmla="*/ 34 h 104"/>
                <a:gd name="T28" fmla="*/ 42 w 97"/>
                <a:gd name="T29" fmla="*/ 34 h 104"/>
                <a:gd name="T30" fmla="*/ 42 w 97"/>
                <a:gd name="T31" fmla="*/ 34 h 104"/>
                <a:gd name="T32" fmla="*/ 43 w 97"/>
                <a:gd name="T33" fmla="*/ 35 h 104"/>
                <a:gd name="T34" fmla="*/ 62 w 97"/>
                <a:gd name="T35" fmla="*/ 24 h 104"/>
                <a:gd name="T36" fmla="*/ 61 w 97"/>
                <a:gd name="T37" fmla="*/ 18 h 104"/>
                <a:gd name="T38" fmla="*/ 79 w 97"/>
                <a:gd name="T39" fmla="*/ 0 h 104"/>
                <a:gd name="T40" fmla="*/ 97 w 97"/>
                <a:gd name="T41" fmla="*/ 18 h 104"/>
                <a:gd name="T42" fmla="*/ 79 w 97"/>
                <a:gd name="T43" fmla="*/ 36 h 104"/>
                <a:gd name="T44" fmla="*/ 66 w 97"/>
                <a:gd name="T45" fmla="*/ 31 h 104"/>
                <a:gd name="T46" fmla="*/ 66 w 97"/>
                <a:gd name="T47" fmla="*/ 30 h 104"/>
                <a:gd name="T48" fmla="*/ 47 w 97"/>
                <a:gd name="T49" fmla="*/ 42 h 104"/>
                <a:gd name="T50" fmla="*/ 49 w 97"/>
                <a:gd name="T51" fmla="*/ 52 h 104"/>
                <a:gd name="T52" fmla="*/ 47 w 97"/>
                <a:gd name="T53" fmla="*/ 61 h 104"/>
                <a:gd name="T54" fmla="*/ 66 w 97"/>
                <a:gd name="T55" fmla="*/ 73 h 104"/>
                <a:gd name="T56" fmla="*/ 66 w 97"/>
                <a:gd name="T57" fmla="*/ 73 h 104"/>
                <a:gd name="T58" fmla="*/ 66 w 97"/>
                <a:gd name="T59" fmla="*/ 73 h 104"/>
                <a:gd name="T60" fmla="*/ 66 w 97"/>
                <a:gd name="T61" fmla="*/ 73 h 104"/>
                <a:gd name="T62" fmla="*/ 79 w 97"/>
                <a:gd name="T63" fmla="*/ 68 h 104"/>
                <a:gd name="T64" fmla="*/ 86 w 97"/>
                <a:gd name="T65" fmla="*/ 78 h 104"/>
                <a:gd name="T66" fmla="*/ 86 w 97"/>
                <a:gd name="T67" fmla="*/ 78 h 104"/>
                <a:gd name="T68" fmla="*/ 79 w 97"/>
                <a:gd name="T69" fmla="*/ 76 h 104"/>
                <a:gd name="T70" fmla="*/ 72 w 97"/>
                <a:gd name="T71" fmla="*/ 78 h 104"/>
                <a:gd name="T72" fmla="*/ 72 w 97"/>
                <a:gd name="T73" fmla="*/ 79 h 104"/>
                <a:gd name="T74" fmla="*/ 69 w 97"/>
                <a:gd name="T75" fmla="*/ 86 h 104"/>
                <a:gd name="T76" fmla="*/ 79 w 97"/>
                <a:gd name="T77" fmla="*/ 96 h 104"/>
                <a:gd name="T78" fmla="*/ 89 w 97"/>
                <a:gd name="T79" fmla="*/ 86 h 104"/>
                <a:gd name="T80" fmla="*/ 86 w 97"/>
                <a:gd name="T81" fmla="*/ 79 h 104"/>
                <a:gd name="T82" fmla="*/ 86 w 97"/>
                <a:gd name="T83" fmla="*/ 78 h 104"/>
                <a:gd name="T84" fmla="*/ 36 w 97"/>
                <a:gd name="T85" fmla="*/ 40 h 104"/>
                <a:gd name="T86" fmla="*/ 36 w 97"/>
                <a:gd name="T87" fmla="*/ 40 h 104"/>
                <a:gd name="T88" fmla="*/ 24 w 97"/>
                <a:gd name="T89" fmla="*/ 35 h 104"/>
                <a:gd name="T90" fmla="*/ 8 w 97"/>
                <a:gd name="T91" fmla="*/ 52 h 104"/>
                <a:gd name="T92" fmla="*/ 24 w 97"/>
                <a:gd name="T93" fmla="*/ 68 h 104"/>
                <a:gd name="T94" fmla="*/ 36 w 97"/>
                <a:gd name="T95" fmla="*/ 64 h 104"/>
                <a:gd name="T96" fmla="*/ 36 w 97"/>
                <a:gd name="T97" fmla="*/ 63 h 104"/>
                <a:gd name="T98" fmla="*/ 41 w 97"/>
                <a:gd name="T99" fmla="*/ 52 h 104"/>
                <a:gd name="T100" fmla="*/ 36 w 97"/>
                <a:gd name="T101" fmla="*/ 40 h 104"/>
                <a:gd name="T102" fmla="*/ 36 w 97"/>
                <a:gd name="T103" fmla="*/ 40 h 104"/>
                <a:gd name="T104" fmla="*/ 79 w 97"/>
                <a:gd name="T105" fmla="*/ 8 h 104"/>
                <a:gd name="T106" fmla="*/ 79 w 97"/>
                <a:gd name="T107" fmla="*/ 8 h 104"/>
                <a:gd name="T108" fmla="*/ 69 w 97"/>
                <a:gd name="T109" fmla="*/ 18 h 104"/>
                <a:gd name="T110" fmla="*/ 71 w 97"/>
                <a:gd name="T111" fmla="*/ 23 h 104"/>
                <a:gd name="T112" fmla="*/ 71 w 97"/>
                <a:gd name="T113" fmla="*/ 23 h 104"/>
                <a:gd name="T114" fmla="*/ 72 w 97"/>
                <a:gd name="T115" fmla="*/ 25 h 104"/>
                <a:gd name="T116" fmla="*/ 72 w 97"/>
                <a:gd name="T117" fmla="*/ 25 h 104"/>
                <a:gd name="T118" fmla="*/ 79 w 97"/>
                <a:gd name="T119" fmla="*/ 28 h 104"/>
                <a:gd name="T120" fmla="*/ 89 w 97"/>
                <a:gd name="T121" fmla="*/ 18 h 104"/>
                <a:gd name="T122" fmla="*/ 79 w 97"/>
                <a:gd name="T123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104">
                  <a:moveTo>
                    <a:pt x="79" y="68"/>
                  </a:moveTo>
                  <a:cubicBezTo>
                    <a:pt x="84" y="68"/>
                    <a:pt x="89" y="70"/>
                    <a:pt x="92" y="7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5" y="76"/>
                    <a:pt x="97" y="81"/>
                    <a:pt x="97" y="86"/>
                  </a:cubicBezTo>
                  <a:cubicBezTo>
                    <a:pt x="97" y="96"/>
                    <a:pt x="89" y="104"/>
                    <a:pt x="79" y="104"/>
                  </a:cubicBezTo>
                  <a:cubicBezTo>
                    <a:pt x="69" y="104"/>
                    <a:pt x="61" y="96"/>
                    <a:pt x="61" y="86"/>
                  </a:cubicBezTo>
                  <a:cubicBezTo>
                    <a:pt x="61" y="84"/>
                    <a:pt x="61" y="82"/>
                    <a:pt x="62" y="80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7" y="74"/>
                    <a:pt x="31" y="76"/>
                    <a:pt x="24" y="76"/>
                  </a:cubicBezTo>
                  <a:cubicBezTo>
                    <a:pt x="11" y="76"/>
                    <a:pt x="0" y="65"/>
                    <a:pt x="0" y="52"/>
                  </a:cubicBezTo>
                  <a:cubicBezTo>
                    <a:pt x="0" y="38"/>
                    <a:pt x="11" y="27"/>
                    <a:pt x="24" y="27"/>
                  </a:cubicBezTo>
                  <a:cubicBezTo>
                    <a:pt x="31" y="27"/>
                    <a:pt x="37" y="3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3" y="3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2"/>
                    <a:pt x="61" y="20"/>
                    <a:pt x="61" y="18"/>
                  </a:cubicBezTo>
                  <a:cubicBezTo>
                    <a:pt x="61" y="8"/>
                    <a:pt x="69" y="0"/>
                    <a:pt x="79" y="0"/>
                  </a:cubicBezTo>
                  <a:cubicBezTo>
                    <a:pt x="89" y="0"/>
                    <a:pt x="97" y="8"/>
                    <a:pt x="97" y="18"/>
                  </a:cubicBezTo>
                  <a:cubicBezTo>
                    <a:pt x="97" y="28"/>
                    <a:pt x="89" y="36"/>
                    <a:pt x="79" y="36"/>
                  </a:cubicBezTo>
                  <a:cubicBezTo>
                    <a:pt x="74" y="36"/>
                    <a:pt x="70" y="34"/>
                    <a:pt x="66" y="3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5"/>
                    <a:pt x="49" y="48"/>
                    <a:pt x="49" y="52"/>
                  </a:cubicBezTo>
                  <a:cubicBezTo>
                    <a:pt x="49" y="55"/>
                    <a:pt x="48" y="58"/>
                    <a:pt x="47" y="61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8"/>
                    <a:pt x="79" y="68"/>
                  </a:cubicBezTo>
                  <a:close/>
                  <a:moveTo>
                    <a:pt x="86" y="78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5" y="77"/>
                    <a:pt x="82" y="76"/>
                    <a:pt x="79" y="76"/>
                  </a:cubicBezTo>
                  <a:cubicBezTo>
                    <a:pt x="76" y="76"/>
                    <a:pt x="74" y="77"/>
                    <a:pt x="72" y="78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0" y="80"/>
                    <a:pt x="69" y="83"/>
                    <a:pt x="69" y="86"/>
                  </a:cubicBezTo>
                  <a:cubicBezTo>
                    <a:pt x="69" y="91"/>
                    <a:pt x="74" y="96"/>
                    <a:pt x="79" y="96"/>
                  </a:cubicBezTo>
                  <a:cubicBezTo>
                    <a:pt x="85" y="96"/>
                    <a:pt x="89" y="91"/>
                    <a:pt x="89" y="86"/>
                  </a:cubicBezTo>
                  <a:cubicBezTo>
                    <a:pt x="89" y="83"/>
                    <a:pt x="88" y="80"/>
                    <a:pt x="86" y="79"/>
                  </a:cubicBezTo>
                  <a:cubicBezTo>
                    <a:pt x="86" y="78"/>
                    <a:pt x="86" y="78"/>
                    <a:pt x="86" y="78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3" y="37"/>
                    <a:pt x="29" y="35"/>
                    <a:pt x="24" y="35"/>
                  </a:cubicBezTo>
                  <a:cubicBezTo>
                    <a:pt x="15" y="35"/>
                    <a:pt x="8" y="42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29" y="68"/>
                    <a:pt x="33" y="67"/>
                    <a:pt x="36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1"/>
                    <a:pt x="41" y="56"/>
                    <a:pt x="41" y="52"/>
                  </a:cubicBezTo>
                  <a:cubicBezTo>
                    <a:pt x="41" y="47"/>
                    <a:pt x="39" y="43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79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74" y="8"/>
                    <a:pt x="69" y="12"/>
                    <a:pt x="69" y="18"/>
                  </a:cubicBezTo>
                  <a:cubicBezTo>
                    <a:pt x="69" y="20"/>
                    <a:pt x="70" y="21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4"/>
                    <a:pt x="71" y="24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4" y="27"/>
                    <a:pt x="76" y="28"/>
                    <a:pt x="79" y="28"/>
                  </a:cubicBezTo>
                  <a:cubicBezTo>
                    <a:pt x="85" y="28"/>
                    <a:pt x="89" y="23"/>
                    <a:pt x="89" y="18"/>
                  </a:cubicBezTo>
                  <a:cubicBezTo>
                    <a:pt x="89" y="12"/>
                    <a:pt x="85" y="8"/>
                    <a:pt x="79" y="8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08020" y="1851660"/>
            <a:ext cx="1229360" cy="1422400"/>
            <a:chOff x="5052" y="2916"/>
            <a:chExt cx="1936" cy="2240"/>
          </a:xfrm>
        </p:grpSpPr>
        <p:sp>
          <p:nvSpPr>
            <p:cNvPr id="5" name="Freeform 9"/>
            <p:cNvSpPr/>
            <p:nvPr/>
          </p:nvSpPr>
          <p:spPr bwMode="auto">
            <a:xfrm>
              <a:off x="5052" y="2916"/>
              <a:ext cx="1937" cy="2240"/>
            </a:xfrm>
            <a:custGeom>
              <a:avLst/>
              <a:gdLst>
                <a:gd name="T0" fmla="*/ 0 w 664"/>
                <a:gd name="T1" fmla="*/ 192 h 768"/>
                <a:gd name="T2" fmla="*/ 331 w 664"/>
                <a:gd name="T3" fmla="*/ 0 h 768"/>
                <a:gd name="T4" fmla="*/ 664 w 664"/>
                <a:gd name="T5" fmla="*/ 192 h 768"/>
                <a:gd name="T6" fmla="*/ 664 w 664"/>
                <a:gd name="T7" fmla="*/ 576 h 768"/>
                <a:gd name="T8" fmla="*/ 331 w 664"/>
                <a:gd name="T9" fmla="*/ 768 h 768"/>
                <a:gd name="T10" fmla="*/ 0 w 664"/>
                <a:gd name="T11" fmla="*/ 576 h 768"/>
                <a:gd name="T12" fmla="*/ 0 w 664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768">
                  <a:moveTo>
                    <a:pt x="0" y="192"/>
                  </a:moveTo>
                  <a:lnTo>
                    <a:pt x="331" y="0"/>
                  </a:lnTo>
                  <a:lnTo>
                    <a:pt x="664" y="192"/>
                  </a:lnTo>
                  <a:lnTo>
                    <a:pt x="664" y="576"/>
                  </a:lnTo>
                  <a:lnTo>
                    <a:pt x="331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8CCD5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5767" y="3780"/>
              <a:ext cx="509" cy="507"/>
            </a:xfrm>
            <a:custGeom>
              <a:avLst/>
              <a:gdLst>
                <a:gd name="T0" fmla="*/ 85 w 103"/>
                <a:gd name="T1" fmla="*/ 1 h 103"/>
                <a:gd name="T2" fmla="*/ 89 w 103"/>
                <a:gd name="T3" fmla="*/ 2 h 103"/>
                <a:gd name="T4" fmla="*/ 89 w 103"/>
                <a:gd name="T5" fmla="*/ 2 h 103"/>
                <a:gd name="T6" fmla="*/ 101 w 103"/>
                <a:gd name="T7" fmla="*/ 14 h 103"/>
                <a:gd name="T8" fmla="*/ 101 w 103"/>
                <a:gd name="T9" fmla="*/ 14 h 103"/>
                <a:gd name="T10" fmla="*/ 102 w 103"/>
                <a:gd name="T11" fmla="*/ 18 h 103"/>
                <a:gd name="T12" fmla="*/ 87 w 103"/>
                <a:gd name="T13" fmla="*/ 32 h 103"/>
                <a:gd name="T14" fmla="*/ 76 w 103"/>
                <a:gd name="T15" fmla="*/ 33 h 103"/>
                <a:gd name="T16" fmla="*/ 73 w 103"/>
                <a:gd name="T17" fmla="*/ 75 h 103"/>
                <a:gd name="T18" fmla="*/ 51 w 103"/>
                <a:gd name="T19" fmla="*/ 84 h 103"/>
                <a:gd name="T20" fmla="*/ 19 w 103"/>
                <a:gd name="T21" fmla="*/ 53 h 103"/>
                <a:gd name="T22" fmla="*/ 51 w 103"/>
                <a:gd name="T23" fmla="*/ 21 h 103"/>
                <a:gd name="T24" fmla="*/ 74 w 103"/>
                <a:gd name="T25" fmla="*/ 24 h 103"/>
                <a:gd name="T26" fmla="*/ 72 w 103"/>
                <a:gd name="T27" fmla="*/ 14 h 103"/>
                <a:gd name="T28" fmla="*/ 91 w 103"/>
                <a:gd name="T29" fmla="*/ 40 h 103"/>
                <a:gd name="T30" fmla="*/ 99 w 103"/>
                <a:gd name="T31" fmla="*/ 38 h 103"/>
                <a:gd name="T32" fmla="*/ 101 w 103"/>
                <a:gd name="T33" fmla="*/ 53 h 103"/>
                <a:gd name="T34" fmla="*/ 51 w 103"/>
                <a:gd name="T35" fmla="*/ 103 h 103"/>
                <a:gd name="T36" fmla="*/ 0 w 103"/>
                <a:gd name="T37" fmla="*/ 53 h 103"/>
                <a:gd name="T38" fmla="*/ 51 w 103"/>
                <a:gd name="T39" fmla="*/ 2 h 103"/>
                <a:gd name="T40" fmla="*/ 65 w 103"/>
                <a:gd name="T41" fmla="*/ 4 h 103"/>
                <a:gd name="T42" fmla="*/ 63 w 103"/>
                <a:gd name="T43" fmla="*/ 12 h 103"/>
                <a:gd name="T44" fmla="*/ 51 w 103"/>
                <a:gd name="T45" fmla="*/ 10 h 103"/>
                <a:gd name="T46" fmla="*/ 8 w 103"/>
                <a:gd name="T47" fmla="*/ 53 h 103"/>
                <a:gd name="T48" fmla="*/ 51 w 103"/>
                <a:gd name="T49" fmla="*/ 95 h 103"/>
                <a:gd name="T50" fmla="*/ 93 w 103"/>
                <a:gd name="T51" fmla="*/ 53 h 103"/>
                <a:gd name="T52" fmla="*/ 91 w 103"/>
                <a:gd name="T53" fmla="*/ 40 h 103"/>
                <a:gd name="T54" fmla="*/ 51 w 103"/>
                <a:gd name="T55" fmla="*/ 38 h 103"/>
                <a:gd name="T56" fmla="*/ 66 w 103"/>
                <a:gd name="T57" fmla="*/ 31 h 103"/>
                <a:gd name="T58" fmla="*/ 32 w 103"/>
                <a:gd name="T59" fmla="*/ 34 h 103"/>
                <a:gd name="T60" fmla="*/ 32 w 103"/>
                <a:gd name="T61" fmla="*/ 34 h 103"/>
                <a:gd name="T62" fmla="*/ 32 w 103"/>
                <a:gd name="T63" fmla="*/ 71 h 103"/>
                <a:gd name="T64" fmla="*/ 69 w 103"/>
                <a:gd name="T65" fmla="*/ 71 h 103"/>
                <a:gd name="T66" fmla="*/ 77 w 103"/>
                <a:gd name="T67" fmla="*/ 53 h 103"/>
                <a:gd name="T68" fmla="*/ 63 w 103"/>
                <a:gd name="T69" fmla="*/ 45 h 103"/>
                <a:gd name="T70" fmla="*/ 61 w 103"/>
                <a:gd name="T71" fmla="*/ 63 h 103"/>
                <a:gd name="T72" fmla="*/ 51 w 103"/>
                <a:gd name="T73" fmla="*/ 67 h 103"/>
                <a:gd name="T74" fmla="*/ 40 w 103"/>
                <a:gd name="T75" fmla="*/ 63 h 103"/>
                <a:gd name="T76" fmla="*/ 40 w 103"/>
                <a:gd name="T77" fmla="*/ 42 h 103"/>
                <a:gd name="T78" fmla="*/ 51 w 103"/>
                <a:gd name="T79" fmla="*/ 38 h 103"/>
                <a:gd name="T80" fmla="*/ 54 w 103"/>
                <a:gd name="T81" fmla="*/ 43 h 103"/>
                <a:gd name="T82" fmla="*/ 44 w 103"/>
                <a:gd name="T83" fmla="*/ 46 h 103"/>
                <a:gd name="T84" fmla="*/ 41 w 103"/>
                <a:gd name="T85" fmla="*/ 53 h 103"/>
                <a:gd name="T86" fmla="*/ 51 w 103"/>
                <a:gd name="T87" fmla="*/ 62 h 103"/>
                <a:gd name="T88" fmla="*/ 57 w 103"/>
                <a:gd name="T89" fmla="*/ 59 h 103"/>
                <a:gd name="T90" fmla="*/ 60 w 103"/>
                <a:gd name="T91" fmla="*/ 49 h 103"/>
                <a:gd name="T92" fmla="*/ 48 w 103"/>
                <a:gd name="T93" fmla="*/ 55 h 103"/>
                <a:gd name="T94" fmla="*/ 54 w 103"/>
                <a:gd name="T95" fmla="*/ 43 h 103"/>
                <a:gd name="T96" fmla="*/ 86 w 103"/>
                <a:gd name="T97" fmla="*/ 7 h 103"/>
                <a:gd name="T98" fmla="*/ 78 w 103"/>
                <a:gd name="T99" fmla="*/ 22 h 103"/>
                <a:gd name="T100" fmla="*/ 86 w 103"/>
                <a:gd name="T101" fmla="*/ 7 h 103"/>
                <a:gd name="T102" fmla="*/ 91 w 103"/>
                <a:gd name="T103" fmla="*/ 16 h 103"/>
                <a:gd name="T104" fmla="*/ 87 w 103"/>
                <a:gd name="T105" fmla="*/ 27 h 103"/>
                <a:gd name="T106" fmla="*/ 91 w 103"/>
                <a:gd name="T107" fmla="*/ 1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03">
                  <a:moveTo>
                    <a:pt x="72" y="14"/>
                  </a:moveTo>
                  <a:cubicBezTo>
                    <a:pt x="85" y="1"/>
                    <a:pt x="85" y="1"/>
                    <a:pt x="85" y="1"/>
                  </a:cubicBezTo>
                  <a:cubicBezTo>
                    <a:pt x="86" y="0"/>
                    <a:pt x="88" y="0"/>
                    <a:pt x="89" y="1"/>
                  </a:cubicBezTo>
                  <a:cubicBezTo>
                    <a:pt x="89" y="1"/>
                    <a:pt x="89" y="2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2" y="14"/>
                    <a:pt x="102" y="14"/>
                  </a:cubicBezTo>
                  <a:cubicBezTo>
                    <a:pt x="103" y="15"/>
                    <a:pt x="103" y="17"/>
                    <a:pt x="102" y="18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1"/>
                    <a:pt x="88" y="32"/>
                    <a:pt x="87" y="32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39"/>
                    <a:pt x="82" y="45"/>
                    <a:pt x="82" y="53"/>
                  </a:cubicBezTo>
                  <a:cubicBezTo>
                    <a:pt x="82" y="61"/>
                    <a:pt x="79" y="69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7" y="80"/>
                    <a:pt x="59" y="84"/>
                    <a:pt x="51" y="84"/>
                  </a:cubicBezTo>
                  <a:cubicBezTo>
                    <a:pt x="42" y="84"/>
                    <a:pt x="34" y="80"/>
                    <a:pt x="28" y="75"/>
                  </a:cubicBezTo>
                  <a:cubicBezTo>
                    <a:pt x="23" y="69"/>
                    <a:pt x="19" y="61"/>
                    <a:pt x="19" y="53"/>
                  </a:cubicBezTo>
                  <a:cubicBezTo>
                    <a:pt x="19" y="44"/>
                    <a:pt x="23" y="36"/>
                    <a:pt x="28" y="30"/>
                  </a:cubicBezTo>
                  <a:cubicBezTo>
                    <a:pt x="34" y="25"/>
                    <a:pt x="42" y="21"/>
                    <a:pt x="51" y="21"/>
                  </a:cubicBezTo>
                  <a:cubicBezTo>
                    <a:pt x="58" y="21"/>
                    <a:pt x="65" y="24"/>
                    <a:pt x="70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2" y="15"/>
                    <a:pt x="72" y="14"/>
                  </a:cubicBez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38"/>
                    <a:pt x="92" y="36"/>
                    <a:pt x="94" y="35"/>
                  </a:cubicBezTo>
                  <a:cubicBezTo>
                    <a:pt x="96" y="35"/>
                    <a:pt x="98" y="36"/>
                    <a:pt x="99" y="38"/>
                  </a:cubicBezTo>
                  <a:cubicBezTo>
                    <a:pt x="100" y="40"/>
                    <a:pt x="100" y="43"/>
                    <a:pt x="101" y="45"/>
                  </a:cubicBezTo>
                  <a:cubicBezTo>
                    <a:pt x="101" y="47"/>
                    <a:pt x="101" y="50"/>
                    <a:pt x="101" y="53"/>
                  </a:cubicBezTo>
                  <a:cubicBezTo>
                    <a:pt x="101" y="66"/>
                    <a:pt x="96" y="79"/>
                    <a:pt x="86" y="88"/>
                  </a:cubicBezTo>
                  <a:cubicBezTo>
                    <a:pt x="77" y="97"/>
                    <a:pt x="65" y="103"/>
                    <a:pt x="51" y="103"/>
                  </a:cubicBezTo>
                  <a:cubicBezTo>
                    <a:pt x="37" y="103"/>
                    <a:pt x="24" y="97"/>
                    <a:pt x="15" y="88"/>
                  </a:cubicBezTo>
                  <a:cubicBezTo>
                    <a:pt x="6" y="79"/>
                    <a:pt x="0" y="66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3" y="2"/>
                    <a:pt x="56" y="2"/>
                    <a:pt x="58" y="3"/>
                  </a:cubicBezTo>
                  <a:cubicBezTo>
                    <a:pt x="61" y="3"/>
                    <a:pt x="63" y="3"/>
                    <a:pt x="65" y="4"/>
                  </a:cubicBezTo>
                  <a:cubicBezTo>
                    <a:pt x="67" y="5"/>
                    <a:pt x="69" y="7"/>
                    <a:pt x="68" y="9"/>
                  </a:cubicBezTo>
                  <a:cubicBezTo>
                    <a:pt x="67" y="11"/>
                    <a:pt x="65" y="12"/>
                    <a:pt x="63" y="12"/>
                  </a:cubicBezTo>
                  <a:cubicBezTo>
                    <a:pt x="61" y="11"/>
                    <a:pt x="59" y="11"/>
                    <a:pt x="57" y="10"/>
                  </a:cubicBezTo>
                  <a:cubicBezTo>
                    <a:pt x="55" y="10"/>
                    <a:pt x="53" y="10"/>
                    <a:pt x="51" y="10"/>
                  </a:cubicBezTo>
                  <a:cubicBezTo>
                    <a:pt x="39" y="10"/>
                    <a:pt x="28" y="15"/>
                    <a:pt x="21" y="23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4"/>
                    <a:pt x="13" y="75"/>
                    <a:pt x="21" y="83"/>
                  </a:cubicBezTo>
                  <a:cubicBezTo>
                    <a:pt x="28" y="90"/>
                    <a:pt x="39" y="95"/>
                    <a:pt x="51" y="95"/>
                  </a:cubicBezTo>
                  <a:cubicBezTo>
                    <a:pt x="62" y="95"/>
                    <a:pt x="73" y="90"/>
                    <a:pt x="81" y="83"/>
                  </a:cubicBezTo>
                  <a:cubicBezTo>
                    <a:pt x="88" y="75"/>
                    <a:pt x="93" y="64"/>
                    <a:pt x="93" y="53"/>
                  </a:cubicBezTo>
                  <a:cubicBezTo>
                    <a:pt x="93" y="50"/>
                    <a:pt x="93" y="48"/>
                    <a:pt x="93" y="46"/>
                  </a:cubicBezTo>
                  <a:cubicBezTo>
                    <a:pt x="92" y="44"/>
                    <a:pt x="92" y="42"/>
                    <a:pt x="91" y="40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3" y="38"/>
                    <a:pt x="56" y="39"/>
                    <a:pt x="58" y="4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2" y="28"/>
                    <a:pt x="57" y="26"/>
                    <a:pt x="51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5"/>
                    <a:pt x="24" y="53"/>
                  </a:cubicBezTo>
                  <a:cubicBezTo>
                    <a:pt x="24" y="60"/>
                    <a:pt x="27" y="66"/>
                    <a:pt x="32" y="71"/>
                  </a:cubicBezTo>
                  <a:cubicBezTo>
                    <a:pt x="37" y="76"/>
                    <a:pt x="43" y="79"/>
                    <a:pt x="51" y="79"/>
                  </a:cubicBezTo>
                  <a:cubicBezTo>
                    <a:pt x="58" y="79"/>
                    <a:pt x="65" y="76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4" y="66"/>
                    <a:pt x="77" y="60"/>
                    <a:pt x="77" y="53"/>
                  </a:cubicBezTo>
                  <a:cubicBezTo>
                    <a:pt x="77" y="47"/>
                    <a:pt x="75" y="41"/>
                    <a:pt x="72" y="3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4" y="48"/>
                    <a:pt x="65" y="50"/>
                    <a:pt x="65" y="53"/>
                  </a:cubicBezTo>
                  <a:cubicBezTo>
                    <a:pt x="65" y="56"/>
                    <a:pt x="63" y="60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8" y="65"/>
                    <a:pt x="55" y="67"/>
                    <a:pt x="51" y="67"/>
                  </a:cubicBezTo>
                  <a:cubicBezTo>
                    <a:pt x="47" y="67"/>
                    <a:pt x="43" y="65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8" y="60"/>
                    <a:pt x="36" y="57"/>
                    <a:pt x="36" y="53"/>
                  </a:cubicBezTo>
                  <a:cubicBezTo>
                    <a:pt x="36" y="49"/>
                    <a:pt x="38" y="45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3" y="40"/>
                    <a:pt x="47" y="38"/>
                    <a:pt x="51" y="38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48" y="43"/>
                    <a:pt x="46" y="44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7"/>
                    <a:pt x="41" y="50"/>
                    <a:pt x="41" y="53"/>
                  </a:cubicBezTo>
                  <a:cubicBezTo>
                    <a:pt x="41" y="55"/>
                    <a:pt x="42" y="58"/>
                    <a:pt x="44" y="59"/>
                  </a:cubicBezTo>
                  <a:cubicBezTo>
                    <a:pt x="46" y="61"/>
                    <a:pt x="48" y="62"/>
                    <a:pt x="51" y="62"/>
                  </a:cubicBezTo>
                  <a:cubicBezTo>
                    <a:pt x="53" y="62"/>
                    <a:pt x="56" y="61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9" y="58"/>
                    <a:pt x="60" y="55"/>
                    <a:pt x="60" y="53"/>
                  </a:cubicBezTo>
                  <a:cubicBezTo>
                    <a:pt x="60" y="51"/>
                    <a:pt x="60" y="50"/>
                    <a:pt x="60" y="49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7"/>
                    <a:pt x="49" y="57"/>
                    <a:pt x="48" y="55"/>
                  </a:cubicBezTo>
                  <a:cubicBezTo>
                    <a:pt x="46" y="54"/>
                    <a:pt x="46" y="51"/>
                    <a:pt x="48" y="50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86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7"/>
                    <a:pt x="86" y="7"/>
                    <a:pt x="86" y="7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1" y="16"/>
                    <a:pt x="91" y="16"/>
                    <a:pt x="91" y="16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24760" y="3023870"/>
            <a:ext cx="1233170" cy="1423670"/>
            <a:chOff x="3976" y="4762"/>
            <a:chExt cx="1942" cy="2242"/>
          </a:xfrm>
        </p:grpSpPr>
        <p:sp>
          <p:nvSpPr>
            <p:cNvPr id="8" name="Freeform 12"/>
            <p:cNvSpPr/>
            <p:nvPr/>
          </p:nvSpPr>
          <p:spPr bwMode="auto">
            <a:xfrm>
              <a:off x="3976" y="4762"/>
              <a:ext cx="1943" cy="2243"/>
            </a:xfrm>
            <a:custGeom>
              <a:avLst/>
              <a:gdLst>
                <a:gd name="T0" fmla="*/ 0 w 666"/>
                <a:gd name="T1" fmla="*/ 192 h 769"/>
                <a:gd name="T2" fmla="*/ 333 w 666"/>
                <a:gd name="T3" fmla="*/ 0 h 769"/>
                <a:gd name="T4" fmla="*/ 666 w 666"/>
                <a:gd name="T5" fmla="*/ 192 h 769"/>
                <a:gd name="T6" fmla="*/ 666 w 666"/>
                <a:gd name="T7" fmla="*/ 577 h 769"/>
                <a:gd name="T8" fmla="*/ 333 w 666"/>
                <a:gd name="T9" fmla="*/ 769 h 769"/>
                <a:gd name="T10" fmla="*/ 0 w 666"/>
                <a:gd name="T11" fmla="*/ 577 h 769"/>
                <a:gd name="T12" fmla="*/ 0 w 666"/>
                <a:gd name="T13" fmla="*/ 19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8CCD5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4689" y="5618"/>
              <a:ext cx="514" cy="538"/>
            </a:xfrm>
            <a:custGeom>
              <a:avLst/>
              <a:gdLst>
                <a:gd name="T0" fmla="*/ 89 w 104"/>
                <a:gd name="T1" fmla="*/ 15 h 109"/>
                <a:gd name="T2" fmla="*/ 92 w 104"/>
                <a:gd name="T3" fmla="*/ 86 h 109"/>
                <a:gd name="T4" fmla="*/ 96 w 104"/>
                <a:gd name="T5" fmla="*/ 54 h 109"/>
                <a:gd name="T6" fmla="*/ 78 w 104"/>
                <a:gd name="T7" fmla="*/ 73 h 109"/>
                <a:gd name="T8" fmla="*/ 76 w 104"/>
                <a:gd name="T9" fmla="*/ 54 h 109"/>
                <a:gd name="T10" fmla="*/ 31 w 104"/>
                <a:gd name="T11" fmla="*/ 72 h 109"/>
                <a:gd name="T12" fmla="*/ 23 w 104"/>
                <a:gd name="T13" fmla="*/ 54 h 109"/>
                <a:gd name="T14" fmla="*/ 18 w 104"/>
                <a:gd name="T15" fmla="*/ 80 h 109"/>
                <a:gd name="T16" fmla="*/ 0 w 104"/>
                <a:gd name="T17" fmla="*/ 52 h 109"/>
                <a:gd name="T18" fmla="*/ 52 w 104"/>
                <a:gd name="T19" fmla="*/ 0 h 109"/>
                <a:gd name="T20" fmla="*/ 68 w 104"/>
                <a:gd name="T21" fmla="*/ 94 h 109"/>
                <a:gd name="T22" fmla="*/ 64 w 104"/>
                <a:gd name="T23" fmla="*/ 109 h 109"/>
                <a:gd name="T24" fmla="*/ 40 w 104"/>
                <a:gd name="T25" fmla="*/ 109 h 109"/>
                <a:gd name="T26" fmla="*/ 36 w 104"/>
                <a:gd name="T27" fmla="*/ 105 h 109"/>
                <a:gd name="T28" fmla="*/ 24 w 104"/>
                <a:gd name="T29" fmla="*/ 94 h 109"/>
                <a:gd name="T30" fmla="*/ 21 w 104"/>
                <a:gd name="T31" fmla="*/ 87 h 109"/>
                <a:gd name="T32" fmla="*/ 55 w 104"/>
                <a:gd name="T33" fmla="*/ 59 h 109"/>
                <a:gd name="T34" fmla="*/ 83 w 104"/>
                <a:gd name="T35" fmla="*/ 87 h 109"/>
                <a:gd name="T36" fmla="*/ 80 w 104"/>
                <a:gd name="T37" fmla="*/ 94 h 109"/>
                <a:gd name="T38" fmla="*/ 68 w 104"/>
                <a:gd name="T39" fmla="*/ 94 h 109"/>
                <a:gd name="T40" fmla="*/ 60 w 104"/>
                <a:gd name="T41" fmla="*/ 101 h 109"/>
                <a:gd name="T42" fmla="*/ 60 w 104"/>
                <a:gd name="T43" fmla="*/ 90 h 109"/>
                <a:gd name="T44" fmla="*/ 70 w 104"/>
                <a:gd name="T45" fmla="*/ 86 h 109"/>
                <a:gd name="T46" fmla="*/ 34 w 104"/>
                <a:gd name="T47" fmla="*/ 86 h 109"/>
                <a:gd name="T48" fmla="*/ 40 w 104"/>
                <a:gd name="T49" fmla="*/ 86 h 109"/>
                <a:gd name="T50" fmla="*/ 44 w 104"/>
                <a:gd name="T51" fmla="*/ 101 h 109"/>
                <a:gd name="T52" fmla="*/ 83 w 104"/>
                <a:gd name="T53" fmla="*/ 21 h 109"/>
                <a:gd name="T54" fmla="*/ 82 w 104"/>
                <a:gd name="T55" fmla="*/ 20 h 109"/>
                <a:gd name="T56" fmla="*/ 81 w 104"/>
                <a:gd name="T57" fmla="*/ 49 h 109"/>
                <a:gd name="T58" fmla="*/ 83 w 104"/>
                <a:gd name="T59" fmla="*/ 21 h 109"/>
                <a:gd name="T60" fmla="*/ 78 w 104"/>
                <a:gd name="T61" fmla="*/ 16 h 109"/>
                <a:gd name="T62" fmla="*/ 73 w 104"/>
                <a:gd name="T63" fmla="*/ 17 h 109"/>
                <a:gd name="T64" fmla="*/ 78 w 104"/>
                <a:gd name="T65" fmla="*/ 16 h 109"/>
                <a:gd name="T66" fmla="*/ 59 w 104"/>
                <a:gd name="T67" fmla="*/ 8 h 109"/>
                <a:gd name="T68" fmla="*/ 55 w 104"/>
                <a:gd name="T69" fmla="*/ 25 h 109"/>
                <a:gd name="T70" fmla="*/ 70 w 104"/>
                <a:gd name="T71" fmla="*/ 21 h 109"/>
                <a:gd name="T72" fmla="*/ 59 w 104"/>
                <a:gd name="T73" fmla="*/ 8 h 109"/>
                <a:gd name="T74" fmla="*/ 50 w 104"/>
                <a:gd name="T75" fmla="*/ 8 h 109"/>
                <a:gd name="T76" fmla="*/ 36 w 104"/>
                <a:gd name="T77" fmla="*/ 19 h 109"/>
                <a:gd name="T78" fmla="*/ 36 w 104"/>
                <a:gd name="T79" fmla="*/ 22 h 109"/>
                <a:gd name="T80" fmla="*/ 50 w 104"/>
                <a:gd name="T81" fmla="*/ 8 h 109"/>
                <a:gd name="T82" fmla="*/ 35 w 104"/>
                <a:gd name="T83" fmla="*/ 11 h 109"/>
                <a:gd name="T84" fmla="*/ 30 w 104"/>
                <a:gd name="T85" fmla="*/ 19 h 109"/>
                <a:gd name="T86" fmla="*/ 35 w 104"/>
                <a:gd name="T87" fmla="*/ 11 h 109"/>
                <a:gd name="T88" fmla="*/ 22 w 104"/>
                <a:gd name="T89" fmla="*/ 20 h 109"/>
                <a:gd name="T90" fmla="*/ 8 w 104"/>
                <a:gd name="T91" fmla="*/ 49 h 109"/>
                <a:gd name="T92" fmla="*/ 28 w 104"/>
                <a:gd name="T93" fmla="*/ 24 h 109"/>
                <a:gd name="T94" fmla="*/ 72 w 104"/>
                <a:gd name="T95" fmla="*/ 26 h 109"/>
                <a:gd name="T96" fmla="*/ 70 w 104"/>
                <a:gd name="T97" fmla="*/ 26 h 109"/>
                <a:gd name="T98" fmla="*/ 55 w 104"/>
                <a:gd name="T99" fmla="*/ 49 h 109"/>
                <a:gd name="T100" fmla="*/ 72 w 104"/>
                <a:gd name="T101" fmla="*/ 26 h 109"/>
                <a:gd name="T102" fmla="*/ 50 w 104"/>
                <a:gd name="T103" fmla="*/ 30 h 109"/>
                <a:gd name="T104" fmla="*/ 33 w 104"/>
                <a:gd name="T105" fmla="*/ 26 h 109"/>
                <a:gd name="T106" fmla="*/ 50 w 104"/>
                <a:gd name="T107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09">
                  <a:moveTo>
                    <a:pt x="52" y="0"/>
                  </a:moveTo>
                  <a:cubicBezTo>
                    <a:pt x="66" y="0"/>
                    <a:pt x="80" y="6"/>
                    <a:pt x="89" y="15"/>
                  </a:cubicBezTo>
                  <a:cubicBezTo>
                    <a:pt x="98" y="24"/>
                    <a:pt x="104" y="37"/>
                    <a:pt x="104" y="52"/>
                  </a:cubicBezTo>
                  <a:cubicBezTo>
                    <a:pt x="104" y="65"/>
                    <a:pt x="100" y="76"/>
                    <a:pt x="92" y="86"/>
                  </a:cubicBezTo>
                  <a:cubicBezTo>
                    <a:pt x="89" y="89"/>
                    <a:pt x="82" y="85"/>
                    <a:pt x="86" y="80"/>
                  </a:cubicBezTo>
                  <a:cubicBezTo>
                    <a:pt x="92" y="73"/>
                    <a:pt x="96" y="64"/>
                    <a:pt x="96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61"/>
                    <a:pt x="80" y="67"/>
                    <a:pt x="78" y="73"/>
                  </a:cubicBezTo>
                  <a:cubicBezTo>
                    <a:pt x="78" y="76"/>
                    <a:pt x="73" y="75"/>
                    <a:pt x="74" y="72"/>
                  </a:cubicBezTo>
                  <a:cubicBezTo>
                    <a:pt x="75" y="67"/>
                    <a:pt x="76" y="61"/>
                    <a:pt x="76" y="54"/>
                  </a:cubicBezTo>
                  <a:cubicBezTo>
                    <a:pt x="56" y="54"/>
                    <a:pt x="48" y="54"/>
                    <a:pt x="28" y="54"/>
                  </a:cubicBezTo>
                  <a:cubicBezTo>
                    <a:pt x="28" y="61"/>
                    <a:pt x="29" y="67"/>
                    <a:pt x="31" y="72"/>
                  </a:cubicBezTo>
                  <a:cubicBezTo>
                    <a:pt x="31" y="75"/>
                    <a:pt x="27" y="76"/>
                    <a:pt x="26" y="73"/>
                  </a:cubicBezTo>
                  <a:cubicBezTo>
                    <a:pt x="24" y="67"/>
                    <a:pt x="24" y="61"/>
                    <a:pt x="23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64"/>
                    <a:pt x="12" y="73"/>
                    <a:pt x="18" y="80"/>
                  </a:cubicBezTo>
                  <a:cubicBezTo>
                    <a:pt x="22" y="84"/>
                    <a:pt x="16" y="89"/>
                    <a:pt x="12" y="86"/>
                  </a:cubicBezTo>
                  <a:cubicBezTo>
                    <a:pt x="5" y="76"/>
                    <a:pt x="0" y="65"/>
                    <a:pt x="0" y="52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25" y="6"/>
                    <a:pt x="38" y="0"/>
                    <a:pt x="52" y="0"/>
                  </a:cubicBezTo>
                  <a:close/>
                  <a:moveTo>
                    <a:pt x="68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7"/>
                    <a:pt x="66" y="109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8" y="109"/>
                    <a:pt x="36" y="107"/>
                    <a:pt x="3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2" y="94"/>
                    <a:pt x="20" y="92"/>
                    <a:pt x="20" y="90"/>
                  </a:cubicBezTo>
                  <a:cubicBezTo>
                    <a:pt x="20" y="89"/>
                    <a:pt x="21" y="88"/>
                    <a:pt x="21" y="87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1" y="58"/>
                    <a:pt x="53" y="58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91"/>
                    <a:pt x="83" y="93"/>
                  </a:cubicBezTo>
                  <a:cubicBezTo>
                    <a:pt x="82" y="94"/>
                    <a:pt x="81" y="94"/>
                    <a:pt x="80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68" y="94"/>
                    <a:pt x="68" y="94"/>
                    <a:pt x="68" y="94"/>
                  </a:cubicBezTo>
                  <a:close/>
                  <a:moveTo>
                    <a:pt x="60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8"/>
                    <a:pt x="62" y="86"/>
                    <a:pt x="64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86"/>
                    <a:pt x="44" y="88"/>
                    <a:pt x="44" y="9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0" y="101"/>
                    <a:pt x="60" y="101"/>
                    <a:pt x="60" y="101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0" y="21"/>
                    <a:pt x="78" y="22"/>
                    <a:pt x="76" y="24"/>
                  </a:cubicBezTo>
                  <a:cubicBezTo>
                    <a:pt x="79" y="31"/>
                    <a:pt x="81" y="40"/>
                    <a:pt x="81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38"/>
                    <a:pt x="91" y="28"/>
                    <a:pt x="83" y="21"/>
                  </a:cubicBezTo>
                  <a:close/>
                  <a:moveTo>
                    <a:pt x="78" y="1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6" y="14"/>
                    <a:pt x="73" y="13"/>
                    <a:pt x="69" y="11"/>
                  </a:cubicBezTo>
                  <a:cubicBezTo>
                    <a:pt x="71" y="13"/>
                    <a:pt x="72" y="15"/>
                    <a:pt x="73" y="17"/>
                  </a:cubicBezTo>
                  <a:cubicBezTo>
                    <a:pt x="73" y="17"/>
                    <a:pt x="74" y="18"/>
                    <a:pt x="74" y="19"/>
                  </a:cubicBezTo>
                  <a:cubicBezTo>
                    <a:pt x="76" y="18"/>
                    <a:pt x="77" y="17"/>
                    <a:pt x="78" y="16"/>
                  </a:cubicBez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6" y="8"/>
                    <a:pt x="55" y="8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9" y="24"/>
                    <a:pt x="64" y="24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0"/>
                    <a:pt x="69" y="20"/>
                    <a:pt x="69" y="19"/>
                  </a:cubicBezTo>
                  <a:cubicBezTo>
                    <a:pt x="66" y="14"/>
                    <a:pt x="63" y="11"/>
                    <a:pt x="59" y="8"/>
                  </a:cubicBezTo>
                  <a:close/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48" y="8"/>
                    <a:pt x="46" y="8"/>
                    <a:pt x="45" y="8"/>
                  </a:cubicBezTo>
                  <a:cubicBezTo>
                    <a:pt x="41" y="11"/>
                    <a:pt x="38" y="14"/>
                    <a:pt x="36" y="19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5" y="21"/>
                    <a:pt x="36" y="22"/>
                    <a:pt x="36" y="22"/>
                  </a:cubicBezTo>
                  <a:cubicBezTo>
                    <a:pt x="40" y="24"/>
                    <a:pt x="45" y="24"/>
                    <a:pt x="50" y="25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2" y="13"/>
                    <a:pt x="29" y="14"/>
                    <a:pt x="26" y="16"/>
                  </a:cubicBezTo>
                  <a:cubicBezTo>
                    <a:pt x="27" y="17"/>
                    <a:pt x="29" y="18"/>
                    <a:pt x="30" y="19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2" y="15"/>
                    <a:pt x="34" y="13"/>
                    <a:pt x="35" y="1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0"/>
                    <a:pt x="21" y="21"/>
                  </a:cubicBezTo>
                  <a:cubicBezTo>
                    <a:pt x="13" y="28"/>
                    <a:pt x="9" y="38"/>
                    <a:pt x="8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0"/>
                    <a:pt x="25" y="31"/>
                    <a:pt x="28" y="24"/>
                  </a:cubicBezTo>
                  <a:cubicBezTo>
                    <a:pt x="26" y="22"/>
                    <a:pt x="24" y="21"/>
                    <a:pt x="22" y="20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1" y="26"/>
                    <a:pt x="70" y="26"/>
                    <a:pt x="70" y="26"/>
                  </a:cubicBezTo>
                  <a:cubicBezTo>
                    <a:pt x="65" y="28"/>
                    <a:pt x="60" y="29"/>
                    <a:pt x="55" y="30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1"/>
                    <a:pt x="74" y="32"/>
                    <a:pt x="72" y="26"/>
                  </a:cubicBezTo>
                  <a:close/>
                  <a:moveTo>
                    <a:pt x="50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44" y="29"/>
                    <a:pt x="39" y="28"/>
                    <a:pt x="35" y="26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32"/>
                    <a:pt x="28" y="41"/>
                    <a:pt x="28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0"/>
                    <a:pt x="50" y="30"/>
                    <a:pt x="50" y="30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90010" y="3023870"/>
            <a:ext cx="1233170" cy="1423670"/>
            <a:chOff x="6126" y="4762"/>
            <a:chExt cx="1942" cy="2242"/>
          </a:xfrm>
        </p:grpSpPr>
        <p:sp>
          <p:nvSpPr>
            <p:cNvPr id="9" name="Freeform 13"/>
            <p:cNvSpPr/>
            <p:nvPr/>
          </p:nvSpPr>
          <p:spPr bwMode="auto">
            <a:xfrm>
              <a:off x="6126" y="4762"/>
              <a:ext cx="1943" cy="2243"/>
            </a:xfrm>
            <a:custGeom>
              <a:avLst/>
              <a:gdLst>
                <a:gd name="T0" fmla="*/ 0 w 666"/>
                <a:gd name="T1" fmla="*/ 192 h 769"/>
                <a:gd name="T2" fmla="*/ 333 w 666"/>
                <a:gd name="T3" fmla="*/ 0 h 769"/>
                <a:gd name="T4" fmla="*/ 666 w 666"/>
                <a:gd name="T5" fmla="*/ 192 h 769"/>
                <a:gd name="T6" fmla="*/ 666 w 666"/>
                <a:gd name="T7" fmla="*/ 577 h 769"/>
                <a:gd name="T8" fmla="*/ 333 w 666"/>
                <a:gd name="T9" fmla="*/ 769 h 769"/>
                <a:gd name="T10" fmla="*/ 0 w 666"/>
                <a:gd name="T11" fmla="*/ 577 h 769"/>
                <a:gd name="T12" fmla="*/ 0 w 666"/>
                <a:gd name="T13" fmla="*/ 19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CEBC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781" y="5722"/>
              <a:ext cx="632" cy="444"/>
            </a:xfrm>
            <a:custGeom>
              <a:avLst/>
              <a:gdLst>
                <a:gd name="T0" fmla="*/ 16 w 128"/>
                <a:gd name="T1" fmla="*/ 0 h 90"/>
                <a:gd name="T2" fmla="*/ 116 w 128"/>
                <a:gd name="T3" fmla="*/ 4 h 90"/>
                <a:gd name="T4" fmla="*/ 116 w 128"/>
                <a:gd name="T5" fmla="*/ 74 h 90"/>
                <a:gd name="T6" fmla="*/ 112 w 128"/>
                <a:gd name="T7" fmla="*/ 78 h 90"/>
                <a:gd name="T8" fmla="*/ 12 w 128"/>
                <a:gd name="T9" fmla="*/ 74 h 90"/>
                <a:gd name="T10" fmla="*/ 12 w 128"/>
                <a:gd name="T11" fmla="*/ 4 h 90"/>
                <a:gd name="T12" fmla="*/ 30 w 128"/>
                <a:gd name="T13" fmla="*/ 51 h 90"/>
                <a:gd name="T14" fmla="*/ 30 w 128"/>
                <a:gd name="T15" fmla="*/ 51 h 90"/>
                <a:gd name="T16" fmla="*/ 43 w 128"/>
                <a:gd name="T17" fmla="*/ 53 h 90"/>
                <a:gd name="T18" fmla="*/ 43 w 128"/>
                <a:gd name="T19" fmla="*/ 64 h 90"/>
                <a:gd name="T20" fmla="*/ 41 w 128"/>
                <a:gd name="T21" fmla="*/ 66 h 90"/>
                <a:gd name="T22" fmla="*/ 28 w 128"/>
                <a:gd name="T23" fmla="*/ 64 h 90"/>
                <a:gd name="T24" fmla="*/ 28 w 128"/>
                <a:gd name="T25" fmla="*/ 53 h 90"/>
                <a:gd name="T26" fmla="*/ 49 w 128"/>
                <a:gd name="T27" fmla="*/ 40 h 90"/>
                <a:gd name="T28" fmla="*/ 49 w 128"/>
                <a:gd name="T29" fmla="*/ 40 h 90"/>
                <a:gd name="T30" fmla="*/ 62 w 128"/>
                <a:gd name="T31" fmla="*/ 43 h 90"/>
                <a:gd name="T32" fmla="*/ 62 w 128"/>
                <a:gd name="T33" fmla="*/ 64 h 90"/>
                <a:gd name="T34" fmla="*/ 59 w 128"/>
                <a:gd name="T35" fmla="*/ 66 h 90"/>
                <a:gd name="T36" fmla="*/ 47 w 128"/>
                <a:gd name="T37" fmla="*/ 64 h 90"/>
                <a:gd name="T38" fmla="*/ 47 w 128"/>
                <a:gd name="T39" fmla="*/ 43 h 90"/>
                <a:gd name="T40" fmla="*/ 57 w 128"/>
                <a:gd name="T41" fmla="*/ 45 h 90"/>
                <a:gd name="T42" fmla="*/ 52 w 128"/>
                <a:gd name="T43" fmla="*/ 45 h 90"/>
                <a:gd name="T44" fmla="*/ 57 w 128"/>
                <a:gd name="T45" fmla="*/ 61 h 90"/>
                <a:gd name="T46" fmla="*/ 68 w 128"/>
                <a:gd name="T47" fmla="*/ 30 h 90"/>
                <a:gd name="T48" fmla="*/ 68 w 128"/>
                <a:gd name="T49" fmla="*/ 30 h 90"/>
                <a:gd name="T50" fmla="*/ 81 w 128"/>
                <a:gd name="T51" fmla="*/ 32 h 90"/>
                <a:gd name="T52" fmla="*/ 81 w 128"/>
                <a:gd name="T53" fmla="*/ 64 h 90"/>
                <a:gd name="T54" fmla="*/ 78 w 128"/>
                <a:gd name="T55" fmla="*/ 66 h 90"/>
                <a:gd name="T56" fmla="*/ 66 w 128"/>
                <a:gd name="T57" fmla="*/ 64 h 90"/>
                <a:gd name="T58" fmla="*/ 66 w 128"/>
                <a:gd name="T59" fmla="*/ 32 h 90"/>
                <a:gd name="T60" fmla="*/ 76 w 128"/>
                <a:gd name="T61" fmla="*/ 35 h 90"/>
                <a:gd name="T62" fmla="*/ 71 w 128"/>
                <a:gd name="T63" fmla="*/ 35 h 90"/>
                <a:gd name="T64" fmla="*/ 76 w 128"/>
                <a:gd name="T65" fmla="*/ 61 h 90"/>
                <a:gd name="T66" fmla="*/ 87 w 128"/>
                <a:gd name="T67" fmla="*/ 19 h 90"/>
                <a:gd name="T68" fmla="*/ 87 w 128"/>
                <a:gd name="T69" fmla="*/ 19 h 90"/>
                <a:gd name="T70" fmla="*/ 100 w 128"/>
                <a:gd name="T71" fmla="*/ 22 h 90"/>
                <a:gd name="T72" fmla="*/ 100 w 128"/>
                <a:gd name="T73" fmla="*/ 64 h 90"/>
                <a:gd name="T74" fmla="*/ 97 w 128"/>
                <a:gd name="T75" fmla="*/ 66 h 90"/>
                <a:gd name="T76" fmla="*/ 85 w 128"/>
                <a:gd name="T77" fmla="*/ 64 h 90"/>
                <a:gd name="T78" fmla="*/ 85 w 128"/>
                <a:gd name="T79" fmla="*/ 22 h 90"/>
                <a:gd name="T80" fmla="*/ 95 w 128"/>
                <a:gd name="T81" fmla="*/ 24 h 90"/>
                <a:gd name="T82" fmla="*/ 89 w 128"/>
                <a:gd name="T83" fmla="*/ 24 h 90"/>
                <a:gd name="T84" fmla="*/ 95 w 128"/>
                <a:gd name="T85" fmla="*/ 61 h 90"/>
                <a:gd name="T86" fmla="*/ 38 w 128"/>
                <a:gd name="T87" fmla="*/ 55 h 90"/>
                <a:gd name="T88" fmla="*/ 33 w 128"/>
                <a:gd name="T89" fmla="*/ 55 h 90"/>
                <a:gd name="T90" fmla="*/ 38 w 128"/>
                <a:gd name="T91" fmla="*/ 61 h 90"/>
                <a:gd name="T92" fmla="*/ 4 w 128"/>
                <a:gd name="T93" fmla="*/ 90 h 90"/>
                <a:gd name="T94" fmla="*/ 0 w 128"/>
                <a:gd name="T95" fmla="*/ 86 h 90"/>
                <a:gd name="T96" fmla="*/ 124 w 128"/>
                <a:gd name="T97" fmla="*/ 82 h 90"/>
                <a:gd name="T98" fmla="*/ 124 w 128"/>
                <a:gd name="T99" fmla="*/ 90 h 90"/>
                <a:gd name="T100" fmla="*/ 108 w 128"/>
                <a:gd name="T101" fmla="*/ 8 h 90"/>
                <a:gd name="T102" fmla="*/ 20 w 128"/>
                <a:gd name="T103" fmla="*/ 8 h 90"/>
                <a:gd name="T104" fmla="*/ 108 w 128"/>
                <a:gd name="T105" fmla="*/ 7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9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2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7"/>
                    <a:pt x="114" y="78"/>
                    <a:pt x="112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3" y="78"/>
                    <a:pt x="12" y="77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3" y="0"/>
                    <a:pt x="16" y="0"/>
                  </a:cubicBezTo>
                  <a:close/>
                  <a:moveTo>
                    <a:pt x="30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3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2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9" y="51"/>
                    <a:pt x="30" y="51"/>
                  </a:cubicBezTo>
                  <a:close/>
                  <a:moveTo>
                    <a:pt x="49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2" y="41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7" y="65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1"/>
                    <a:pt x="48" y="40"/>
                    <a:pt x="49" y="40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45"/>
                    <a:pt x="57" y="45"/>
                    <a:pt x="57" y="45"/>
                  </a:cubicBezTo>
                  <a:close/>
                  <a:moveTo>
                    <a:pt x="68" y="30"/>
                  </a:moveTo>
                  <a:cubicBezTo>
                    <a:pt x="68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80" y="30"/>
                    <a:pt x="81" y="31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0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7" y="30"/>
                    <a:pt x="68" y="30"/>
                  </a:cubicBezTo>
                  <a:close/>
                  <a:moveTo>
                    <a:pt x="76" y="35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5"/>
                    <a:pt x="76" y="35"/>
                    <a:pt x="76" y="35"/>
                  </a:cubicBez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9" y="19"/>
                    <a:pt x="100" y="20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5"/>
                    <a:pt x="99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6" y="66"/>
                    <a:pt x="85" y="65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0"/>
                    <a:pt x="86" y="19"/>
                    <a:pt x="87" y="19"/>
                  </a:cubicBezTo>
                  <a:close/>
                  <a:moveTo>
                    <a:pt x="95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24"/>
                    <a:pt x="95" y="24"/>
                    <a:pt x="95" y="24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8"/>
                    <a:pt x="0" y="86"/>
                  </a:cubicBezTo>
                  <a:cubicBezTo>
                    <a:pt x="0" y="84"/>
                    <a:pt x="2" y="82"/>
                    <a:pt x="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6" y="82"/>
                    <a:pt x="128" y="84"/>
                    <a:pt x="128" y="86"/>
                  </a:cubicBezTo>
                  <a:cubicBezTo>
                    <a:pt x="128" y="88"/>
                    <a:pt x="126" y="90"/>
                    <a:pt x="124" y="90"/>
                  </a:cubicBezTo>
                  <a:cubicBezTo>
                    <a:pt x="4" y="90"/>
                    <a:pt x="4" y="90"/>
                    <a:pt x="4" y="90"/>
                  </a:cubicBezTo>
                  <a:close/>
                  <a:moveTo>
                    <a:pt x="10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8"/>
                    <a:pt x="108" y="8"/>
                    <a:pt x="108" y="8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42770" y="4198620"/>
            <a:ext cx="1233170" cy="1422400"/>
            <a:chOff x="2902" y="6612"/>
            <a:chExt cx="1942" cy="2240"/>
          </a:xfrm>
        </p:grpSpPr>
        <p:sp>
          <p:nvSpPr>
            <p:cNvPr id="6" name="Freeform 10"/>
            <p:cNvSpPr/>
            <p:nvPr/>
          </p:nvSpPr>
          <p:spPr bwMode="auto">
            <a:xfrm>
              <a:off x="2902" y="6612"/>
              <a:ext cx="1943" cy="2240"/>
            </a:xfrm>
            <a:custGeom>
              <a:avLst/>
              <a:gdLst>
                <a:gd name="T0" fmla="*/ 0 w 666"/>
                <a:gd name="T1" fmla="*/ 192 h 768"/>
                <a:gd name="T2" fmla="*/ 333 w 666"/>
                <a:gd name="T3" fmla="*/ 0 h 768"/>
                <a:gd name="T4" fmla="*/ 666 w 666"/>
                <a:gd name="T5" fmla="*/ 192 h 768"/>
                <a:gd name="T6" fmla="*/ 666 w 666"/>
                <a:gd name="T7" fmla="*/ 576 h 768"/>
                <a:gd name="T8" fmla="*/ 333 w 666"/>
                <a:gd name="T9" fmla="*/ 768 h 768"/>
                <a:gd name="T10" fmla="*/ 0 w 666"/>
                <a:gd name="T11" fmla="*/ 576 h 768"/>
                <a:gd name="T12" fmla="*/ 0 w 666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8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6"/>
                  </a:lnTo>
                  <a:lnTo>
                    <a:pt x="333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3599" y="7448"/>
              <a:ext cx="550" cy="552"/>
            </a:xfrm>
            <a:custGeom>
              <a:avLst/>
              <a:gdLst>
                <a:gd name="T0" fmla="*/ 27 w 112"/>
                <a:gd name="T1" fmla="*/ 25 h 112"/>
                <a:gd name="T2" fmla="*/ 34 w 112"/>
                <a:gd name="T3" fmla="*/ 15 h 112"/>
                <a:gd name="T4" fmla="*/ 10 w 112"/>
                <a:gd name="T5" fmla="*/ 31 h 112"/>
                <a:gd name="T6" fmla="*/ 50 w 112"/>
                <a:gd name="T7" fmla="*/ 31 h 112"/>
                <a:gd name="T8" fmla="*/ 43 w 112"/>
                <a:gd name="T9" fmla="*/ 31 h 112"/>
                <a:gd name="T10" fmla="*/ 39 w 112"/>
                <a:gd name="T11" fmla="*/ 28 h 112"/>
                <a:gd name="T12" fmla="*/ 37 w 112"/>
                <a:gd name="T13" fmla="*/ 18 h 112"/>
                <a:gd name="T14" fmla="*/ 87 w 112"/>
                <a:gd name="T15" fmla="*/ 57 h 112"/>
                <a:gd name="T16" fmla="*/ 110 w 112"/>
                <a:gd name="T17" fmla="*/ 80 h 112"/>
                <a:gd name="T18" fmla="*/ 84 w 112"/>
                <a:gd name="T19" fmla="*/ 111 h 112"/>
                <a:gd name="T20" fmla="*/ 79 w 112"/>
                <a:gd name="T21" fmla="*/ 111 h 112"/>
                <a:gd name="T22" fmla="*/ 34 w 112"/>
                <a:gd name="T23" fmla="*/ 111 h 112"/>
                <a:gd name="T24" fmla="*/ 5 w 112"/>
                <a:gd name="T25" fmla="*/ 112 h 112"/>
                <a:gd name="T26" fmla="*/ 1 w 112"/>
                <a:gd name="T27" fmla="*/ 82 h 112"/>
                <a:gd name="T28" fmla="*/ 24 w 112"/>
                <a:gd name="T29" fmla="*/ 56 h 112"/>
                <a:gd name="T30" fmla="*/ 2 w 112"/>
                <a:gd name="T31" fmla="*/ 28 h 112"/>
                <a:gd name="T32" fmla="*/ 33 w 112"/>
                <a:gd name="T33" fmla="*/ 3 h 112"/>
                <a:gd name="T34" fmla="*/ 76 w 112"/>
                <a:gd name="T35" fmla="*/ 5 h 112"/>
                <a:gd name="T36" fmla="*/ 110 w 112"/>
                <a:gd name="T37" fmla="*/ 24 h 112"/>
                <a:gd name="T38" fmla="*/ 87 w 112"/>
                <a:gd name="T39" fmla="*/ 57 h 112"/>
                <a:gd name="T40" fmla="*/ 62 w 112"/>
                <a:gd name="T41" fmla="*/ 82 h 112"/>
                <a:gd name="T42" fmla="*/ 101 w 112"/>
                <a:gd name="T43" fmla="*/ 82 h 112"/>
                <a:gd name="T44" fmla="*/ 91 w 112"/>
                <a:gd name="T45" fmla="*/ 86 h 112"/>
                <a:gd name="T46" fmla="*/ 87 w 112"/>
                <a:gd name="T47" fmla="*/ 83 h 112"/>
                <a:gd name="T48" fmla="*/ 89 w 112"/>
                <a:gd name="T49" fmla="*/ 70 h 112"/>
                <a:gd name="T50" fmla="*/ 82 w 112"/>
                <a:gd name="T51" fmla="*/ 73 h 112"/>
                <a:gd name="T52" fmla="*/ 85 w 112"/>
                <a:gd name="T53" fmla="*/ 67 h 112"/>
                <a:gd name="T54" fmla="*/ 62 w 112"/>
                <a:gd name="T55" fmla="*/ 82 h 112"/>
                <a:gd name="T56" fmla="*/ 23 w 112"/>
                <a:gd name="T57" fmla="*/ 97 h 112"/>
                <a:gd name="T58" fmla="*/ 77 w 112"/>
                <a:gd name="T59" fmla="*/ 27 h 112"/>
                <a:gd name="T60" fmla="*/ 23 w 112"/>
                <a:gd name="T61" fmla="*/ 97 h 112"/>
                <a:gd name="T62" fmla="*/ 90 w 112"/>
                <a:gd name="T63" fmla="*/ 33 h 112"/>
                <a:gd name="T64" fmla="*/ 90 w 112"/>
                <a:gd name="T65" fmla="*/ 34 h 112"/>
                <a:gd name="T66" fmla="*/ 90 w 112"/>
                <a:gd name="T67" fmla="*/ 34 h 112"/>
                <a:gd name="T68" fmla="*/ 102 w 112"/>
                <a:gd name="T69" fmla="*/ 31 h 112"/>
                <a:gd name="T70" fmla="*/ 86 w 112"/>
                <a:gd name="T71" fmla="*/ 11 h 112"/>
                <a:gd name="T72" fmla="*/ 74 w 112"/>
                <a:gd name="T73" fmla="*/ 18 h 112"/>
                <a:gd name="T74" fmla="*/ 79 w 112"/>
                <a:gd name="T75" fmla="*/ 22 h 112"/>
                <a:gd name="T76" fmla="*/ 79 w 112"/>
                <a:gd name="T77" fmla="*/ 22 h 112"/>
                <a:gd name="T78" fmla="*/ 79 w 112"/>
                <a:gd name="T79" fmla="*/ 22 h 112"/>
                <a:gd name="T80" fmla="*/ 90 w 112"/>
                <a:gd name="T81" fmla="*/ 33 h 112"/>
                <a:gd name="T82" fmla="*/ 90 w 112"/>
                <a:gd name="T83" fmla="*/ 33 h 112"/>
                <a:gd name="T84" fmla="*/ 88 w 112"/>
                <a:gd name="T85" fmla="*/ 39 h 112"/>
                <a:gd name="T86" fmla="*/ 30 w 112"/>
                <a:gd name="T87" fmla="*/ 103 h 112"/>
                <a:gd name="T88" fmla="*/ 88 w 112"/>
                <a:gd name="T89" fmla="*/ 39 h 112"/>
                <a:gd name="T90" fmla="*/ 12 w 112"/>
                <a:gd name="T91" fmla="*/ 86 h 112"/>
                <a:gd name="T92" fmla="*/ 71 w 112"/>
                <a:gd name="T93" fmla="*/ 21 h 112"/>
                <a:gd name="T94" fmla="*/ 12 w 112"/>
                <a:gd name="T95" fmla="*/ 86 h 112"/>
                <a:gd name="T96" fmla="*/ 9 w 112"/>
                <a:gd name="T97" fmla="*/ 89 h 112"/>
                <a:gd name="T98" fmla="*/ 23 w 112"/>
                <a:gd name="T99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30" y="25"/>
                  </a:moveTo>
                  <a:cubicBezTo>
                    <a:pt x="29" y="26"/>
                    <a:pt x="28" y="26"/>
                    <a:pt x="27" y="25"/>
                  </a:cubicBezTo>
                  <a:cubicBezTo>
                    <a:pt x="26" y="25"/>
                    <a:pt x="26" y="23"/>
                    <a:pt x="27" y="2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2"/>
                    <a:pt x="40" y="32"/>
                    <a:pt x="39" y="31"/>
                  </a:cubicBezTo>
                  <a:cubicBezTo>
                    <a:pt x="38" y="30"/>
                    <a:pt x="38" y="29"/>
                    <a:pt x="39" y="28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87" y="57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81"/>
                    <a:pt x="111" y="84"/>
                    <a:pt x="110" y="85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0" y="112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11"/>
                    <a:pt x="32" y="112"/>
                    <a:pt x="3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1" y="110"/>
                    <a:pt x="1" y="108"/>
                  </a:cubicBezTo>
                  <a:cubicBezTo>
                    <a:pt x="1" y="99"/>
                    <a:pt x="1" y="90"/>
                    <a:pt x="1" y="82"/>
                  </a:cubicBezTo>
                  <a:cubicBezTo>
                    <a:pt x="1" y="81"/>
                    <a:pt x="1" y="80"/>
                    <a:pt x="2" y="79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2"/>
                    <a:pt x="0" y="30"/>
                    <a:pt x="2" y="28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1" y="1"/>
                    <a:pt x="33" y="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0"/>
                    <a:pt x="88" y="1"/>
                    <a:pt x="92" y="5"/>
                  </a:cubicBezTo>
                  <a:cubicBezTo>
                    <a:pt x="97" y="10"/>
                    <a:pt x="108" y="18"/>
                    <a:pt x="110" y="24"/>
                  </a:cubicBezTo>
                  <a:cubicBezTo>
                    <a:pt x="112" y="29"/>
                    <a:pt x="111" y="33"/>
                    <a:pt x="108" y="37"/>
                  </a:cubicBezTo>
                  <a:cubicBezTo>
                    <a:pt x="87" y="57"/>
                    <a:pt x="87" y="57"/>
                    <a:pt x="87" y="57"/>
                  </a:cubicBezTo>
                  <a:close/>
                  <a:moveTo>
                    <a:pt x="62" y="82"/>
                  </a:moveTo>
                  <a:cubicBezTo>
                    <a:pt x="62" y="82"/>
                    <a:pt x="62" y="82"/>
                    <a:pt x="62" y="8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0" y="87"/>
                    <a:pt x="88" y="87"/>
                    <a:pt x="87" y="86"/>
                  </a:cubicBezTo>
                  <a:cubicBezTo>
                    <a:pt x="86" y="85"/>
                    <a:pt x="86" y="84"/>
                    <a:pt x="87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4"/>
                    <a:pt x="83" y="74"/>
                    <a:pt x="82" y="73"/>
                  </a:cubicBezTo>
                  <a:cubicBezTo>
                    <a:pt x="81" y="72"/>
                    <a:pt x="81" y="71"/>
                    <a:pt x="82" y="70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62" y="82"/>
                    <a:pt x="62" y="82"/>
                    <a:pt x="62" y="82"/>
                  </a:cubicBezTo>
                  <a:close/>
                  <a:moveTo>
                    <a:pt x="23" y="97"/>
                  </a:moveTo>
                  <a:cubicBezTo>
                    <a:pt x="23" y="97"/>
                    <a:pt x="23" y="97"/>
                    <a:pt x="23" y="97"/>
                  </a:cubicBezTo>
                  <a:cubicBezTo>
                    <a:pt x="44" y="76"/>
                    <a:pt x="65" y="56"/>
                    <a:pt x="85" y="35"/>
                  </a:cubicBezTo>
                  <a:cubicBezTo>
                    <a:pt x="82" y="33"/>
                    <a:pt x="80" y="30"/>
                    <a:pt x="77" y="27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3" y="97"/>
                    <a:pt x="23" y="97"/>
                    <a:pt x="23" y="97"/>
                  </a:cubicBezTo>
                  <a:close/>
                  <a:moveTo>
                    <a:pt x="90" y="33"/>
                  </a:moveTo>
                  <a:cubicBezTo>
                    <a:pt x="90" y="33"/>
                    <a:pt x="90" y="33"/>
                    <a:pt x="90" y="33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3" y="30"/>
                    <a:pt x="103" y="28"/>
                    <a:pt x="102" y="26"/>
                  </a:cubicBezTo>
                  <a:cubicBezTo>
                    <a:pt x="97" y="21"/>
                    <a:pt x="91" y="16"/>
                    <a:pt x="86" y="11"/>
                  </a:cubicBezTo>
                  <a:cubicBezTo>
                    <a:pt x="85" y="9"/>
                    <a:pt x="83" y="9"/>
                    <a:pt x="82" y="1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68" y="59"/>
                    <a:pt x="47" y="80"/>
                    <a:pt x="27" y="100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2" y="86"/>
                  </a:moveTo>
                  <a:cubicBezTo>
                    <a:pt x="12" y="86"/>
                    <a:pt x="12" y="86"/>
                    <a:pt x="12" y="8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2" y="86"/>
                    <a:pt x="12" y="86"/>
                    <a:pt x="12" y="86"/>
                  </a:cubicBezTo>
                  <a:close/>
                  <a:moveTo>
                    <a:pt x="9" y="89"/>
                  </a:moveTo>
                  <a:cubicBezTo>
                    <a:pt x="9" y="89"/>
                    <a:pt x="9" y="89"/>
                    <a:pt x="9" y="89"/>
                  </a:cubicBezTo>
                  <a:cubicBezTo>
                    <a:pt x="9" y="94"/>
                    <a:pt x="9" y="99"/>
                    <a:pt x="9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9" y="89"/>
                    <a:pt x="9" y="89"/>
                    <a:pt x="9" y="89"/>
                  </a:cubicBezTo>
                  <a:close/>
                </a:path>
              </a:pathLst>
            </a:custGeom>
            <a:solidFill>
              <a:srgbClr val="2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095365" y="3731260"/>
            <a:ext cx="4902835" cy="63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97610" y="3016250"/>
            <a:ext cx="1233170" cy="1423670"/>
            <a:chOff x="1886" y="4750"/>
            <a:chExt cx="1942" cy="2242"/>
          </a:xfrm>
        </p:grpSpPr>
        <p:sp>
          <p:nvSpPr>
            <p:cNvPr id="28" name="Freeform 13"/>
            <p:cNvSpPr/>
            <p:nvPr/>
          </p:nvSpPr>
          <p:spPr bwMode="auto">
            <a:xfrm>
              <a:off x="1886" y="4750"/>
              <a:ext cx="1943" cy="2243"/>
            </a:xfrm>
            <a:custGeom>
              <a:avLst/>
              <a:gdLst>
                <a:gd name="T0" fmla="*/ 0 w 666"/>
                <a:gd name="T1" fmla="*/ 192 h 769"/>
                <a:gd name="T2" fmla="*/ 333 w 666"/>
                <a:gd name="T3" fmla="*/ 0 h 769"/>
                <a:gd name="T4" fmla="*/ 666 w 666"/>
                <a:gd name="T5" fmla="*/ 192 h 769"/>
                <a:gd name="T6" fmla="*/ 666 w 666"/>
                <a:gd name="T7" fmla="*/ 577 h 769"/>
                <a:gd name="T8" fmla="*/ 333 w 666"/>
                <a:gd name="T9" fmla="*/ 769 h 769"/>
                <a:gd name="T10" fmla="*/ 0 w 666"/>
                <a:gd name="T11" fmla="*/ 577 h 769"/>
                <a:gd name="T12" fmla="*/ 0 w 666"/>
                <a:gd name="T13" fmla="*/ 19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9EBD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586" name="Freeform 122"/>
            <p:cNvSpPr>
              <a:spLocks noEditPoints="1"/>
            </p:cNvSpPr>
            <p:nvPr/>
          </p:nvSpPr>
          <p:spPr>
            <a:xfrm>
              <a:off x="2558" y="5709"/>
              <a:ext cx="598" cy="470"/>
            </a:xfrm>
            <a:custGeom>
              <a:avLst/>
              <a:gdLst/>
              <a:ahLst/>
              <a:cxnLst>
                <a:cxn ang="0">
                  <a:pos x="296254" y="193731"/>
                </a:cxn>
                <a:cxn ang="0">
                  <a:pos x="197503" y="293214"/>
                </a:cxn>
                <a:cxn ang="0">
                  <a:pos x="176713" y="298450"/>
                </a:cxn>
                <a:cxn ang="0">
                  <a:pos x="161121" y="293214"/>
                </a:cxn>
                <a:cxn ang="0">
                  <a:pos x="20790" y="146607"/>
                </a:cxn>
                <a:cxn ang="0">
                  <a:pos x="0" y="104719"/>
                </a:cxn>
                <a:cxn ang="0">
                  <a:pos x="0" y="20944"/>
                </a:cxn>
                <a:cxn ang="0">
                  <a:pos x="25987" y="0"/>
                </a:cxn>
                <a:cxn ang="0">
                  <a:pos x="109146" y="0"/>
                </a:cxn>
                <a:cxn ang="0">
                  <a:pos x="150726" y="15708"/>
                </a:cxn>
                <a:cxn ang="0">
                  <a:pos x="296254" y="157079"/>
                </a:cxn>
                <a:cxn ang="0">
                  <a:pos x="301451" y="178023"/>
                </a:cxn>
                <a:cxn ang="0">
                  <a:pos x="296254" y="193731"/>
                </a:cxn>
                <a:cxn ang="0">
                  <a:pos x="67567" y="36652"/>
                </a:cxn>
                <a:cxn ang="0">
                  <a:pos x="41580" y="62832"/>
                </a:cxn>
                <a:cxn ang="0">
                  <a:pos x="67567" y="89011"/>
                </a:cxn>
                <a:cxn ang="0">
                  <a:pos x="88356" y="62832"/>
                </a:cxn>
                <a:cxn ang="0">
                  <a:pos x="67567" y="36652"/>
                </a:cxn>
                <a:cxn ang="0">
                  <a:pos x="369018" y="193731"/>
                </a:cxn>
                <a:cxn ang="0">
                  <a:pos x="270267" y="293214"/>
                </a:cxn>
                <a:cxn ang="0">
                  <a:pos x="254674" y="298450"/>
                </a:cxn>
                <a:cxn ang="0">
                  <a:pos x="233885" y="287978"/>
                </a:cxn>
                <a:cxn ang="0">
                  <a:pos x="327439" y="193731"/>
                </a:cxn>
                <a:cxn ang="0">
                  <a:pos x="332636" y="178023"/>
                </a:cxn>
                <a:cxn ang="0">
                  <a:pos x="327439" y="157079"/>
                </a:cxn>
                <a:cxn ang="0">
                  <a:pos x="181910" y="15708"/>
                </a:cxn>
                <a:cxn ang="0">
                  <a:pos x="140331" y="0"/>
                </a:cxn>
                <a:cxn ang="0">
                  <a:pos x="187108" y="0"/>
                </a:cxn>
                <a:cxn ang="0">
                  <a:pos x="228687" y="15708"/>
                </a:cxn>
                <a:cxn ang="0">
                  <a:pos x="369018" y="157079"/>
                </a:cxn>
                <a:cxn ang="0">
                  <a:pos x="379413" y="178023"/>
                </a:cxn>
                <a:cxn ang="0">
                  <a:pos x="369018" y="193731"/>
                </a:cxn>
              </a:cxnLst>
              <a:rect l="0" t="0" r="0" b="0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rgbClr val="2D4D4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095365" y="2308860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095365" y="2618105"/>
            <a:ext cx="5104130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95365" y="3914140"/>
            <a:ext cx="20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095365" y="4223385"/>
            <a:ext cx="5104130" cy="62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46" name="矩形 4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379780" y="181815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5935" y="2834640"/>
            <a:ext cx="8660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en-GB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06720" y="4737735"/>
            <a:ext cx="1179830" cy="1179830"/>
            <a:chOff x="7120" y="8013"/>
            <a:chExt cx="1858" cy="1858"/>
          </a:xfrm>
        </p:grpSpPr>
        <p:sp>
          <p:nvSpPr>
            <p:cNvPr id="13" name="椭圆 12"/>
            <p:cNvSpPr/>
            <p:nvPr/>
          </p:nvSpPr>
          <p:spPr>
            <a:xfrm>
              <a:off x="7120" y="8013"/>
              <a:ext cx="1858" cy="1858"/>
            </a:xfrm>
            <a:prstGeom prst="ellipse">
              <a:avLst/>
            </a:prstGeom>
            <a:solidFill>
              <a:srgbClr val="B8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7432" y="8435"/>
              <a:ext cx="1233" cy="1014"/>
            </a:xfrm>
            <a:custGeom>
              <a:avLst/>
              <a:gdLst>
                <a:gd name="T0" fmla="*/ 1835 w 2044"/>
                <a:gd name="T1" fmla="*/ 414 h 1662"/>
                <a:gd name="T2" fmla="*/ 1836 w 2044"/>
                <a:gd name="T3" fmla="*/ 468 h 1662"/>
                <a:gd name="T4" fmla="*/ 643 w 2044"/>
                <a:gd name="T5" fmla="*/ 1662 h 1662"/>
                <a:gd name="T6" fmla="*/ 0 w 2044"/>
                <a:gd name="T7" fmla="*/ 1473 h 1662"/>
                <a:gd name="T8" fmla="*/ 100 w 2044"/>
                <a:gd name="T9" fmla="*/ 1479 h 1662"/>
                <a:gd name="T10" fmla="*/ 621 w 2044"/>
                <a:gd name="T11" fmla="*/ 1299 h 1662"/>
                <a:gd name="T12" fmla="*/ 229 w 2044"/>
                <a:gd name="T13" fmla="*/ 1008 h 1662"/>
                <a:gd name="T14" fmla="*/ 308 w 2044"/>
                <a:gd name="T15" fmla="*/ 1016 h 1662"/>
                <a:gd name="T16" fmla="*/ 419 w 2044"/>
                <a:gd name="T17" fmla="*/ 1001 h 1662"/>
                <a:gd name="T18" fmla="*/ 82 w 2044"/>
                <a:gd name="T19" fmla="*/ 590 h 1662"/>
                <a:gd name="T20" fmla="*/ 82 w 2044"/>
                <a:gd name="T21" fmla="*/ 585 h 1662"/>
                <a:gd name="T22" fmla="*/ 272 w 2044"/>
                <a:gd name="T23" fmla="*/ 637 h 1662"/>
                <a:gd name="T24" fmla="*/ 86 w 2044"/>
                <a:gd name="T25" fmla="*/ 288 h 1662"/>
                <a:gd name="T26" fmla="*/ 142 w 2044"/>
                <a:gd name="T27" fmla="*/ 77 h 1662"/>
                <a:gd name="T28" fmla="*/ 1007 w 2044"/>
                <a:gd name="T29" fmla="*/ 515 h 1662"/>
                <a:gd name="T30" fmla="*/ 996 w 2044"/>
                <a:gd name="T31" fmla="*/ 420 h 1662"/>
                <a:gd name="T32" fmla="*/ 1415 w 2044"/>
                <a:gd name="T33" fmla="*/ 0 h 1662"/>
                <a:gd name="T34" fmla="*/ 1721 w 2044"/>
                <a:gd name="T35" fmla="*/ 133 h 1662"/>
                <a:gd name="T36" fmla="*/ 1987 w 2044"/>
                <a:gd name="T37" fmla="*/ 31 h 1662"/>
                <a:gd name="T38" fmla="*/ 1803 w 2044"/>
                <a:gd name="T39" fmla="*/ 263 h 1662"/>
                <a:gd name="T40" fmla="*/ 2044 w 2044"/>
                <a:gd name="T41" fmla="*/ 197 h 1662"/>
                <a:gd name="T42" fmla="*/ 1835 w 2044"/>
                <a:gd name="T43" fmla="*/ 41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4" h="1662">
                  <a:moveTo>
                    <a:pt x="1835" y="414"/>
                  </a:moveTo>
                  <a:cubicBezTo>
                    <a:pt x="1836" y="432"/>
                    <a:pt x="1836" y="450"/>
                    <a:pt x="1836" y="468"/>
                  </a:cubicBezTo>
                  <a:cubicBezTo>
                    <a:pt x="1836" y="1023"/>
                    <a:pt x="1414" y="1662"/>
                    <a:pt x="643" y="1662"/>
                  </a:cubicBezTo>
                  <a:cubicBezTo>
                    <a:pt x="406" y="1662"/>
                    <a:pt x="186" y="1592"/>
                    <a:pt x="0" y="1473"/>
                  </a:cubicBezTo>
                  <a:cubicBezTo>
                    <a:pt x="33" y="1477"/>
                    <a:pt x="66" y="1479"/>
                    <a:pt x="100" y="1479"/>
                  </a:cubicBezTo>
                  <a:cubicBezTo>
                    <a:pt x="297" y="1479"/>
                    <a:pt x="477" y="1412"/>
                    <a:pt x="621" y="1299"/>
                  </a:cubicBezTo>
                  <a:cubicBezTo>
                    <a:pt x="437" y="1296"/>
                    <a:pt x="283" y="1175"/>
                    <a:pt x="229" y="1008"/>
                  </a:cubicBezTo>
                  <a:cubicBezTo>
                    <a:pt x="255" y="1013"/>
                    <a:pt x="281" y="1016"/>
                    <a:pt x="308" y="1016"/>
                  </a:cubicBezTo>
                  <a:cubicBezTo>
                    <a:pt x="346" y="1016"/>
                    <a:pt x="383" y="1011"/>
                    <a:pt x="419" y="1001"/>
                  </a:cubicBezTo>
                  <a:cubicBezTo>
                    <a:pt x="227" y="963"/>
                    <a:pt x="82" y="793"/>
                    <a:pt x="82" y="590"/>
                  </a:cubicBezTo>
                  <a:cubicBezTo>
                    <a:pt x="82" y="588"/>
                    <a:pt x="82" y="586"/>
                    <a:pt x="82" y="585"/>
                  </a:cubicBezTo>
                  <a:cubicBezTo>
                    <a:pt x="139" y="616"/>
                    <a:pt x="203" y="635"/>
                    <a:pt x="272" y="637"/>
                  </a:cubicBezTo>
                  <a:cubicBezTo>
                    <a:pt x="160" y="562"/>
                    <a:pt x="86" y="434"/>
                    <a:pt x="86" y="288"/>
                  </a:cubicBezTo>
                  <a:cubicBezTo>
                    <a:pt x="86" y="211"/>
                    <a:pt x="106" y="139"/>
                    <a:pt x="142" y="77"/>
                  </a:cubicBezTo>
                  <a:cubicBezTo>
                    <a:pt x="349" y="331"/>
                    <a:pt x="658" y="498"/>
                    <a:pt x="1007" y="515"/>
                  </a:cubicBezTo>
                  <a:cubicBezTo>
                    <a:pt x="999" y="485"/>
                    <a:pt x="996" y="453"/>
                    <a:pt x="996" y="420"/>
                  </a:cubicBezTo>
                  <a:cubicBezTo>
                    <a:pt x="996" y="188"/>
                    <a:pt x="1184" y="0"/>
                    <a:pt x="1415" y="0"/>
                  </a:cubicBezTo>
                  <a:cubicBezTo>
                    <a:pt x="1536" y="0"/>
                    <a:pt x="1645" y="51"/>
                    <a:pt x="1721" y="133"/>
                  </a:cubicBezTo>
                  <a:cubicBezTo>
                    <a:pt x="1817" y="114"/>
                    <a:pt x="1906" y="79"/>
                    <a:pt x="1987" y="31"/>
                  </a:cubicBezTo>
                  <a:cubicBezTo>
                    <a:pt x="1956" y="129"/>
                    <a:pt x="1890" y="211"/>
                    <a:pt x="1803" y="263"/>
                  </a:cubicBezTo>
                  <a:cubicBezTo>
                    <a:pt x="1888" y="253"/>
                    <a:pt x="1969" y="230"/>
                    <a:pt x="2044" y="197"/>
                  </a:cubicBezTo>
                  <a:cubicBezTo>
                    <a:pt x="1988" y="281"/>
                    <a:pt x="1917" y="355"/>
                    <a:pt x="1835" y="4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63585" y="4745355"/>
            <a:ext cx="1179830" cy="1179830"/>
            <a:chOff x="10222" y="8013"/>
            <a:chExt cx="1858" cy="1858"/>
          </a:xfrm>
        </p:grpSpPr>
        <p:sp>
          <p:nvSpPr>
            <p:cNvPr id="15" name="椭圆 14"/>
            <p:cNvSpPr/>
            <p:nvPr/>
          </p:nvSpPr>
          <p:spPr>
            <a:xfrm>
              <a:off x="10222" y="8013"/>
              <a:ext cx="1858" cy="1858"/>
            </a:xfrm>
            <a:prstGeom prst="ellipse">
              <a:avLst/>
            </a:prstGeom>
            <a:solidFill>
              <a:srgbClr val="DC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13"/>
            <p:cNvSpPr>
              <a:spLocks noEditPoints="1"/>
            </p:cNvSpPr>
            <p:nvPr/>
          </p:nvSpPr>
          <p:spPr bwMode="auto">
            <a:xfrm>
              <a:off x="10534" y="8573"/>
              <a:ext cx="1234" cy="736"/>
            </a:xfrm>
            <a:custGeom>
              <a:avLst/>
              <a:gdLst>
                <a:gd name="T0" fmla="*/ 418 w 2052"/>
                <a:gd name="T1" fmla="*/ 1090 h 1210"/>
                <a:gd name="T2" fmla="*/ 427 w 2052"/>
                <a:gd name="T3" fmla="*/ 1120 h 1210"/>
                <a:gd name="T4" fmla="*/ 206 w 2052"/>
                <a:gd name="T5" fmla="*/ 1118 h 1210"/>
                <a:gd name="T6" fmla="*/ 21 w 2052"/>
                <a:gd name="T7" fmla="*/ 964 h 1210"/>
                <a:gd name="T8" fmla="*/ 0 w 2052"/>
                <a:gd name="T9" fmla="*/ 844 h 1210"/>
                <a:gd name="T10" fmla="*/ 18 w 2052"/>
                <a:gd name="T11" fmla="*/ 728 h 1210"/>
                <a:gd name="T12" fmla="*/ 200 w 2052"/>
                <a:gd name="T13" fmla="*/ 582 h 1210"/>
                <a:gd name="T14" fmla="*/ 236 w 2052"/>
                <a:gd name="T15" fmla="*/ 567 h 1210"/>
                <a:gd name="T16" fmla="*/ 242 w 2052"/>
                <a:gd name="T17" fmla="*/ 516 h 1210"/>
                <a:gd name="T18" fmla="*/ 477 w 2052"/>
                <a:gd name="T19" fmla="*/ 201 h 1210"/>
                <a:gd name="T20" fmla="*/ 718 w 2052"/>
                <a:gd name="T21" fmla="*/ 215 h 1210"/>
                <a:gd name="T22" fmla="*/ 793 w 2052"/>
                <a:gd name="T23" fmla="*/ 158 h 1210"/>
                <a:gd name="T24" fmla="*/ 939 w 2052"/>
                <a:gd name="T25" fmla="*/ 41 h 1210"/>
                <a:gd name="T26" fmla="*/ 1121 w 2052"/>
                <a:gd name="T27" fmla="*/ 0 h 1210"/>
                <a:gd name="T28" fmla="*/ 1542 w 2052"/>
                <a:gd name="T29" fmla="*/ 306 h 1210"/>
                <a:gd name="T30" fmla="*/ 1538 w 2052"/>
                <a:gd name="T31" fmla="*/ 382 h 1210"/>
                <a:gd name="T32" fmla="*/ 1473 w 2052"/>
                <a:gd name="T33" fmla="*/ 394 h 1210"/>
                <a:gd name="T34" fmla="*/ 1427 w 2052"/>
                <a:gd name="T35" fmla="*/ 406 h 1210"/>
                <a:gd name="T36" fmla="*/ 1385 w 2052"/>
                <a:gd name="T37" fmla="*/ 364 h 1210"/>
                <a:gd name="T38" fmla="*/ 909 w 2052"/>
                <a:gd name="T39" fmla="*/ 301 h 1210"/>
                <a:gd name="T40" fmla="*/ 751 w 2052"/>
                <a:gd name="T41" fmla="*/ 441 h 1210"/>
                <a:gd name="T42" fmla="*/ 686 w 2052"/>
                <a:gd name="T43" fmla="*/ 584 h 1210"/>
                <a:gd name="T44" fmla="*/ 626 w 2052"/>
                <a:gd name="T45" fmla="*/ 622 h 1210"/>
                <a:gd name="T46" fmla="*/ 385 w 2052"/>
                <a:gd name="T47" fmla="*/ 934 h 1210"/>
                <a:gd name="T48" fmla="*/ 418 w 2052"/>
                <a:gd name="T49" fmla="*/ 1090 h 1210"/>
                <a:gd name="T50" fmla="*/ 1892 w 2052"/>
                <a:gd name="T51" fmla="*/ 780 h 1210"/>
                <a:gd name="T52" fmla="*/ 1854 w 2052"/>
                <a:gd name="T53" fmla="*/ 766 h 1210"/>
                <a:gd name="T54" fmla="*/ 1850 w 2052"/>
                <a:gd name="T55" fmla="*/ 714 h 1210"/>
                <a:gd name="T56" fmla="*/ 1448 w 2052"/>
                <a:gd name="T57" fmla="*/ 476 h 1210"/>
                <a:gd name="T58" fmla="*/ 1408 w 2052"/>
                <a:gd name="T59" fmla="*/ 490 h 1210"/>
                <a:gd name="T60" fmla="*/ 1363 w 2052"/>
                <a:gd name="T61" fmla="*/ 443 h 1210"/>
                <a:gd name="T62" fmla="*/ 1108 w 2052"/>
                <a:gd name="T63" fmla="*/ 332 h 1210"/>
                <a:gd name="T64" fmla="*/ 924 w 2052"/>
                <a:gd name="T65" fmla="*/ 373 h 1210"/>
                <a:gd name="T66" fmla="*/ 766 w 2052"/>
                <a:gd name="T67" fmla="*/ 580 h 1210"/>
                <a:gd name="T68" fmla="*/ 753 w 2052"/>
                <a:gd name="T69" fmla="*/ 632 h 1210"/>
                <a:gd name="T70" fmla="*/ 688 w 2052"/>
                <a:gd name="T71" fmla="*/ 679 h 1210"/>
                <a:gd name="T72" fmla="*/ 485 w 2052"/>
                <a:gd name="T73" fmla="*/ 828 h 1210"/>
                <a:gd name="T74" fmla="*/ 470 w 2052"/>
                <a:gd name="T75" fmla="*/ 927 h 1210"/>
                <a:gd name="T76" fmla="*/ 663 w 2052"/>
                <a:gd name="T77" fmla="*/ 1202 h 1210"/>
                <a:gd name="T78" fmla="*/ 1305 w 2052"/>
                <a:gd name="T79" fmla="*/ 1209 h 1210"/>
                <a:gd name="T80" fmla="*/ 1914 w 2052"/>
                <a:gd name="T81" fmla="*/ 1208 h 1210"/>
                <a:gd name="T82" fmla="*/ 1942 w 2052"/>
                <a:gd name="T83" fmla="*/ 1194 h 1210"/>
                <a:gd name="T84" fmla="*/ 2043 w 2052"/>
                <a:gd name="T85" fmla="*/ 1021 h 1210"/>
                <a:gd name="T86" fmla="*/ 1892 w 2052"/>
                <a:gd name="T87" fmla="*/ 78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2" h="1210">
                  <a:moveTo>
                    <a:pt x="418" y="1090"/>
                  </a:moveTo>
                  <a:cubicBezTo>
                    <a:pt x="425" y="1105"/>
                    <a:pt x="429" y="1118"/>
                    <a:pt x="427" y="1120"/>
                  </a:cubicBezTo>
                  <a:cubicBezTo>
                    <a:pt x="421" y="1126"/>
                    <a:pt x="232" y="1124"/>
                    <a:pt x="206" y="1118"/>
                  </a:cubicBezTo>
                  <a:cubicBezTo>
                    <a:pt x="134" y="1101"/>
                    <a:pt x="57" y="1037"/>
                    <a:pt x="21" y="964"/>
                  </a:cubicBezTo>
                  <a:cubicBezTo>
                    <a:pt x="1" y="923"/>
                    <a:pt x="0" y="917"/>
                    <a:pt x="0" y="844"/>
                  </a:cubicBezTo>
                  <a:cubicBezTo>
                    <a:pt x="0" y="774"/>
                    <a:pt x="2" y="763"/>
                    <a:pt x="18" y="728"/>
                  </a:cubicBezTo>
                  <a:cubicBezTo>
                    <a:pt x="52" y="655"/>
                    <a:pt x="118" y="603"/>
                    <a:pt x="200" y="582"/>
                  </a:cubicBezTo>
                  <a:cubicBezTo>
                    <a:pt x="217" y="578"/>
                    <a:pt x="233" y="571"/>
                    <a:pt x="236" y="567"/>
                  </a:cubicBezTo>
                  <a:cubicBezTo>
                    <a:pt x="238" y="562"/>
                    <a:pt x="241" y="540"/>
                    <a:pt x="242" y="516"/>
                  </a:cubicBezTo>
                  <a:cubicBezTo>
                    <a:pt x="248" y="370"/>
                    <a:pt x="344" y="242"/>
                    <a:pt x="477" y="201"/>
                  </a:cubicBezTo>
                  <a:cubicBezTo>
                    <a:pt x="549" y="178"/>
                    <a:pt x="640" y="184"/>
                    <a:pt x="718" y="215"/>
                  </a:cubicBezTo>
                  <a:cubicBezTo>
                    <a:pt x="743" y="225"/>
                    <a:pt x="741" y="227"/>
                    <a:pt x="793" y="158"/>
                  </a:cubicBezTo>
                  <a:cubicBezTo>
                    <a:pt x="824" y="118"/>
                    <a:pt x="887" y="67"/>
                    <a:pt x="939" y="41"/>
                  </a:cubicBezTo>
                  <a:cubicBezTo>
                    <a:pt x="994" y="13"/>
                    <a:pt x="1052" y="0"/>
                    <a:pt x="1121" y="0"/>
                  </a:cubicBezTo>
                  <a:cubicBezTo>
                    <a:pt x="1314" y="1"/>
                    <a:pt x="1481" y="122"/>
                    <a:pt x="1542" y="306"/>
                  </a:cubicBezTo>
                  <a:cubicBezTo>
                    <a:pt x="1562" y="365"/>
                    <a:pt x="1561" y="381"/>
                    <a:pt x="1538" y="382"/>
                  </a:cubicBezTo>
                  <a:cubicBezTo>
                    <a:pt x="1528" y="382"/>
                    <a:pt x="1499" y="388"/>
                    <a:pt x="1473" y="394"/>
                  </a:cubicBezTo>
                  <a:cubicBezTo>
                    <a:pt x="1427" y="406"/>
                    <a:pt x="1427" y="406"/>
                    <a:pt x="1427" y="406"/>
                  </a:cubicBezTo>
                  <a:cubicBezTo>
                    <a:pt x="1385" y="364"/>
                    <a:pt x="1385" y="364"/>
                    <a:pt x="1385" y="364"/>
                  </a:cubicBezTo>
                  <a:cubicBezTo>
                    <a:pt x="1267" y="246"/>
                    <a:pt x="1073" y="220"/>
                    <a:pt x="909" y="301"/>
                  </a:cubicBezTo>
                  <a:cubicBezTo>
                    <a:pt x="843" y="334"/>
                    <a:pt x="791" y="380"/>
                    <a:pt x="751" y="441"/>
                  </a:cubicBezTo>
                  <a:cubicBezTo>
                    <a:pt x="722" y="484"/>
                    <a:pt x="686" y="564"/>
                    <a:pt x="686" y="584"/>
                  </a:cubicBezTo>
                  <a:cubicBezTo>
                    <a:pt x="686" y="599"/>
                    <a:pt x="675" y="606"/>
                    <a:pt x="626" y="622"/>
                  </a:cubicBezTo>
                  <a:cubicBezTo>
                    <a:pt x="474" y="672"/>
                    <a:pt x="385" y="787"/>
                    <a:pt x="385" y="934"/>
                  </a:cubicBezTo>
                  <a:cubicBezTo>
                    <a:pt x="385" y="987"/>
                    <a:pt x="399" y="1053"/>
                    <a:pt x="418" y="1090"/>
                  </a:cubicBezTo>
                  <a:close/>
                  <a:moveTo>
                    <a:pt x="1892" y="780"/>
                  </a:moveTo>
                  <a:cubicBezTo>
                    <a:pt x="1854" y="766"/>
                    <a:pt x="1854" y="766"/>
                    <a:pt x="1854" y="766"/>
                  </a:cubicBezTo>
                  <a:cubicBezTo>
                    <a:pt x="1850" y="714"/>
                    <a:pt x="1850" y="714"/>
                    <a:pt x="1850" y="714"/>
                  </a:cubicBezTo>
                  <a:cubicBezTo>
                    <a:pt x="1834" y="523"/>
                    <a:pt x="1641" y="409"/>
                    <a:pt x="1448" y="476"/>
                  </a:cubicBezTo>
                  <a:cubicBezTo>
                    <a:pt x="1408" y="490"/>
                    <a:pt x="1408" y="490"/>
                    <a:pt x="1408" y="490"/>
                  </a:cubicBezTo>
                  <a:cubicBezTo>
                    <a:pt x="1363" y="443"/>
                    <a:pt x="1363" y="443"/>
                    <a:pt x="1363" y="443"/>
                  </a:cubicBezTo>
                  <a:cubicBezTo>
                    <a:pt x="1282" y="358"/>
                    <a:pt x="1224" y="333"/>
                    <a:pt x="1108" y="332"/>
                  </a:cubicBezTo>
                  <a:cubicBezTo>
                    <a:pt x="1026" y="332"/>
                    <a:pt x="992" y="339"/>
                    <a:pt x="924" y="373"/>
                  </a:cubicBezTo>
                  <a:cubicBezTo>
                    <a:pt x="859" y="406"/>
                    <a:pt x="799" y="485"/>
                    <a:pt x="766" y="580"/>
                  </a:cubicBezTo>
                  <a:cubicBezTo>
                    <a:pt x="759" y="601"/>
                    <a:pt x="753" y="624"/>
                    <a:pt x="753" y="632"/>
                  </a:cubicBezTo>
                  <a:cubicBezTo>
                    <a:pt x="753" y="658"/>
                    <a:pt x="738" y="669"/>
                    <a:pt x="688" y="679"/>
                  </a:cubicBezTo>
                  <a:cubicBezTo>
                    <a:pt x="589" y="699"/>
                    <a:pt x="513" y="755"/>
                    <a:pt x="485" y="828"/>
                  </a:cubicBezTo>
                  <a:cubicBezTo>
                    <a:pt x="473" y="858"/>
                    <a:pt x="470" y="880"/>
                    <a:pt x="470" y="927"/>
                  </a:cubicBezTo>
                  <a:cubicBezTo>
                    <a:pt x="470" y="1073"/>
                    <a:pt x="539" y="1171"/>
                    <a:pt x="663" y="1202"/>
                  </a:cubicBezTo>
                  <a:cubicBezTo>
                    <a:pt x="688" y="1209"/>
                    <a:pt x="837" y="1210"/>
                    <a:pt x="1305" y="1209"/>
                  </a:cubicBezTo>
                  <a:cubicBezTo>
                    <a:pt x="1914" y="1208"/>
                    <a:pt x="1914" y="1208"/>
                    <a:pt x="1914" y="1208"/>
                  </a:cubicBezTo>
                  <a:cubicBezTo>
                    <a:pt x="1942" y="1194"/>
                    <a:pt x="1942" y="1194"/>
                    <a:pt x="1942" y="1194"/>
                  </a:cubicBezTo>
                  <a:cubicBezTo>
                    <a:pt x="2000" y="1162"/>
                    <a:pt x="2037" y="1100"/>
                    <a:pt x="2043" y="1021"/>
                  </a:cubicBezTo>
                  <a:cubicBezTo>
                    <a:pt x="2052" y="900"/>
                    <a:pt x="2001" y="819"/>
                    <a:pt x="1892" y="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26995" y="4737735"/>
            <a:ext cx="1179830" cy="1179830"/>
            <a:chOff x="4017" y="8013"/>
            <a:chExt cx="1858" cy="1858"/>
          </a:xfrm>
        </p:grpSpPr>
        <p:sp>
          <p:nvSpPr>
            <p:cNvPr id="17" name="椭圆 16"/>
            <p:cNvSpPr/>
            <p:nvPr/>
          </p:nvSpPr>
          <p:spPr>
            <a:xfrm>
              <a:off x="4017" y="8013"/>
              <a:ext cx="1858" cy="1858"/>
            </a:xfrm>
            <a:prstGeom prst="ellipse">
              <a:avLst/>
            </a:prstGeom>
            <a:solidFill>
              <a:srgbClr val="B9E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Group 159"/>
            <p:cNvGrpSpPr>
              <a:grpSpLocks noChangeAspect="1"/>
            </p:cNvGrpSpPr>
            <p:nvPr/>
          </p:nvGrpSpPr>
          <p:grpSpPr bwMode="auto">
            <a:xfrm>
              <a:off x="4373" y="8387"/>
              <a:ext cx="1146" cy="1109"/>
              <a:chOff x="4535" y="2968"/>
              <a:chExt cx="587" cy="568"/>
            </a:xfrm>
            <a:solidFill>
              <a:schemeClr val="bg1"/>
            </a:solidFill>
          </p:grpSpPr>
          <p:sp>
            <p:nvSpPr>
              <p:cNvPr id="19" name="Freeform 160"/>
              <p:cNvSpPr/>
              <p:nvPr/>
            </p:nvSpPr>
            <p:spPr bwMode="auto">
              <a:xfrm>
                <a:off x="4535" y="3250"/>
                <a:ext cx="498" cy="286"/>
              </a:xfrm>
              <a:custGeom>
                <a:avLst/>
                <a:gdLst>
                  <a:gd name="T0" fmla="*/ 628 w 679"/>
                  <a:gd name="T1" fmla="*/ 72 h 388"/>
                  <a:gd name="T2" fmla="*/ 612 w 679"/>
                  <a:gd name="T3" fmla="*/ 46 h 388"/>
                  <a:gd name="T4" fmla="*/ 583 w 679"/>
                  <a:gd name="T5" fmla="*/ 33 h 388"/>
                  <a:gd name="T6" fmla="*/ 412 w 679"/>
                  <a:gd name="T7" fmla="*/ 0 h 388"/>
                  <a:gd name="T8" fmla="*/ 461 w 679"/>
                  <a:gd name="T9" fmla="*/ 33 h 388"/>
                  <a:gd name="T10" fmla="*/ 383 w 679"/>
                  <a:gd name="T11" fmla="*/ 278 h 388"/>
                  <a:gd name="T12" fmla="*/ 339 w 679"/>
                  <a:gd name="T13" fmla="*/ 96 h 388"/>
                  <a:gd name="T14" fmla="*/ 295 w 679"/>
                  <a:gd name="T15" fmla="*/ 278 h 388"/>
                  <a:gd name="T16" fmla="*/ 217 w 679"/>
                  <a:gd name="T17" fmla="*/ 33 h 388"/>
                  <a:gd name="T18" fmla="*/ 267 w 679"/>
                  <a:gd name="T19" fmla="*/ 0 h 388"/>
                  <a:gd name="T20" fmla="*/ 96 w 679"/>
                  <a:gd name="T21" fmla="*/ 33 h 388"/>
                  <a:gd name="T22" fmla="*/ 67 w 679"/>
                  <a:gd name="T23" fmla="*/ 46 h 388"/>
                  <a:gd name="T24" fmla="*/ 51 w 679"/>
                  <a:gd name="T25" fmla="*/ 72 h 388"/>
                  <a:gd name="T26" fmla="*/ 0 w 679"/>
                  <a:gd name="T27" fmla="*/ 295 h 388"/>
                  <a:gd name="T28" fmla="*/ 96 w 679"/>
                  <a:gd name="T29" fmla="*/ 328 h 388"/>
                  <a:gd name="T30" fmla="*/ 323 w 679"/>
                  <a:gd name="T31" fmla="*/ 388 h 388"/>
                  <a:gd name="T32" fmla="*/ 339 w 679"/>
                  <a:gd name="T33" fmla="*/ 388 h 388"/>
                  <a:gd name="T34" fmla="*/ 356 w 679"/>
                  <a:gd name="T35" fmla="*/ 388 h 388"/>
                  <a:gd name="T36" fmla="*/ 583 w 679"/>
                  <a:gd name="T37" fmla="*/ 328 h 388"/>
                  <a:gd name="T38" fmla="*/ 679 w 679"/>
                  <a:gd name="T39" fmla="*/ 295 h 388"/>
                  <a:gd name="T40" fmla="*/ 628 w 679"/>
                  <a:gd name="T41" fmla="*/ 7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9" h="388">
                    <a:moveTo>
                      <a:pt x="628" y="72"/>
                    </a:moveTo>
                    <a:cubicBezTo>
                      <a:pt x="626" y="63"/>
                      <a:pt x="621" y="54"/>
                      <a:pt x="612" y="46"/>
                    </a:cubicBezTo>
                    <a:cubicBezTo>
                      <a:pt x="604" y="39"/>
                      <a:pt x="594" y="35"/>
                      <a:pt x="583" y="33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61" y="33"/>
                      <a:pt x="461" y="33"/>
                      <a:pt x="461" y="33"/>
                    </a:cubicBezTo>
                    <a:cubicBezTo>
                      <a:pt x="383" y="278"/>
                      <a:pt x="383" y="278"/>
                      <a:pt x="383" y="278"/>
                    </a:cubicBezTo>
                    <a:cubicBezTo>
                      <a:pt x="339" y="96"/>
                      <a:pt x="339" y="96"/>
                      <a:pt x="339" y="96"/>
                    </a:cubicBezTo>
                    <a:cubicBezTo>
                      <a:pt x="295" y="278"/>
                      <a:pt x="295" y="278"/>
                      <a:pt x="295" y="278"/>
                    </a:cubicBezTo>
                    <a:cubicBezTo>
                      <a:pt x="217" y="33"/>
                      <a:pt x="217" y="33"/>
                      <a:pt x="217" y="33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85" y="35"/>
                      <a:pt x="75" y="39"/>
                      <a:pt x="67" y="46"/>
                    </a:cubicBezTo>
                    <a:cubicBezTo>
                      <a:pt x="58" y="54"/>
                      <a:pt x="53" y="63"/>
                      <a:pt x="51" y="72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96" y="328"/>
                      <a:pt x="96" y="328"/>
                      <a:pt x="96" y="328"/>
                    </a:cubicBezTo>
                    <a:cubicBezTo>
                      <a:pt x="127" y="361"/>
                      <a:pt x="216" y="385"/>
                      <a:pt x="323" y="388"/>
                    </a:cubicBezTo>
                    <a:cubicBezTo>
                      <a:pt x="339" y="388"/>
                      <a:pt x="339" y="388"/>
                      <a:pt x="339" y="388"/>
                    </a:cubicBezTo>
                    <a:cubicBezTo>
                      <a:pt x="356" y="388"/>
                      <a:pt x="356" y="388"/>
                      <a:pt x="356" y="388"/>
                    </a:cubicBezTo>
                    <a:cubicBezTo>
                      <a:pt x="463" y="385"/>
                      <a:pt x="551" y="361"/>
                      <a:pt x="583" y="328"/>
                    </a:cubicBezTo>
                    <a:cubicBezTo>
                      <a:pt x="679" y="295"/>
                      <a:pt x="679" y="295"/>
                      <a:pt x="679" y="295"/>
                    </a:cubicBezTo>
                    <a:lnTo>
                      <a:pt x="62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1"/>
              <p:cNvSpPr/>
              <p:nvPr/>
            </p:nvSpPr>
            <p:spPr bwMode="auto">
              <a:xfrm>
                <a:off x="4755" y="3269"/>
                <a:ext cx="58" cy="52"/>
              </a:xfrm>
              <a:custGeom>
                <a:avLst/>
                <a:gdLst>
                  <a:gd name="T0" fmla="*/ 29 w 58"/>
                  <a:gd name="T1" fmla="*/ 0 h 52"/>
                  <a:gd name="T2" fmla="*/ 0 w 58"/>
                  <a:gd name="T3" fmla="*/ 10 h 52"/>
                  <a:gd name="T4" fmla="*/ 29 w 58"/>
                  <a:gd name="T5" fmla="*/ 52 h 52"/>
                  <a:gd name="T6" fmla="*/ 58 w 58"/>
                  <a:gd name="T7" fmla="*/ 10 h 52"/>
                  <a:gd name="T8" fmla="*/ 29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29" y="0"/>
                    </a:moveTo>
                    <a:lnTo>
                      <a:pt x="0" y="10"/>
                    </a:lnTo>
                    <a:lnTo>
                      <a:pt x="29" y="52"/>
                    </a:lnTo>
                    <a:lnTo>
                      <a:pt x="58" y="1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62"/>
              <p:cNvSpPr/>
              <p:nvPr/>
            </p:nvSpPr>
            <p:spPr bwMode="auto">
              <a:xfrm>
                <a:off x="4663" y="2975"/>
                <a:ext cx="242" cy="289"/>
              </a:xfrm>
              <a:custGeom>
                <a:avLst/>
                <a:gdLst>
                  <a:gd name="T0" fmla="*/ 311 w 329"/>
                  <a:gd name="T1" fmla="*/ 181 h 393"/>
                  <a:gd name="T2" fmla="*/ 164 w 329"/>
                  <a:gd name="T3" fmla="*/ 0 h 393"/>
                  <a:gd name="T4" fmla="*/ 18 w 329"/>
                  <a:gd name="T5" fmla="*/ 181 h 393"/>
                  <a:gd name="T6" fmla="*/ 11 w 329"/>
                  <a:gd name="T7" fmla="*/ 229 h 393"/>
                  <a:gd name="T8" fmla="*/ 34 w 329"/>
                  <a:gd name="T9" fmla="*/ 261 h 393"/>
                  <a:gd name="T10" fmla="*/ 164 w 329"/>
                  <a:gd name="T11" fmla="*/ 393 h 393"/>
                  <a:gd name="T12" fmla="*/ 295 w 329"/>
                  <a:gd name="T13" fmla="*/ 261 h 393"/>
                  <a:gd name="T14" fmla="*/ 318 w 329"/>
                  <a:gd name="T15" fmla="*/ 229 h 393"/>
                  <a:gd name="T16" fmla="*/ 311 w 329"/>
                  <a:gd name="T17" fmla="*/ 18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" h="393">
                    <a:moveTo>
                      <a:pt x="311" y="181"/>
                    </a:moveTo>
                    <a:cubicBezTo>
                      <a:pt x="311" y="80"/>
                      <a:pt x="269" y="0"/>
                      <a:pt x="164" y="0"/>
                    </a:cubicBezTo>
                    <a:cubicBezTo>
                      <a:pt x="60" y="0"/>
                      <a:pt x="18" y="80"/>
                      <a:pt x="18" y="181"/>
                    </a:cubicBezTo>
                    <a:cubicBezTo>
                      <a:pt x="7" y="186"/>
                      <a:pt x="0" y="200"/>
                      <a:pt x="11" y="229"/>
                    </a:cubicBezTo>
                    <a:cubicBezTo>
                      <a:pt x="16" y="243"/>
                      <a:pt x="26" y="255"/>
                      <a:pt x="34" y="261"/>
                    </a:cubicBezTo>
                    <a:cubicBezTo>
                      <a:pt x="64" y="336"/>
                      <a:pt x="122" y="393"/>
                      <a:pt x="164" y="393"/>
                    </a:cubicBezTo>
                    <a:cubicBezTo>
                      <a:pt x="206" y="393"/>
                      <a:pt x="265" y="336"/>
                      <a:pt x="295" y="261"/>
                    </a:cubicBezTo>
                    <a:cubicBezTo>
                      <a:pt x="303" y="255"/>
                      <a:pt x="313" y="243"/>
                      <a:pt x="318" y="229"/>
                    </a:cubicBezTo>
                    <a:cubicBezTo>
                      <a:pt x="329" y="200"/>
                      <a:pt x="322" y="186"/>
                      <a:pt x="31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63"/>
              <p:cNvSpPr/>
              <p:nvPr/>
            </p:nvSpPr>
            <p:spPr bwMode="auto">
              <a:xfrm>
                <a:off x="4911" y="3078"/>
                <a:ext cx="56" cy="10"/>
              </a:xfrm>
              <a:custGeom>
                <a:avLst/>
                <a:gdLst>
                  <a:gd name="T0" fmla="*/ 77 w 77"/>
                  <a:gd name="T1" fmla="*/ 0 h 13"/>
                  <a:gd name="T2" fmla="*/ 0 w 77"/>
                  <a:gd name="T3" fmla="*/ 0 h 13"/>
                  <a:gd name="T4" fmla="*/ 1 w 77"/>
                  <a:gd name="T5" fmla="*/ 13 h 13"/>
                  <a:gd name="T6" fmla="*/ 77 w 77"/>
                  <a:gd name="T7" fmla="*/ 13 h 13"/>
                  <a:gd name="T8" fmla="*/ 77 w 7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">
                    <a:moveTo>
                      <a:pt x="7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0"/>
                      <a:pt x="77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64"/>
              <p:cNvSpPr/>
              <p:nvPr/>
            </p:nvSpPr>
            <p:spPr bwMode="auto">
              <a:xfrm>
                <a:off x="4904" y="3045"/>
                <a:ext cx="179" cy="9"/>
              </a:xfrm>
              <a:custGeom>
                <a:avLst/>
                <a:gdLst>
                  <a:gd name="T0" fmla="*/ 245 w 245"/>
                  <a:gd name="T1" fmla="*/ 0 h 13"/>
                  <a:gd name="T2" fmla="*/ 0 w 245"/>
                  <a:gd name="T3" fmla="*/ 0 h 13"/>
                  <a:gd name="T4" fmla="*/ 4 w 245"/>
                  <a:gd name="T5" fmla="*/ 13 h 13"/>
                  <a:gd name="T6" fmla="*/ 245 w 245"/>
                  <a:gd name="T7" fmla="*/ 13 h 13"/>
                  <a:gd name="T8" fmla="*/ 245 w 24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13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3" y="8"/>
                      <a:pt x="4" y="13"/>
                    </a:cubicBezTo>
                    <a:cubicBezTo>
                      <a:pt x="245" y="13"/>
                      <a:pt x="245" y="13"/>
                      <a:pt x="245" y="13"/>
                    </a:cubicBezTo>
                    <a:lnTo>
                      <a:pt x="2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165"/>
              <p:cNvSpPr/>
              <p:nvPr/>
            </p:nvSpPr>
            <p:spPr bwMode="auto">
              <a:xfrm>
                <a:off x="4846" y="2968"/>
                <a:ext cx="276" cy="279"/>
              </a:xfrm>
              <a:custGeom>
                <a:avLst/>
                <a:gdLst>
                  <a:gd name="T0" fmla="*/ 368 w 377"/>
                  <a:gd name="T1" fmla="*/ 9 h 379"/>
                  <a:gd name="T2" fmla="*/ 346 w 377"/>
                  <a:gd name="T3" fmla="*/ 0 h 379"/>
                  <a:gd name="T4" fmla="*/ 0 w 377"/>
                  <a:gd name="T5" fmla="*/ 0 h 379"/>
                  <a:gd name="T6" fmla="*/ 40 w 377"/>
                  <a:gd name="T7" fmla="*/ 32 h 379"/>
                  <a:gd name="T8" fmla="*/ 346 w 377"/>
                  <a:gd name="T9" fmla="*/ 32 h 379"/>
                  <a:gd name="T10" fmla="*/ 346 w 377"/>
                  <a:gd name="T11" fmla="*/ 252 h 379"/>
                  <a:gd name="T12" fmla="*/ 261 w 377"/>
                  <a:gd name="T13" fmla="*/ 252 h 379"/>
                  <a:gd name="T14" fmla="*/ 198 w 377"/>
                  <a:gd name="T15" fmla="*/ 315 h 379"/>
                  <a:gd name="T16" fmla="*/ 198 w 377"/>
                  <a:gd name="T17" fmla="*/ 252 h 379"/>
                  <a:gd name="T18" fmla="*/ 95 w 377"/>
                  <a:gd name="T19" fmla="*/ 252 h 379"/>
                  <a:gd name="T20" fmla="*/ 75 w 377"/>
                  <a:gd name="T21" fmla="*/ 283 h 379"/>
                  <a:gd name="T22" fmla="*/ 166 w 377"/>
                  <a:gd name="T23" fmla="*/ 283 h 379"/>
                  <a:gd name="T24" fmla="*/ 166 w 377"/>
                  <a:gd name="T25" fmla="*/ 370 h 379"/>
                  <a:gd name="T26" fmla="*/ 172 w 377"/>
                  <a:gd name="T27" fmla="*/ 378 h 379"/>
                  <a:gd name="T28" fmla="*/ 182 w 377"/>
                  <a:gd name="T29" fmla="*/ 376 h 379"/>
                  <a:gd name="T30" fmla="*/ 274 w 377"/>
                  <a:gd name="T31" fmla="*/ 283 h 379"/>
                  <a:gd name="T32" fmla="*/ 346 w 377"/>
                  <a:gd name="T33" fmla="*/ 283 h 379"/>
                  <a:gd name="T34" fmla="*/ 368 w 377"/>
                  <a:gd name="T35" fmla="*/ 274 h 379"/>
                  <a:gd name="T36" fmla="*/ 377 w 377"/>
                  <a:gd name="T37" fmla="*/ 252 h 379"/>
                  <a:gd name="T38" fmla="*/ 377 w 377"/>
                  <a:gd name="T39" fmla="*/ 32 h 379"/>
                  <a:gd name="T40" fmla="*/ 368 w 377"/>
                  <a:gd name="T41" fmla="*/ 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379">
                    <a:moveTo>
                      <a:pt x="368" y="9"/>
                    </a:moveTo>
                    <a:cubicBezTo>
                      <a:pt x="362" y="3"/>
                      <a:pt x="354" y="0"/>
                      <a:pt x="34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8"/>
                      <a:pt x="29" y="19"/>
                      <a:pt x="40" y="32"/>
                    </a:cubicBezTo>
                    <a:cubicBezTo>
                      <a:pt x="346" y="32"/>
                      <a:pt x="346" y="32"/>
                      <a:pt x="346" y="32"/>
                    </a:cubicBezTo>
                    <a:cubicBezTo>
                      <a:pt x="346" y="252"/>
                      <a:pt x="346" y="252"/>
                      <a:pt x="346" y="252"/>
                    </a:cubicBezTo>
                    <a:cubicBezTo>
                      <a:pt x="261" y="252"/>
                      <a:pt x="261" y="252"/>
                      <a:pt x="261" y="252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8" y="252"/>
                      <a:pt x="198" y="252"/>
                      <a:pt x="198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90" y="263"/>
                      <a:pt x="83" y="274"/>
                      <a:pt x="75" y="283"/>
                    </a:cubicBezTo>
                    <a:cubicBezTo>
                      <a:pt x="166" y="283"/>
                      <a:pt x="166" y="283"/>
                      <a:pt x="166" y="283"/>
                    </a:cubicBezTo>
                    <a:cubicBezTo>
                      <a:pt x="166" y="370"/>
                      <a:pt x="166" y="370"/>
                      <a:pt x="166" y="370"/>
                    </a:cubicBezTo>
                    <a:cubicBezTo>
                      <a:pt x="166" y="373"/>
                      <a:pt x="168" y="376"/>
                      <a:pt x="172" y="378"/>
                    </a:cubicBezTo>
                    <a:cubicBezTo>
                      <a:pt x="175" y="379"/>
                      <a:pt x="179" y="378"/>
                      <a:pt x="182" y="376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346" y="283"/>
                      <a:pt x="346" y="283"/>
                      <a:pt x="346" y="283"/>
                    </a:cubicBezTo>
                    <a:cubicBezTo>
                      <a:pt x="354" y="283"/>
                      <a:pt x="362" y="280"/>
                      <a:pt x="368" y="274"/>
                    </a:cubicBezTo>
                    <a:cubicBezTo>
                      <a:pt x="374" y="268"/>
                      <a:pt x="377" y="260"/>
                      <a:pt x="377" y="252"/>
                    </a:cubicBezTo>
                    <a:cubicBezTo>
                      <a:pt x="377" y="32"/>
                      <a:pt x="377" y="32"/>
                      <a:pt x="377" y="32"/>
                    </a:cubicBezTo>
                    <a:cubicBezTo>
                      <a:pt x="377" y="24"/>
                      <a:pt x="374" y="16"/>
                      <a:pt x="36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166"/>
              <p:cNvSpPr/>
              <p:nvPr/>
            </p:nvSpPr>
            <p:spPr bwMode="auto">
              <a:xfrm>
                <a:off x="4889" y="3010"/>
                <a:ext cx="194" cy="10"/>
              </a:xfrm>
              <a:custGeom>
                <a:avLst/>
                <a:gdLst>
                  <a:gd name="T0" fmla="*/ 265 w 265"/>
                  <a:gd name="T1" fmla="*/ 0 h 14"/>
                  <a:gd name="T2" fmla="*/ 0 w 265"/>
                  <a:gd name="T3" fmla="*/ 0 h 14"/>
                  <a:gd name="T4" fmla="*/ 8 w 265"/>
                  <a:gd name="T5" fmla="*/ 14 h 14"/>
                  <a:gd name="T6" fmla="*/ 265 w 265"/>
                  <a:gd name="T7" fmla="*/ 14 h 14"/>
                  <a:gd name="T8" fmla="*/ 265 w 26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4">
                    <a:moveTo>
                      <a:pt x="2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5" y="9"/>
                      <a:pt x="8" y="14"/>
                    </a:cubicBezTo>
                    <a:cubicBezTo>
                      <a:pt x="265" y="14"/>
                      <a:pt x="265" y="14"/>
                      <a:pt x="265" y="14"/>
                    </a:cubicBezTo>
                    <a:lnTo>
                      <a:pt x="2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ound Same Side Corner Rectangle 4"/>
          <p:cNvSpPr/>
          <p:nvPr/>
        </p:nvSpPr>
        <p:spPr>
          <a:xfrm rot="16200000">
            <a:off x="1150620" y="2694940"/>
            <a:ext cx="3199765" cy="2611755"/>
          </a:xfrm>
          <a:custGeom>
            <a:avLst/>
            <a:gdLst/>
            <a:ahLst/>
            <a:cxnLst>
              <a:cxn ang="0">
                <a:pos x="157403" y="0"/>
              </a:cxn>
              <a:cxn ang="0">
                <a:pos x="2466734" y="0"/>
              </a:cxn>
              <a:cxn ang="0">
                <a:pos x="2624137" y="157339"/>
              </a:cxn>
              <a:cxn ang="0">
                <a:pos x="2624137" y="2141538"/>
              </a:cxn>
              <a:cxn ang="0">
                <a:pos x="2624137" y="2141538"/>
              </a:cxn>
              <a:cxn ang="0">
                <a:pos x="0" y="2141538"/>
              </a:cxn>
              <a:cxn ang="0">
                <a:pos x="0" y="2141538"/>
              </a:cxn>
              <a:cxn ang="0">
                <a:pos x="0" y="157339"/>
              </a:cxn>
              <a:cxn ang="0">
                <a:pos x="157403" y="0"/>
              </a:cxn>
            </a:cxnLst>
            <a:rect l="0" t="0" r="0" b="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B9EBD2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581" name="Rectangle 9"/>
          <p:cNvSpPr/>
          <p:nvPr/>
        </p:nvSpPr>
        <p:spPr>
          <a:xfrm>
            <a:off x="1444625" y="3494405"/>
            <a:ext cx="2615565" cy="55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2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82" name="Freeform 116"/>
          <p:cNvSpPr>
            <a:spLocks noEditPoints="1"/>
          </p:cNvSpPr>
          <p:nvPr/>
        </p:nvSpPr>
        <p:spPr>
          <a:xfrm>
            <a:off x="2499995" y="2569210"/>
            <a:ext cx="501650" cy="404495"/>
          </a:xfrm>
          <a:custGeom>
            <a:avLst/>
            <a:gdLst/>
            <a:ahLst/>
            <a:cxnLst>
              <a:cxn ang="0">
                <a:pos x="396735" y="194745"/>
              </a:cxn>
              <a:cxn ang="0">
                <a:pos x="389522" y="194745"/>
              </a:cxn>
              <a:cxn ang="0">
                <a:pos x="389522" y="194745"/>
              </a:cxn>
              <a:cxn ang="0">
                <a:pos x="382309" y="194745"/>
              </a:cxn>
              <a:cxn ang="0">
                <a:pos x="201974" y="43277"/>
              </a:cxn>
              <a:cxn ang="0">
                <a:pos x="28853" y="194745"/>
              </a:cxn>
              <a:cxn ang="0">
                <a:pos x="21640" y="194745"/>
              </a:cxn>
              <a:cxn ang="0">
                <a:pos x="14427" y="194745"/>
              </a:cxn>
              <a:cxn ang="0">
                <a:pos x="0" y="173106"/>
              </a:cxn>
              <a:cxn ang="0">
                <a:pos x="0" y="165894"/>
              </a:cxn>
              <a:cxn ang="0">
                <a:pos x="187548" y="7213"/>
              </a:cxn>
              <a:cxn ang="0">
                <a:pos x="223614" y="7213"/>
              </a:cxn>
              <a:cxn ang="0">
                <a:pos x="288535" y="57702"/>
              </a:cxn>
              <a:cxn ang="0">
                <a:pos x="288535" y="7213"/>
              </a:cxn>
              <a:cxn ang="0">
                <a:pos x="295748" y="0"/>
              </a:cxn>
              <a:cxn ang="0">
                <a:pos x="346242" y="0"/>
              </a:cxn>
              <a:cxn ang="0">
                <a:pos x="353455" y="7213"/>
              </a:cxn>
              <a:cxn ang="0">
                <a:pos x="353455" y="115404"/>
              </a:cxn>
              <a:cxn ang="0">
                <a:pos x="411162" y="165894"/>
              </a:cxn>
              <a:cxn ang="0">
                <a:pos x="411162" y="173106"/>
              </a:cxn>
              <a:cxn ang="0">
                <a:pos x="396735" y="194745"/>
              </a:cxn>
              <a:cxn ang="0">
                <a:pos x="353455" y="317361"/>
              </a:cxn>
              <a:cxn ang="0">
                <a:pos x="339028" y="331787"/>
              </a:cxn>
              <a:cxn ang="0">
                <a:pos x="238041" y="331787"/>
              </a:cxn>
              <a:cxn ang="0">
                <a:pos x="238041" y="230808"/>
              </a:cxn>
              <a:cxn ang="0">
                <a:pos x="173121" y="230808"/>
              </a:cxn>
              <a:cxn ang="0">
                <a:pos x="173121" y="331787"/>
              </a:cxn>
              <a:cxn ang="0">
                <a:pos x="72134" y="331787"/>
              </a:cxn>
              <a:cxn ang="0">
                <a:pos x="57707" y="317361"/>
              </a:cxn>
              <a:cxn ang="0">
                <a:pos x="57707" y="194745"/>
              </a:cxn>
              <a:cxn ang="0">
                <a:pos x="57707" y="187532"/>
              </a:cxn>
              <a:cxn ang="0">
                <a:pos x="201974" y="64915"/>
              </a:cxn>
              <a:cxn ang="0">
                <a:pos x="353455" y="187532"/>
              </a:cxn>
              <a:cxn ang="0">
                <a:pos x="353455" y="194745"/>
              </a:cxn>
              <a:cxn ang="0">
                <a:pos x="353455" y="317361"/>
              </a:cxn>
            </a:cxnLst>
            <a:rect l="0" t="0" r="0" b="0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583" name="Rectangle 8"/>
          <p:cNvSpPr/>
          <p:nvPr/>
        </p:nvSpPr>
        <p:spPr>
          <a:xfrm>
            <a:off x="1760855" y="3070860"/>
            <a:ext cx="198310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584" name="Round Same Side Corner Rectangle 12"/>
          <p:cNvSpPr/>
          <p:nvPr/>
        </p:nvSpPr>
        <p:spPr>
          <a:xfrm rot="5400000" flipH="1">
            <a:off x="7933690" y="2694940"/>
            <a:ext cx="3199765" cy="2611755"/>
          </a:xfrm>
          <a:custGeom>
            <a:avLst/>
            <a:gdLst/>
            <a:ahLst/>
            <a:cxnLst>
              <a:cxn ang="0">
                <a:pos x="157403" y="0"/>
              </a:cxn>
              <a:cxn ang="0">
                <a:pos x="2466734" y="0"/>
              </a:cxn>
              <a:cxn ang="0">
                <a:pos x="2624137" y="157339"/>
              </a:cxn>
              <a:cxn ang="0">
                <a:pos x="2624137" y="2141538"/>
              </a:cxn>
              <a:cxn ang="0">
                <a:pos x="2624137" y="2141538"/>
              </a:cxn>
              <a:cxn ang="0">
                <a:pos x="0" y="2141538"/>
              </a:cxn>
              <a:cxn ang="0">
                <a:pos x="0" y="2141538"/>
              </a:cxn>
              <a:cxn ang="0">
                <a:pos x="0" y="157339"/>
              </a:cxn>
              <a:cxn ang="0">
                <a:pos x="157403" y="0"/>
              </a:cxn>
            </a:cxnLst>
            <a:rect l="0" t="0" r="0" b="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B8CCD5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585" name="Rectangle 13"/>
          <p:cNvSpPr/>
          <p:nvPr/>
        </p:nvSpPr>
        <p:spPr>
          <a:xfrm flipH="1">
            <a:off x="8224520" y="3494405"/>
            <a:ext cx="2615565" cy="55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sz="2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86" name="Freeform 122"/>
          <p:cNvSpPr>
            <a:spLocks noEditPoints="1"/>
          </p:cNvSpPr>
          <p:nvPr/>
        </p:nvSpPr>
        <p:spPr>
          <a:xfrm>
            <a:off x="9300845" y="2609850"/>
            <a:ext cx="462915" cy="363855"/>
          </a:xfrm>
          <a:custGeom>
            <a:avLst/>
            <a:gdLst/>
            <a:ahLst/>
            <a:cxnLst>
              <a:cxn ang="0">
                <a:pos x="296254" y="193731"/>
              </a:cxn>
              <a:cxn ang="0">
                <a:pos x="197503" y="293214"/>
              </a:cxn>
              <a:cxn ang="0">
                <a:pos x="176713" y="298450"/>
              </a:cxn>
              <a:cxn ang="0">
                <a:pos x="161121" y="293214"/>
              </a:cxn>
              <a:cxn ang="0">
                <a:pos x="20790" y="146607"/>
              </a:cxn>
              <a:cxn ang="0">
                <a:pos x="0" y="104719"/>
              </a:cxn>
              <a:cxn ang="0">
                <a:pos x="0" y="20944"/>
              </a:cxn>
              <a:cxn ang="0">
                <a:pos x="25987" y="0"/>
              </a:cxn>
              <a:cxn ang="0">
                <a:pos x="109146" y="0"/>
              </a:cxn>
              <a:cxn ang="0">
                <a:pos x="150726" y="15708"/>
              </a:cxn>
              <a:cxn ang="0">
                <a:pos x="296254" y="157079"/>
              </a:cxn>
              <a:cxn ang="0">
                <a:pos x="301451" y="178023"/>
              </a:cxn>
              <a:cxn ang="0">
                <a:pos x="296254" y="193731"/>
              </a:cxn>
              <a:cxn ang="0">
                <a:pos x="67567" y="36652"/>
              </a:cxn>
              <a:cxn ang="0">
                <a:pos x="41580" y="62832"/>
              </a:cxn>
              <a:cxn ang="0">
                <a:pos x="67567" y="89011"/>
              </a:cxn>
              <a:cxn ang="0">
                <a:pos x="88356" y="62832"/>
              </a:cxn>
              <a:cxn ang="0">
                <a:pos x="67567" y="36652"/>
              </a:cxn>
              <a:cxn ang="0">
                <a:pos x="369018" y="193731"/>
              </a:cxn>
              <a:cxn ang="0">
                <a:pos x="270267" y="293214"/>
              </a:cxn>
              <a:cxn ang="0">
                <a:pos x="254674" y="298450"/>
              </a:cxn>
              <a:cxn ang="0">
                <a:pos x="233885" y="287978"/>
              </a:cxn>
              <a:cxn ang="0">
                <a:pos x="327439" y="193731"/>
              </a:cxn>
              <a:cxn ang="0">
                <a:pos x="332636" y="178023"/>
              </a:cxn>
              <a:cxn ang="0">
                <a:pos x="327439" y="157079"/>
              </a:cxn>
              <a:cxn ang="0">
                <a:pos x="181910" y="15708"/>
              </a:cxn>
              <a:cxn ang="0">
                <a:pos x="140331" y="0"/>
              </a:cxn>
              <a:cxn ang="0">
                <a:pos x="187108" y="0"/>
              </a:cxn>
              <a:cxn ang="0">
                <a:pos x="228687" y="15708"/>
              </a:cxn>
              <a:cxn ang="0">
                <a:pos x="369018" y="157079"/>
              </a:cxn>
              <a:cxn ang="0">
                <a:pos x="379413" y="178023"/>
              </a:cxn>
              <a:cxn ang="0">
                <a:pos x="369018" y="193731"/>
              </a:cxn>
            </a:cxnLst>
            <a:rect l="0" t="0" r="0" b="0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587" name="Rectangle 8"/>
          <p:cNvSpPr/>
          <p:nvPr/>
        </p:nvSpPr>
        <p:spPr>
          <a:xfrm>
            <a:off x="8595360" y="3070860"/>
            <a:ext cx="18770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  <a:endParaRPr lang="en-US" altLang="x-none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588" name="矩形 12"/>
          <p:cNvSpPr/>
          <p:nvPr/>
        </p:nvSpPr>
        <p:spPr>
          <a:xfrm>
            <a:off x="1663065" y="3663315"/>
            <a:ext cx="2178685" cy="6542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ctr" defTabSz="9112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  <a:endParaRPr lang="en-US" altLang="x-none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589" name="矩形 13"/>
          <p:cNvSpPr/>
          <p:nvPr/>
        </p:nvSpPr>
        <p:spPr>
          <a:xfrm>
            <a:off x="8453120" y="3663315"/>
            <a:ext cx="2161540" cy="6542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ctr" defTabSz="9112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  <a:endParaRPr lang="en-US" altLang="x-none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70655" y="1783715"/>
            <a:ext cx="4256405" cy="418719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4583" grpId="0"/>
      <p:bldP spid="24584" grpId="0" animBg="1"/>
      <p:bldP spid="24586" grpId="0" animBg="1"/>
      <p:bldP spid="245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/>
          <p:nvPr/>
        </p:nvSpPr>
        <p:spPr>
          <a:xfrm>
            <a:off x="7050509" y="2721222"/>
            <a:ext cx="3975045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7050508" y="2242229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7050509" y="4268668"/>
            <a:ext cx="3975045" cy="463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050508" y="3789675"/>
            <a:ext cx="23083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409030" y="1552156"/>
            <a:ext cx="2309529" cy="3079371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066905" y="1552156"/>
            <a:ext cx="2009399" cy="441550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26503" y="236026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2D4D4F"/>
                </a:solidFill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460058" y="99710"/>
            <a:ext cx="76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4800" dirty="0">
              <a:latin typeface="问藏书房" pitchFamily="2" charset="-122"/>
              <a:ea typeface="问藏书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elzc2ts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宽屏</PresentationFormat>
  <Paragraphs>200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阿里巴巴普惠体 2.0 45 Light</vt:lpstr>
      <vt:lpstr>阿里巴巴普惠体 2.0 55 Regular</vt:lpstr>
      <vt:lpstr>宋体</vt:lpstr>
      <vt:lpstr>问藏书房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2021-07-12T03:25:48Z</dcterms:created>
  <dcterms:modified xsi:type="dcterms:W3CDTF">2023-01-11T01:08:01Z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B5976365F4044DD5826A806D6D7F9C51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