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02" r:id="rId2"/>
    <p:sldId id="827" r:id="rId3"/>
    <p:sldId id="828" r:id="rId4"/>
    <p:sldId id="829" r:id="rId5"/>
    <p:sldId id="830" r:id="rId6"/>
    <p:sldId id="831" r:id="rId7"/>
    <p:sldId id="833" r:id="rId8"/>
    <p:sldId id="834" r:id="rId9"/>
    <p:sldId id="835" r:id="rId10"/>
    <p:sldId id="836" r:id="rId11"/>
    <p:sldId id="837" r:id="rId12"/>
    <p:sldId id="838" r:id="rId13"/>
    <p:sldId id="839" r:id="rId14"/>
    <p:sldId id="816" r:id="rId15"/>
    <p:sldId id="817" r:id="rId16"/>
    <p:sldId id="818" r:id="rId17"/>
    <p:sldId id="819" r:id="rId18"/>
    <p:sldId id="821" r:id="rId19"/>
    <p:sldId id="822" r:id="rId20"/>
    <p:sldId id="823" r:id="rId21"/>
    <p:sldId id="824" r:id="rId22"/>
    <p:sldId id="825" r:id="rId23"/>
    <p:sldId id="82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737"/>
    <a:srgbClr val="BF1C20"/>
    <a:srgbClr val="FFFFFF"/>
    <a:srgbClr val="291D13"/>
    <a:srgbClr val="C00000"/>
    <a:srgbClr val="E40000"/>
    <a:srgbClr val="E1EDC5"/>
    <a:srgbClr val="66CCCC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1242"/>
      </p:cViewPr>
      <p:guideLst>
        <p:guide orient="horz" pos="259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L" panose="00020600040101010101" charset="-122"/>
                <a:ea typeface="阿里巴巴普惠体 L" panose="00020600040101010101" charset="-122"/>
              </a:rPr>
              <a:t>2023-01-10</a:t>
            </a:fld>
            <a:endParaRPr lang="zh-CN" altLang="en-US"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L" panose="00020600040101010101" charset="-122"/>
                <a:ea typeface="阿里巴巴普惠体 L" panose="00020600040101010101" charset="-122"/>
              </a:rPr>
              <a:t>‹#›</a:t>
            </a:fld>
            <a:endParaRPr lang="zh-CN" altLang="en-US"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8807874" y="6417089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šľíďè"/>
          <p:cNvSpPr/>
          <p:nvPr/>
        </p:nvSpPr>
        <p:spPr bwMode="auto">
          <a:xfrm>
            <a:off x="7210310" y="1959948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1" name="iSlíďè"/>
          <p:cNvSpPr txBox="1"/>
          <p:nvPr/>
        </p:nvSpPr>
        <p:spPr bwMode="auto">
          <a:xfrm>
            <a:off x="7210311" y="163683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2" name="išľíďè"/>
          <p:cNvSpPr/>
          <p:nvPr/>
        </p:nvSpPr>
        <p:spPr bwMode="auto">
          <a:xfrm>
            <a:off x="7208528" y="2840553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3" name="iSlíďè"/>
          <p:cNvSpPr txBox="1"/>
          <p:nvPr/>
        </p:nvSpPr>
        <p:spPr bwMode="auto">
          <a:xfrm>
            <a:off x="7208529" y="251743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4" name="išľíďè"/>
          <p:cNvSpPr/>
          <p:nvPr/>
        </p:nvSpPr>
        <p:spPr bwMode="auto">
          <a:xfrm>
            <a:off x="7208528" y="3681698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5" name="iSlíďè"/>
          <p:cNvSpPr txBox="1"/>
          <p:nvPr/>
        </p:nvSpPr>
        <p:spPr bwMode="auto">
          <a:xfrm>
            <a:off x="7208529" y="335858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6" name="išľíďè"/>
          <p:cNvSpPr/>
          <p:nvPr/>
        </p:nvSpPr>
        <p:spPr bwMode="auto">
          <a:xfrm>
            <a:off x="7208528" y="4544823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7" name="iSlíďè"/>
          <p:cNvSpPr txBox="1"/>
          <p:nvPr/>
        </p:nvSpPr>
        <p:spPr bwMode="auto">
          <a:xfrm>
            <a:off x="7208529" y="422170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8" name="išľíďè"/>
          <p:cNvSpPr/>
          <p:nvPr/>
        </p:nvSpPr>
        <p:spPr bwMode="auto">
          <a:xfrm>
            <a:off x="7203089" y="5321670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9" name="iSlíďè"/>
          <p:cNvSpPr txBox="1"/>
          <p:nvPr/>
        </p:nvSpPr>
        <p:spPr bwMode="auto">
          <a:xfrm>
            <a:off x="7203090" y="49985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pic>
        <p:nvPicPr>
          <p:cNvPr id="2" name="图片 1" descr="D:\图片\400528968.png40052896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4090" y="1862455"/>
            <a:ext cx="5579745" cy="345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8d7a04ca2ca0faa99409190e8e26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2372360"/>
            <a:ext cx="7386955" cy="4469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76145" y="1316355"/>
            <a:ext cx="4084955" cy="4001135"/>
            <a:chOff x="6375" y="1943"/>
            <a:chExt cx="6433" cy="6301"/>
          </a:xfrm>
        </p:grpSpPr>
        <p:sp>
          <p:nvSpPr>
            <p:cNvPr id="8" name="椭圆 7"/>
            <p:cNvSpPr/>
            <p:nvPr/>
          </p:nvSpPr>
          <p:spPr>
            <a:xfrm>
              <a:off x="6375" y="1943"/>
              <a:ext cx="6433" cy="6301"/>
            </a:xfrm>
            <a:prstGeom prst="ellipse">
              <a:avLst/>
            </a:prstGeom>
            <a:solidFill>
              <a:srgbClr val="D3B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9" y="3157"/>
              <a:ext cx="4586" cy="3609"/>
              <a:chOff x="7468" y="2294"/>
              <a:chExt cx="4586" cy="3609"/>
            </a:xfrm>
          </p:grpSpPr>
          <p:pic>
            <p:nvPicPr>
              <p:cNvPr id="2" name="图片 1" descr="圆框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" y="2294"/>
                <a:ext cx="4586" cy="3609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8480" y="2586"/>
                <a:ext cx="2588" cy="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叁</a:t>
                </a:r>
              </a:p>
            </p:txBody>
          </p:sp>
        </p:grpSp>
      </p:grpSp>
      <p:pic>
        <p:nvPicPr>
          <p:cNvPr id="11" name="图片 10" descr="8c4f77cd2ea6b92d08d975d4bf82e7a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" y="3223260"/>
            <a:ext cx="276733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šľíďè"/>
          <p:cNvSpPr/>
          <p:nvPr/>
        </p:nvSpPr>
        <p:spPr bwMode="auto">
          <a:xfrm>
            <a:off x="1197949" y="2366567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3" name="iSlíďè"/>
          <p:cNvSpPr txBox="1"/>
          <p:nvPr/>
        </p:nvSpPr>
        <p:spPr bwMode="auto">
          <a:xfrm>
            <a:off x="1197950" y="19814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4" name="išľíďè"/>
          <p:cNvSpPr/>
          <p:nvPr/>
        </p:nvSpPr>
        <p:spPr bwMode="auto">
          <a:xfrm>
            <a:off x="1196167" y="3247172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5" name="iSlíďè"/>
          <p:cNvSpPr txBox="1"/>
          <p:nvPr/>
        </p:nvSpPr>
        <p:spPr bwMode="auto">
          <a:xfrm>
            <a:off x="1196168" y="286205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6" name="išľíďè"/>
          <p:cNvSpPr/>
          <p:nvPr/>
        </p:nvSpPr>
        <p:spPr bwMode="auto">
          <a:xfrm>
            <a:off x="1196167" y="4026320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7" name="iSlíďè"/>
          <p:cNvSpPr txBox="1"/>
          <p:nvPr/>
        </p:nvSpPr>
        <p:spPr bwMode="auto">
          <a:xfrm>
            <a:off x="1196168" y="370320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8" name="išľíďè"/>
          <p:cNvSpPr/>
          <p:nvPr/>
        </p:nvSpPr>
        <p:spPr bwMode="auto">
          <a:xfrm>
            <a:off x="1196167" y="4889445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9" name="iSlíďè"/>
          <p:cNvSpPr txBox="1"/>
          <p:nvPr/>
        </p:nvSpPr>
        <p:spPr bwMode="auto">
          <a:xfrm>
            <a:off x="1196168" y="456632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90" name="išľíďè"/>
          <p:cNvSpPr/>
          <p:nvPr/>
        </p:nvSpPr>
        <p:spPr bwMode="auto">
          <a:xfrm>
            <a:off x="1190728" y="5666292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1" name="iSlíďè"/>
          <p:cNvSpPr txBox="1"/>
          <p:nvPr/>
        </p:nvSpPr>
        <p:spPr bwMode="auto">
          <a:xfrm>
            <a:off x="1190729" y="534317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pic>
        <p:nvPicPr>
          <p:cNvPr id="2" name="图片 1" descr="D:\图片\29583a45d673fb52a3754bca1648999a.png29583a45d673fb52a3754bca1648999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1050" y="1167130"/>
            <a:ext cx="5217795" cy="5218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meng\Desktop\441d927d304c1b524ddecc485f573d1d.png441d927d304c1b524ddecc485f573d1d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8">
                  <a:alpha val="100000"/>
                </a:srgbClr>
              </a:clrFrom>
              <a:clrTo>
                <a:srgbClr val="F6F6F8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225" y="1698943"/>
            <a:ext cx="4374515" cy="4374515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517689" y="1846562"/>
            <a:ext cx="1661993" cy="41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420139" y="1846562"/>
            <a:ext cx="1661993" cy="41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15239" y="739796"/>
            <a:ext cx="61985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74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šľíďè"/>
          <p:cNvSpPr/>
          <p:nvPr/>
        </p:nvSpPr>
        <p:spPr bwMode="auto">
          <a:xfrm>
            <a:off x="878157" y="4968419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69" name="iSlíďè"/>
          <p:cNvSpPr txBox="1"/>
          <p:nvPr/>
        </p:nvSpPr>
        <p:spPr bwMode="auto">
          <a:xfrm>
            <a:off x="891254" y="4640286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0" name="išľíďè"/>
          <p:cNvSpPr/>
          <p:nvPr/>
        </p:nvSpPr>
        <p:spPr bwMode="auto">
          <a:xfrm>
            <a:off x="2231218" y="3801907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71" name="iSlíďè"/>
          <p:cNvSpPr txBox="1"/>
          <p:nvPr/>
        </p:nvSpPr>
        <p:spPr bwMode="auto">
          <a:xfrm>
            <a:off x="2244315" y="3473774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2" name="išľíďè"/>
          <p:cNvSpPr/>
          <p:nvPr/>
        </p:nvSpPr>
        <p:spPr bwMode="auto">
          <a:xfrm>
            <a:off x="3865741" y="2740071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73" name="iSlíďè"/>
          <p:cNvSpPr txBox="1"/>
          <p:nvPr/>
        </p:nvSpPr>
        <p:spPr bwMode="auto">
          <a:xfrm>
            <a:off x="3878838" y="241193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4" name="išľíďè"/>
          <p:cNvSpPr/>
          <p:nvPr/>
        </p:nvSpPr>
        <p:spPr bwMode="auto">
          <a:xfrm>
            <a:off x="5652882" y="1798280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75" name="iSlíďè"/>
          <p:cNvSpPr txBox="1"/>
          <p:nvPr/>
        </p:nvSpPr>
        <p:spPr bwMode="auto">
          <a:xfrm>
            <a:off x="5665979" y="147014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6" name="išľíďè"/>
          <p:cNvSpPr/>
          <p:nvPr/>
        </p:nvSpPr>
        <p:spPr bwMode="auto">
          <a:xfrm>
            <a:off x="8689484" y="1154914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77" name="iSlíďè"/>
          <p:cNvSpPr txBox="1"/>
          <p:nvPr/>
        </p:nvSpPr>
        <p:spPr bwMode="auto">
          <a:xfrm>
            <a:off x="8702581" y="82678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pic>
        <p:nvPicPr>
          <p:cNvPr id="3" name="图片 2" descr="D:\图片\4f86960f1142973a1c8ab0a1eaa79f93.png4f86960f1142973a1c8ab0a1eaa79f9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07785" y="1580198"/>
            <a:ext cx="4922520" cy="470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šľíďè"/>
          <p:cNvSpPr/>
          <p:nvPr/>
        </p:nvSpPr>
        <p:spPr bwMode="auto">
          <a:xfrm>
            <a:off x="927779" y="2628175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iSlíďè"/>
          <p:cNvSpPr txBox="1"/>
          <p:nvPr/>
        </p:nvSpPr>
        <p:spPr bwMode="auto">
          <a:xfrm>
            <a:off x="1307865" y="220861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2" name="išľíďè"/>
          <p:cNvSpPr/>
          <p:nvPr/>
        </p:nvSpPr>
        <p:spPr bwMode="auto">
          <a:xfrm>
            <a:off x="927779" y="397525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iSlíďè"/>
          <p:cNvSpPr txBox="1"/>
          <p:nvPr/>
        </p:nvSpPr>
        <p:spPr bwMode="auto">
          <a:xfrm>
            <a:off x="1307865" y="355569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4" name="išľíďè"/>
          <p:cNvSpPr/>
          <p:nvPr/>
        </p:nvSpPr>
        <p:spPr bwMode="auto">
          <a:xfrm>
            <a:off x="8873087" y="2628175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9253173" y="220861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8873087" y="397525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iSlíďè"/>
          <p:cNvSpPr txBox="1"/>
          <p:nvPr/>
        </p:nvSpPr>
        <p:spPr bwMode="auto">
          <a:xfrm>
            <a:off x="9253173" y="355569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3" name="图片 2" descr="4004884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85" y="1092835"/>
            <a:ext cx="5556885" cy="467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meng\Desktop\400640879.jpg4006408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7442" y="2270636"/>
            <a:ext cx="4257143" cy="2746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8919" y="2377890"/>
            <a:ext cx="5758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点击输入本栏的具体文字，简明扼要的说明分项内容，此为概念图解，请根据您的具体内容酌情修改。点击输入本栏的具体文字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3919" y="1794076"/>
            <a:ext cx="53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6241" y="4010395"/>
            <a:ext cx="5758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点击输入本栏的具体文字，简明扼要的说明分项内容，此为概念图解，请根据您的具体内容酌情修改。点击输入本栏的具体文字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81241" y="3426581"/>
            <a:ext cx="53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8d7a04ca2ca0faa99409190e8e26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80" y="2440305"/>
            <a:ext cx="7386955" cy="4469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76145" y="1316355"/>
            <a:ext cx="4084955" cy="4001135"/>
            <a:chOff x="6375" y="1943"/>
            <a:chExt cx="6433" cy="6301"/>
          </a:xfrm>
        </p:grpSpPr>
        <p:sp>
          <p:nvSpPr>
            <p:cNvPr id="8" name="椭圆 7"/>
            <p:cNvSpPr/>
            <p:nvPr/>
          </p:nvSpPr>
          <p:spPr>
            <a:xfrm>
              <a:off x="6375" y="1943"/>
              <a:ext cx="6433" cy="6301"/>
            </a:xfrm>
            <a:prstGeom prst="ellipse">
              <a:avLst/>
            </a:prstGeom>
            <a:solidFill>
              <a:srgbClr val="D3B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L" panose="00020600040101010101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9" y="3157"/>
              <a:ext cx="4586" cy="3609"/>
              <a:chOff x="7468" y="2294"/>
              <a:chExt cx="4586" cy="3609"/>
            </a:xfrm>
          </p:grpSpPr>
          <p:pic>
            <p:nvPicPr>
              <p:cNvPr id="2" name="图片 1" descr="圆框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" y="2294"/>
                <a:ext cx="4586" cy="3609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8480" y="2586"/>
                <a:ext cx="2588" cy="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阿里巴巴普惠体 L" panose="00020600040101010101" charset="-122"/>
                    <a:ea typeface="阿里巴巴普惠体 L" panose="00020600040101010101" charset="-122"/>
                    <a:cs typeface="阿里巴巴普惠体 L" panose="00020600040101010101" charset="-122"/>
                  </a:rPr>
                  <a:t>肆</a:t>
                </a:r>
              </a:p>
            </p:txBody>
          </p:sp>
        </p:grpSp>
      </p:grpSp>
      <p:pic>
        <p:nvPicPr>
          <p:cNvPr id="11" name="图片 10" descr="8c4f77cd2ea6b92d08d975d4bf82e7a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" y="3223260"/>
            <a:ext cx="276733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39572" y="1585913"/>
            <a:ext cx="6341533" cy="3885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865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重阳节是最好的赏秋时期，中国南方还有些山区村落保留了“晒秋”特色。去乡村赏民俗、看晒秋，已成为乡村旅游的一种时尚。“晒秋”是一种典型的农俗现象，具有极强的地域特色。在湖南、广西、安徽、江西等生活在山区的村民，由于地势复杂，村庄平地极少，只好利用房前屋后及自家窗台屋顶架晒、挂晒农作物，久而久之就演变成一种传统农俗现象。这种村民晾晒农作物的特殊生活方式和场景，逐步成了画家、摄影家追逐创造的素材，并塑造出诗意般的“晒秋”称呼。发展至今，不少地方的这种晒秋习俗慢慢淡化，然而在江西婺源的篁岭古村，晒秋已经成了农家喜庆丰收的“盛典”。</a:t>
            </a:r>
          </a:p>
        </p:txBody>
      </p:sp>
      <p:pic>
        <p:nvPicPr>
          <p:cNvPr id="5" name="图片 4" descr="c73bb5dc27d07f99cd8a5652c8fb422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" y="1083733"/>
            <a:ext cx="4691380" cy="4691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6920" y="1449706"/>
            <a:ext cx="6172200" cy="4436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35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据文献记载，早在战国时代重阳节时民间就有登高、饮菊花酒的风俗，作为节日，当在西汉时期。重阳节这一天的活动丰富多彩，一般包括出游赏景、登高远眺、观赏菊花、遍插茱萸、吃重阳糕、饮菊花酒等。古代民间在重阳节有登高的风俗，故重阳节又叫“登高节”。相传这一风俗始于东汉。登高的地点，没有统一的规定，一般是登高山、登高塔。  中国政府在1989年将每年的这一天定为老人节，每到这一日，各地都要组织老年人登山秋游，交流感情，锻炼身体。不少家庭的晚辈也会搀扶年老的长辈到郊外活动。</a:t>
            </a:r>
          </a:p>
        </p:txBody>
      </p:sp>
      <p:pic>
        <p:nvPicPr>
          <p:cNvPr id="4" name="图片 3" descr="e5ff93a28774afa846e36a0eaadd95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20" y="916093"/>
            <a:ext cx="3970020" cy="5256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7610" y="1005205"/>
            <a:ext cx="9951085" cy="4848225"/>
          </a:xfrm>
          <a:prstGeom prst="roundRect">
            <a:avLst/>
          </a:prstGeom>
          <a:solidFill>
            <a:srgbClr val="D3B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fghz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0190" y="184785"/>
            <a:ext cx="2613660" cy="330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492500" y="1717675"/>
            <a:ext cx="5224780" cy="3675380"/>
            <a:chOff x="5500" y="2705"/>
            <a:chExt cx="8228" cy="5788"/>
          </a:xfrm>
        </p:grpSpPr>
        <p:sp>
          <p:nvSpPr>
            <p:cNvPr id="11" name="矩形 10"/>
            <p:cNvSpPr/>
            <p:nvPr/>
          </p:nvSpPr>
          <p:spPr>
            <a:xfrm>
              <a:off x="5500" y="3350"/>
              <a:ext cx="2368" cy="4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</a:rPr>
                <a:t>目录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608" y="2884"/>
              <a:ext cx="1286" cy="5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01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08" y="4515"/>
              <a:ext cx="1286" cy="5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5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02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608" y="6147"/>
              <a:ext cx="1286" cy="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5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03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08" y="7779"/>
              <a:ext cx="1286" cy="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04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489" y="2705"/>
              <a:ext cx="323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1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3B3D4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节日起源</a:t>
              </a:r>
              <a:endParaRPr kumimoji="1" lang="zh-CN" altLang="en-US" sz="2800" b="1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489" y="4282"/>
              <a:ext cx="323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1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3B3D4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民间习俗</a:t>
              </a:r>
              <a:endParaRPr kumimoji="1" lang="zh-CN" altLang="en-US" sz="2800" b="1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489" y="5915"/>
              <a:ext cx="323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1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3B3D4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神话传说</a:t>
              </a:r>
              <a:endParaRPr kumimoji="1" lang="zh-CN" altLang="en-US" sz="2800" b="1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489" y="7536"/>
              <a:ext cx="323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1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3B3D4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著名诗词</a:t>
              </a:r>
              <a:endParaRPr kumimoji="1" lang="zh-CN" altLang="en-US" sz="2800" b="1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endParaRPr>
            </a:p>
          </p:txBody>
        </p:sp>
      </p:grpSp>
      <p:pic>
        <p:nvPicPr>
          <p:cNvPr id="2" name="图片 1" descr="358261c9eeb9f25ced35573f38a2786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8375" y="4036695"/>
            <a:ext cx="2259330" cy="1970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8472264" y="2710116"/>
            <a:ext cx="2448272" cy="1338747"/>
            <a:chOff x="8472264" y="2924944"/>
            <a:chExt cx="2448272" cy="1338747"/>
          </a:xfrm>
        </p:grpSpPr>
        <p:cxnSp>
          <p:nvCxnSpPr>
            <p:cNvPr id="56" name="Straight Connector 2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39"/>
          <p:cNvGrpSpPr/>
          <p:nvPr/>
        </p:nvGrpSpPr>
        <p:grpSpPr>
          <a:xfrm>
            <a:off x="1307468" y="2710116"/>
            <a:ext cx="2448272" cy="1338747"/>
            <a:chOff x="1307468" y="2924944"/>
            <a:chExt cx="2448272" cy="1338747"/>
          </a:xfrm>
        </p:grpSpPr>
        <p:cxnSp>
          <p:nvCxnSpPr>
            <p:cNvPr id="59" name="Straight Connector 40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41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išľíďè"/>
          <p:cNvSpPr/>
          <p:nvPr/>
        </p:nvSpPr>
        <p:spPr bwMode="auto">
          <a:xfrm>
            <a:off x="1289466" y="20739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62" name="iSlíďè"/>
          <p:cNvSpPr txBox="1"/>
          <p:nvPr/>
        </p:nvSpPr>
        <p:spPr bwMode="auto">
          <a:xfrm>
            <a:off x="1730557" y="173957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63" name="išľíďè"/>
          <p:cNvSpPr/>
          <p:nvPr/>
        </p:nvSpPr>
        <p:spPr bwMode="auto">
          <a:xfrm>
            <a:off x="1289466" y="341268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64" name="iSlíďè"/>
          <p:cNvSpPr txBox="1"/>
          <p:nvPr/>
        </p:nvSpPr>
        <p:spPr bwMode="auto">
          <a:xfrm>
            <a:off x="1730557" y="307831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65" name="išľíďè"/>
          <p:cNvSpPr/>
          <p:nvPr/>
        </p:nvSpPr>
        <p:spPr bwMode="auto">
          <a:xfrm>
            <a:off x="1289466" y="46845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66" name="iSlíďè"/>
          <p:cNvSpPr txBox="1"/>
          <p:nvPr/>
        </p:nvSpPr>
        <p:spPr bwMode="auto">
          <a:xfrm>
            <a:off x="1730557" y="435017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67" name="išľíďè"/>
          <p:cNvSpPr/>
          <p:nvPr/>
        </p:nvSpPr>
        <p:spPr bwMode="auto">
          <a:xfrm>
            <a:off x="8520052" y="20739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68" name="iSlíďè"/>
          <p:cNvSpPr txBox="1"/>
          <p:nvPr/>
        </p:nvSpPr>
        <p:spPr bwMode="auto">
          <a:xfrm>
            <a:off x="8961143" y="173957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69" name="išľíďè"/>
          <p:cNvSpPr/>
          <p:nvPr/>
        </p:nvSpPr>
        <p:spPr bwMode="auto">
          <a:xfrm>
            <a:off x="8520052" y="341268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70" name="iSlíďè"/>
          <p:cNvSpPr txBox="1"/>
          <p:nvPr/>
        </p:nvSpPr>
        <p:spPr bwMode="auto">
          <a:xfrm>
            <a:off x="8961143" y="307831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1" name="išľíďè"/>
          <p:cNvSpPr/>
          <p:nvPr/>
        </p:nvSpPr>
        <p:spPr bwMode="auto">
          <a:xfrm>
            <a:off x="8520052" y="46845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72" name="iSlíďè"/>
          <p:cNvSpPr txBox="1"/>
          <p:nvPr/>
        </p:nvSpPr>
        <p:spPr bwMode="auto">
          <a:xfrm>
            <a:off x="8961143" y="435017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pic>
        <p:nvPicPr>
          <p:cNvPr id="2" name="图片 1" descr="358261c9eeb9f25ced35573f38a2786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5" y="1521460"/>
            <a:ext cx="4537075" cy="395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7985" y="1932305"/>
            <a:ext cx="6048375" cy="3193415"/>
            <a:chOff x="6930" y="3367"/>
            <a:chExt cx="9525" cy="5029"/>
          </a:xfrm>
        </p:grpSpPr>
        <p:sp>
          <p:nvSpPr>
            <p:cNvPr id="3" name="文本框 2"/>
            <p:cNvSpPr txBox="1"/>
            <p:nvPr/>
          </p:nvSpPr>
          <p:spPr>
            <a:xfrm>
              <a:off x="6946" y="4287"/>
              <a:ext cx="9509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</a:rPr>
                <a:t>点击输入本栏的具体文字，简明扼要的说明分项内容，此为概念图解，请根据您的具体内容酌情修改。点击输入本栏的具体文字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38" y="3367"/>
              <a:ext cx="75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kern="0" dirty="0">
                  <a:solidFill>
                    <a:schemeClr val="bg2">
                      <a:lumMod val="25000"/>
                    </a:schemeClr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</a:rPr>
                <a:t>点击添加标题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938" y="7233"/>
              <a:ext cx="9509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</a:rPr>
                <a:t>点击输入本栏的具体文字，简明扼要的说明分项内容，此为概念图解，请根据您的具体内容酌情修改。点击输入本栏的具体文字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30" y="6314"/>
              <a:ext cx="75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kern="0" dirty="0">
                  <a:solidFill>
                    <a:schemeClr val="bg2">
                      <a:lumMod val="25000"/>
                    </a:schemeClr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</a:rPr>
                <a:t>点击添加标题</a:t>
              </a:r>
            </a:p>
          </p:txBody>
        </p:sp>
      </p:grpSp>
      <p:pic>
        <p:nvPicPr>
          <p:cNvPr id="9" name="图片 8" descr="C:\Users\meng\Desktop\38ab92f06ad353bf1a7110a1c1796eec.png38ab92f06ad353bf1a7110a1c1796eec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0290" y="1148715"/>
            <a:ext cx="5271770" cy="52717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58570" y="4009390"/>
            <a:ext cx="9399905" cy="1342390"/>
            <a:chOff x="2009" y="5695"/>
            <a:chExt cx="14803" cy="2114"/>
          </a:xfrm>
        </p:grpSpPr>
        <p:sp>
          <p:nvSpPr>
            <p:cNvPr id="29" name="Rectangle 19"/>
            <p:cNvSpPr/>
            <p:nvPr/>
          </p:nvSpPr>
          <p:spPr>
            <a:xfrm>
              <a:off x="10626" y="7228"/>
              <a:ext cx="1939" cy="58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2">
                      <a:lumMod val="25000"/>
                    </a:schemeClr>
                  </a:solidFill>
                  <a:cs typeface="阿里巴巴普惠体 L" panose="00020600040101010101" charset="-122"/>
                </a:rPr>
                <a:t>输入标题文本</a:t>
              </a:r>
            </a:p>
          </p:txBody>
        </p:sp>
        <p:grpSp>
          <p:nvGrpSpPr>
            <p:cNvPr id="19" name="Group 1"/>
            <p:cNvGrpSpPr/>
            <p:nvPr/>
          </p:nvGrpSpPr>
          <p:grpSpPr>
            <a:xfrm>
              <a:off x="2009" y="5695"/>
              <a:ext cx="2573" cy="1265"/>
              <a:chOff x="1343120" y="4042918"/>
              <a:chExt cx="1633631" cy="803456"/>
            </a:xfrm>
          </p:grpSpPr>
          <p:sp>
            <p:nvSpPr>
              <p:cNvPr id="26" name="TextBox 21"/>
              <p:cNvSpPr txBox="1"/>
              <p:nvPr/>
            </p:nvSpPr>
            <p:spPr>
              <a:xfrm>
                <a:off x="1343120" y="4411936"/>
                <a:ext cx="1633631" cy="43443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000" dirty="0">
                    <a:solidFill>
                      <a:srgbClr val="3B3D41"/>
                    </a:solidFill>
                    <a:latin typeface="阿里巴巴普惠体 L" panose="00020600040101010101" charset="-122"/>
                    <a:ea typeface="阿里巴巴普惠体 L" panose="00020600040101010101" charset="-122"/>
                    <a:cs typeface="阿里巴巴普惠体 L" panose="00020600040101010101" charset="-122"/>
                    <a:sym typeface="阿里巴巴普惠体 L" panose="00020600040101010101" charset="-122"/>
                  </a:rPr>
                  <a:t>请在此输入内容请在此输入内容请在此输入内容请在此输入内容</a:t>
                </a:r>
                <a:endParaRPr lang="en-US" altLang="zh-CN" sz="1000" dirty="0">
                  <a:solidFill>
                    <a:schemeClr val="bg2">
                      <a:lumMod val="25000"/>
                    </a:schemeClr>
                  </a:solidFill>
                  <a:cs typeface="阿里巴巴普惠体 L" panose="00020600040101010101" charset="-122"/>
                  <a:sym typeface="+mn-ea"/>
                </a:endParaRPr>
              </a:p>
            </p:txBody>
          </p:sp>
          <p:sp>
            <p:nvSpPr>
              <p:cNvPr id="27" name="Rectangle 22"/>
              <p:cNvSpPr/>
              <p:nvPr/>
            </p:nvSpPr>
            <p:spPr>
              <a:xfrm>
                <a:off x="1619297" y="404291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bg2">
                        <a:lumMod val="25000"/>
                      </a:schemeClr>
                    </a:solidFill>
                    <a:cs typeface="阿里巴巴普惠体 L" panose="00020600040101010101" charset="-122"/>
                  </a:rPr>
                  <a:t>输入标题文本</a:t>
                </a:r>
              </a:p>
            </p:txBody>
          </p:sp>
        </p:grpSp>
        <p:sp>
          <p:nvSpPr>
            <p:cNvPr id="25" name="Rectangle 25"/>
            <p:cNvSpPr/>
            <p:nvPr/>
          </p:nvSpPr>
          <p:spPr>
            <a:xfrm>
              <a:off x="14873" y="5695"/>
              <a:ext cx="1939" cy="58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bg2">
                      <a:lumMod val="25000"/>
                    </a:schemeClr>
                  </a:solidFill>
                  <a:cs typeface="阿里巴巴普惠体 L" panose="00020600040101010101" charset="-122"/>
                </a:rPr>
                <a:t>输入标题文本</a:t>
              </a:r>
            </a:p>
          </p:txBody>
        </p:sp>
        <p:sp>
          <p:nvSpPr>
            <p:cNvPr id="23" name="Rectangle 28"/>
            <p:cNvSpPr/>
            <p:nvPr/>
          </p:nvSpPr>
          <p:spPr>
            <a:xfrm>
              <a:off x="6433" y="7228"/>
              <a:ext cx="1939" cy="58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2">
                      <a:lumMod val="25000"/>
                    </a:schemeClr>
                  </a:solidFill>
                  <a:cs typeface="阿里巴巴普惠体 L" panose="00020600040101010101" charset="-122"/>
                </a:rPr>
                <a:t>输入标题文本</a:t>
              </a:r>
            </a:p>
          </p:txBody>
        </p:sp>
      </p:grpSp>
      <p:pic>
        <p:nvPicPr>
          <p:cNvPr id="36" name="图片 35" descr="C:\Users\meng\Desktop\7ac183928a6a541507888134ee2515a4.png7ac183928a6a541507888134ee2515a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43300" y="1665605"/>
            <a:ext cx="5106035" cy="320294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3866515" y="5273675"/>
            <a:ext cx="1633855" cy="434340"/>
          </a:xfrm>
          <a:prstGeom prst="rect">
            <a:avLst/>
          </a:prstGeom>
          <a:noFill/>
        </p:spPr>
        <p:txBody>
          <a:bodyPr wrap="square" lIns="0" tIns="0" rIns="0" bIns="0">
            <a:normAutofit fontScale="70000" lnSpcReduction="20000"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cs typeface="阿里巴巴普惠体 L" panose="00020600040101010101" charset="-122"/>
              <a:sym typeface="+mn-ea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6529070" y="5256530"/>
            <a:ext cx="1633855" cy="434340"/>
          </a:xfrm>
          <a:prstGeom prst="rect">
            <a:avLst/>
          </a:prstGeom>
          <a:noFill/>
        </p:spPr>
        <p:txBody>
          <a:bodyPr wrap="square" lIns="0" tIns="0" rIns="0" bIns="0">
            <a:normAutofit fontScale="70000" lnSpcReduction="20000"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cs typeface="阿里巴巴普惠体 L" panose="00020600040101010101" charset="-122"/>
              <a:sym typeface="+mn-ea"/>
            </a:endParaRPr>
          </a:p>
        </p:txBody>
      </p:sp>
      <p:sp>
        <p:nvSpPr>
          <p:cNvPr id="5" name="TextBox 21"/>
          <p:cNvSpPr txBox="1"/>
          <p:nvPr/>
        </p:nvSpPr>
        <p:spPr>
          <a:xfrm>
            <a:off x="9237980" y="4283075"/>
            <a:ext cx="1633855" cy="434340"/>
          </a:xfrm>
          <a:prstGeom prst="rect">
            <a:avLst/>
          </a:prstGeom>
          <a:noFill/>
        </p:spPr>
        <p:txBody>
          <a:bodyPr wrap="square" lIns="0" tIns="0" rIns="0" bIns="0">
            <a:normAutofit fontScale="70000" lnSpcReduction="20000"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cs typeface="阿里巴巴普惠体 L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meng\Desktop\46545.jpg4654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2639060" y="-2692400"/>
            <a:ext cx="6913880" cy="1224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9810" y="2267585"/>
            <a:ext cx="9409430" cy="1568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b="1" dirty="0">
                <a:solidFill>
                  <a:schemeClr val="bg2">
                    <a:lumMod val="25000"/>
                  </a:schemeClr>
                </a:solidFill>
                <a:cs typeface="阿里巴巴普惠体 L" panose="00020600040101010101" charset="-122"/>
              </a:rPr>
              <a:t>感谢观看！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8d7a04ca2ca0faa99409190e8e26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85" y="2372360"/>
            <a:ext cx="7386955" cy="4469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76145" y="1316355"/>
            <a:ext cx="4084320" cy="4000500"/>
            <a:chOff x="6375" y="1943"/>
            <a:chExt cx="6432" cy="6300"/>
          </a:xfrm>
        </p:grpSpPr>
        <p:sp>
          <p:nvSpPr>
            <p:cNvPr id="8" name="椭圆 7"/>
            <p:cNvSpPr/>
            <p:nvPr/>
          </p:nvSpPr>
          <p:spPr>
            <a:xfrm>
              <a:off x="6375" y="1943"/>
              <a:ext cx="6433" cy="6301"/>
            </a:xfrm>
            <a:prstGeom prst="ellipse">
              <a:avLst/>
            </a:prstGeom>
            <a:solidFill>
              <a:srgbClr val="D3B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9" y="3157"/>
              <a:ext cx="4586" cy="3608"/>
              <a:chOff x="7468" y="2294"/>
              <a:chExt cx="4586" cy="3608"/>
            </a:xfrm>
          </p:grpSpPr>
          <p:pic>
            <p:nvPicPr>
              <p:cNvPr id="2" name="图片 1" descr="圆框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" y="2294"/>
                <a:ext cx="4586" cy="3609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8467" y="2586"/>
                <a:ext cx="2613" cy="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壹</a:t>
                </a:r>
                <a:endParaRPr lang="en-US" altLang="zh-CN" sz="1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 descr="8c4f77cd2ea6b92d08d975d4bf82e7a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" y="3223260"/>
            <a:ext cx="276733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šľíďè"/>
          <p:cNvSpPr/>
          <p:nvPr/>
        </p:nvSpPr>
        <p:spPr bwMode="auto">
          <a:xfrm>
            <a:off x="6641432" y="2475865"/>
            <a:ext cx="5149515" cy="315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重阳的源头，可追溯到先秦之前。</a:t>
            </a:r>
            <a:r>
              <a:rPr lang="en-US" altLang="zh-CN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《</a:t>
            </a:r>
            <a:r>
              <a:rPr lang="zh-CN" altLang="en-US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吕氏春秋</a:t>
            </a:r>
            <a:r>
              <a:rPr lang="en-US" altLang="zh-CN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》</a:t>
            </a:r>
            <a:r>
              <a:rPr lang="zh-CN" altLang="en-US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之中</a:t>
            </a:r>
            <a:r>
              <a:rPr lang="en-US" altLang="zh-CN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《</a:t>
            </a:r>
            <a:r>
              <a:rPr lang="zh-CN" altLang="en-US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季秋纪</a:t>
            </a:r>
            <a:r>
              <a:rPr lang="en-US" altLang="zh-CN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》</a:t>
            </a:r>
            <a:r>
              <a:rPr lang="zh-CN" altLang="en-US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载：“（九月）命家宰，农事备收，举五种之要。藏帝籍之收于神仓，祗敬必饬。”“是日也，大飨帝，尝牺牲，告备于天子。”可见当时已有在秋九月农作物丰收之时祭飨天帝、祭祖，以谢天帝、祖先恩德的活动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1" name="iSlíďè"/>
          <p:cNvSpPr txBox="1"/>
          <p:nvPr/>
        </p:nvSpPr>
        <p:spPr bwMode="auto">
          <a:xfrm>
            <a:off x="6641432" y="156150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lang="zh-CN" altLang="en-US" sz="3200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节日起源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B3D4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  <a:sym typeface="阿里巴巴普惠体 L" panose="00020600040101010101" charset="-122"/>
            </a:endParaRPr>
          </a:p>
        </p:txBody>
      </p:sp>
      <p:pic>
        <p:nvPicPr>
          <p:cNvPr id="2" name="图片 1" descr="D:\图片\2ca03b00fd0dd25e17795573188d3db7.png2ca03b00fd0dd25e17795573188d3db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0305" y="957580"/>
            <a:ext cx="4942205" cy="4942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1d081537336421f4a056d2cd624ec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20" y="1010920"/>
            <a:ext cx="4653280" cy="4653280"/>
          </a:xfrm>
          <a:prstGeom prst="rect">
            <a:avLst/>
          </a:prstGeom>
        </p:spPr>
      </p:pic>
      <p:sp>
        <p:nvSpPr>
          <p:cNvPr id="46" name="išľíďè"/>
          <p:cNvSpPr/>
          <p:nvPr/>
        </p:nvSpPr>
        <p:spPr bwMode="auto">
          <a:xfrm>
            <a:off x="4484974" y="1350865"/>
            <a:ext cx="27137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4498071" y="1022732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8744313" y="3017386"/>
            <a:ext cx="27137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8757410" y="268925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sp>
        <p:nvSpPr>
          <p:cNvPr id="50" name="išľíďè"/>
          <p:cNvSpPr/>
          <p:nvPr/>
        </p:nvSpPr>
        <p:spPr bwMode="auto">
          <a:xfrm>
            <a:off x="8134061" y="5103935"/>
            <a:ext cx="27137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8147158" y="4775802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sp>
        <p:nvSpPr>
          <p:cNvPr id="52" name="išľíďè"/>
          <p:cNvSpPr/>
          <p:nvPr/>
        </p:nvSpPr>
        <p:spPr bwMode="auto">
          <a:xfrm>
            <a:off x="2849386" y="5452238"/>
            <a:ext cx="27137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2862483" y="512410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sp>
        <p:nvSpPr>
          <p:cNvPr id="54" name="išľíďè"/>
          <p:cNvSpPr/>
          <p:nvPr/>
        </p:nvSpPr>
        <p:spPr bwMode="auto">
          <a:xfrm>
            <a:off x="1205485" y="3193277"/>
            <a:ext cx="27137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5" name="iSlíďè"/>
          <p:cNvSpPr txBox="1"/>
          <p:nvPr/>
        </p:nvSpPr>
        <p:spPr bwMode="auto">
          <a:xfrm>
            <a:off x="1218582" y="2865144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8367332" y="2698025"/>
            <a:ext cx="2448272" cy="1338747"/>
            <a:chOff x="8472264" y="2924944"/>
            <a:chExt cx="2448272" cy="1338747"/>
          </a:xfrm>
        </p:grpSpPr>
        <p:cxnSp>
          <p:nvCxnSpPr>
            <p:cNvPr id="48" name="Straight Connector 2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39"/>
          <p:cNvGrpSpPr/>
          <p:nvPr/>
        </p:nvGrpSpPr>
        <p:grpSpPr>
          <a:xfrm>
            <a:off x="1202536" y="2698025"/>
            <a:ext cx="2448272" cy="1338747"/>
            <a:chOff x="1307468" y="2924944"/>
            <a:chExt cx="2448272" cy="1338747"/>
          </a:xfrm>
        </p:grpSpPr>
        <p:cxnSp>
          <p:nvCxnSpPr>
            <p:cNvPr id="51" name="Straight Connector 40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1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išľíďè"/>
          <p:cNvSpPr/>
          <p:nvPr/>
        </p:nvSpPr>
        <p:spPr bwMode="auto">
          <a:xfrm>
            <a:off x="1184534" y="20618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4" name="iSlíďè"/>
          <p:cNvSpPr txBox="1"/>
          <p:nvPr/>
        </p:nvSpPr>
        <p:spPr bwMode="auto">
          <a:xfrm>
            <a:off x="1625625" y="17274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5" name="išľíďè"/>
          <p:cNvSpPr/>
          <p:nvPr/>
        </p:nvSpPr>
        <p:spPr bwMode="auto">
          <a:xfrm>
            <a:off x="1184534" y="340059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6" name="iSlíďè"/>
          <p:cNvSpPr txBox="1"/>
          <p:nvPr/>
        </p:nvSpPr>
        <p:spPr bwMode="auto">
          <a:xfrm>
            <a:off x="1625625" y="30662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7" name="išľíďè"/>
          <p:cNvSpPr/>
          <p:nvPr/>
        </p:nvSpPr>
        <p:spPr bwMode="auto">
          <a:xfrm>
            <a:off x="1184534" y="46724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8" name="iSlíďè"/>
          <p:cNvSpPr txBox="1"/>
          <p:nvPr/>
        </p:nvSpPr>
        <p:spPr bwMode="auto">
          <a:xfrm>
            <a:off x="1625625" y="43380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9" name="išľíďè"/>
          <p:cNvSpPr/>
          <p:nvPr/>
        </p:nvSpPr>
        <p:spPr bwMode="auto">
          <a:xfrm>
            <a:off x="8415120" y="20618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0" name="iSlíďè"/>
          <p:cNvSpPr txBox="1"/>
          <p:nvPr/>
        </p:nvSpPr>
        <p:spPr bwMode="auto">
          <a:xfrm>
            <a:off x="8856211" y="17274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1" name="išľíďè"/>
          <p:cNvSpPr/>
          <p:nvPr/>
        </p:nvSpPr>
        <p:spPr bwMode="auto">
          <a:xfrm>
            <a:off x="8415120" y="340059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2" name="iSlíďè"/>
          <p:cNvSpPr txBox="1"/>
          <p:nvPr/>
        </p:nvSpPr>
        <p:spPr bwMode="auto">
          <a:xfrm>
            <a:off x="8856211" y="30662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3" name="išľíďè"/>
          <p:cNvSpPr/>
          <p:nvPr/>
        </p:nvSpPr>
        <p:spPr bwMode="auto">
          <a:xfrm>
            <a:off x="8415120" y="46724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4" name="iSlíďè"/>
          <p:cNvSpPr txBox="1"/>
          <p:nvPr/>
        </p:nvSpPr>
        <p:spPr bwMode="auto">
          <a:xfrm>
            <a:off x="8856211" y="43380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pic>
        <p:nvPicPr>
          <p:cNvPr id="3" name="图片 2" descr="0c7cc2627691ff57ec2b5b18807492c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440" y="734695"/>
            <a:ext cx="4134485" cy="551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8d7a04ca2ca0faa99409190e8e26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05" y="2372360"/>
            <a:ext cx="7386955" cy="4469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76145" y="1316355"/>
            <a:ext cx="4084955" cy="4001135"/>
            <a:chOff x="6375" y="1943"/>
            <a:chExt cx="6433" cy="6301"/>
          </a:xfrm>
        </p:grpSpPr>
        <p:sp>
          <p:nvSpPr>
            <p:cNvPr id="8" name="椭圆 7"/>
            <p:cNvSpPr/>
            <p:nvPr/>
          </p:nvSpPr>
          <p:spPr>
            <a:xfrm>
              <a:off x="6375" y="1943"/>
              <a:ext cx="6433" cy="6301"/>
            </a:xfrm>
            <a:prstGeom prst="ellipse">
              <a:avLst/>
            </a:prstGeom>
            <a:solidFill>
              <a:srgbClr val="D3B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9" y="3157"/>
              <a:ext cx="4586" cy="3609"/>
              <a:chOff x="7468" y="2294"/>
              <a:chExt cx="4586" cy="3609"/>
            </a:xfrm>
          </p:grpSpPr>
          <p:pic>
            <p:nvPicPr>
              <p:cNvPr id="2" name="图片 1" descr="圆框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" y="2294"/>
                <a:ext cx="4586" cy="3609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8480" y="2586"/>
                <a:ext cx="2588" cy="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贰</a:t>
                </a:r>
              </a:p>
            </p:txBody>
          </p:sp>
        </p:grpSp>
      </p:grpSp>
      <p:pic>
        <p:nvPicPr>
          <p:cNvPr id="11" name="图片 10" descr="8c4f77cd2ea6b92d08d975d4bf82e7a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" y="3223260"/>
            <a:ext cx="276733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图片\7ac183928a6a541507888134ee2515a4.png7ac183928a6a541507888134ee2515a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6060" y="1890395"/>
            <a:ext cx="4119880" cy="4119880"/>
          </a:xfrm>
          <a:prstGeom prst="rect">
            <a:avLst/>
          </a:prstGeom>
        </p:spPr>
      </p:pic>
      <p:grpSp>
        <p:nvGrpSpPr>
          <p:cNvPr id="7" name="Group 44"/>
          <p:cNvGrpSpPr/>
          <p:nvPr/>
        </p:nvGrpSpPr>
        <p:grpSpPr>
          <a:xfrm rot="5400000">
            <a:off x="5700413" y="2496310"/>
            <a:ext cx="999502" cy="854537"/>
            <a:chOff x="1985980" y="2906793"/>
            <a:chExt cx="999502" cy="854537"/>
          </a:xfrm>
        </p:grpSpPr>
        <p:sp>
          <p:nvSpPr>
            <p:cNvPr id="31" name="Freeform: Shape 45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46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47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50"/>
          <p:cNvGrpSpPr/>
          <p:nvPr/>
        </p:nvGrpSpPr>
        <p:grpSpPr>
          <a:xfrm rot="16200000" flipH="1">
            <a:off x="7765772" y="3073452"/>
            <a:ext cx="999502" cy="854537"/>
            <a:chOff x="1985980" y="2906793"/>
            <a:chExt cx="999502" cy="854537"/>
          </a:xfrm>
        </p:grpSpPr>
        <p:sp>
          <p:nvSpPr>
            <p:cNvPr id="26" name="Freeform: Shape 51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2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53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54"/>
          <p:cNvGrpSpPr/>
          <p:nvPr/>
        </p:nvGrpSpPr>
        <p:grpSpPr>
          <a:xfrm rot="16200000" flipH="1">
            <a:off x="9003159" y="3648488"/>
            <a:ext cx="999502" cy="854537"/>
            <a:chOff x="1985980" y="2906793"/>
            <a:chExt cx="999502" cy="854537"/>
          </a:xfrm>
        </p:grpSpPr>
        <p:sp>
          <p:nvSpPr>
            <p:cNvPr id="23" name="Freeform: Shape 55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56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57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8"/>
          <p:cNvGrpSpPr/>
          <p:nvPr/>
        </p:nvGrpSpPr>
        <p:grpSpPr>
          <a:xfrm rot="16200000" flipV="1">
            <a:off x="2118822" y="3070402"/>
            <a:ext cx="999502" cy="854537"/>
            <a:chOff x="1985980" y="2906793"/>
            <a:chExt cx="999502" cy="854537"/>
          </a:xfrm>
        </p:grpSpPr>
        <p:sp>
          <p:nvSpPr>
            <p:cNvPr id="37" name="Freeform: Shape 29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0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31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2"/>
          <p:cNvGrpSpPr/>
          <p:nvPr/>
        </p:nvGrpSpPr>
        <p:grpSpPr>
          <a:xfrm rot="16200000" flipV="1">
            <a:off x="3441655" y="3642252"/>
            <a:ext cx="999502" cy="854537"/>
            <a:chOff x="1985980" y="2906793"/>
            <a:chExt cx="999502" cy="854537"/>
          </a:xfrm>
        </p:grpSpPr>
        <p:sp>
          <p:nvSpPr>
            <p:cNvPr id="34" name="Freeform: Shape 33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4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35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7" name="išľíďè"/>
          <p:cNvSpPr/>
          <p:nvPr/>
        </p:nvSpPr>
        <p:spPr bwMode="auto">
          <a:xfrm>
            <a:off x="706920" y="450118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8" name="iSlíďè"/>
          <p:cNvSpPr txBox="1"/>
          <p:nvPr/>
        </p:nvSpPr>
        <p:spPr bwMode="auto">
          <a:xfrm>
            <a:off x="1148011" y="41668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9" name="išľíďè"/>
          <p:cNvSpPr/>
          <p:nvPr/>
        </p:nvSpPr>
        <p:spPr bwMode="auto">
          <a:xfrm>
            <a:off x="2758800" y="509985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0" name="iSlíďè"/>
          <p:cNvSpPr txBox="1"/>
          <p:nvPr/>
        </p:nvSpPr>
        <p:spPr bwMode="auto">
          <a:xfrm>
            <a:off x="3199891" y="476548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71" name="išľíďè"/>
          <p:cNvSpPr/>
          <p:nvPr/>
        </p:nvSpPr>
        <p:spPr bwMode="auto">
          <a:xfrm>
            <a:off x="4791817" y="152452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2" name="iSlíďè"/>
          <p:cNvSpPr txBox="1"/>
          <p:nvPr/>
        </p:nvSpPr>
        <p:spPr bwMode="auto">
          <a:xfrm>
            <a:off x="5232908" y="119015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73" name="išľíďè"/>
          <p:cNvSpPr/>
          <p:nvPr/>
        </p:nvSpPr>
        <p:spPr bwMode="auto">
          <a:xfrm>
            <a:off x="7248703" y="214226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4" name="iSlíďè"/>
          <p:cNvSpPr txBox="1"/>
          <p:nvPr/>
        </p:nvSpPr>
        <p:spPr bwMode="auto">
          <a:xfrm>
            <a:off x="7689794" y="180788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75" name="išľíďè"/>
          <p:cNvSpPr/>
          <p:nvPr/>
        </p:nvSpPr>
        <p:spPr bwMode="auto">
          <a:xfrm>
            <a:off x="9348095" y="278870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6" name="iSlíďè"/>
          <p:cNvSpPr txBox="1"/>
          <p:nvPr/>
        </p:nvSpPr>
        <p:spPr bwMode="auto">
          <a:xfrm>
            <a:off x="9789186" y="245433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0660" y="1743710"/>
            <a:ext cx="2640965" cy="3369945"/>
            <a:chOff x="215" y="3056"/>
            <a:chExt cx="4159" cy="5307"/>
          </a:xfrm>
        </p:grpSpPr>
        <p:sp>
          <p:nvSpPr>
            <p:cNvPr id="62" name="išľíďè"/>
            <p:cNvSpPr/>
            <p:nvPr/>
          </p:nvSpPr>
          <p:spPr bwMode="auto">
            <a:xfrm>
              <a:off x="215" y="3583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3" name="iSlíďè"/>
            <p:cNvSpPr txBox="1"/>
            <p:nvPr/>
          </p:nvSpPr>
          <p:spPr bwMode="auto">
            <a:xfrm>
              <a:off x="910" y="3056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64" name="išľíďè"/>
            <p:cNvSpPr/>
            <p:nvPr/>
          </p:nvSpPr>
          <p:spPr bwMode="auto">
            <a:xfrm>
              <a:off x="219" y="5451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5" name="iSlíďè"/>
            <p:cNvSpPr txBox="1"/>
            <p:nvPr/>
          </p:nvSpPr>
          <p:spPr bwMode="auto">
            <a:xfrm>
              <a:off x="913" y="4925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66" name="išľíďè"/>
            <p:cNvSpPr/>
            <p:nvPr/>
          </p:nvSpPr>
          <p:spPr bwMode="auto">
            <a:xfrm>
              <a:off x="222" y="7485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7" name="iSlíďè"/>
            <p:cNvSpPr txBox="1"/>
            <p:nvPr/>
          </p:nvSpPr>
          <p:spPr bwMode="auto">
            <a:xfrm>
              <a:off x="916" y="6958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94090" y="1892935"/>
            <a:ext cx="2637155" cy="2091690"/>
            <a:chOff x="14951" y="3062"/>
            <a:chExt cx="4153" cy="3294"/>
          </a:xfrm>
        </p:grpSpPr>
        <p:sp>
          <p:nvSpPr>
            <p:cNvPr id="68" name="išľíďè"/>
            <p:cNvSpPr/>
            <p:nvPr/>
          </p:nvSpPr>
          <p:spPr bwMode="auto">
            <a:xfrm>
              <a:off x="14951" y="3588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9" name="iSlíďè"/>
            <p:cNvSpPr txBox="1"/>
            <p:nvPr/>
          </p:nvSpPr>
          <p:spPr bwMode="auto">
            <a:xfrm>
              <a:off x="15646" y="3062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70" name="išľíďè"/>
            <p:cNvSpPr/>
            <p:nvPr/>
          </p:nvSpPr>
          <p:spPr bwMode="auto">
            <a:xfrm>
              <a:off x="14951" y="5478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1" name="iSlíďè"/>
            <p:cNvSpPr txBox="1"/>
            <p:nvPr/>
          </p:nvSpPr>
          <p:spPr bwMode="auto">
            <a:xfrm>
              <a:off x="15646" y="4951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pic>
        <p:nvPicPr>
          <p:cNvPr id="25" name="图片 24" descr="5b0323f51ac77b4a5c9ff1bc3e888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65" y="1037590"/>
            <a:ext cx="4782820" cy="4782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 www.2ppt.co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自定义 9">
      <a:majorFont>
        <a:latin typeface="阿里巴巴普惠体 L"/>
        <a:ea typeface="阿里巴巴普惠体 L"/>
        <a:cs typeface=""/>
      </a:majorFont>
      <a:minorFont>
        <a:latin typeface="阿里巴巴普惠体 L"/>
        <a:ea typeface="阿里巴巴普惠体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L"/>
        <a:ea typeface=""/>
        <a:cs typeface=""/>
        <a:font script="Jpan" typeface="游ゴシック Light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ajorFont>
      <a:minorFont>
        <a:latin typeface="阿里巴巴普惠体 L"/>
        <a:ea typeface=""/>
        <a:cs typeface=""/>
        <a:font script="Jpan" typeface="游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ajorFont>
      <a:minorFont>
        <a:latin typeface="阿里巴巴普惠体 L"/>
        <a:ea typeface=""/>
        <a:cs typeface=""/>
        <a:font script="Jpan" typeface="ＭＳ Ｐ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1716</Words>
  <Application>Microsoft Office PowerPoint</Application>
  <PresentationFormat>宽屏</PresentationFormat>
  <Paragraphs>147</Paragraphs>
  <Slides>23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阿里巴巴普惠体 L</vt:lpstr>
      <vt:lpstr>阿里巴巴普惠体 R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2022-03-07T06:12:48Z</dcterms:created>
  <dcterms:modified xsi:type="dcterms:W3CDTF">2023-01-10T06:45:56Z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0379EB885E7E4930854614611A1B4B3D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