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5" r:id="rId3"/>
    <p:sldMasterId id="2147483704" r:id="rId4"/>
  </p:sldMasterIdLst>
  <p:notesMasterIdLst>
    <p:notesMasterId r:id="rId29"/>
  </p:notesMasterIdLst>
  <p:handoutMasterIdLst>
    <p:handoutMasterId r:id="rId30"/>
  </p:handoutMasterIdLst>
  <p:sldIdLst>
    <p:sldId id="8688" r:id="rId5"/>
    <p:sldId id="8690" r:id="rId6"/>
    <p:sldId id="8691" r:id="rId7"/>
    <p:sldId id="8692" r:id="rId8"/>
    <p:sldId id="8693" r:id="rId9"/>
    <p:sldId id="8694" r:id="rId10"/>
    <p:sldId id="8695" r:id="rId11"/>
    <p:sldId id="8696" r:id="rId12"/>
    <p:sldId id="8697" r:id="rId13"/>
    <p:sldId id="8698" r:id="rId14"/>
    <p:sldId id="8699" r:id="rId15"/>
    <p:sldId id="8700" r:id="rId16"/>
    <p:sldId id="8701" r:id="rId17"/>
    <p:sldId id="8702" r:id="rId18"/>
    <p:sldId id="8703" r:id="rId19"/>
    <p:sldId id="8705" r:id="rId20"/>
    <p:sldId id="8706" r:id="rId21"/>
    <p:sldId id="8707" r:id="rId22"/>
    <p:sldId id="8708" r:id="rId23"/>
    <p:sldId id="8712" r:id="rId24"/>
    <p:sldId id="8713" r:id="rId25"/>
    <p:sldId id="8718" r:id="rId26"/>
    <p:sldId id="8715" r:id="rId27"/>
    <p:sldId id="8716"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8">
          <p15:clr>
            <a:srgbClr val="A4A3A4"/>
          </p15:clr>
        </p15:guide>
        <p15:guide id="2" orient="horz" pos="3929">
          <p15:clr>
            <a:srgbClr val="A4A3A4"/>
          </p15:clr>
        </p15:guide>
        <p15:guide id="3" orient="horz" pos="1502">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5AD"/>
    <a:srgbClr val="336699"/>
    <a:srgbClr val="9DC3E6"/>
    <a:srgbClr val="000000"/>
    <a:srgbClr val="88A9B7"/>
    <a:srgbClr val="4B9AC4"/>
    <a:srgbClr val="99CCFF"/>
    <a:srgbClr val="61A4CC"/>
    <a:srgbClr val="54A4D0"/>
    <a:srgbClr val="348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18" autoAdjust="0"/>
  </p:normalViewPr>
  <p:slideViewPr>
    <p:cSldViewPr snapToGrid="0">
      <p:cViewPr>
        <p:scale>
          <a:sx n="50" d="100"/>
          <a:sy n="50" d="100"/>
        </p:scale>
        <p:origin x="-2910" y="-1344"/>
      </p:cViewPr>
      <p:guideLst>
        <p:guide orient="horz" pos="2818"/>
        <p:guide orient="horz" pos="3929"/>
        <p:guide orient="horz" pos="1502"/>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71B479-122B-478E-B682-72FE1D5D19A9}"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B4A3DA-C8F0-40A6-A631-7E47A78A989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400">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4" y="619993"/>
            <a:ext cx="1579289" cy="277005"/>
          </a:xfrm>
          <a:prstGeom prst="rect">
            <a:avLst/>
          </a:prstGeom>
          <a:noFill/>
        </p:spPr>
        <p:txBody>
          <a:bodyPr wrap="none" lIns="91445" tIns="45723" rIns="91445" bIns="45723">
            <a:spAutoFit/>
          </a:bodyPr>
          <a:lstStyle/>
          <a:p>
            <a:pPr defTabSz="91440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a:defRPr/>
            </a:pPr>
            <a:fld id="{2062C1E6-100B-44D2-A1C7-A34E3BD9A12C}" type="datetimeFigureOut">
              <a:rPr lang="zh-CN" altLang="en-US"/>
              <a:t>2023-01-11</a:t>
            </a:fld>
            <a:endParaRPr lang="zh-CN" altLang="en-US"/>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2" y="493729"/>
            <a:ext cx="2394787"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705"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536293" y="769716"/>
            <a:ext cx="11119414" cy="5318568"/>
          </a:xfrm>
          <a:prstGeom prst="rect">
            <a:avLst/>
          </a:prstGeom>
          <a:solidFill>
            <a:srgbClr val="F5F6F6">
              <a:alpha val="95000"/>
            </a:srgbClr>
          </a:solidFill>
          <a:ln>
            <a:noFill/>
          </a:ln>
          <a:effectLst>
            <a:outerShdw blurRad="266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pic>
        <p:nvPicPr>
          <p:cNvPr id="9" name="图片 8"/>
          <p:cNvPicPr>
            <a:picLocks noChangeAspect="1"/>
          </p:cNvPicPr>
          <p:nvPr userDrawn="1"/>
        </p:nvPicPr>
        <p:blipFill rotWithShape="1">
          <a:blip r:embed="rId3" cstate="screen"/>
          <a:srcRect/>
          <a:stretch>
            <a:fillRect/>
          </a:stretch>
        </p:blipFill>
        <p:spPr>
          <a:xfrm flipH="1">
            <a:off x="0" y="0"/>
            <a:ext cx="2438400" cy="234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sp>
        <p:nvSpPr>
          <p:cNvPr id="3" name="矩形 2"/>
          <p:cNvSpPr/>
          <p:nvPr userDrawn="1"/>
        </p:nvSpPr>
        <p:spPr>
          <a:xfrm>
            <a:off x="419100" y="502584"/>
            <a:ext cx="11353800" cy="5852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8"/>
          <p:cNvSpPr txBox="1"/>
          <p:nvPr userDrawn="1"/>
        </p:nvSpPr>
        <p:spPr>
          <a:xfrm>
            <a:off x="4224485" y="654984"/>
            <a:ext cx="3743030" cy="468783"/>
          </a:xfrm>
          <a:prstGeom prst="rect">
            <a:avLst/>
          </a:prstGeom>
          <a:noFill/>
        </p:spPr>
        <p:txBody>
          <a:bodyPr wrap="square" lIns="0" tIns="0" rIns="0" bIns="0" rtlCol="0" anchor="ctr">
            <a:spAutoFit/>
          </a:bodyPr>
          <a:lstStyle/>
          <a:p>
            <a:pPr algn="dist">
              <a:lnSpc>
                <a:spcPct val="140000"/>
              </a:lnSpc>
            </a:pPr>
            <a:r>
              <a:rPr lang="zh-CN" altLang="en-US" sz="2400" dirty="0">
                <a:solidFill>
                  <a:schemeClr val="tx1">
                    <a:lumMod val="75000"/>
                    <a:lumOff val="25000"/>
                  </a:schemeClr>
                </a:solidFill>
                <a:cs typeface="+mn-ea"/>
                <a:sym typeface="+mn-lt"/>
              </a:rPr>
              <a:t>点击输入您的标题</a:t>
            </a:r>
            <a:endParaRPr lang="zh-CN" altLang="en-US" sz="3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400">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4" y="619993"/>
            <a:ext cx="1579289" cy="277005"/>
          </a:xfrm>
          <a:prstGeom prst="rect">
            <a:avLst/>
          </a:prstGeom>
          <a:noFill/>
        </p:spPr>
        <p:txBody>
          <a:bodyPr wrap="none" lIns="91445" tIns="45723" rIns="91445" bIns="45723">
            <a:spAutoFit/>
          </a:bodyPr>
          <a:lstStyle/>
          <a:p>
            <a:pPr defTabSz="91440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a:defRPr/>
            </a:pPr>
            <a:fld id="{2062C1E6-100B-44D2-A1C7-A34E3BD9A12C}" type="datetimeFigureOut">
              <a:rPr lang="zh-CN" altLang="en-US"/>
              <a:t>2023-01-11</a:t>
            </a:fld>
            <a:endParaRPr lang="zh-CN" altLang="en-US"/>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2" y="493729"/>
            <a:ext cx="2394787"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705"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536293" y="769716"/>
            <a:ext cx="11119414" cy="5318568"/>
          </a:xfrm>
          <a:prstGeom prst="rect">
            <a:avLst/>
          </a:prstGeom>
          <a:solidFill>
            <a:srgbClr val="F5F6F6">
              <a:alpha val="95000"/>
            </a:srgbClr>
          </a:solidFill>
          <a:ln>
            <a:noFill/>
          </a:ln>
          <a:effectLst>
            <a:outerShdw blurRad="266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pic>
        <p:nvPicPr>
          <p:cNvPr id="9" name="图片 8"/>
          <p:cNvPicPr>
            <a:picLocks noChangeAspect="1"/>
          </p:cNvPicPr>
          <p:nvPr userDrawn="1"/>
        </p:nvPicPr>
        <p:blipFill rotWithShape="1">
          <a:blip r:embed="rId3" cstate="screen"/>
          <a:srcRect/>
          <a:stretch>
            <a:fillRect/>
          </a:stretch>
        </p:blipFill>
        <p:spPr>
          <a:xfrm flipH="1">
            <a:off x="0" y="0"/>
            <a:ext cx="2438400" cy="234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节标题">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1456EF-EDA7-466D-90A9-97D47B7037CB}" type="datetimeFigureOut">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7D73ED-7EBB-4E11-B60B-79773C5177D3}" type="slidenum">
              <a:rPr kumimoji="0" lang="zh-CN" altLang="en-US" sz="1800" b="0" i="0" u="none" strike="noStrike" kern="1200" cap="none" spc="0" normalizeH="0" baseline="0" noProof="0" smtClean="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sp>
        <p:nvSpPr>
          <p:cNvPr id="3" name="矩形 2"/>
          <p:cNvSpPr/>
          <p:nvPr userDrawn="1"/>
        </p:nvSpPr>
        <p:spPr>
          <a:xfrm>
            <a:off x="419100" y="502584"/>
            <a:ext cx="11353800" cy="5852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9号-创粗黑" panose="020F0502020204030204"/>
              <a:cs typeface="+mn-cs"/>
            </a:endParaRPr>
          </a:p>
        </p:txBody>
      </p:sp>
      <p:sp>
        <p:nvSpPr>
          <p:cNvPr id="2" name="TextBox 8"/>
          <p:cNvSpPr txBox="1"/>
          <p:nvPr userDrawn="1"/>
        </p:nvSpPr>
        <p:spPr>
          <a:xfrm>
            <a:off x="4224485" y="654984"/>
            <a:ext cx="3743030" cy="468783"/>
          </a:xfrm>
          <a:prstGeom prst="rect">
            <a:avLst/>
          </a:prstGeom>
          <a:noFill/>
        </p:spPr>
        <p:txBody>
          <a:bodyPr wrap="square" lIns="0" tIns="0" rIns="0" bIns="0" rtlCol="0" anchor="ctr">
            <a:spAutoFit/>
          </a:bodyPr>
          <a:lstStyle/>
          <a:p>
            <a:pPr marL="0" marR="0" lvl="0" indent="0" algn="dist" defTabSz="914400" rtl="0" eaLnBrk="1" fontAlgn="auto" latinLnBrk="0" hangingPunct="1">
              <a:lnSpc>
                <a:spcPct val="14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字魂59号-创粗黑" panose="020F0502020204030204"/>
                <a:cs typeface="+mn-ea"/>
                <a:sym typeface="+mn-lt"/>
              </a:rPr>
              <a:t>点击输入您的标题</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9号-创粗黑" panose="020F0502020204030204"/>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35"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4" y="619993"/>
            <a:ext cx="1579289" cy="277005"/>
          </a:xfrm>
          <a:prstGeom prst="rect">
            <a:avLst/>
          </a:prstGeom>
          <a:noFill/>
        </p:spPr>
        <p:txBody>
          <a:bodyPr wrap="none" lIns="91445" tIns="45723" rIns="91445" bIns="4572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50000"/>
                    <a:lumOff val="50000"/>
                  </a:prstClr>
                </a:solidFill>
                <a:effectLst/>
                <a:uLnTx/>
                <a:uFillTx/>
                <a:latin typeface="字魂59号-创粗黑" panose="020F0502020204030204"/>
                <a:cs typeface="+mn-ea"/>
                <a:sym typeface="+mn-lt"/>
              </a:rPr>
              <a:t>Annual work summary</a:t>
            </a:r>
            <a:endParaRPr kumimoji="0" lang="zh-CN" altLang="en-US" sz="1200" b="0" i="0" u="none" strike="noStrike" kern="1200" cap="none" spc="0" normalizeH="0" baseline="0" noProof="0" dirty="0">
              <a:ln>
                <a:noFill/>
              </a:ln>
              <a:solidFill>
                <a:prstClr val="black">
                  <a:lumMod val="50000"/>
                  <a:lumOff val="50000"/>
                </a:prstClr>
              </a:solidFill>
              <a:effectLst/>
              <a:uLnTx/>
              <a:uFillTx/>
              <a:latin typeface="字魂59号-创粗黑" panose="020F0502020204030204"/>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E7E6E6">
                  <a:lumMod val="50000"/>
                </a:srgbClr>
              </a:solidFill>
              <a:effectLst/>
              <a:uLnTx/>
              <a:uFillTx/>
              <a:latin typeface="字魂59号-创粗黑" panose="020F0502020204030204"/>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062C1E6-100B-44D2-A1C7-A34E3BD9A12C}" type="datetimeFigureOut">
              <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rPr>
              <a:t>2023-01-11</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14A6F88-39AC-442E-B372-2FEBDC340D1D}" type="slidenum">
              <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rPr>
              <a:t>‹#›</a:t>
            </a:fld>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white"/>
                </a:solidFill>
                <a:effectLst/>
                <a:uLnTx/>
                <a:uFillTx/>
                <a:latin typeface="字魂59号-创粗黑" panose="020F0502020204030204"/>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white"/>
                </a:solidFill>
                <a:effectLst/>
                <a:uLnTx/>
                <a:uFillTx/>
                <a:latin typeface="字魂59号-创粗黑" panose="020F0502020204030204"/>
                <a:cs typeface="+mn-ea"/>
                <a:sym typeface="+mn-lt"/>
              </a:endParaRPr>
            </a:p>
          </p:txBody>
        </p:sp>
      </p:grpSp>
      <p:sp>
        <p:nvSpPr>
          <p:cNvPr id="6" name="文本框 12"/>
          <p:cNvSpPr txBox="1">
            <a:spLocks noChangeArrowheads="1"/>
          </p:cNvSpPr>
          <p:nvPr userDrawn="1"/>
        </p:nvSpPr>
        <p:spPr bwMode="auto">
          <a:xfrm>
            <a:off x="-2" y="493729"/>
            <a:ext cx="2394787"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0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536293" y="769716"/>
            <a:ext cx="11119414" cy="5318568"/>
          </a:xfrm>
          <a:prstGeom prst="rect">
            <a:avLst/>
          </a:prstGeom>
          <a:solidFill>
            <a:srgbClr val="F5F6F6">
              <a:alpha val="95000"/>
            </a:srgbClr>
          </a:solidFill>
          <a:ln>
            <a:noFill/>
          </a:ln>
          <a:effectLst>
            <a:outerShdw blurRad="266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字魂59号-创粗黑" panose="020F0502020204030204"/>
              <a:cs typeface="+mn-ea"/>
              <a:sym typeface="+mn-lt"/>
            </a:endParaRPr>
          </a:p>
        </p:txBody>
      </p:sp>
      <p:pic>
        <p:nvPicPr>
          <p:cNvPr id="9" name="图片 8"/>
          <p:cNvPicPr>
            <a:picLocks noChangeAspect="1"/>
          </p:cNvPicPr>
          <p:nvPr userDrawn="1"/>
        </p:nvPicPr>
        <p:blipFill rotWithShape="1">
          <a:blip r:embed="rId3" cstate="screen"/>
          <a:srcRect/>
          <a:stretch>
            <a:fillRect/>
          </a:stretch>
        </p:blipFill>
        <p:spPr>
          <a:xfrm flipH="1">
            <a:off x="0" y="0"/>
            <a:ext cx="2438400" cy="234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
        <p:nvSpPr>
          <p:cNvPr id="11" name="TextBox 10"/>
          <p:cNvSpPr txBox="1"/>
          <p:nvPr userDrawn="1"/>
        </p:nvSpPr>
        <p:spPr>
          <a:xfrm>
            <a:off x="1617418" y="6739172"/>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 y="-17019"/>
            <a:ext cx="12189750" cy="6875019"/>
          </a:xfrm>
          <a:prstGeom prst="rect">
            <a:avLst/>
          </a:prstGeom>
        </p:spPr>
      </p:pic>
      <p:pic>
        <p:nvPicPr>
          <p:cNvPr id="11" name="图片 10"/>
          <p:cNvPicPr>
            <a:picLocks noChangeAspect="1"/>
          </p:cNvPicPr>
          <p:nvPr/>
        </p:nvPicPr>
        <p:blipFill>
          <a:blip r:embed="rId3" cstate="screen"/>
          <a:stretch>
            <a:fillRect/>
          </a:stretch>
        </p:blipFill>
        <p:spPr>
          <a:xfrm>
            <a:off x="3580451" y="339023"/>
            <a:ext cx="5031097" cy="5031097"/>
          </a:xfrm>
          <a:prstGeom prst="rect">
            <a:avLst/>
          </a:prstGeom>
        </p:spPr>
      </p:pic>
      <p:pic>
        <p:nvPicPr>
          <p:cNvPr id="12" name="图片 11"/>
          <p:cNvPicPr>
            <a:picLocks noChangeAspect="1"/>
          </p:cNvPicPr>
          <p:nvPr/>
        </p:nvPicPr>
        <p:blipFill rotWithShape="1">
          <a:blip r:embed="rId4" cstate="screen"/>
          <a:srcRect/>
          <a:stretch>
            <a:fillRect/>
          </a:stretch>
        </p:blipFill>
        <p:spPr>
          <a:xfrm>
            <a:off x="7998829" y="2197003"/>
            <a:ext cx="949532" cy="3173117"/>
          </a:xfrm>
          <a:prstGeom prst="rect">
            <a:avLst/>
          </a:prstGeom>
        </p:spPr>
      </p:pic>
      <p:pic>
        <p:nvPicPr>
          <p:cNvPr id="24" name="图片 23"/>
          <p:cNvPicPr>
            <a:picLocks noChangeAspect="1"/>
          </p:cNvPicPr>
          <p:nvPr/>
        </p:nvPicPr>
        <p:blipFill rotWithShape="1">
          <a:blip r:embed="rId5" cstate="screen"/>
          <a:srcRect/>
          <a:stretch>
            <a:fillRect/>
          </a:stretch>
        </p:blipFill>
        <p:spPr>
          <a:xfrm>
            <a:off x="-153680" y="3902079"/>
            <a:ext cx="4739029" cy="2944420"/>
          </a:xfrm>
          <a:prstGeom prst="rect">
            <a:avLst/>
          </a:prstGeom>
        </p:spPr>
      </p:pic>
      <p:pic>
        <p:nvPicPr>
          <p:cNvPr id="26" name="图片 25"/>
          <p:cNvPicPr>
            <a:picLocks noChangeAspect="1"/>
          </p:cNvPicPr>
          <p:nvPr/>
        </p:nvPicPr>
        <p:blipFill rotWithShape="1">
          <a:blip r:embed="rId6" cstate="screen"/>
          <a:srcRect/>
          <a:stretch>
            <a:fillRect/>
          </a:stretch>
        </p:blipFill>
        <p:spPr>
          <a:xfrm>
            <a:off x="9090212" y="-90993"/>
            <a:ext cx="3101788" cy="2287996"/>
          </a:xfrm>
          <a:prstGeom prst="rect">
            <a:avLst/>
          </a:prstGeom>
        </p:spPr>
      </p:pic>
      <p:pic>
        <p:nvPicPr>
          <p:cNvPr id="28" name="图片 27"/>
          <p:cNvPicPr>
            <a:picLocks noChangeAspect="1"/>
          </p:cNvPicPr>
          <p:nvPr/>
        </p:nvPicPr>
        <p:blipFill rotWithShape="1">
          <a:blip r:embed="rId7" cstate="screen"/>
          <a:srcRect/>
          <a:stretch>
            <a:fillRect/>
          </a:stretch>
        </p:blipFill>
        <p:spPr>
          <a:xfrm>
            <a:off x="9489782" y="3420490"/>
            <a:ext cx="2702218" cy="3280012"/>
          </a:xfrm>
          <a:prstGeom prst="rect">
            <a:avLst/>
          </a:prstGeom>
        </p:spPr>
      </p:pic>
      <p:pic>
        <p:nvPicPr>
          <p:cNvPr id="30" name="图片 29"/>
          <p:cNvPicPr>
            <a:picLocks noChangeAspect="1"/>
          </p:cNvPicPr>
          <p:nvPr/>
        </p:nvPicPr>
        <p:blipFill rotWithShape="1">
          <a:blip r:embed="rId8" cstate="screen"/>
          <a:srcRect l="-658"/>
          <a:stretch>
            <a:fillRect/>
          </a:stretch>
        </p:blipFill>
        <p:spPr>
          <a:xfrm>
            <a:off x="-15368" y="1237129"/>
            <a:ext cx="2079162" cy="14414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67" name="îSḻîḋé"/>
          <p:cNvSpPr/>
          <p:nvPr/>
        </p:nvSpPr>
        <p:spPr>
          <a:xfrm>
            <a:off x="4439853" y="2097122"/>
            <a:ext cx="3308098" cy="3308098"/>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solidFill>
                <a:schemeClr val="tx1"/>
              </a:solidFill>
              <a:cs typeface="+mn-ea"/>
              <a:sym typeface="+mn-lt"/>
            </a:endParaRPr>
          </a:p>
        </p:txBody>
      </p:sp>
      <p:sp>
        <p:nvSpPr>
          <p:cNvPr id="68" name="íṩ1ïḑé"/>
          <p:cNvSpPr/>
          <p:nvPr/>
        </p:nvSpPr>
        <p:spPr>
          <a:xfrm>
            <a:off x="4858736" y="2516004"/>
            <a:ext cx="2470333" cy="2470332"/>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solidFill>
                <a:schemeClr val="tx1"/>
              </a:solidFill>
              <a:cs typeface="+mn-ea"/>
              <a:sym typeface="+mn-lt"/>
            </a:endParaRPr>
          </a:p>
        </p:txBody>
      </p:sp>
      <p:grpSp>
        <p:nvGrpSpPr>
          <p:cNvPr id="71" name="íšļiḋè"/>
          <p:cNvGrpSpPr/>
          <p:nvPr/>
        </p:nvGrpSpPr>
        <p:grpSpPr>
          <a:xfrm>
            <a:off x="6080181" y="1898141"/>
            <a:ext cx="1211821" cy="488604"/>
            <a:chOff x="6082280" y="1837668"/>
            <a:chExt cx="1211821" cy="488604"/>
          </a:xfrm>
        </p:grpSpPr>
        <p:cxnSp>
          <p:nvCxnSpPr>
            <p:cNvPr id="141" name="直接连接符 140"/>
            <p:cNvCxnSpPr/>
            <p:nvPr/>
          </p:nvCxnSpPr>
          <p:spPr>
            <a:xfrm flipH="1">
              <a:off x="6570884" y="2081970"/>
              <a:ext cx="723217"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47" name="ïsļïdê"/>
            <p:cNvGrpSpPr/>
            <p:nvPr/>
          </p:nvGrpSpPr>
          <p:grpSpPr>
            <a:xfrm>
              <a:off x="6082280" y="1837668"/>
              <a:ext cx="488604" cy="488604"/>
              <a:chOff x="5825706" y="2018969"/>
              <a:chExt cx="531504" cy="531504"/>
            </a:xfrm>
          </p:grpSpPr>
          <p:sp>
            <p:nvSpPr>
              <p:cNvPr id="159" name="í$ľîḍe"/>
              <p:cNvSpPr/>
              <p:nvPr/>
            </p:nvSpPr>
            <p:spPr>
              <a:xfrm flipH="1">
                <a:off x="5825706" y="2018969"/>
                <a:ext cx="531504" cy="531504"/>
              </a:xfrm>
              <a:prstGeom prst="ellipse">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grpSp>
            <p:nvGrpSpPr>
              <p:cNvPr id="160" name="îsḻíḑè"/>
              <p:cNvGrpSpPr/>
              <p:nvPr/>
            </p:nvGrpSpPr>
            <p:grpSpPr>
              <a:xfrm>
                <a:off x="5940597" y="2146935"/>
                <a:ext cx="299240" cy="257660"/>
                <a:chOff x="9522280" y="2360872"/>
                <a:chExt cx="503802" cy="433797"/>
              </a:xfrm>
            </p:grpSpPr>
            <p:sp>
              <p:nvSpPr>
                <p:cNvPr id="161" name="íṣḻïḍe"/>
                <p:cNvSpPr/>
                <p:nvPr/>
              </p:nvSpPr>
              <p:spPr bwMode="auto">
                <a:xfrm>
                  <a:off x="9632451" y="2432598"/>
                  <a:ext cx="48200" cy="4533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2" name="îŝlîḍe"/>
                <p:cNvSpPr/>
                <p:nvPr/>
              </p:nvSpPr>
              <p:spPr bwMode="auto">
                <a:xfrm>
                  <a:off x="9727129" y="2360872"/>
                  <a:ext cx="83202" cy="7631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3" name="îśḷîdè"/>
                <p:cNvSpPr/>
                <p:nvPr/>
              </p:nvSpPr>
              <p:spPr bwMode="auto">
                <a:xfrm>
                  <a:off x="9865416" y="2433745"/>
                  <a:ext cx="49347" cy="447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4" name="iş1ïḍê"/>
                <p:cNvSpPr/>
                <p:nvPr/>
              </p:nvSpPr>
              <p:spPr bwMode="auto">
                <a:xfrm>
                  <a:off x="9616958" y="2719500"/>
                  <a:ext cx="303544" cy="751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165" name="îşľídé"/>
                <p:cNvSpPr/>
                <p:nvPr/>
              </p:nvSpPr>
              <p:spPr bwMode="auto">
                <a:xfrm>
                  <a:off x="9941732" y="2410219"/>
                  <a:ext cx="84350" cy="7516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6" name="iṣḻîďê"/>
                <p:cNvSpPr/>
                <p:nvPr/>
              </p:nvSpPr>
              <p:spPr bwMode="auto">
                <a:xfrm>
                  <a:off x="9522280" y="2411367"/>
                  <a:ext cx="84350" cy="7631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7" name="ïsḻiḑé"/>
                <p:cNvSpPr/>
                <p:nvPr/>
              </p:nvSpPr>
              <p:spPr bwMode="auto">
                <a:xfrm>
                  <a:off x="9580808" y="2449812"/>
                  <a:ext cx="389040" cy="254769"/>
                </a:xfrm>
                <a:custGeom>
                  <a:avLst/>
                  <a:gdLst>
                    <a:gd name="T0" fmla="*/ 316 w 346"/>
                    <a:gd name="T1" fmla="*/ 39 h 227"/>
                    <a:gd name="T2" fmla="*/ 265 w 346"/>
                    <a:gd name="T3" fmla="*/ 85 h 227"/>
                    <a:gd name="T4" fmla="*/ 269 w 346"/>
                    <a:gd name="T5" fmla="*/ 38 h 227"/>
                    <a:gd name="T6" fmla="*/ 253 w 346"/>
                    <a:gd name="T7" fmla="*/ 36 h 227"/>
                    <a:gd name="T8" fmla="*/ 222 w 346"/>
                    <a:gd name="T9" fmla="*/ 75 h 227"/>
                    <a:gd name="T10" fmla="*/ 182 w 346"/>
                    <a:gd name="T11" fmla="*/ 12 h 227"/>
                    <a:gd name="T12" fmla="*/ 152 w 346"/>
                    <a:gd name="T13" fmla="*/ 12 h 227"/>
                    <a:gd name="T14" fmla="*/ 113 w 346"/>
                    <a:gd name="T15" fmla="*/ 74 h 227"/>
                    <a:gd name="T16" fmla="*/ 86 w 346"/>
                    <a:gd name="T17" fmla="*/ 36 h 227"/>
                    <a:gd name="T18" fmla="*/ 71 w 346"/>
                    <a:gd name="T19" fmla="*/ 36 h 227"/>
                    <a:gd name="T20" fmla="*/ 73 w 346"/>
                    <a:gd name="T21" fmla="*/ 88 h 227"/>
                    <a:gd name="T22" fmla="*/ 23 w 346"/>
                    <a:gd name="T23" fmla="*/ 39 h 227"/>
                    <a:gd name="T24" fmla="*/ 0 w 346"/>
                    <a:gd name="T25" fmla="*/ 47 h 227"/>
                    <a:gd name="T26" fmla="*/ 32 w 346"/>
                    <a:gd name="T27" fmla="*/ 227 h 227"/>
                    <a:gd name="T28" fmla="*/ 301 w 346"/>
                    <a:gd name="T29" fmla="*/ 227 h 227"/>
                    <a:gd name="T30" fmla="*/ 346 w 346"/>
                    <a:gd name="T31" fmla="*/ 52 h 227"/>
                    <a:gd name="T32" fmla="*/ 316 w 346"/>
                    <a:gd name="T33" fmla="*/ 3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227">
                      <a:moveTo>
                        <a:pt x="316" y="39"/>
                      </a:moveTo>
                      <a:cubicBezTo>
                        <a:pt x="265" y="85"/>
                        <a:pt x="265" y="85"/>
                        <a:pt x="265" y="85"/>
                      </a:cubicBezTo>
                      <a:cubicBezTo>
                        <a:pt x="269" y="38"/>
                        <a:pt x="269" y="38"/>
                        <a:pt x="269" y="38"/>
                      </a:cubicBezTo>
                      <a:cubicBezTo>
                        <a:pt x="269" y="38"/>
                        <a:pt x="262" y="27"/>
                        <a:pt x="253" y="36"/>
                      </a:cubicBezTo>
                      <a:cubicBezTo>
                        <a:pt x="222" y="75"/>
                        <a:pt x="222" y="75"/>
                        <a:pt x="222" y="75"/>
                      </a:cubicBezTo>
                      <a:cubicBezTo>
                        <a:pt x="182" y="12"/>
                        <a:pt x="182" y="12"/>
                        <a:pt x="182" y="12"/>
                      </a:cubicBezTo>
                      <a:cubicBezTo>
                        <a:pt x="182" y="12"/>
                        <a:pt x="171" y="0"/>
                        <a:pt x="152" y="12"/>
                      </a:cubicBezTo>
                      <a:cubicBezTo>
                        <a:pt x="113" y="74"/>
                        <a:pt x="113" y="74"/>
                        <a:pt x="113" y="74"/>
                      </a:cubicBezTo>
                      <a:cubicBezTo>
                        <a:pt x="86" y="36"/>
                        <a:pt x="86" y="36"/>
                        <a:pt x="86" y="36"/>
                      </a:cubicBezTo>
                      <a:cubicBezTo>
                        <a:pt x="86" y="36"/>
                        <a:pt x="79" y="25"/>
                        <a:pt x="71" y="36"/>
                      </a:cubicBezTo>
                      <a:cubicBezTo>
                        <a:pt x="73" y="88"/>
                        <a:pt x="73" y="88"/>
                        <a:pt x="73" y="88"/>
                      </a:cubicBezTo>
                      <a:cubicBezTo>
                        <a:pt x="23" y="39"/>
                        <a:pt x="23" y="39"/>
                        <a:pt x="23" y="39"/>
                      </a:cubicBezTo>
                      <a:cubicBezTo>
                        <a:pt x="23" y="39"/>
                        <a:pt x="7" y="32"/>
                        <a:pt x="0" y="47"/>
                      </a:cubicBezTo>
                      <a:cubicBezTo>
                        <a:pt x="32" y="227"/>
                        <a:pt x="32" y="227"/>
                        <a:pt x="32" y="227"/>
                      </a:cubicBezTo>
                      <a:cubicBezTo>
                        <a:pt x="301" y="227"/>
                        <a:pt x="301" y="227"/>
                        <a:pt x="301" y="227"/>
                      </a:cubicBezTo>
                      <a:cubicBezTo>
                        <a:pt x="346" y="52"/>
                        <a:pt x="346" y="52"/>
                        <a:pt x="346" y="52"/>
                      </a:cubicBezTo>
                      <a:cubicBezTo>
                        <a:pt x="346" y="52"/>
                        <a:pt x="341" y="29"/>
                        <a:pt x="316"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grpSp>
      <p:sp>
        <p:nvSpPr>
          <p:cNvPr id="72" name="íṧľíḓè"/>
          <p:cNvSpPr/>
          <p:nvPr/>
        </p:nvSpPr>
        <p:spPr bwMode="auto">
          <a:xfrm>
            <a:off x="7292002" y="2195086"/>
            <a:ext cx="3558181" cy="3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单击输入内容单击输入内容单击输入内容单击输入内容</a:t>
            </a:r>
            <a:endParaRPr lang="en-US" altLang="zh-CN" sz="1100" dirty="0">
              <a:cs typeface="+mn-ea"/>
              <a:sym typeface="+mn-lt"/>
            </a:endParaRPr>
          </a:p>
        </p:txBody>
      </p:sp>
      <p:sp>
        <p:nvSpPr>
          <p:cNvPr id="73" name="îṣ1iḍè"/>
          <p:cNvSpPr txBox="1"/>
          <p:nvPr/>
        </p:nvSpPr>
        <p:spPr bwMode="auto">
          <a:xfrm>
            <a:off x="7292002" y="1807488"/>
            <a:ext cx="3558181"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cs typeface="+mn-ea"/>
                <a:sym typeface="+mn-lt"/>
              </a:rPr>
              <a:t>内容输入标题</a:t>
            </a:r>
            <a:endParaRPr lang="en-US" altLang="zh-CN" sz="1600" b="1" dirty="0">
              <a:cs typeface="+mn-ea"/>
              <a:sym typeface="+mn-lt"/>
            </a:endParaRPr>
          </a:p>
        </p:txBody>
      </p:sp>
      <p:grpSp>
        <p:nvGrpSpPr>
          <p:cNvPr id="74" name="î$ḷîḑé"/>
          <p:cNvGrpSpPr/>
          <p:nvPr/>
        </p:nvGrpSpPr>
        <p:grpSpPr>
          <a:xfrm>
            <a:off x="6568785" y="2656119"/>
            <a:ext cx="1160139" cy="488604"/>
            <a:chOff x="6570884" y="2595647"/>
            <a:chExt cx="1160139" cy="488604"/>
          </a:xfrm>
        </p:grpSpPr>
        <p:cxnSp>
          <p:nvCxnSpPr>
            <p:cNvPr id="116" name="直接连接符 115"/>
            <p:cNvCxnSpPr/>
            <p:nvPr/>
          </p:nvCxnSpPr>
          <p:spPr>
            <a:xfrm flipH="1">
              <a:off x="7059488" y="2839949"/>
              <a:ext cx="671535"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17" name="îŝļide"/>
            <p:cNvGrpSpPr/>
            <p:nvPr/>
          </p:nvGrpSpPr>
          <p:grpSpPr>
            <a:xfrm>
              <a:off x="6570884" y="2595647"/>
              <a:ext cx="488604" cy="488604"/>
              <a:chOff x="6688446" y="2837364"/>
              <a:chExt cx="531504" cy="531504"/>
            </a:xfrm>
          </p:grpSpPr>
          <p:sp>
            <p:nvSpPr>
              <p:cNvPr id="118" name="ïṥliḋè"/>
              <p:cNvSpPr/>
              <p:nvPr/>
            </p:nvSpPr>
            <p:spPr>
              <a:xfrm flipH="1">
                <a:off x="6688446" y="2837364"/>
                <a:ext cx="531504" cy="531504"/>
              </a:xfrm>
              <a:prstGeom prst="ellipse">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135" name="îśļîḍê"/>
              <p:cNvSpPr/>
              <p:nvPr/>
            </p:nvSpPr>
            <p:spPr>
              <a:xfrm>
                <a:off x="6811261" y="2958482"/>
                <a:ext cx="308815" cy="27175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anchor="ctr"/>
              <a:lstStyle/>
              <a:p>
                <a:pPr algn="ctr"/>
                <a:endParaRPr dirty="0">
                  <a:cs typeface="+mn-ea"/>
                  <a:sym typeface="+mn-lt"/>
                </a:endParaRPr>
              </a:p>
            </p:txBody>
          </p:sp>
        </p:grpSp>
      </p:grpSp>
      <p:sp>
        <p:nvSpPr>
          <p:cNvPr id="75" name="işľïďê"/>
          <p:cNvSpPr/>
          <p:nvPr/>
        </p:nvSpPr>
        <p:spPr bwMode="auto">
          <a:xfrm>
            <a:off x="7728924" y="2953064"/>
            <a:ext cx="3558181" cy="3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单击输入内容单击输入内容单击输入内容单击输入内容</a:t>
            </a:r>
            <a:endParaRPr lang="en-US" altLang="zh-CN" sz="1100" dirty="0">
              <a:cs typeface="+mn-ea"/>
              <a:sym typeface="+mn-lt"/>
            </a:endParaRPr>
          </a:p>
        </p:txBody>
      </p:sp>
      <p:sp>
        <p:nvSpPr>
          <p:cNvPr id="76" name="íSľíḍé"/>
          <p:cNvSpPr txBox="1"/>
          <p:nvPr/>
        </p:nvSpPr>
        <p:spPr bwMode="auto">
          <a:xfrm>
            <a:off x="7728924" y="2565466"/>
            <a:ext cx="3558181"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cs typeface="+mn-ea"/>
                <a:sym typeface="+mn-lt"/>
              </a:rPr>
              <a:t>内容输入标题</a:t>
            </a:r>
            <a:endParaRPr lang="en-US" altLang="zh-CN" sz="1600" b="1" dirty="0">
              <a:cs typeface="+mn-ea"/>
              <a:sym typeface="+mn-lt"/>
            </a:endParaRPr>
          </a:p>
        </p:txBody>
      </p:sp>
      <p:grpSp>
        <p:nvGrpSpPr>
          <p:cNvPr id="77" name="işlíḋè"/>
          <p:cNvGrpSpPr/>
          <p:nvPr/>
        </p:nvGrpSpPr>
        <p:grpSpPr>
          <a:xfrm>
            <a:off x="6626964" y="3414098"/>
            <a:ext cx="1316604" cy="488604"/>
            <a:chOff x="6629063" y="3353625"/>
            <a:chExt cx="1316604" cy="488604"/>
          </a:xfrm>
        </p:grpSpPr>
        <p:cxnSp>
          <p:nvCxnSpPr>
            <p:cNvPr id="112" name="直接连接符 111"/>
            <p:cNvCxnSpPr/>
            <p:nvPr/>
          </p:nvCxnSpPr>
          <p:spPr>
            <a:xfrm flipH="1">
              <a:off x="7117667" y="3596403"/>
              <a:ext cx="828000"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13" name="išḷïḋè"/>
            <p:cNvGrpSpPr/>
            <p:nvPr/>
          </p:nvGrpSpPr>
          <p:grpSpPr>
            <a:xfrm>
              <a:off x="6629063" y="3353625"/>
              <a:ext cx="488604" cy="488604"/>
              <a:chOff x="6688446" y="3803098"/>
              <a:chExt cx="531504" cy="531504"/>
            </a:xfrm>
          </p:grpSpPr>
          <p:sp>
            <p:nvSpPr>
              <p:cNvPr id="114" name="íṡliďé"/>
              <p:cNvSpPr/>
              <p:nvPr/>
            </p:nvSpPr>
            <p:spPr>
              <a:xfrm flipH="1">
                <a:off x="6688446" y="3803098"/>
                <a:ext cx="531504" cy="531504"/>
              </a:xfrm>
              <a:prstGeom prst="ellipse">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115" name="íslíḑè"/>
              <p:cNvSpPr/>
              <p:nvPr/>
            </p:nvSpPr>
            <p:spPr>
              <a:xfrm>
                <a:off x="6833224" y="3951746"/>
                <a:ext cx="240761" cy="240761"/>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anchor="ctr"/>
              <a:lstStyle/>
              <a:p>
                <a:pPr algn="ctr"/>
                <a:endParaRPr>
                  <a:cs typeface="+mn-ea"/>
                  <a:sym typeface="+mn-lt"/>
                </a:endParaRPr>
              </a:p>
            </p:txBody>
          </p:sp>
        </p:grpSp>
      </p:grpSp>
      <p:sp>
        <p:nvSpPr>
          <p:cNvPr id="78" name="îṣḻíḓè"/>
          <p:cNvSpPr/>
          <p:nvPr/>
        </p:nvSpPr>
        <p:spPr bwMode="auto">
          <a:xfrm>
            <a:off x="7943568" y="3711043"/>
            <a:ext cx="3558181" cy="3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单击输入标题单击输入标题单击输入标题单击输入标题</a:t>
            </a:r>
            <a:endParaRPr lang="en-US" altLang="zh-CN" sz="1100" dirty="0">
              <a:cs typeface="+mn-ea"/>
              <a:sym typeface="+mn-lt"/>
            </a:endParaRPr>
          </a:p>
        </p:txBody>
      </p:sp>
      <p:sp>
        <p:nvSpPr>
          <p:cNvPr id="79" name="iṥľîḋê"/>
          <p:cNvSpPr txBox="1"/>
          <p:nvPr/>
        </p:nvSpPr>
        <p:spPr bwMode="auto">
          <a:xfrm>
            <a:off x="7943568" y="3323445"/>
            <a:ext cx="3558181"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cs typeface="+mn-ea"/>
                <a:sym typeface="+mn-lt"/>
              </a:rPr>
              <a:t>内容输入标题</a:t>
            </a:r>
            <a:endParaRPr lang="en-US" altLang="zh-CN" sz="1600" b="1" dirty="0">
              <a:cs typeface="+mn-ea"/>
              <a:sym typeface="+mn-lt"/>
            </a:endParaRPr>
          </a:p>
        </p:txBody>
      </p:sp>
      <p:cxnSp>
        <p:nvCxnSpPr>
          <p:cNvPr id="108" name="直接连接符 107"/>
          <p:cNvCxnSpPr/>
          <p:nvPr/>
        </p:nvCxnSpPr>
        <p:spPr>
          <a:xfrm>
            <a:off x="4871035" y="5359899"/>
            <a:ext cx="723600"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9" name="iṥlïḓé"/>
          <p:cNvGrpSpPr/>
          <p:nvPr/>
        </p:nvGrpSpPr>
        <p:grpSpPr>
          <a:xfrm>
            <a:off x="5594635" y="5115597"/>
            <a:ext cx="488604" cy="488604"/>
            <a:chOff x="5825706" y="5595399"/>
            <a:chExt cx="531504" cy="531504"/>
          </a:xfrm>
        </p:grpSpPr>
        <p:sp>
          <p:nvSpPr>
            <p:cNvPr id="110" name="iŝḷiḓè"/>
            <p:cNvSpPr/>
            <p:nvPr/>
          </p:nvSpPr>
          <p:spPr>
            <a:xfrm flipH="1">
              <a:off x="5825706" y="5595399"/>
              <a:ext cx="531504" cy="531504"/>
            </a:xfrm>
            <a:prstGeom prst="ellipse">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cs typeface="+mn-ea"/>
                <a:sym typeface="+mn-lt"/>
              </a:endParaRPr>
            </a:p>
          </p:txBody>
        </p:sp>
        <p:sp>
          <p:nvSpPr>
            <p:cNvPr id="111" name="iṣ1îḓê"/>
            <p:cNvSpPr/>
            <p:nvPr/>
          </p:nvSpPr>
          <p:spPr>
            <a:xfrm>
              <a:off x="5933419" y="5712422"/>
              <a:ext cx="265743" cy="211515"/>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chemeClr val="bg1"/>
            </a:solidFill>
            <a:ln w="12700">
              <a:miter lim="400000"/>
            </a:ln>
          </p:spPr>
          <p:txBody>
            <a:bodyPr anchor="ctr"/>
            <a:lstStyle/>
            <a:p>
              <a:pPr algn="ctr"/>
              <a:endParaRPr>
                <a:cs typeface="+mn-ea"/>
                <a:sym typeface="+mn-lt"/>
              </a:endParaRPr>
            </a:p>
          </p:txBody>
        </p:sp>
      </p:grpSp>
      <p:sp>
        <p:nvSpPr>
          <p:cNvPr id="81" name="iṥľiḍè"/>
          <p:cNvSpPr/>
          <p:nvPr/>
        </p:nvSpPr>
        <p:spPr bwMode="auto">
          <a:xfrm>
            <a:off x="1311313" y="5412542"/>
            <a:ext cx="3559722" cy="3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单击输入内容单击输入内容单击输入内容单击输入内容</a:t>
            </a:r>
            <a:endParaRPr lang="en-US" altLang="zh-CN" sz="1100" dirty="0">
              <a:cs typeface="+mn-ea"/>
              <a:sym typeface="+mn-lt"/>
            </a:endParaRPr>
          </a:p>
        </p:txBody>
      </p:sp>
      <p:sp>
        <p:nvSpPr>
          <p:cNvPr id="82" name="îŝľiḋe"/>
          <p:cNvSpPr txBox="1"/>
          <p:nvPr/>
        </p:nvSpPr>
        <p:spPr bwMode="auto">
          <a:xfrm>
            <a:off x="1311313" y="5024944"/>
            <a:ext cx="355972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cs typeface="+mn-ea"/>
                <a:sym typeface="+mn-lt"/>
              </a:rPr>
              <a:t>内容输入标题</a:t>
            </a:r>
            <a:endParaRPr lang="en-US" altLang="zh-CN" sz="1600" b="1" dirty="0">
              <a:cs typeface="+mn-ea"/>
              <a:sym typeface="+mn-lt"/>
            </a:endParaRPr>
          </a:p>
        </p:txBody>
      </p:sp>
      <p:cxnSp>
        <p:nvCxnSpPr>
          <p:cNvPr id="104" name="直接连接符 103"/>
          <p:cNvCxnSpPr/>
          <p:nvPr/>
        </p:nvCxnSpPr>
        <p:spPr>
          <a:xfrm>
            <a:off x="4429354" y="4509149"/>
            <a:ext cx="673200"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5" name="ïṧ1îḑe"/>
          <p:cNvGrpSpPr/>
          <p:nvPr/>
        </p:nvGrpSpPr>
        <p:grpSpPr>
          <a:xfrm>
            <a:off x="5102554" y="4264847"/>
            <a:ext cx="488604" cy="488604"/>
            <a:chOff x="4975385" y="4803381"/>
            <a:chExt cx="531504" cy="531504"/>
          </a:xfrm>
        </p:grpSpPr>
        <p:sp>
          <p:nvSpPr>
            <p:cNvPr id="106" name="ïšliḋê"/>
            <p:cNvSpPr/>
            <p:nvPr/>
          </p:nvSpPr>
          <p:spPr>
            <a:xfrm flipH="1">
              <a:off x="4975385" y="4803381"/>
              <a:ext cx="531504" cy="531504"/>
            </a:xfrm>
            <a:prstGeom prst="ellipse">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107" name="iŝlîďe"/>
            <p:cNvSpPr/>
            <p:nvPr/>
          </p:nvSpPr>
          <p:spPr>
            <a:xfrm>
              <a:off x="5112180" y="4965957"/>
              <a:ext cx="254278" cy="203435"/>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bg1"/>
            </a:solidFill>
            <a:ln w="12700">
              <a:miter lim="400000"/>
            </a:ln>
          </p:spPr>
          <p:txBody>
            <a:bodyPr anchor="ctr"/>
            <a:lstStyle/>
            <a:p>
              <a:pPr algn="ctr"/>
              <a:endParaRPr>
                <a:cs typeface="+mn-ea"/>
                <a:sym typeface="+mn-lt"/>
              </a:endParaRPr>
            </a:p>
          </p:txBody>
        </p:sp>
      </p:grpSp>
      <p:sp>
        <p:nvSpPr>
          <p:cNvPr id="84" name="î$lîḍê"/>
          <p:cNvSpPr/>
          <p:nvPr/>
        </p:nvSpPr>
        <p:spPr bwMode="auto">
          <a:xfrm>
            <a:off x="869632" y="4561792"/>
            <a:ext cx="3559722" cy="3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单击输入内容单击输入内容单击输入内容单击输入内容</a:t>
            </a:r>
            <a:endParaRPr lang="en-US" altLang="zh-CN" sz="1100" dirty="0">
              <a:cs typeface="+mn-ea"/>
              <a:sym typeface="+mn-lt"/>
            </a:endParaRPr>
          </a:p>
        </p:txBody>
      </p:sp>
      <p:sp>
        <p:nvSpPr>
          <p:cNvPr id="96" name="ísḻiḋe"/>
          <p:cNvSpPr txBox="1"/>
          <p:nvPr/>
        </p:nvSpPr>
        <p:spPr bwMode="auto">
          <a:xfrm>
            <a:off x="869632" y="4174194"/>
            <a:ext cx="355972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cs typeface="+mn-ea"/>
                <a:sym typeface="+mn-lt"/>
              </a:rPr>
              <a:t>内容输入标题</a:t>
            </a:r>
            <a:endParaRPr lang="en-US" altLang="zh-CN" sz="1600" b="1" dirty="0">
              <a:cs typeface="+mn-ea"/>
              <a:sym typeface="+mn-lt"/>
            </a:endParaRPr>
          </a:p>
        </p:txBody>
      </p:sp>
      <p:grpSp>
        <p:nvGrpSpPr>
          <p:cNvPr id="97" name="ï$ḻîḋé"/>
          <p:cNvGrpSpPr/>
          <p:nvPr/>
        </p:nvGrpSpPr>
        <p:grpSpPr>
          <a:xfrm>
            <a:off x="4249972" y="3414098"/>
            <a:ext cx="1316206" cy="488604"/>
            <a:chOff x="4252071" y="3353625"/>
            <a:chExt cx="1316206" cy="488604"/>
          </a:xfrm>
        </p:grpSpPr>
        <p:cxnSp>
          <p:nvCxnSpPr>
            <p:cNvPr id="100" name="直接连接符 99"/>
            <p:cNvCxnSpPr/>
            <p:nvPr/>
          </p:nvCxnSpPr>
          <p:spPr>
            <a:xfrm>
              <a:off x="4252071" y="3597927"/>
              <a:ext cx="82760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1" name="ïṣ1íḋé"/>
            <p:cNvGrpSpPr/>
            <p:nvPr/>
          </p:nvGrpSpPr>
          <p:grpSpPr>
            <a:xfrm>
              <a:off x="5079673" y="3353625"/>
              <a:ext cx="488604" cy="488604"/>
              <a:chOff x="5000820" y="3803098"/>
              <a:chExt cx="531504" cy="531504"/>
            </a:xfrm>
          </p:grpSpPr>
          <p:sp>
            <p:nvSpPr>
              <p:cNvPr id="102" name="ïşlidè"/>
              <p:cNvSpPr/>
              <p:nvPr/>
            </p:nvSpPr>
            <p:spPr>
              <a:xfrm flipH="1">
                <a:off x="5000820" y="3803098"/>
                <a:ext cx="531504" cy="531504"/>
              </a:xfrm>
              <a:prstGeom prst="ellipse">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103" name="íşļîḋê"/>
              <p:cNvSpPr/>
              <p:nvPr/>
            </p:nvSpPr>
            <p:spPr>
              <a:xfrm>
                <a:off x="5122384" y="3951746"/>
                <a:ext cx="301945" cy="234153"/>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bg1"/>
              </a:solidFill>
              <a:ln w="12700">
                <a:miter lim="400000"/>
              </a:ln>
            </p:spPr>
            <p:txBody>
              <a:bodyPr anchor="ctr"/>
              <a:lstStyle/>
              <a:p>
                <a:pPr algn="ctr"/>
                <a:endParaRPr>
                  <a:cs typeface="+mn-ea"/>
                  <a:sym typeface="+mn-lt"/>
                </a:endParaRPr>
              </a:p>
            </p:txBody>
          </p:sp>
        </p:grpSp>
      </p:grpSp>
      <p:sp>
        <p:nvSpPr>
          <p:cNvPr id="98" name="išliḍe"/>
          <p:cNvSpPr/>
          <p:nvPr/>
        </p:nvSpPr>
        <p:spPr bwMode="auto">
          <a:xfrm>
            <a:off x="690250" y="3711043"/>
            <a:ext cx="3559722" cy="3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单击输入内容单击输入内容单击输入内容单击输入内容</a:t>
            </a:r>
            <a:endParaRPr lang="en-US" altLang="zh-CN" sz="1100" dirty="0">
              <a:cs typeface="+mn-ea"/>
              <a:sym typeface="+mn-lt"/>
            </a:endParaRPr>
          </a:p>
        </p:txBody>
      </p:sp>
      <p:sp>
        <p:nvSpPr>
          <p:cNvPr id="99" name="îŝļiḍe"/>
          <p:cNvSpPr txBox="1"/>
          <p:nvPr/>
        </p:nvSpPr>
        <p:spPr bwMode="auto">
          <a:xfrm>
            <a:off x="690250" y="3323445"/>
            <a:ext cx="355972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cs typeface="+mn-ea"/>
                <a:sym typeface="+mn-lt"/>
              </a:rPr>
              <a:t>内容输入标题</a:t>
            </a:r>
            <a:endParaRPr lang="en-US" altLang="zh-CN" sz="1600" b="1" dirty="0">
              <a:cs typeface="+mn-ea"/>
              <a:sym typeface="+mn-lt"/>
            </a:endParaRPr>
          </a:p>
        </p:txBody>
      </p:sp>
      <p:sp>
        <p:nvSpPr>
          <p:cNvPr id="223" name="ecological-lightbulb_45225"/>
          <p:cNvSpPr>
            <a:spLocks noChangeAspect="1"/>
          </p:cNvSpPr>
          <p:nvPr/>
        </p:nvSpPr>
        <p:spPr bwMode="auto">
          <a:xfrm>
            <a:off x="5795289" y="3323445"/>
            <a:ext cx="616036" cy="1028876"/>
          </a:xfrm>
          <a:custGeom>
            <a:avLst/>
            <a:gdLst>
              <a:gd name="connsiteX0" fmla="*/ 130162 w 364329"/>
              <a:gd name="connsiteY0" fmla="*/ 564241 h 608485"/>
              <a:gd name="connsiteX1" fmla="*/ 234175 w 364329"/>
              <a:gd name="connsiteY1" fmla="*/ 564241 h 608485"/>
              <a:gd name="connsiteX2" fmla="*/ 261445 w 364329"/>
              <a:gd name="connsiteY2" fmla="*/ 586325 h 608485"/>
              <a:gd name="connsiteX3" fmla="*/ 234175 w 364329"/>
              <a:gd name="connsiteY3" fmla="*/ 608485 h 608485"/>
              <a:gd name="connsiteX4" fmla="*/ 130162 w 364329"/>
              <a:gd name="connsiteY4" fmla="*/ 608485 h 608485"/>
              <a:gd name="connsiteX5" fmla="*/ 102814 w 364329"/>
              <a:gd name="connsiteY5" fmla="*/ 586325 h 608485"/>
              <a:gd name="connsiteX6" fmla="*/ 130162 w 364329"/>
              <a:gd name="connsiteY6" fmla="*/ 564241 h 608485"/>
              <a:gd name="connsiteX7" fmla="*/ 109628 w 364329"/>
              <a:gd name="connsiteY7" fmla="*/ 500026 h 608485"/>
              <a:gd name="connsiteX8" fmla="*/ 254701 w 364329"/>
              <a:gd name="connsiteY8" fmla="*/ 500026 h 608485"/>
              <a:gd name="connsiteX9" fmla="*/ 281979 w 364329"/>
              <a:gd name="connsiteY9" fmla="*/ 522222 h 608485"/>
              <a:gd name="connsiteX10" fmla="*/ 254701 w 364329"/>
              <a:gd name="connsiteY10" fmla="*/ 544341 h 608485"/>
              <a:gd name="connsiteX11" fmla="*/ 109628 w 364329"/>
              <a:gd name="connsiteY11" fmla="*/ 544341 h 608485"/>
              <a:gd name="connsiteX12" fmla="*/ 82350 w 364329"/>
              <a:gd name="connsiteY12" fmla="*/ 522222 h 608485"/>
              <a:gd name="connsiteX13" fmla="*/ 109628 w 364329"/>
              <a:gd name="connsiteY13" fmla="*/ 500026 h 608485"/>
              <a:gd name="connsiteX14" fmla="*/ 109628 w 364329"/>
              <a:gd name="connsiteY14" fmla="*/ 436870 h 608485"/>
              <a:gd name="connsiteX15" fmla="*/ 254701 w 364329"/>
              <a:gd name="connsiteY15" fmla="*/ 436870 h 608485"/>
              <a:gd name="connsiteX16" fmla="*/ 281979 w 364329"/>
              <a:gd name="connsiteY16" fmla="*/ 459030 h 608485"/>
              <a:gd name="connsiteX17" fmla="*/ 254701 w 364329"/>
              <a:gd name="connsiteY17" fmla="*/ 481114 h 608485"/>
              <a:gd name="connsiteX18" fmla="*/ 109628 w 364329"/>
              <a:gd name="connsiteY18" fmla="*/ 481114 h 608485"/>
              <a:gd name="connsiteX19" fmla="*/ 82350 w 364329"/>
              <a:gd name="connsiteY19" fmla="*/ 459030 h 608485"/>
              <a:gd name="connsiteX20" fmla="*/ 109628 w 364329"/>
              <a:gd name="connsiteY20" fmla="*/ 436870 h 608485"/>
              <a:gd name="connsiteX21" fmla="*/ 247547 w 364329"/>
              <a:gd name="connsiteY21" fmla="*/ 133383 h 608485"/>
              <a:gd name="connsiteX22" fmla="*/ 246011 w 364329"/>
              <a:gd name="connsiteY22" fmla="*/ 133536 h 608485"/>
              <a:gd name="connsiteX23" fmla="*/ 131534 w 364329"/>
              <a:gd name="connsiteY23" fmla="*/ 208933 h 608485"/>
              <a:gd name="connsiteX24" fmla="*/ 144441 w 364329"/>
              <a:gd name="connsiteY24" fmla="*/ 297139 h 608485"/>
              <a:gd name="connsiteX25" fmla="*/ 144441 w 364329"/>
              <a:gd name="connsiteY25" fmla="*/ 297063 h 608485"/>
              <a:gd name="connsiteX26" fmla="*/ 190462 w 364329"/>
              <a:gd name="connsiteY26" fmla="*/ 220669 h 608485"/>
              <a:gd name="connsiteX27" fmla="*/ 194688 w 364329"/>
              <a:gd name="connsiteY27" fmla="*/ 219518 h 608485"/>
              <a:gd name="connsiteX28" fmla="*/ 198991 w 364329"/>
              <a:gd name="connsiteY28" fmla="*/ 222049 h 608485"/>
              <a:gd name="connsiteX29" fmla="*/ 197070 w 364329"/>
              <a:gd name="connsiteY29" fmla="*/ 230103 h 608485"/>
              <a:gd name="connsiteX30" fmla="*/ 151817 w 364329"/>
              <a:gd name="connsiteY30" fmla="*/ 369392 h 608485"/>
              <a:gd name="connsiteX31" fmla="*/ 152816 w 364329"/>
              <a:gd name="connsiteY31" fmla="*/ 373534 h 608485"/>
              <a:gd name="connsiteX32" fmla="*/ 156888 w 364329"/>
              <a:gd name="connsiteY32" fmla="*/ 375298 h 608485"/>
              <a:gd name="connsiteX33" fmla="*/ 173329 w 364329"/>
              <a:gd name="connsiteY33" fmla="*/ 375298 h 608485"/>
              <a:gd name="connsiteX34" fmla="*/ 179860 w 364329"/>
              <a:gd name="connsiteY34" fmla="*/ 368778 h 608485"/>
              <a:gd name="connsiteX35" fmla="*/ 179860 w 364329"/>
              <a:gd name="connsiteY35" fmla="*/ 316621 h 608485"/>
              <a:gd name="connsiteX36" fmla="*/ 192460 w 364329"/>
              <a:gd name="connsiteY36" fmla="*/ 303812 h 608485"/>
              <a:gd name="connsiteX37" fmla="*/ 232104 w 364329"/>
              <a:gd name="connsiteY37" fmla="*/ 284484 h 608485"/>
              <a:gd name="connsiteX38" fmla="*/ 252388 w 364329"/>
              <a:gd name="connsiteY38" fmla="*/ 138138 h 608485"/>
              <a:gd name="connsiteX39" fmla="*/ 247547 w 364329"/>
              <a:gd name="connsiteY39" fmla="*/ 133383 h 608485"/>
              <a:gd name="connsiteX40" fmla="*/ 182165 w 364329"/>
              <a:gd name="connsiteY40" fmla="*/ 0 h 608485"/>
              <a:gd name="connsiteX41" fmla="*/ 364329 w 364329"/>
              <a:gd name="connsiteY41" fmla="*/ 181858 h 608485"/>
              <a:gd name="connsiteX42" fmla="*/ 331753 w 364329"/>
              <a:gd name="connsiteY42" fmla="*/ 289776 h 608485"/>
              <a:gd name="connsiteX43" fmla="*/ 295720 w 364329"/>
              <a:gd name="connsiteY43" fmla="*/ 387110 h 608485"/>
              <a:gd name="connsiteX44" fmla="*/ 295259 w 364329"/>
              <a:gd name="connsiteY44" fmla="*/ 391098 h 608485"/>
              <a:gd name="connsiteX45" fmla="*/ 291648 w 364329"/>
              <a:gd name="connsiteY45" fmla="*/ 407052 h 608485"/>
              <a:gd name="connsiteX46" fmla="*/ 273593 w 364329"/>
              <a:gd name="connsiteY46" fmla="*/ 417253 h 608485"/>
              <a:gd name="connsiteX47" fmla="*/ 90737 w 364329"/>
              <a:gd name="connsiteY47" fmla="*/ 417253 h 608485"/>
              <a:gd name="connsiteX48" fmla="*/ 69685 w 364329"/>
              <a:gd name="connsiteY48" fmla="*/ 396467 h 608485"/>
              <a:gd name="connsiteX49" fmla="*/ 32499 w 364329"/>
              <a:gd name="connsiteY49" fmla="*/ 289699 h 608485"/>
              <a:gd name="connsiteX50" fmla="*/ 0 w 364329"/>
              <a:gd name="connsiteY50" fmla="*/ 181858 h 608485"/>
              <a:gd name="connsiteX51" fmla="*/ 182165 w 364329"/>
              <a:gd name="connsiteY51" fmla="*/ 0 h 60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4329" h="608485">
                <a:moveTo>
                  <a:pt x="130162" y="564241"/>
                </a:moveTo>
                <a:lnTo>
                  <a:pt x="234175" y="564241"/>
                </a:lnTo>
                <a:cubicBezTo>
                  <a:pt x="249231" y="564241"/>
                  <a:pt x="261445" y="574133"/>
                  <a:pt x="261445" y="586325"/>
                </a:cubicBezTo>
                <a:cubicBezTo>
                  <a:pt x="261445" y="598517"/>
                  <a:pt x="249231" y="608485"/>
                  <a:pt x="234175" y="608485"/>
                </a:cubicBezTo>
                <a:lnTo>
                  <a:pt x="130162" y="608485"/>
                </a:lnTo>
                <a:cubicBezTo>
                  <a:pt x="115105" y="608485"/>
                  <a:pt x="102814" y="598517"/>
                  <a:pt x="102814" y="586325"/>
                </a:cubicBezTo>
                <a:cubicBezTo>
                  <a:pt x="102814" y="574133"/>
                  <a:pt x="115105" y="564241"/>
                  <a:pt x="130162" y="564241"/>
                </a:cubicBezTo>
                <a:close/>
                <a:moveTo>
                  <a:pt x="109628" y="500026"/>
                </a:moveTo>
                <a:lnTo>
                  <a:pt x="254701" y="500026"/>
                </a:lnTo>
                <a:cubicBezTo>
                  <a:pt x="269762" y="500026"/>
                  <a:pt x="281979" y="510010"/>
                  <a:pt x="281979" y="522222"/>
                </a:cubicBezTo>
                <a:cubicBezTo>
                  <a:pt x="281979" y="534434"/>
                  <a:pt x="269762" y="544341"/>
                  <a:pt x="254701" y="544341"/>
                </a:cubicBezTo>
                <a:lnTo>
                  <a:pt x="109628" y="544341"/>
                </a:lnTo>
                <a:cubicBezTo>
                  <a:pt x="94568" y="544341"/>
                  <a:pt x="82350" y="534434"/>
                  <a:pt x="82350" y="522222"/>
                </a:cubicBezTo>
                <a:cubicBezTo>
                  <a:pt x="82350" y="510010"/>
                  <a:pt x="94568" y="500026"/>
                  <a:pt x="109628" y="500026"/>
                </a:cubicBezTo>
                <a:close/>
                <a:moveTo>
                  <a:pt x="109628" y="436870"/>
                </a:moveTo>
                <a:lnTo>
                  <a:pt x="254701" y="436870"/>
                </a:lnTo>
                <a:cubicBezTo>
                  <a:pt x="269762" y="436870"/>
                  <a:pt x="281979" y="446838"/>
                  <a:pt x="281979" y="459030"/>
                </a:cubicBezTo>
                <a:cubicBezTo>
                  <a:pt x="281979" y="471146"/>
                  <a:pt x="269762" y="481114"/>
                  <a:pt x="254701" y="481114"/>
                </a:cubicBezTo>
                <a:lnTo>
                  <a:pt x="109628" y="481114"/>
                </a:lnTo>
                <a:cubicBezTo>
                  <a:pt x="94568" y="481114"/>
                  <a:pt x="82350" y="471146"/>
                  <a:pt x="82350" y="459030"/>
                </a:cubicBezTo>
                <a:cubicBezTo>
                  <a:pt x="82350" y="446838"/>
                  <a:pt x="94568" y="436870"/>
                  <a:pt x="109628" y="436870"/>
                </a:cubicBezTo>
                <a:close/>
                <a:moveTo>
                  <a:pt x="247547" y="133383"/>
                </a:moveTo>
                <a:cubicBezTo>
                  <a:pt x="247009" y="133383"/>
                  <a:pt x="246548" y="133460"/>
                  <a:pt x="246011" y="133536"/>
                </a:cubicBezTo>
                <a:cubicBezTo>
                  <a:pt x="183701" y="149720"/>
                  <a:pt x="145133" y="175108"/>
                  <a:pt x="131534" y="208933"/>
                </a:cubicBezTo>
                <a:cubicBezTo>
                  <a:pt x="116782" y="245520"/>
                  <a:pt x="135529" y="282720"/>
                  <a:pt x="144441" y="297139"/>
                </a:cubicBezTo>
                <a:cubicBezTo>
                  <a:pt x="144441" y="297139"/>
                  <a:pt x="144441" y="297063"/>
                  <a:pt x="144441" y="297063"/>
                </a:cubicBezTo>
                <a:cubicBezTo>
                  <a:pt x="148129" y="244676"/>
                  <a:pt x="180551" y="225347"/>
                  <a:pt x="190462" y="220669"/>
                </a:cubicBezTo>
                <a:cubicBezTo>
                  <a:pt x="192076" y="219902"/>
                  <a:pt x="193459" y="219518"/>
                  <a:pt x="194688" y="219518"/>
                </a:cubicBezTo>
                <a:cubicBezTo>
                  <a:pt x="196609" y="219518"/>
                  <a:pt x="198222" y="220439"/>
                  <a:pt x="198991" y="222049"/>
                </a:cubicBezTo>
                <a:cubicBezTo>
                  <a:pt x="199759" y="223507"/>
                  <a:pt x="199989" y="226191"/>
                  <a:pt x="197070" y="230103"/>
                </a:cubicBezTo>
                <a:cubicBezTo>
                  <a:pt x="190309" y="238847"/>
                  <a:pt x="167260" y="274819"/>
                  <a:pt x="151817" y="369392"/>
                </a:cubicBezTo>
                <a:cubicBezTo>
                  <a:pt x="151509" y="371002"/>
                  <a:pt x="151894" y="372460"/>
                  <a:pt x="152816" y="373534"/>
                </a:cubicBezTo>
                <a:cubicBezTo>
                  <a:pt x="153738" y="374684"/>
                  <a:pt x="155197" y="375298"/>
                  <a:pt x="156888" y="375298"/>
                </a:cubicBezTo>
                <a:lnTo>
                  <a:pt x="173329" y="375298"/>
                </a:lnTo>
                <a:cubicBezTo>
                  <a:pt x="176940" y="375298"/>
                  <a:pt x="179860" y="372383"/>
                  <a:pt x="179860" y="368778"/>
                </a:cubicBezTo>
                <a:lnTo>
                  <a:pt x="179860" y="316621"/>
                </a:lnTo>
                <a:cubicBezTo>
                  <a:pt x="179860" y="309718"/>
                  <a:pt x="185315" y="304273"/>
                  <a:pt x="192460" y="303812"/>
                </a:cubicBezTo>
                <a:cubicBezTo>
                  <a:pt x="208748" y="302815"/>
                  <a:pt x="222116" y="296296"/>
                  <a:pt x="232104" y="284484"/>
                </a:cubicBezTo>
                <a:cubicBezTo>
                  <a:pt x="264143" y="246594"/>
                  <a:pt x="255307" y="164984"/>
                  <a:pt x="252388" y="138138"/>
                </a:cubicBezTo>
                <a:cubicBezTo>
                  <a:pt x="252080" y="135300"/>
                  <a:pt x="250160" y="133383"/>
                  <a:pt x="247547" y="133383"/>
                </a:cubicBezTo>
                <a:close/>
                <a:moveTo>
                  <a:pt x="182165" y="0"/>
                </a:moveTo>
                <a:cubicBezTo>
                  <a:pt x="282582" y="0"/>
                  <a:pt x="364252" y="81533"/>
                  <a:pt x="364329" y="181858"/>
                </a:cubicBezTo>
                <a:cubicBezTo>
                  <a:pt x="364329" y="232634"/>
                  <a:pt x="348502" y="260400"/>
                  <a:pt x="331753" y="289776"/>
                </a:cubicBezTo>
                <a:cubicBezTo>
                  <a:pt x="317155" y="315471"/>
                  <a:pt x="301943" y="342163"/>
                  <a:pt x="295720" y="387110"/>
                </a:cubicBezTo>
                <a:cubicBezTo>
                  <a:pt x="295566" y="388337"/>
                  <a:pt x="295413" y="389641"/>
                  <a:pt x="295259" y="391098"/>
                </a:cubicBezTo>
                <a:cubicBezTo>
                  <a:pt x="294721" y="396697"/>
                  <a:pt x="294106" y="402987"/>
                  <a:pt x="291648" y="407052"/>
                </a:cubicBezTo>
                <a:cubicBezTo>
                  <a:pt x="287806" y="413341"/>
                  <a:pt x="280892" y="417253"/>
                  <a:pt x="273593" y="417253"/>
                </a:cubicBezTo>
                <a:lnTo>
                  <a:pt x="90737" y="417253"/>
                </a:lnTo>
                <a:cubicBezTo>
                  <a:pt x="79212" y="417253"/>
                  <a:pt x="69762" y="407972"/>
                  <a:pt x="69685" y="396467"/>
                </a:cubicBezTo>
                <a:cubicBezTo>
                  <a:pt x="64384" y="345768"/>
                  <a:pt x="48173" y="317235"/>
                  <a:pt x="32499" y="289699"/>
                </a:cubicBezTo>
                <a:cubicBezTo>
                  <a:pt x="15750" y="260400"/>
                  <a:pt x="0" y="232634"/>
                  <a:pt x="0" y="181858"/>
                </a:cubicBezTo>
                <a:cubicBezTo>
                  <a:pt x="0" y="81533"/>
                  <a:pt x="81748" y="0"/>
                  <a:pt x="182165" y="0"/>
                </a:cubicBezTo>
                <a:close/>
              </a:path>
            </a:pathLst>
          </a:custGeom>
          <a:solidFill>
            <a:srgbClr val="336699">
              <a:alpha val="80000"/>
            </a:srgbClr>
          </a:solidFill>
          <a:ln>
            <a:noFill/>
          </a:ln>
        </p:spPr>
        <p:txBody>
          <a:bodyPr/>
          <a:lstStyle/>
          <a:p>
            <a:endParaRPr lang="zh-CN" altLang="en-US">
              <a:cs typeface="+mn-ea"/>
              <a:sym typeface="+mn-lt"/>
            </a:endParaRPr>
          </a:p>
        </p:txBody>
      </p:sp>
      <p:sp>
        <p:nvSpPr>
          <p:cNvPr id="224" name="ï$lîḋe"/>
          <p:cNvSpPr/>
          <p:nvPr/>
        </p:nvSpPr>
        <p:spPr>
          <a:xfrm>
            <a:off x="5235646" y="2895589"/>
            <a:ext cx="1675529" cy="1675528"/>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dirty="0">
              <a:solidFill>
                <a:schemeClr val="tx1"/>
              </a:solidFill>
              <a:cs typeface="+mn-ea"/>
              <a:sym typeface="+mn-lt"/>
            </a:endParaRPr>
          </a:p>
        </p:txBody>
      </p:sp>
      <p:sp>
        <p:nvSpPr>
          <p:cNvPr id="57" name="TextBox 56"/>
          <p:cNvSpPr txBox="1"/>
          <p:nvPr/>
        </p:nvSpPr>
        <p:spPr>
          <a:xfrm>
            <a:off x="9002578" y="6635264"/>
            <a:ext cx="1440159" cy="121920"/>
          </a:xfrm>
          <a:prstGeom prst="rect">
            <a:avLst/>
          </a:prstGeom>
          <a:noFill/>
        </p:spPr>
        <p:txBody>
          <a:bodyPr wrap="square" rtlCol="0">
            <a:spAutoFit/>
          </a:bodyPr>
          <a:lstStyle/>
          <a:p>
            <a:pPr>
              <a:lnSpc>
                <a:spcPct val="200000"/>
              </a:lnSpc>
            </a:pPr>
            <a:r>
              <a:rPr lang="zh-CN" altLang="en-US" sz="100" smtClean="0">
                <a:solidFill>
                  <a:schemeClr val="bg1"/>
                </a:solidFill>
                <a:cs typeface="+mn-ea"/>
                <a:sym typeface="+mn-lt"/>
              </a:rPr>
              <a:t>节日</a:t>
            </a:r>
            <a:r>
              <a:rPr lang="en-US" altLang="zh-CN" sz="100" smtClean="0">
                <a:solidFill>
                  <a:schemeClr val="bg1"/>
                </a:solidFill>
                <a:cs typeface="+mn-ea"/>
                <a:sym typeface="+mn-lt"/>
              </a:rPr>
              <a:t>PPT</a:t>
            </a:r>
            <a:r>
              <a:rPr lang="zh-CN" altLang="en-US" sz="100" smtClean="0">
                <a:solidFill>
                  <a:schemeClr val="bg1"/>
                </a:solidFill>
                <a:cs typeface="+mn-ea"/>
                <a:sym typeface="+mn-lt"/>
              </a:rPr>
              <a:t>模板 </a:t>
            </a:r>
            <a:r>
              <a:rPr lang="en-US" altLang="zh-CN" sz="100" smtClean="0">
                <a:solidFill>
                  <a:schemeClr val="bg1"/>
                </a:solidFill>
                <a:cs typeface="+mn-ea"/>
                <a:sym typeface="+mn-lt"/>
              </a:rPr>
              <a:t>http:// www.PPT818.com/jieri/</a:t>
            </a:r>
            <a:endParaRPr lang="en-US" altLang="zh-CN" sz="100" dirty="0" smtClean="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3" name="矩形 2"/>
          <p:cNvSpPr/>
          <p:nvPr/>
        </p:nvSpPr>
        <p:spPr>
          <a:xfrm>
            <a:off x="1751939" y="2340995"/>
            <a:ext cx="2259599" cy="430887"/>
          </a:xfrm>
          <a:prstGeom prst="rect">
            <a:avLst/>
          </a:prstGeom>
        </p:spPr>
        <p:txBody>
          <a:bodyPr wrap="square">
            <a:spAutoFit/>
          </a:bodyPr>
          <a:lstStyle/>
          <a:p>
            <a:pPr defTabSz="1088390"/>
            <a:r>
              <a:rPr lang="zh-CN" altLang="en-US" sz="1100" dirty="0">
                <a:cs typeface="+mn-ea"/>
                <a:sym typeface="+mn-lt"/>
              </a:rPr>
              <a:t>您的内容打在这里，或者通过复制您的文本后</a:t>
            </a:r>
            <a:endParaRPr lang="en-US" altLang="zh-CN" sz="1100" dirty="0">
              <a:cs typeface="+mn-ea"/>
              <a:sym typeface="+mn-lt"/>
            </a:endParaRPr>
          </a:p>
        </p:txBody>
      </p:sp>
      <p:sp>
        <p:nvSpPr>
          <p:cNvPr id="4" name="矩形 3"/>
          <p:cNvSpPr/>
          <p:nvPr/>
        </p:nvSpPr>
        <p:spPr>
          <a:xfrm>
            <a:off x="1825358" y="1845477"/>
            <a:ext cx="1925683" cy="351561"/>
          </a:xfrm>
          <a:prstGeom prst="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单击添加标题</a:t>
            </a:r>
          </a:p>
        </p:txBody>
      </p:sp>
      <p:sp>
        <p:nvSpPr>
          <p:cNvPr id="152" name="矩形 151"/>
          <p:cNvSpPr/>
          <p:nvPr/>
        </p:nvSpPr>
        <p:spPr>
          <a:xfrm>
            <a:off x="1825357" y="3427331"/>
            <a:ext cx="1925683" cy="351561"/>
          </a:xfrm>
          <a:prstGeom prst="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b="1" dirty="0">
                <a:solidFill>
                  <a:schemeClr val="bg1"/>
                </a:solidFill>
                <a:cs typeface="+mn-ea"/>
                <a:sym typeface="+mn-lt"/>
              </a:rPr>
              <a:t>单击添加标题</a:t>
            </a:r>
          </a:p>
        </p:txBody>
      </p:sp>
      <p:sp>
        <p:nvSpPr>
          <p:cNvPr id="154" name="矩形 153"/>
          <p:cNvSpPr/>
          <p:nvPr/>
        </p:nvSpPr>
        <p:spPr>
          <a:xfrm>
            <a:off x="1825358" y="4821171"/>
            <a:ext cx="1925683" cy="351561"/>
          </a:xfrm>
          <a:prstGeom prst="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b="1" dirty="0">
                <a:solidFill>
                  <a:schemeClr val="bg1"/>
                </a:solidFill>
                <a:cs typeface="+mn-ea"/>
                <a:sym typeface="+mn-lt"/>
              </a:rPr>
              <a:t>单击添加标题</a:t>
            </a:r>
          </a:p>
        </p:txBody>
      </p:sp>
      <p:sp>
        <p:nvSpPr>
          <p:cNvPr id="155" name="矩形 154"/>
          <p:cNvSpPr/>
          <p:nvPr/>
        </p:nvSpPr>
        <p:spPr>
          <a:xfrm>
            <a:off x="1751939" y="3879734"/>
            <a:ext cx="2259599" cy="430887"/>
          </a:xfrm>
          <a:prstGeom prst="rect">
            <a:avLst/>
          </a:prstGeom>
        </p:spPr>
        <p:txBody>
          <a:bodyPr wrap="square">
            <a:spAutoFit/>
          </a:bodyPr>
          <a:lstStyle/>
          <a:p>
            <a:pPr defTabSz="1088390"/>
            <a:r>
              <a:rPr lang="zh-CN" altLang="en-US" sz="1100" dirty="0">
                <a:cs typeface="+mn-ea"/>
                <a:sym typeface="+mn-lt"/>
              </a:rPr>
              <a:t>您的内容打在这里，或者通过复制您的文本后</a:t>
            </a:r>
            <a:endParaRPr lang="en-US" altLang="zh-CN" sz="1100" dirty="0">
              <a:cs typeface="+mn-ea"/>
              <a:sym typeface="+mn-lt"/>
            </a:endParaRPr>
          </a:p>
        </p:txBody>
      </p:sp>
      <p:sp>
        <p:nvSpPr>
          <p:cNvPr id="156" name="矩形 155"/>
          <p:cNvSpPr/>
          <p:nvPr/>
        </p:nvSpPr>
        <p:spPr>
          <a:xfrm>
            <a:off x="1751938" y="5252395"/>
            <a:ext cx="2259599" cy="430887"/>
          </a:xfrm>
          <a:prstGeom prst="rect">
            <a:avLst/>
          </a:prstGeom>
        </p:spPr>
        <p:txBody>
          <a:bodyPr wrap="square">
            <a:spAutoFit/>
          </a:bodyPr>
          <a:lstStyle/>
          <a:p>
            <a:pPr defTabSz="1088390"/>
            <a:r>
              <a:rPr lang="zh-CN" altLang="en-US" sz="1100" dirty="0">
                <a:cs typeface="+mn-ea"/>
                <a:sym typeface="+mn-lt"/>
              </a:rPr>
              <a:t>您的内容打在这里，或者通过复制您的文本后</a:t>
            </a:r>
            <a:endParaRPr lang="en-US" altLang="zh-CN" sz="1100" dirty="0">
              <a:cs typeface="+mn-ea"/>
              <a:sym typeface="+mn-lt"/>
            </a:endParaRPr>
          </a:p>
        </p:txBody>
      </p:sp>
      <p:sp>
        <p:nvSpPr>
          <p:cNvPr id="172" name="Rectangle 21"/>
          <p:cNvSpPr/>
          <p:nvPr/>
        </p:nvSpPr>
        <p:spPr>
          <a:xfrm>
            <a:off x="4787806" y="2279102"/>
            <a:ext cx="5505192" cy="835362"/>
          </a:xfrm>
          <a:prstGeom prst="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1400" b="1">
              <a:solidFill>
                <a:schemeClr val="bg1"/>
              </a:solidFill>
              <a:cs typeface="+mn-ea"/>
              <a:sym typeface="+mn-lt"/>
            </a:endParaRPr>
          </a:p>
        </p:txBody>
      </p:sp>
      <p:sp>
        <p:nvSpPr>
          <p:cNvPr id="173" name="TextBox 5"/>
          <p:cNvSpPr txBox="1"/>
          <p:nvPr/>
        </p:nvSpPr>
        <p:spPr>
          <a:xfrm>
            <a:off x="5608880" y="1900499"/>
            <a:ext cx="2357578" cy="318092"/>
          </a:xfrm>
          <a:prstGeom prst="rect">
            <a:avLst/>
          </a:prstGeom>
          <a:noFill/>
        </p:spPr>
        <p:txBody>
          <a:bodyPr wrap="square" lIns="91431" tIns="45716" rIns="91431" bIns="45716" rtlCol="0">
            <a:spAutoFit/>
          </a:bodyPr>
          <a:lstStyle/>
          <a:p>
            <a:pPr algn="ctr"/>
            <a:r>
              <a:rPr lang="zh-CN" altLang="en-US" sz="1465" b="1" dirty="0">
                <a:solidFill>
                  <a:schemeClr val="bg1"/>
                </a:solidFill>
                <a:cs typeface="+mn-ea"/>
                <a:sym typeface="+mn-lt"/>
              </a:rPr>
              <a:t>单击添加标题</a:t>
            </a:r>
          </a:p>
        </p:txBody>
      </p:sp>
      <p:sp>
        <p:nvSpPr>
          <p:cNvPr id="174" name="Rectangle 21"/>
          <p:cNvSpPr/>
          <p:nvPr/>
        </p:nvSpPr>
        <p:spPr>
          <a:xfrm>
            <a:off x="4787806" y="3778892"/>
            <a:ext cx="5505192" cy="835362"/>
          </a:xfrm>
          <a:prstGeom prst="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1400" b="1">
              <a:solidFill>
                <a:schemeClr val="bg1"/>
              </a:solidFill>
              <a:cs typeface="+mn-ea"/>
              <a:sym typeface="+mn-lt"/>
            </a:endParaRPr>
          </a:p>
        </p:txBody>
      </p:sp>
      <p:sp>
        <p:nvSpPr>
          <p:cNvPr id="175" name="Rectangle 21"/>
          <p:cNvSpPr/>
          <p:nvPr/>
        </p:nvSpPr>
        <p:spPr>
          <a:xfrm>
            <a:off x="4787806" y="5172732"/>
            <a:ext cx="5505192" cy="835362"/>
          </a:xfrm>
          <a:prstGeom prst="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1400" b="1">
              <a:solidFill>
                <a:schemeClr val="bg1"/>
              </a:solidFill>
              <a:cs typeface="+mn-ea"/>
              <a:sym typeface="+mn-lt"/>
            </a:endParaRPr>
          </a:p>
        </p:txBody>
      </p:sp>
      <p:sp>
        <p:nvSpPr>
          <p:cNvPr id="6" name="矩形 5"/>
          <p:cNvSpPr/>
          <p:nvPr/>
        </p:nvSpPr>
        <p:spPr>
          <a:xfrm>
            <a:off x="6854519" y="1934747"/>
            <a:ext cx="1261884" cy="307777"/>
          </a:xfrm>
          <a:prstGeom prst="rect">
            <a:avLst/>
          </a:prstGeom>
        </p:spPr>
        <p:txBody>
          <a:bodyPr wrap="none">
            <a:spAutoFit/>
          </a:bodyPr>
          <a:lstStyle/>
          <a:p>
            <a:pPr algn="ctr"/>
            <a:r>
              <a:rPr lang="zh-CN" altLang="en-US" sz="1400" b="1" dirty="0">
                <a:cs typeface="+mn-ea"/>
                <a:sym typeface="+mn-lt"/>
              </a:rPr>
              <a:t>单击添加标题</a:t>
            </a:r>
          </a:p>
        </p:txBody>
      </p:sp>
      <p:sp>
        <p:nvSpPr>
          <p:cNvPr id="176" name="矩形 175"/>
          <p:cNvSpPr/>
          <p:nvPr/>
        </p:nvSpPr>
        <p:spPr>
          <a:xfrm>
            <a:off x="6862799" y="3434537"/>
            <a:ext cx="1261884" cy="307777"/>
          </a:xfrm>
          <a:prstGeom prst="rect">
            <a:avLst/>
          </a:prstGeom>
        </p:spPr>
        <p:txBody>
          <a:bodyPr wrap="none">
            <a:spAutoFit/>
          </a:bodyPr>
          <a:lstStyle/>
          <a:p>
            <a:pPr algn="ctr"/>
            <a:r>
              <a:rPr lang="zh-CN" altLang="en-US" sz="1400" b="1" dirty="0">
                <a:cs typeface="+mn-ea"/>
                <a:sym typeface="+mn-lt"/>
              </a:rPr>
              <a:t>单击添加标题</a:t>
            </a:r>
          </a:p>
        </p:txBody>
      </p:sp>
      <p:sp>
        <p:nvSpPr>
          <p:cNvPr id="177" name="矩形 176"/>
          <p:cNvSpPr/>
          <p:nvPr/>
        </p:nvSpPr>
        <p:spPr>
          <a:xfrm>
            <a:off x="6862799" y="4840590"/>
            <a:ext cx="1261884" cy="307777"/>
          </a:xfrm>
          <a:prstGeom prst="rect">
            <a:avLst/>
          </a:prstGeom>
        </p:spPr>
        <p:txBody>
          <a:bodyPr wrap="square">
            <a:spAutoFit/>
          </a:bodyPr>
          <a:lstStyle/>
          <a:p>
            <a:pPr algn="ctr"/>
            <a:r>
              <a:rPr lang="zh-CN" altLang="en-US" sz="1400" b="1" dirty="0">
                <a:cs typeface="+mn-ea"/>
                <a:sym typeface="+mn-lt"/>
              </a:rPr>
              <a:t>单击添加标题</a:t>
            </a:r>
          </a:p>
        </p:txBody>
      </p:sp>
      <p:grpSp>
        <p:nvGrpSpPr>
          <p:cNvPr id="7" name="组合 6"/>
          <p:cNvGrpSpPr/>
          <p:nvPr/>
        </p:nvGrpSpPr>
        <p:grpSpPr>
          <a:xfrm>
            <a:off x="6401291" y="2211354"/>
            <a:ext cx="2261769" cy="912999"/>
            <a:chOff x="4837180" y="2240484"/>
            <a:chExt cx="2261769" cy="912999"/>
          </a:xfrm>
        </p:grpSpPr>
        <p:sp>
          <p:nvSpPr>
            <p:cNvPr id="178" name="TextBox 6"/>
            <p:cNvSpPr txBox="1"/>
            <p:nvPr/>
          </p:nvSpPr>
          <p:spPr>
            <a:xfrm>
              <a:off x="4837180" y="2240484"/>
              <a:ext cx="1027828" cy="912999"/>
            </a:xfrm>
            <a:prstGeom prst="rect">
              <a:avLst/>
            </a:prstGeom>
            <a:noFill/>
          </p:spPr>
          <p:txBody>
            <a:bodyPr wrap="none" lIns="91431" tIns="45716" rIns="91431" bIns="45716" rtlCol="0">
              <a:spAutoFit/>
            </a:bodyPr>
            <a:lstStyle/>
            <a:p>
              <a:pPr algn="ctr"/>
              <a:r>
                <a:rPr lang="id-ID" sz="5335" b="1" dirty="0">
                  <a:solidFill>
                    <a:schemeClr val="bg1"/>
                  </a:solidFill>
                  <a:cs typeface="+mn-ea"/>
                  <a:sym typeface="+mn-lt"/>
                </a:rPr>
                <a:t>10</a:t>
              </a:r>
            </a:p>
          </p:txBody>
        </p:sp>
        <p:sp>
          <p:nvSpPr>
            <p:cNvPr id="179" name="TextBox 7"/>
            <p:cNvSpPr txBox="1"/>
            <p:nvPr/>
          </p:nvSpPr>
          <p:spPr>
            <a:xfrm>
              <a:off x="5698647" y="2472472"/>
              <a:ext cx="396245" cy="502758"/>
            </a:xfrm>
            <a:prstGeom prst="rect">
              <a:avLst/>
            </a:prstGeom>
            <a:noFill/>
          </p:spPr>
          <p:txBody>
            <a:bodyPr wrap="none" lIns="91431" tIns="45716" rIns="91431" bIns="45716" rtlCol="0">
              <a:spAutoFit/>
            </a:bodyPr>
            <a:lstStyle/>
            <a:p>
              <a:pPr algn="ctr"/>
              <a:r>
                <a:rPr lang="id-ID" sz="2665" b="1" dirty="0">
                  <a:solidFill>
                    <a:schemeClr val="bg1"/>
                  </a:solidFill>
                  <a:cs typeface="+mn-ea"/>
                  <a:sym typeface="+mn-lt"/>
                </a:rPr>
                <a:t>$</a:t>
              </a:r>
            </a:p>
          </p:txBody>
        </p:sp>
        <p:sp>
          <p:nvSpPr>
            <p:cNvPr id="180" name="TextBox 8"/>
            <p:cNvSpPr txBox="1"/>
            <p:nvPr/>
          </p:nvSpPr>
          <p:spPr>
            <a:xfrm>
              <a:off x="6056695" y="2547967"/>
              <a:ext cx="1042254" cy="584767"/>
            </a:xfrm>
            <a:prstGeom prst="rect">
              <a:avLst/>
            </a:prstGeom>
            <a:noFill/>
          </p:spPr>
          <p:txBody>
            <a:bodyPr wrap="square" lIns="91431" tIns="45716" rIns="91431" bIns="45716" rtlCol="0">
              <a:spAutoFit/>
            </a:bodyPr>
            <a:lstStyle/>
            <a:p>
              <a:pPr algn="ctr"/>
              <a:r>
                <a:rPr lang="id-ID" sz="1600" i="1" dirty="0">
                  <a:solidFill>
                    <a:schemeClr val="bg1"/>
                  </a:solidFill>
                  <a:cs typeface="+mn-ea"/>
                  <a:sym typeface="+mn-lt"/>
                </a:rPr>
                <a:t>per month</a:t>
              </a:r>
            </a:p>
          </p:txBody>
        </p:sp>
      </p:grpSp>
      <p:grpSp>
        <p:nvGrpSpPr>
          <p:cNvPr id="8" name="组合 7"/>
          <p:cNvGrpSpPr/>
          <p:nvPr/>
        </p:nvGrpSpPr>
        <p:grpSpPr>
          <a:xfrm>
            <a:off x="6434153" y="3701255"/>
            <a:ext cx="2261768" cy="912999"/>
            <a:chOff x="4872593" y="3690713"/>
            <a:chExt cx="2261768" cy="912999"/>
          </a:xfrm>
        </p:grpSpPr>
        <p:sp>
          <p:nvSpPr>
            <p:cNvPr id="181" name="TextBox 6"/>
            <p:cNvSpPr txBox="1"/>
            <p:nvPr/>
          </p:nvSpPr>
          <p:spPr>
            <a:xfrm>
              <a:off x="4872593" y="3690713"/>
              <a:ext cx="1027827" cy="912999"/>
            </a:xfrm>
            <a:prstGeom prst="rect">
              <a:avLst/>
            </a:prstGeom>
            <a:noFill/>
          </p:spPr>
          <p:txBody>
            <a:bodyPr wrap="none" lIns="91431" tIns="45716" rIns="91431" bIns="45716" rtlCol="0">
              <a:spAutoFit/>
            </a:bodyPr>
            <a:lstStyle/>
            <a:p>
              <a:pPr algn="ctr"/>
              <a:r>
                <a:rPr lang="en-US" sz="5335" b="1" dirty="0">
                  <a:solidFill>
                    <a:schemeClr val="bg1"/>
                  </a:solidFill>
                  <a:cs typeface="+mn-ea"/>
                  <a:sym typeface="+mn-lt"/>
                </a:rPr>
                <a:t>2</a:t>
              </a:r>
              <a:r>
                <a:rPr lang="id-ID" sz="5335" b="1" dirty="0">
                  <a:solidFill>
                    <a:schemeClr val="bg1"/>
                  </a:solidFill>
                  <a:cs typeface="+mn-ea"/>
                  <a:sym typeface="+mn-lt"/>
                </a:rPr>
                <a:t>0</a:t>
              </a:r>
            </a:p>
          </p:txBody>
        </p:sp>
        <p:sp>
          <p:nvSpPr>
            <p:cNvPr id="182" name="TextBox 7"/>
            <p:cNvSpPr txBox="1"/>
            <p:nvPr/>
          </p:nvSpPr>
          <p:spPr>
            <a:xfrm>
              <a:off x="5734059" y="3922701"/>
              <a:ext cx="396245" cy="502758"/>
            </a:xfrm>
            <a:prstGeom prst="rect">
              <a:avLst/>
            </a:prstGeom>
            <a:noFill/>
          </p:spPr>
          <p:txBody>
            <a:bodyPr wrap="none" lIns="91431" tIns="45716" rIns="91431" bIns="45716" rtlCol="0">
              <a:spAutoFit/>
            </a:bodyPr>
            <a:lstStyle/>
            <a:p>
              <a:pPr algn="ctr"/>
              <a:r>
                <a:rPr lang="id-ID" sz="2665" b="1" dirty="0">
                  <a:solidFill>
                    <a:schemeClr val="bg1"/>
                  </a:solidFill>
                  <a:cs typeface="+mn-ea"/>
                  <a:sym typeface="+mn-lt"/>
                </a:rPr>
                <a:t>$</a:t>
              </a:r>
            </a:p>
          </p:txBody>
        </p:sp>
        <p:sp>
          <p:nvSpPr>
            <p:cNvPr id="183" name="TextBox 8"/>
            <p:cNvSpPr txBox="1"/>
            <p:nvPr/>
          </p:nvSpPr>
          <p:spPr>
            <a:xfrm>
              <a:off x="6092107" y="3998196"/>
              <a:ext cx="1042254" cy="584767"/>
            </a:xfrm>
            <a:prstGeom prst="rect">
              <a:avLst/>
            </a:prstGeom>
            <a:noFill/>
          </p:spPr>
          <p:txBody>
            <a:bodyPr wrap="square" lIns="91431" tIns="45716" rIns="91431" bIns="45716" rtlCol="0">
              <a:spAutoFit/>
            </a:bodyPr>
            <a:lstStyle/>
            <a:p>
              <a:pPr algn="ctr"/>
              <a:r>
                <a:rPr lang="id-ID" sz="1600" i="1" dirty="0">
                  <a:solidFill>
                    <a:schemeClr val="bg1"/>
                  </a:solidFill>
                  <a:cs typeface="+mn-ea"/>
                  <a:sym typeface="+mn-lt"/>
                </a:rPr>
                <a:t>per month</a:t>
              </a:r>
            </a:p>
          </p:txBody>
        </p:sp>
      </p:grpSp>
      <p:grpSp>
        <p:nvGrpSpPr>
          <p:cNvPr id="9" name="组合 8"/>
          <p:cNvGrpSpPr/>
          <p:nvPr/>
        </p:nvGrpSpPr>
        <p:grpSpPr>
          <a:xfrm>
            <a:off x="6434153" y="5095095"/>
            <a:ext cx="2261768" cy="912999"/>
            <a:chOff x="4872446" y="5095095"/>
            <a:chExt cx="2261768" cy="912999"/>
          </a:xfrm>
        </p:grpSpPr>
        <p:sp>
          <p:nvSpPr>
            <p:cNvPr id="184" name="TextBox 6"/>
            <p:cNvSpPr txBox="1"/>
            <p:nvPr/>
          </p:nvSpPr>
          <p:spPr>
            <a:xfrm>
              <a:off x="4872446" y="5095095"/>
              <a:ext cx="1027827" cy="912999"/>
            </a:xfrm>
            <a:prstGeom prst="rect">
              <a:avLst/>
            </a:prstGeom>
            <a:noFill/>
          </p:spPr>
          <p:txBody>
            <a:bodyPr wrap="none" lIns="91431" tIns="45716" rIns="91431" bIns="45716" rtlCol="0">
              <a:spAutoFit/>
            </a:bodyPr>
            <a:lstStyle/>
            <a:p>
              <a:pPr algn="ctr"/>
              <a:r>
                <a:rPr lang="en-US" sz="5335" b="1" dirty="0">
                  <a:solidFill>
                    <a:schemeClr val="bg1"/>
                  </a:solidFill>
                  <a:cs typeface="+mn-ea"/>
                  <a:sym typeface="+mn-lt"/>
                </a:rPr>
                <a:t>3</a:t>
              </a:r>
              <a:r>
                <a:rPr lang="id-ID" sz="5335" b="1" dirty="0">
                  <a:solidFill>
                    <a:schemeClr val="bg1"/>
                  </a:solidFill>
                  <a:cs typeface="+mn-ea"/>
                  <a:sym typeface="+mn-lt"/>
                </a:rPr>
                <a:t>0</a:t>
              </a:r>
            </a:p>
          </p:txBody>
        </p:sp>
        <p:sp>
          <p:nvSpPr>
            <p:cNvPr id="185" name="TextBox 7"/>
            <p:cNvSpPr txBox="1"/>
            <p:nvPr/>
          </p:nvSpPr>
          <p:spPr>
            <a:xfrm>
              <a:off x="5733912" y="5327083"/>
              <a:ext cx="396245" cy="502758"/>
            </a:xfrm>
            <a:prstGeom prst="rect">
              <a:avLst/>
            </a:prstGeom>
            <a:noFill/>
          </p:spPr>
          <p:txBody>
            <a:bodyPr wrap="none" lIns="91431" tIns="45716" rIns="91431" bIns="45716" rtlCol="0">
              <a:spAutoFit/>
            </a:bodyPr>
            <a:lstStyle/>
            <a:p>
              <a:pPr algn="ctr"/>
              <a:r>
                <a:rPr lang="id-ID" sz="2665" b="1" dirty="0">
                  <a:solidFill>
                    <a:schemeClr val="bg1"/>
                  </a:solidFill>
                  <a:cs typeface="+mn-ea"/>
                  <a:sym typeface="+mn-lt"/>
                </a:rPr>
                <a:t>$</a:t>
              </a:r>
            </a:p>
          </p:txBody>
        </p:sp>
        <p:sp>
          <p:nvSpPr>
            <p:cNvPr id="186" name="TextBox 8"/>
            <p:cNvSpPr txBox="1"/>
            <p:nvPr/>
          </p:nvSpPr>
          <p:spPr>
            <a:xfrm>
              <a:off x="6091960" y="5402578"/>
              <a:ext cx="1042254" cy="584767"/>
            </a:xfrm>
            <a:prstGeom prst="rect">
              <a:avLst/>
            </a:prstGeom>
            <a:noFill/>
          </p:spPr>
          <p:txBody>
            <a:bodyPr wrap="square" lIns="91431" tIns="45716" rIns="91431" bIns="45716" rtlCol="0">
              <a:spAutoFit/>
            </a:bodyPr>
            <a:lstStyle/>
            <a:p>
              <a:pPr algn="ctr"/>
              <a:r>
                <a:rPr lang="id-ID" sz="1600" i="1" dirty="0">
                  <a:solidFill>
                    <a:schemeClr val="bg1"/>
                  </a:solidFill>
                  <a:cs typeface="+mn-ea"/>
                  <a:sym typeface="+mn-lt"/>
                </a:rPr>
                <a:t>per month</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0-#ppt_w/2"/>
                                          </p:val>
                                        </p:tav>
                                        <p:tav tm="100000">
                                          <p:val>
                                            <p:strVal val="#ppt_x"/>
                                          </p:val>
                                        </p:tav>
                                      </p:tavLst>
                                    </p:anim>
                                    <p:anim calcmode="lin" valueType="num">
                                      <p:cBhvr additive="base">
                                        <p:cTn id="8" dur="500" fill="hold"/>
                                        <p:tgtEl>
                                          <p:spTgt spid="17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500" fill="hold"/>
                                        <p:tgtEl>
                                          <p:spTgt spid="173"/>
                                        </p:tgtEl>
                                        <p:attrNameLst>
                                          <p:attrName>ppt_x</p:attrName>
                                        </p:attrNameLst>
                                      </p:cBhvr>
                                      <p:tavLst>
                                        <p:tav tm="0">
                                          <p:val>
                                            <p:strVal val="0-#ppt_w/2"/>
                                          </p:val>
                                        </p:tav>
                                        <p:tav tm="100000">
                                          <p:val>
                                            <p:strVal val="#ppt_x"/>
                                          </p:val>
                                        </p:tav>
                                      </p:tavLst>
                                    </p:anim>
                                    <p:anim calcmode="lin" valueType="num">
                                      <p:cBhvr additive="base">
                                        <p:cTn id="12" dur="500" fill="hold"/>
                                        <p:tgtEl>
                                          <p:spTgt spid="17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additive="base">
                                        <p:cTn id="15" dur="500" fill="hold"/>
                                        <p:tgtEl>
                                          <p:spTgt spid="174"/>
                                        </p:tgtEl>
                                        <p:attrNameLst>
                                          <p:attrName>ppt_x</p:attrName>
                                        </p:attrNameLst>
                                      </p:cBhvr>
                                      <p:tavLst>
                                        <p:tav tm="0">
                                          <p:val>
                                            <p:strVal val="0-#ppt_w/2"/>
                                          </p:val>
                                        </p:tav>
                                        <p:tav tm="100000">
                                          <p:val>
                                            <p:strVal val="#ppt_x"/>
                                          </p:val>
                                        </p:tav>
                                      </p:tavLst>
                                    </p:anim>
                                    <p:anim calcmode="lin" valueType="num">
                                      <p:cBhvr additive="base">
                                        <p:cTn id="16" dur="500" fill="hold"/>
                                        <p:tgtEl>
                                          <p:spTgt spid="17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75"/>
                                        </p:tgtEl>
                                        <p:attrNameLst>
                                          <p:attrName>style.visibility</p:attrName>
                                        </p:attrNameLst>
                                      </p:cBhvr>
                                      <p:to>
                                        <p:strVal val="visible"/>
                                      </p:to>
                                    </p:set>
                                    <p:anim calcmode="lin" valueType="num">
                                      <p:cBhvr additive="base">
                                        <p:cTn id="19" dur="500" fill="hold"/>
                                        <p:tgtEl>
                                          <p:spTgt spid="175"/>
                                        </p:tgtEl>
                                        <p:attrNameLst>
                                          <p:attrName>ppt_x</p:attrName>
                                        </p:attrNameLst>
                                      </p:cBhvr>
                                      <p:tavLst>
                                        <p:tav tm="0">
                                          <p:val>
                                            <p:strVal val="0-#ppt_w/2"/>
                                          </p:val>
                                        </p:tav>
                                        <p:tav tm="100000">
                                          <p:val>
                                            <p:strVal val="#ppt_x"/>
                                          </p:val>
                                        </p:tav>
                                      </p:tavLst>
                                    </p:anim>
                                    <p:anim calcmode="lin" valueType="num">
                                      <p:cBhvr additive="base">
                                        <p:cTn id="20"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p:bldP spid="174" grpId="0" animBg="1"/>
      <p:bldP spid="1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pic>
        <p:nvPicPr>
          <p:cNvPr id="13" name="图片 12"/>
          <p:cNvPicPr>
            <a:picLocks noChangeAspect="1"/>
          </p:cNvPicPr>
          <p:nvPr/>
        </p:nvPicPr>
        <p:blipFill>
          <a:blip r:embed="rId5" cstate="screen"/>
          <a:stretch>
            <a:fillRect/>
          </a:stretch>
        </p:blipFill>
        <p:spPr>
          <a:xfrm>
            <a:off x="7104292" y="2595113"/>
            <a:ext cx="4264971" cy="4051723"/>
          </a:xfrm>
          <a:prstGeom prst="rect">
            <a:avLst/>
          </a:prstGeom>
        </p:spPr>
      </p:pic>
      <p:sp>
        <p:nvSpPr>
          <p:cNvPr id="17" name="矩形: 对角圆角 16"/>
          <p:cNvSpPr/>
          <p:nvPr/>
        </p:nvSpPr>
        <p:spPr>
          <a:xfrm>
            <a:off x="1315708" y="2039214"/>
            <a:ext cx="1688636" cy="720841"/>
          </a:xfrm>
          <a:prstGeom prst="round2Diag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矩形: 对角圆角 40"/>
          <p:cNvSpPr/>
          <p:nvPr/>
        </p:nvSpPr>
        <p:spPr>
          <a:xfrm>
            <a:off x="1315708" y="3136919"/>
            <a:ext cx="1688636" cy="720841"/>
          </a:xfrm>
          <a:prstGeom prst="round2Diag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42" name="矩形: 对角圆角 41"/>
          <p:cNvSpPr/>
          <p:nvPr/>
        </p:nvSpPr>
        <p:spPr>
          <a:xfrm>
            <a:off x="1315708" y="4202317"/>
            <a:ext cx="1688636" cy="720841"/>
          </a:xfrm>
          <a:prstGeom prst="round2Diag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sp>
        <p:nvSpPr>
          <p:cNvPr id="18" name="矩形 17"/>
          <p:cNvSpPr/>
          <p:nvPr/>
        </p:nvSpPr>
        <p:spPr>
          <a:xfrm>
            <a:off x="3134104" y="2058729"/>
            <a:ext cx="6096000" cy="477054"/>
          </a:xfrm>
          <a:prstGeom prst="rect">
            <a:avLst/>
          </a:prstGeom>
        </p:spPr>
        <p:txBody>
          <a:bodyPr>
            <a:spAutoFit/>
          </a:bodyPr>
          <a:lstStyle/>
          <a:p>
            <a:pPr defTabSz="1088390"/>
            <a:r>
              <a:rPr lang="en-US" altLang="zh-CN" sz="1400" b="1" dirty="0">
                <a:cs typeface="+mn-ea"/>
                <a:sym typeface="+mn-lt"/>
              </a:rPr>
              <a:t>Good Display</a:t>
            </a:r>
          </a:p>
          <a:p>
            <a:pPr defTabSz="1088390"/>
            <a:r>
              <a:rPr lang="zh-CN" altLang="en-US" sz="1100" dirty="0">
                <a:cs typeface="+mn-ea"/>
                <a:sym typeface="+mn-lt"/>
              </a:rPr>
              <a:t>您的内容打在这里，或者通过复制您的文本后</a:t>
            </a:r>
            <a:endParaRPr lang="en-US" altLang="zh-CN" sz="1100" dirty="0">
              <a:cs typeface="+mn-ea"/>
              <a:sym typeface="+mn-lt"/>
            </a:endParaRPr>
          </a:p>
        </p:txBody>
      </p:sp>
      <p:sp>
        <p:nvSpPr>
          <p:cNvPr id="44" name="矩形 43"/>
          <p:cNvSpPr/>
          <p:nvPr/>
        </p:nvSpPr>
        <p:spPr>
          <a:xfrm>
            <a:off x="3140778" y="3153720"/>
            <a:ext cx="6096000" cy="477054"/>
          </a:xfrm>
          <a:prstGeom prst="rect">
            <a:avLst/>
          </a:prstGeom>
        </p:spPr>
        <p:txBody>
          <a:bodyPr>
            <a:spAutoFit/>
          </a:bodyPr>
          <a:lstStyle/>
          <a:p>
            <a:pPr defTabSz="1088390"/>
            <a:r>
              <a:rPr lang="en-US" altLang="zh-CN" sz="1400" b="1" dirty="0">
                <a:cs typeface="+mn-ea"/>
                <a:sym typeface="+mn-lt"/>
              </a:rPr>
              <a:t>Good Display</a:t>
            </a:r>
          </a:p>
          <a:p>
            <a:pPr defTabSz="1088390"/>
            <a:r>
              <a:rPr lang="zh-CN" altLang="en-US" sz="1100" dirty="0">
                <a:cs typeface="+mn-ea"/>
                <a:sym typeface="+mn-lt"/>
              </a:rPr>
              <a:t>您的内容打在这里，或者通过复制您的文本后</a:t>
            </a:r>
            <a:endParaRPr lang="en-US" altLang="zh-CN" sz="1100" dirty="0">
              <a:cs typeface="+mn-ea"/>
              <a:sym typeface="+mn-lt"/>
            </a:endParaRPr>
          </a:p>
        </p:txBody>
      </p:sp>
      <p:sp>
        <p:nvSpPr>
          <p:cNvPr id="45" name="矩形 44"/>
          <p:cNvSpPr/>
          <p:nvPr/>
        </p:nvSpPr>
        <p:spPr>
          <a:xfrm>
            <a:off x="3134104" y="4216118"/>
            <a:ext cx="6096000" cy="477054"/>
          </a:xfrm>
          <a:prstGeom prst="rect">
            <a:avLst/>
          </a:prstGeom>
        </p:spPr>
        <p:txBody>
          <a:bodyPr>
            <a:spAutoFit/>
          </a:bodyPr>
          <a:lstStyle/>
          <a:p>
            <a:pPr defTabSz="1088390"/>
            <a:r>
              <a:rPr lang="en-US" altLang="zh-CN" sz="1400" b="1" dirty="0">
                <a:cs typeface="+mn-ea"/>
                <a:sym typeface="+mn-lt"/>
              </a:rPr>
              <a:t>Good Display</a:t>
            </a:r>
          </a:p>
          <a:p>
            <a:pPr defTabSz="1088390"/>
            <a:r>
              <a:rPr lang="zh-CN" altLang="en-US" sz="1100" dirty="0">
                <a:cs typeface="+mn-ea"/>
                <a:sym typeface="+mn-lt"/>
              </a:rPr>
              <a:t>您的内容打在这里，或者通过复制您的文本后</a:t>
            </a:r>
            <a:endParaRPr lang="en-US" altLang="zh-CN" sz="1100" dirty="0">
              <a:cs typeface="+mn-ea"/>
              <a:sym typeface="+mn-lt"/>
            </a:endParaRPr>
          </a:p>
        </p:txBody>
      </p:sp>
      <p:cxnSp>
        <p:nvCxnSpPr>
          <p:cNvPr id="20" name="直接连接符 19"/>
          <p:cNvCxnSpPr/>
          <p:nvPr/>
        </p:nvCxnSpPr>
        <p:spPr>
          <a:xfrm>
            <a:off x="6581009" y="1569371"/>
            <a:ext cx="0" cy="3766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461701" y="1978277"/>
            <a:ext cx="3302019" cy="613694"/>
          </a:xfrm>
          <a:prstGeom prst="rect">
            <a:avLst/>
          </a:prstGeom>
        </p:spPr>
        <p:txBody>
          <a:bodyPr wrap="square">
            <a:spAutoFit/>
          </a:bodyPr>
          <a:lstStyle/>
          <a:p>
            <a:pPr algn="ctr">
              <a:lnSpc>
                <a:spcPct val="150000"/>
              </a:lnSpc>
            </a:pPr>
            <a:r>
              <a:rPr lang="zh-CN" altLang="en-US" sz="1200" dirty="0">
                <a:cs typeface="+mn-ea"/>
                <a:sym typeface="+mn-lt"/>
              </a:rPr>
              <a:t>您的内容打在这里，或者通过复制您的文本后，</a:t>
            </a:r>
            <a:endParaRPr lang="en-US" altLang="zh-CN" sz="1200" dirty="0">
              <a:cs typeface="+mn-ea"/>
              <a:sym typeface="+mn-lt"/>
            </a:endParaRPr>
          </a:p>
          <a:p>
            <a:pPr algn="ctr">
              <a:lnSpc>
                <a:spcPct val="150000"/>
              </a:lnSpc>
            </a:pPr>
            <a:r>
              <a:rPr lang="zh-CN" altLang="en-US" sz="1200" dirty="0">
                <a:cs typeface="+mn-ea"/>
                <a:sym typeface="+mn-lt"/>
              </a:rPr>
              <a:t>在此框中选择粘贴，并选择只保留文字</a:t>
            </a:r>
          </a:p>
        </p:txBody>
      </p:sp>
      <p:sp>
        <p:nvSpPr>
          <p:cNvPr id="49" name="place-optimization_48561"/>
          <p:cNvSpPr>
            <a:spLocks noChangeAspect="1"/>
          </p:cNvSpPr>
          <p:nvPr/>
        </p:nvSpPr>
        <p:spPr bwMode="auto">
          <a:xfrm>
            <a:off x="1935620" y="4353200"/>
            <a:ext cx="349143" cy="388423"/>
          </a:xfrm>
          <a:custGeom>
            <a:avLst/>
            <a:gdLst>
              <a:gd name="connsiteX0" fmla="*/ 229425 w 525763"/>
              <a:gd name="connsiteY0" fmla="*/ 468872 h 584913"/>
              <a:gd name="connsiteX1" fmla="*/ 248795 w 525763"/>
              <a:gd name="connsiteY1" fmla="*/ 493487 h 584913"/>
              <a:gd name="connsiteX2" fmla="*/ 252316 w 525763"/>
              <a:gd name="connsiteY2" fmla="*/ 497003 h 584913"/>
              <a:gd name="connsiteX3" fmla="*/ 156057 w 525763"/>
              <a:gd name="connsiteY3" fmla="*/ 505794 h 584913"/>
              <a:gd name="connsiteX4" fmla="*/ 262882 w 525763"/>
              <a:gd name="connsiteY4" fmla="*/ 514585 h 584913"/>
              <a:gd name="connsiteX5" fmla="*/ 369706 w 525763"/>
              <a:gd name="connsiteY5" fmla="*/ 505794 h 584913"/>
              <a:gd name="connsiteX6" fmla="*/ 273447 w 525763"/>
              <a:gd name="connsiteY6" fmla="*/ 497003 h 584913"/>
              <a:gd name="connsiteX7" fmla="*/ 276968 w 525763"/>
              <a:gd name="connsiteY7" fmla="*/ 493487 h 584913"/>
              <a:gd name="connsiteX8" fmla="*/ 296338 w 525763"/>
              <a:gd name="connsiteY8" fmla="*/ 468872 h 584913"/>
              <a:gd name="connsiteX9" fmla="*/ 422532 w 525763"/>
              <a:gd name="connsiteY9" fmla="*/ 505794 h 584913"/>
              <a:gd name="connsiteX10" fmla="*/ 262882 w 525763"/>
              <a:gd name="connsiteY10" fmla="*/ 542716 h 584913"/>
              <a:gd name="connsiteX11" fmla="*/ 103231 w 525763"/>
              <a:gd name="connsiteY11" fmla="*/ 505794 h 584913"/>
              <a:gd name="connsiteX12" fmla="*/ 229425 w 525763"/>
              <a:gd name="connsiteY12" fmla="*/ 468872 h 584913"/>
              <a:gd name="connsiteX13" fmla="*/ 195988 w 525763"/>
              <a:gd name="connsiteY13" fmla="*/ 430726 h 584913"/>
              <a:gd name="connsiteX14" fmla="*/ 217112 w 525763"/>
              <a:gd name="connsiteY14" fmla="*/ 458867 h 584913"/>
              <a:gd name="connsiteX15" fmla="*/ 35207 w 525763"/>
              <a:gd name="connsiteY15" fmla="*/ 507526 h 584913"/>
              <a:gd name="connsiteX16" fmla="*/ 261121 w 525763"/>
              <a:gd name="connsiteY16" fmla="*/ 558531 h 584913"/>
              <a:gd name="connsiteX17" fmla="*/ 487035 w 525763"/>
              <a:gd name="connsiteY17" fmla="*/ 507526 h 584913"/>
              <a:gd name="connsiteX18" fmla="*/ 304544 w 525763"/>
              <a:gd name="connsiteY18" fmla="*/ 458867 h 584913"/>
              <a:gd name="connsiteX19" fmla="*/ 325668 w 525763"/>
              <a:gd name="connsiteY19" fmla="*/ 430726 h 584913"/>
              <a:gd name="connsiteX20" fmla="*/ 525763 w 525763"/>
              <a:gd name="connsiteY20" fmla="*/ 505768 h 584913"/>
              <a:gd name="connsiteX21" fmla="*/ 262882 w 525763"/>
              <a:gd name="connsiteY21" fmla="*/ 584913 h 584913"/>
              <a:gd name="connsiteX22" fmla="*/ 0 w 525763"/>
              <a:gd name="connsiteY22" fmla="*/ 505768 h 584913"/>
              <a:gd name="connsiteX23" fmla="*/ 195988 w 525763"/>
              <a:gd name="connsiteY23" fmla="*/ 430726 h 584913"/>
              <a:gd name="connsiteX24" fmla="*/ 262892 w 525763"/>
              <a:gd name="connsiteY24" fmla="*/ 67982 h 584913"/>
              <a:gd name="connsiteX25" fmla="*/ 225923 w 525763"/>
              <a:gd name="connsiteY25" fmla="*/ 141824 h 584913"/>
              <a:gd name="connsiteX26" fmla="*/ 145531 w 525763"/>
              <a:gd name="connsiteY26" fmla="*/ 154131 h 584913"/>
              <a:gd name="connsiteX27" fmla="*/ 204798 w 525763"/>
              <a:gd name="connsiteY27" fmla="*/ 211564 h 584913"/>
              <a:gd name="connsiteX28" fmla="*/ 190715 w 525763"/>
              <a:gd name="connsiteY28" fmla="*/ 292439 h 584913"/>
              <a:gd name="connsiteX29" fmla="*/ 262892 w 525763"/>
              <a:gd name="connsiteY29" fmla="*/ 253760 h 584913"/>
              <a:gd name="connsiteX30" fmla="*/ 334483 w 525763"/>
              <a:gd name="connsiteY30" fmla="*/ 292439 h 584913"/>
              <a:gd name="connsiteX31" fmla="*/ 320400 w 525763"/>
              <a:gd name="connsiteY31" fmla="*/ 211564 h 584913"/>
              <a:gd name="connsiteX32" fmla="*/ 380254 w 525763"/>
              <a:gd name="connsiteY32" fmla="*/ 154131 h 584913"/>
              <a:gd name="connsiteX33" fmla="*/ 299275 w 525763"/>
              <a:gd name="connsiteY33" fmla="*/ 141824 h 584913"/>
              <a:gd name="connsiteX34" fmla="*/ 262892 w 525763"/>
              <a:gd name="connsiteY34" fmla="*/ 0 h 584913"/>
              <a:gd name="connsiteX35" fmla="*/ 436001 w 525763"/>
              <a:gd name="connsiteY35" fmla="*/ 173471 h 584913"/>
              <a:gd name="connsiteX36" fmla="*/ 262892 w 525763"/>
              <a:gd name="connsiteY36" fmla="*/ 482906 h 584913"/>
              <a:gd name="connsiteX37" fmla="*/ 89197 w 525763"/>
              <a:gd name="connsiteY37" fmla="*/ 173471 h 584913"/>
              <a:gd name="connsiteX38" fmla="*/ 262892 w 525763"/>
              <a:gd name="connsiteY38" fmla="*/ 0 h 5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5763" h="584913">
                <a:moveTo>
                  <a:pt x="229425" y="468872"/>
                </a:moveTo>
                <a:cubicBezTo>
                  <a:pt x="239990" y="482938"/>
                  <a:pt x="247034" y="491728"/>
                  <a:pt x="248795" y="493487"/>
                </a:cubicBezTo>
                <a:lnTo>
                  <a:pt x="252316" y="497003"/>
                </a:lnTo>
                <a:cubicBezTo>
                  <a:pt x="206534" y="497003"/>
                  <a:pt x="174839" y="502278"/>
                  <a:pt x="156057" y="505794"/>
                </a:cubicBezTo>
                <a:cubicBezTo>
                  <a:pt x="174839" y="511069"/>
                  <a:pt x="211817" y="514585"/>
                  <a:pt x="262882" y="514585"/>
                </a:cubicBezTo>
                <a:cubicBezTo>
                  <a:pt x="313359" y="514585"/>
                  <a:pt x="350337" y="509310"/>
                  <a:pt x="369706" y="505794"/>
                </a:cubicBezTo>
                <a:cubicBezTo>
                  <a:pt x="352098" y="502278"/>
                  <a:pt x="318642" y="497003"/>
                  <a:pt x="273447" y="497003"/>
                </a:cubicBezTo>
                <a:lnTo>
                  <a:pt x="276968" y="493487"/>
                </a:lnTo>
                <a:cubicBezTo>
                  <a:pt x="278729" y="491728"/>
                  <a:pt x="285773" y="482938"/>
                  <a:pt x="296338" y="468872"/>
                </a:cubicBezTo>
                <a:cubicBezTo>
                  <a:pt x="348576" y="470630"/>
                  <a:pt x="422532" y="477663"/>
                  <a:pt x="422532" y="505794"/>
                </a:cubicBezTo>
                <a:cubicBezTo>
                  <a:pt x="422532" y="539200"/>
                  <a:pt x="309838" y="542716"/>
                  <a:pt x="262882" y="542716"/>
                </a:cubicBezTo>
                <a:cubicBezTo>
                  <a:pt x="215339" y="542716"/>
                  <a:pt x="103231" y="539200"/>
                  <a:pt x="103231" y="505794"/>
                </a:cubicBezTo>
                <a:cubicBezTo>
                  <a:pt x="103231" y="477663"/>
                  <a:pt x="176600" y="470630"/>
                  <a:pt x="229425" y="468872"/>
                </a:cubicBezTo>
                <a:close/>
                <a:moveTo>
                  <a:pt x="195988" y="430726"/>
                </a:moveTo>
                <a:cubicBezTo>
                  <a:pt x="204789" y="441279"/>
                  <a:pt x="210070" y="450073"/>
                  <a:pt x="217112" y="458867"/>
                </a:cubicBezTo>
                <a:cubicBezTo>
                  <a:pt x="105035" y="463557"/>
                  <a:pt x="35207" y="489938"/>
                  <a:pt x="35207" y="507526"/>
                </a:cubicBezTo>
                <a:cubicBezTo>
                  <a:pt x="35207" y="528632"/>
                  <a:pt x="122639" y="558531"/>
                  <a:pt x="261121" y="558531"/>
                </a:cubicBezTo>
                <a:cubicBezTo>
                  <a:pt x="399603" y="558531"/>
                  <a:pt x="487035" y="528632"/>
                  <a:pt x="487035" y="507526"/>
                </a:cubicBezTo>
                <a:cubicBezTo>
                  <a:pt x="487035" y="489938"/>
                  <a:pt x="417207" y="463557"/>
                  <a:pt x="304544" y="458867"/>
                </a:cubicBezTo>
                <a:cubicBezTo>
                  <a:pt x="311585" y="450073"/>
                  <a:pt x="318626" y="441279"/>
                  <a:pt x="325668" y="430726"/>
                </a:cubicBezTo>
                <a:cubicBezTo>
                  <a:pt x="432464" y="437761"/>
                  <a:pt x="525763" y="463557"/>
                  <a:pt x="525763" y="505768"/>
                </a:cubicBezTo>
                <a:cubicBezTo>
                  <a:pt x="525763" y="558531"/>
                  <a:pt x="394322" y="584913"/>
                  <a:pt x="262882" y="584913"/>
                </a:cubicBezTo>
                <a:cubicBezTo>
                  <a:pt x="131441" y="584913"/>
                  <a:pt x="0" y="558531"/>
                  <a:pt x="0" y="505768"/>
                </a:cubicBezTo>
                <a:cubicBezTo>
                  <a:pt x="0" y="463557"/>
                  <a:pt x="92713" y="437761"/>
                  <a:pt x="195988" y="430726"/>
                </a:cubicBezTo>
                <a:close/>
                <a:moveTo>
                  <a:pt x="262892" y="67982"/>
                </a:moveTo>
                <a:lnTo>
                  <a:pt x="225923" y="141824"/>
                </a:lnTo>
                <a:lnTo>
                  <a:pt x="145531" y="154131"/>
                </a:lnTo>
                <a:lnTo>
                  <a:pt x="204798" y="211564"/>
                </a:lnTo>
                <a:lnTo>
                  <a:pt x="190715" y="292439"/>
                </a:lnTo>
                <a:lnTo>
                  <a:pt x="262892" y="253760"/>
                </a:lnTo>
                <a:lnTo>
                  <a:pt x="334483" y="292439"/>
                </a:lnTo>
                <a:lnTo>
                  <a:pt x="320400" y="211564"/>
                </a:lnTo>
                <a:lnTo>
                  <a:pt x="380254" y="154131"/>
                </a:lnTo>
                <a:lnTo>
                  <a:pt x="299275" y="141824"/>
                </a:lnTo>
                <a:close/>
                <a:moveTo>
                  <a:pt x="262892" y="0"/>
                </a:moveTo>
                <a:cubicBezTo>
                  <a:pt x="359129" y="0"/>
                  <a:pt x="436001" y="76773"/>
                  <a:pt x="436001" y="173471"/>
                </a:cubicBezTo>
                <a:cubicBezTo>
                  <a:pt x="436001" y="269583"/>
                  <a:pt x="262892" y="482906"/>
                  <a:pt x="262892" y="482906"/>
                </a:cubicBezTo>
                <a:cubicBezTo>
                  <a:pt x="262892" y="482906"/>
                  <a:pt x="89197" y="269583"/>
                  <a:pt x="89197" y="173471"/>
                </a:cubicBezTo>
                <a:cubicBezTo>
                  <a:pt x="89197" y="76773"/>
                  <a:pt x="166656" y="0"/>
                  <a:pt x="262892" y="0"/>
                </a:cubicBezTo>
                <a:close/>
              </a:path>
            </a:pathLst>
          </a:custGeom>
          <a:solidFill>
            <a:schemeClr val="bg1"/>
          </a:solidFill>
          <a:ln>
            <a:noFill/>
          </a:ln>
        </p:spPr>
        <p:txBody>
          <a:bodyPr/>
          <a:lstStyle/>
          <a:p>
            <a:endParaRPr lang="zh-CN" altLang="en-US">
              <a:cs typeface="+mn-ea"/>
              <a:sym typeface="+mn-lt"/>
            </a:endParaRPr>
          </a:p>
        </p:txBody>
      </p:sp>
      <p:sp>
        <p:nvSpPr>
          <p:cNvPr id="50" name="verification-symbol-in-a-square-box_37892"/>
          <p:cNvSpPr>
            <a:spLocks noChangeAspect="1"/>
          </p:cNvSpPr>
          <p:nvPr/>
        </p:nvSpPr>
        <p:spPr bwMode="auto">
          <a:xfrm>
            <a:off x="1908951" y="3315390"/>
            <a:ext cx="448812" cy="377245"/>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p:spPr>
        <p:txBody>
          <a:bodyPr/>
          <a:lstStyle/>
          <a:p>
            <a:endParaRPr lang="zh-CN" altLang="en-US">
              <a:cs typeface="+mn-ea"/>
              <a:sym typeface="+mn-lt"/>
            </a:endParaRPr>
          </a:p>
        </p:txBody>
      </p:sp>
      <p:sp>
        <p:nvSpPr>
          <p:cNvPr id="51" name="frosty-weather-chances_15788"/>
          <p:cNvSpPr>
            <a:spLocks noChangeAspect="1"/>
          </p:cNvSpPr>
          <p:nvPr/>
        </p:nvSpPr>
        <p:spPr bwMode="auto">
          <a:xfrm>
            <a:off x="1855184" y="2183420"/>
            <a:ext cx="454178" cy="442153"/>
          </a:xfrm>
          <a:custGeom>
            <a:avLst/>
            <a:gdLst>
              <a:gd name="T0" fmla="*/ 524 w 879"/>
              <a:gd name="T1" fmla="*/ 653 h 857"/>
              <a:gd name="T2" fmla="*/ 494 w 879"/>
              <a:gd name="T3" fmla="*/ 650 h 857"/>
              <a:gd name="T4" fmla="*/ 473 w 879"/>
              <a:gd name="T5" fmla="*/ 668 h 857"/>
              <a:gd name="T6" fmla="*/ 450 w 879"/>
              <a:gd name="T7" fmla="*/ 657 h 857"/>
              <a:gd name="T8" fmla="*/ 450 w 879"/>
              <a:gd name="T9" fmla="*/ 629 h 857"/>
              <a:gd name="T10" fmla="*/ 429 w 879"/>
              <a:gd name="T11" fmla="*/ 607 h 857"/>
              <a:gd name="T12" fmla="*/ 407 w 879"/>
              <a:gd name="T13" fmla="*/ 629 h 857"/>
              <a:gd name="T14" fmla="*/ 407 w 879"/>
              <a:gd name="T15" fmla="*/ 657 h 857"/>
              <a:gd name="T16" fmla="*/ 385 w 879"/>
              <a:gd name="T17" fmla="*/ 667 h 857"/>
              <a:gd name="T18" fmla="*/ 363 w 879"/>
              <a:gd name="T19" fmla="*/ 649 h 857"/>
              <a:gd name="T20" fmla="*/ 333 w 879"/>
              <a:gd name="T21" fmla="*/ 653 h 857"/>
              <a:gd name="T22" fmla="*/ 336 w 879"/>
              <a:gd name="T23" fmla="*/ 683 h 857"/>
              <a:gd name="T24" fmla="*/ 358 w 879"/>
              <a:gd name="T25" fmla="*/ 700 h 857"/>
              <a:gd name="T26" fmla="*/ 350 w 879"/>
              <a:gd name="T27" fmla="*/ 732 h 857"/>
              <a:gd name="T28" fmla="*/ 355 w 879"/>
              <a:gd name="T29" fmla="*/ 758 h 857"/>
              <a:gd name="T30" fmla="*/ 332 w 879"/>
              <a:gd name="T31" fmla="*/ 777 h 857"/>
              <a:gd name="T32" fmla="*/ 330 w 879"/>
              <a:gd name="T33" fmla="*/ 807 h 857"/>
              <a:gd name="T34" fmla="*/ 346 w 879"/>
              <a:gd name="T35" fmla="*/ 815 h 857"/>
              <a:gd name="T36" fmla="*/ 360 w 879"/>
              <a:gd name="T37" fmla="*/ 810 h 857"/>
              <a:gd name="T38" fmla="*/ 380 w 879"/>
              <a:gd name="T39" fmla="*/ 793 h 857"/>
              <a:gd name="T40" fmla="*/ 407 w 879"/>
              <a:gd name="T41" fmla="*/ 807 h 857"/>
              <a:gd name="T42" fmla="*/ 407 w 879"/>
              <a:gd name="T43" fmla="*/ 836 h 857"/>
              <a:gd name="T44" fmla="*/ 429 w 879"/>
              <a:gd name="T45" fmla="*/ 857 h 857"/>
              <a:gd name="T46" fmla="*/ 450 w 879"/>
              <a:gd name="T47" fmla="*/ 836 h 857"/>
              <a:gd name="T48" fmla="*/ 450 w 879"/>
              <a:gd name="T49" fmla="*/ 808 h 857"/>
              <a:gd name="T50" fmla="*/ 472 w 879"/>
              <a:gd name="T51" fmla="*/ 798 h 857"/>
              <a:gd name="T52" fmla="*/ 494 w 879"/>
              <a:gd name="T53" fmla="*/ 815 h 857"/>
              <a:gd name="T54" fmla="*/ 508 w 879"/>
              <a:gd name="T55" fmla="*/ 820 h 857"/>
              <a:gd name="T56" fmla="*/ 524 w 879"/>
              <a:gd name="T57" fmla="*/ 812 h 857"/>
              <a:gd name="T58" fmla="*/ 521 w 879"/>
              <a:gd name="T59" fmla="*/ 782 h 857"/>
              <a:gd name="T60" fmla="*/ 499 w 879"/>
              <a:gd name="T61" fmla="*/ 765 h 857"/>
              <a:gd name="T62" fmla="*/ 507 w 879"/>
              <a:gd name="T63" fmla="*/ 732 h 857"/>
              <a:gd name="T64" fmla="*/ 500 w 879"/>
              <a:gd name="T65" fmla="*/ 701 h 857"/>
              <a:gd name="T66" fmla="*/ 522 w 879"/>
              <a:gd name="T67" fmla="*/ 683 h 857"/>
              <a:gd name="T68" fmla="*/ 524 w 879"/>
              <a:gd name="T69" fmla="*/ 653 h 857"/>
              <a:gd name="T70" fmla="*/ 457 w 879"/>
              <a:gd name="T71" fmla="*/ 753 h 857"/>
              <a:gd name="T72" fmla="*/ 454 w 879"/>
              <a:gd name="T73" fmla="*/ 756 h 857"/>
              <a:gd name="T74" fmla="*/ 453 w 879"/>
              <a:gd name="T75" fmla="*/ 758 h 857"/>
              <a:gd name="T76" fmla="*/ 429 w 879"/>
              <a:gd name="T77" fmla="*/ 768 h 857"/>
              <a:gd name="T78" fmla="*/ 401 w 879"/>
              <a:gd name="T79" fmla="*/ 755 h 857"/>
              <a:gd name="T80" fmla="*/ 398 w 879"/>
              <a:gd name="T81" fmla="*/ 750 h 857"/>
              <a:gd name="T82" fmla="*/ 397 w 879"/>
              <a:gd name="T83" fmla="*/ 749 h 857"/>
              <a:gd name="T84" fmla="*/ 393 w 879"/>
              <a:gd name="T85" fmla="*/ 732 h 857"/>
              <a:gd name="T86" fmla="*/ 400 w 879"/>
              <a:gd name="T87" fmla="*/ 711 h 857"/>
              <a:gd name="T88" fmla="*/ 403 w 879"/>
              <a:gd name="T89" fmla="*/ 709 h 857"/>
              <a:gd name="T90" fmla="*/ 404 w 879"/>
              <a:gd name="T91" fmla="*/ 707 h 857"/>
              <a:gd name="T92" fmla="*/ 429 w 879"/>
              <a:gd name="T93" fmla="*/ 697 h 857"/>
              <a:gd name="T94" fmla="*/ 464 w 879"/>
              <a:gd name="T95" fmla="*/ 732 h 857"/>
              <a:gd name="T96" fmla="*/ 457 w 879"/>
              <a:gd name="T97" fmla="*/ 753 h 857"/>
              <a:gd name="T98" fmla="*/ 632 w 879"/>
              <a:gd name="T99" fmla="*/ 0 h 857"/>
              <a:gd name="T100" fmla="*/ 506 w 879"/>
              <a:gd name="T101" fmla="*/ 35 h 857"/>
              <a:gd name="T102" fmla="*/ 400 w 879"/>
              <a:gd name="T103" fmla="*/ 0 h 857"/>
              <a:gd name="T104" fmla="*/ 230 w 879"/>
              <a:gd name="T105" fmla="*/ 123 h 857"/>
              <a:gd name="T106" fmla="*/ 179 w 879"/>
              <a:gd name="T107" fmla="*/ 116 h 857"/>
              <a:gd name="T108" fmla="*/ 0 w 879"/>
              <a:gd name="T109" fmla="*/ 295 h 857"/>
              <a:gd name="T110" fmla="*/ 179 w 879"/>
              <a:gd name="T111" fmla="*/ 474 h 857"/>
              <a:gd name="T112" fmla="*/ 258 w 879"/>
              <a:gd name="T113" fmla="*/ 456 h 857"/>
              <a:gd name="T114" fmla="*/ 425 w 879"/>
              <a:gd name="T115" fmla="*/ 572 h 857"/>
              <a:gd name="T116" fmla="*/ 577 w 879"/>
              <a:gd name="T117" fmla="*/ 488 h 857"/>
              <a:gd name="T118" fmla="*/ 632 w 879"/>
              <a:gd name="T119" fmla="*/ 495 h 857"/>
              <a:gd name="T120" fmla="*/ 879 w 879"/>
              <a:gd name="T121" fmla="*/ 247 h 857"/>
              <a:gd name="T122" fmla="*/ 632 w 879"/>
              <a:gd name="T123"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9" h="857">
                <a:moveTo>
                  <a:pt x="524" y="653"/>
                </a:moveTo>
                <a:cubicBezTo>
                  <a:pt x="517" y="644"/>
                  <a:pt x="504" y="642"/>
                  <a:pt x="494" y="650"/>
                </a:cubicBezTo>
                <a:lnTo>
                  <a:pt x="473" y="668"/>
                </a:lnTo>
                <a:cubicBezTo>
                  <a:pt x="466" y="663"/>
                  <a:pt x="458" y="660"/>
                  <a:pt x="450" y="657"/>
                </a:cubicBezTo>
                <a:lnTo>
                  <a:pt x="450" y="629"/>
                </a:lnTo>
                <a:cubicBezTo>
                  <a:pt x="450" y="617"/>
                  <a:pt x="440" y="607"/>
                  <a:pt x="429" y="607"/>
                </a:cubicBezTo>
                <a:cubicBezTo>
                  <a:pt x="417" y="607"/>
                  <a:pt x="407" y="617"/>
                  <a:pt x="407" y="629"/>
                </a:cubicBezTo>
                <a:lnTo>
                  <a:pt x="407" y="657"/>
                </a:lnTo>
                <a:cubicBezTo>
                  <a:pt x="399" y="660"/>
                  <a:pt x="392" y="663"/>
                  <a:pt x="385" y="667"/>
                </a:cubicBezTo>
                <a:lnTo>
                  <a:pt x="363" y="649"/>
                </a:lnTo>
                <a:cubicBezTo>
                  <a:pt x="354" y="642"/>
                  <a:pt x="340" y="644"/>
                  <a:pt x="333" y="653"/>
                </a:cubicBezTo>
                <a:cubicBezTo>
                  <a:pt x="326" y="662"/>
                  <a:pt x="327" y="676"/>
                  <a:pt x="336" y="683"/>
                </a:cubicBezTo>
                <a:lnTo>
                  <a:pt x="358" y="700"/>
                </a:lnTo>
                <a:cubicBezTo>
                  <a:pt x="353" y="710"/>
                  <a:pt x="350" y="721"/>
                  <a:pt x="350" y="732"/>
                </a:cubicBezTo>
                <a:cubicBezTo>
                  <a:pt x="350" y="742"/>
                  <a:pt x="352" y="750"/>
                  <a:pt x="355" y="758"/>
                </a:cubicBezTo>
                <a:lnTo>
                  <a:pt x="332" y="777"/>
                </a:lnTo>
                <a:cubicBezTo>
                  <a:pt x="323" y="785"/>
                  <a:pt x="322" y="798"/>
                  <a:pt x="330" y="807"/>
                </a:cubicBezTo>
                <a:cubicBezTo>
                  <a:pt x="334" y="812"/>
                  <a:pt x="340" y="815"/>
                  <a:pt x="346" y="815"/>
                </a:cubicBezTo>
                <a:cubicBezTo>
                  <a:pt x="351" y="815"/>
                  <a:pt x="356" y="813"/>
                  <a:pt x="360" y="810"/>
                </a:cubicBezTo>
                <a:lnTo>
                  <a:pt x="380" y="793"/>
                </a:lnTo>
                <a:cubicBezTo>
                  <a:pt x="388" y="800"/>
                  <a:pt x="397" y="805"/>
                  <a:pt x="407" y="807"/>
                </a:cubicBezTo>
                <a:lnTo>
                  <a:pt x="407" y="836"/>
                </a:lnTo>
                <a:cubicBezTo>
                  <a:pt x="407" y="848"/>
                  <a:pt x="417" y="857"/>
                  <a:pt x="429" y="857"/>
                </a:cubicBezTo>
                <a:cubicBezTo>
                  <a:pt x="440" y="857"/>
                  <a:pt x="450" y="848"/>
                  <a:pt x="450" y="836"/>
                </a:cubicBezTo>
                <a:lnTo>
                  <a:pt x="450" y="808"/>
                </a:lnTo>
                <a:cubicBezTo>
                  <a:pt x="458" y="805"/>
                  <a:pt x="465" y="802"/>
                  <a:pt x="472" y="798"/>
                </a:cubicBezTo>
                <a:lnTo>
                  <a:pt x="494" y="815"/>
                </a:lnTo>
                <a:cubicBezTo>
                  <a:pt x="498" y="819"/>
                  <a:pt x="503" y="820"/>
                  <a:pt x="508" y="820"/>
                </a:cubicBezTo>
                <a:cubicBezTo>
                  <a:pt x="514" y="820"/>
                  <a:pt x="520" y="817"/>
                  <a:pt x="524" y="812"/>
                </a:cubicBezTo>
                <a:cubicBezTo>
                  <a:pt x="532" y="803"/>
                  <a:pt x="530" y="789"/>
                  <a:pt x="521" y="782"/>
                </a:cubicBezTo>
                <a:lnTo>
                  <a:pt x="499" y="765"/>
                </a:lnTo>
                <a:cubicBezTo>
                  <a:pt x="504" y="755"/>
                  <a:pt x="507" y="744"/>
                  <a:pt x="507" y="732"/>
                </a:cubicBezTo>
                <a:cubicBezTo>
                  <a:pt x="507" y="721"/>
                  <a:pt x="504" y="710"/>
                  <a:pt x="500" y="701"/>
                </a:cubicBezTo>
                <a:lnTo>
                  <a:pt x="522" y="683"/>
                </a:lnTo>
                <a:cubicBezTo>
                  <a:pt x="531" y="675"/>
                  <a:pt x="532" y="662"/>
                  <a:pt x="524" y="653"/>
                </a:cubicBezTo>
                <a:close/>
                <a:moveTo>
                  <a:pt x="457" y="753"/>
                </a:moveTo>
                <a:cubicBezTo>
                  <a:pt x="456" y="754"/>
                  <a:pt x="455" y="755"/>
                  <a:pt x="454" y="756"/>
                </a:cubicBezTo>
                <a:cubicBezTo>
                  <a:pt x="454" y="757"/>
                  <a:pt x="453" y="757"/>
                  <a:pt x="453" y="758"/>
                </a:cubicBezTo>
                <a:cubicBezTo>
                  <a:pt x="447" y="764"/>
                  <a:pt x="438" y="768"/>
                  <a:pt x="429" y="768"/>
                </a:cubicBezTo>
                <a:cubicBezTo>
                  <a:pt x="417" y="768"/>
                  <a:pt x="408" y="763"/>
                  <a:pt x="401" y="755"/>
                </a:cubicBezTo>
                <a:cubicBezTo>
                  <a:pt x="400" y="753"/>
                  <a:pt x="400" y="752"/>
                  <a:pt x="398" y="750"/>
                </a:cubicBezTo>
                <a:cubicBezTo>
                  <a:pt x="398" y="750"/>
                  <a:pt x="398" y="750"/>
                  <a:pt x="397" y="749"/>
                </a:cubicBezTo>
                <a:cubicBezTo>
                  <a:pt x="395" y="744"/>
                  <a:pt x="393" y="739"/>
                  <a:pt x="393" y="732"/>
                </a:cubicBezTo>
                <a:cubicBezTo>
                  <a:pt x="393" y="724"/>
                  <a:pt x="396" y="717"/>
                  <a:pt x="400" y="711"/>
                </a:cubicBezTo>
                <a:cubicBezTo>
                  <a:pt x="401" y="710"/>
                  <a:pt x="402" y="710"/>
                  <a:pt x="403" y="709"/>
                </a:cubicBezTo>
                <a:cubicBezTo>
                  <a:pt x="403" y="708"/>
                  <a:pt x="404" y="707"/>
                  <a:pt x="404" y="707"/>
                </a:cubicBezTo>
                <a:cubicBezTo>
                  <a:pt x="410" y="701"/>
                  <a:pt x="419" y="697"/>
                  <a:pt x="429" y="697"/>
                </a:cubicBezTo>
                <a:cubicBezTo>
                  <a:pt x="448" y="697"/>
                  <a:pt x="464" y="713"/>
                  <a:pt x="464" y="732"/>
                </a:cubicBezTo>
                <a:cubicBezTo>
                  <a:pt x="464" y="740"/>
                  <a:pt x="461" y="747"/>
                  <a:pt x="457" y="753"/>
                </a:cubicBezTo>
                <a:close/>
                <a:moveTo>
                  <a:pt x="632" y="0"/>
                </a:moveTo>
                <a:cubicBezTo>
                  <a:pt x="588" y="0"/>
                  <a:pt x="544" y="12"/>
                  <a:pt x="506" y="35"/>
                </a:cubicBezTo>
                <a:cubicBezTo>
                  <a:pt x="476" y="12"/>
                  <a:pt x="439" y="0"/>
                  <a:pt x="400" y="0"/>
                </a:cubicBezTo>
                <a:cubicBezTo>
                  <a:pt x="322" y="0"/>
                  <a:pt x="254" y="50"/>
                  <a:pt x="230" y="123"/>
                </a:cubicBezTo>
                <a:cubicBezTo>
                  <a:pt x="214" y="118"/>
                  <a:pt x="197" y="116"/>
                  <a:pt x="179" y="116"/>
                </a:cubicBezTo>
                <a:cubicBezTo>
                  <a:pt x="80" y="116"/>
                  <a:pt x="0" y="196"/>
                  <a:pt x="0" y="295"/>
                </a:cubicBezTo>
                <a:cubicBezTo>
                  <a:pt x="0" y="394"/>
                  <a:pt x="80" y="474"/>
                  <a:pt x="179" y="474"/>
                </a:cubicBezTo>
                <a:cubicBezTo>
                  <a:pt x="207" y="474"/>
                  <a:pt x="233" y="468"/>
                  <a:pt x="258" y="456"/>
                </a:cubicBezTo>
                <a:cubicBezTo>
                  <a:pt x="284" y="525"/>
                  <a:pt x="350" y="572"/>
                  <a:pt x="425" y="572"/>
                </a:cubicBezTo>
                <a:cubicBezTo>
                  <a:pt x="487" y="572"/>
                  <a:pt x="544" y="540"/>
                  <a:pt x="577" y="488"/>
                </a:cubicBezTo>
                <a:cubicBezTo>
                  <a:pt x="596" y="493"/>
                  <a:pt x="614" y="495"/>
                  <a:pt x="632" y="495"/>
                </a:cubicBezTo>
                <a:cubicBezTo>
                  <a:pt x="769" y="495"/>
                  <a:pt x="879" y="384"/>
                  <a:pt x="879" y="247"/>
                </a:cubicBezTo>
                <a:cubicBezTo>
                  <a:pt x="879" y="111"/>
                  <a:pt x="769" y="0"/>
                  <a:pt x="632" y="0"/>
                </a:cubicBezTo>
                <a:close/>
              </a:path>
            </a:pathLst>
          </a:custGeom>
          <a:solidFill>
            <a:schemeClr val="bg1"/>
          </a:solidFill>
          <a:ln>
            <a:noFill/>
          </a:ln>
        </p:spPr>
        <p:txBody>
          <a:bodyPr/>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a:blip r:embed="rId4" cstate="screen"/>
          <a:stretch>
            <a:fillRect/>
          </a:stretch>
        </p:blipFill>
        <p:spPr>
          <a:xfrm>
            <a:off x="0" y="-90993"/>
            <a:ext cx="12192000" cy="6095140"/>
          </a:xfrm>
          <a:prstGeom prst="rect">
            <a:avLst/>
          </a:prstGeom>
        </p:spPr>
      </p:pic>
      <p:sp>
        <p:nvSpPr>
          <p:cNvPr id="10" name="矩形 9"/>
          <p:cNvSpPr/>
          <p:nvPr/>
        </p:nvSpPr>
        <p:spPr>
          <a:xfrm>
            <a:off x="3025756" y="1904517"/>
            <a:ext cx="6720749" cy="912045"/>
          </a:xfrm>
          <a:prstGeom prst="rect">
            <a:avLst/>
          </a:prstGeom>
          <a:noFill/>
          <a:effectLst/>
        </p:spPr>
        <p:txBody>
          <a:bodyPr wrap="square">
            <a:spAutoFit/>
          </a:bodyPr>
          <a:lstStyle/>
          <a:p>
            <a:pPr>
              <a:lnSpc>
                <a:spcPct val="140000"/>
              </a:lnSpc>
            </a:pPr>
            <a:r>
              <a:rPr lang="en-US" altLang="zh-CN" sz="4265" b="1" i="1" spc="800" dirty="0">
                <a:solidFill>
                  <a:schemeClr val="tx1">
                    <a:lumMod val="95000"/>
                    <a:lumOff val="5000"/>
                  </a:schemeClr>
                </a:solidFill>
                <a:cs typeface="+mn-ea"/>
                <a:sym typeface="+mn-lt"/>
              </a:rPr>
              <a:t>PAPT 03</a:t>
            </a:r>
            <a:endParaRPr lang="zh-CN" altLang="en-US" sz="4265" i="1" spc="800" dirty="0">
              <a:solidFill>
                <a:schemeClr val="tx1">
                  <a:lumMod val="95000"/>
                  <a:lumOff val="5000"/>
                </a:schemeClr>
              </a:solidFill>
              <a:cs typeface="+mn-ea"/>
              <a:sym typeface="+mn-lt"/>
            </a:endParaRPr>
          </a:p>
        </p:txBody>
      </p:sp>
      <p:sp>
        <p:nvSpPr>
          <p:cNvPr id="11" name="矩形 10"/>
          <p:cNvSpPr/>
          <p:nvPr/>
        </p:nvSpPr>
        <p:spPr>
          <a:xfrm>
            <a:off x="5741430" y="2678592"/>
            <a:ext cx="3060453" cy="809517"/>
          </a:xfrm>
          <a:prstGeom prst="rect">
            <a:avLst/>
          </a:prstGeom>
        </p:spPr>
        <p:txBody>
          <a:bodyPr wrap="none">
            <a:spAutoFit/>
          </a:bodyPr>
          <a:lstStyle/>
          <a:p>
            <a:pPr>
              <a:lnSpc>
                <a:spcPct val="140000"/>
              </a:lnSpc>
            </a:pPr>
            <a:r>
              <a:rPr lang="zh-CN" altLang="en-US" sz="3735" dirty="0">
                <a:solidFill>
                  <a:schemeClr val="tx1">
                    <a:lumMod val="95000"/>
                    <a:lumOff val="5000"/>
                  </a:schemeClr>
                </a:solidFill>
                <a:cs typeface="+mn-ea"/>
                <a:sym typeface="+mn-lt"/>
              </a:rPr>
              <a:t>点击输入标题</a:t>
            </a:r>
          </a:p>
        </p:txBody>
      </p:sp>
      <p:pic>
        <p:nvPicPr>
          <p:cNvPr id="23" name="图片 22"/>
          <p:cNvPicPr>
            <a:picLocks noChangeAspect="1"/>
          </p:cNvPicPr>
          <p:nvPr/>
        </p:nvPicPr>
        <p:blipFill rotWithShape="1">
          <a:blip r:embed="rId5" cstate="screen"/>
          <a:srcRect b="-8944"/>
          <a:stretch>
            <a:fillRect/>
          </a:stretch>
        </p:blipFill>
        <p:spPr>
          <a:xfrm>
            <a:off x="-952821" y="3911173"/>
            <a:ext cx="8639851" cy="2760140"/>
          </a:xfrm>
          <a:prstGeom prst="rect">
            <a:avLst/>
          </a:prstGeom>
        </p:spPr>
      </p:pic>
      <p:pic>
        <p:nvPicPr>
          <p:cNvPr id="27" name="图片 26"/>
          <p:cNvPicPr>
            <a:picLocks noChangeAspect="1"/>
          </p:cNvPicPr>
          <p:nvPr/>
        </p:nvPicPr>
        <p:blipFill rotWithShape="1">
          <a:blip r:embed="rId6" cstate="screen"/>
          <a:srcRect l="-658"/>
          <a:stretch>
            <a:fillRect/>
          </a:stretch>
        </p:blipFill>
        <p:spPr>
          <a:xfrm>
            <a:off x="-23052" y="1237129"/>
            <a:ext cx="2079162" cy="1441463"/>
          </a:xfrm>
          <a:prstGeom prst="rect">
            <a:avLst/>
          </a:prstGeom>
        </p:spPr>
      </p:pic>
      <p:cxnSp>
        <p:nvCxnSpPr>
          <p:cNvPr id="29" name="直接连接符 28"/>
          <p:cNvCxnSpPr/>
          <p:nvPr/>
        </p:nvCxnSpPr>
        <p:spPr>
          <a:xfrm flipH="1">
            <a:off x="5097234" y="1762379"/>
            <a:ext cx="1832425" cy="183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4"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5" cstate="screen"/>
          <a:srcRect l="-658"/>
          <a:stretch>
            <a:fillRect/>
          </a:stretch>
        </p:blipFill>
        <p:spPr>
          <a:xfrm>
            <a:off x="0" y="409998"/>
            <a:ext cx="1504926" cy="1043351"/>
          </a:xfrm>
          <a:prstGeom prst="rect">
            <a:avLst/>
          </a:prstGeom>
        </p:spPr>
      </p:pic>
      <p:grpSp>
        <p:nvGrpSpPr>
          <p:cNvPr id="19" name="78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87670" y="2570101"/>
            <a:ext cx="9816660" cy="2445428"/>
            <a:chOff x="1192697" y="2409914"/>
            <a:chExt cx="9816660" cy="2445428"/>
          </a:xfrm>
        </p:grpSpPr>
        <p:grpSp>
          <p:nvGrpSpPr>
            <p:cNvPr id="33" name="ïşlîḑe"/>
            <p:cNvGrpSpPr/>
            <p:nvPr/>
          </p:nvGrpSpPr>
          <p:grpSpPr>
            <a:xfrm>
              <a:off x="1192697" y="3632628"/>
              <a:ext cx="2001458" cy="1222714"/>
              <a:chOff x="1192697" y="3632628"/>
              <a:chExt cx="2001458" cy="1222714"/>
            </a:xfrm>
          </p:grpSpPr>
          <p:sp>
            <p:nvSpPr>
              <p:cNvPr id="54" name="îṣlídè"/>
              <p:cNvSpPr txBox="1"/>
              <p:nvPr/>
            </p:nvSpPr>
            <p:spPr bwMode="auto">
              <a:xfrm>
                <a:off x="1192699" y="3632628"/>
                <a:ext cx="2001456" cy="488057"/>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defRPr/>
                </a:pPr>
                <a:r>
                  <a:rPr lang="en-US" altLang="zh-CN" sz="1865" dirty="0">
                    <a:solidFill>
                      <a:srgbClr val="FFFFFF"/>
                    </a:solidFill>
                    <a:cs typeface="+mn-ea"/>
                    <a:sym typeface="+mn-lt"/>
                  </a:rPr>
                  <a:t>LOREM</a:t>
                </a:r>
                <a:r>
                  <a:rPr lang="en-US" altLang="zh-CN" sz="2400" dirty="0">
                    <a:solidFill>
                      <a:srgbClr val="FFFFFF"/>
                    </a:solidFill>
                    <a:cs typeface="+mn-ea"/>
                    <a:sym typeface="+mn-lt"/>
                  </a:rPr>
                  <a:t> </a:t>
                </a:r>
                <a:endParaRPr lang="zh-CN" altLang="en-US" sz="2400" dirty="0">
                  <a:solidFill>
                    <a:srgbClr val="FFFFFF"/>
                  </a:solidFill>
                  <a:cs typeface="+mn-ea"/>
                  <a:sym typeface="+mn-lt"/>
                </a:endParaRPr>
              </a:p>
            </p:txBody>
          </p:sp>
          <p:sp>
            <p:nvSpPr>
              <p:cNvPr id="55" name="ïsļiďê"/>
              <p:cNvSpPr txBox="1"/>
              <p:nvPr/>
            </p:nvSpPr>
            <p:spPr bwMode="auto">
              <a:xfrm>
                <a:off x="1192697" y="4120685"/>
                <a:ext cx="2001458" cy="734657"/>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lnSpc>
                    <a:spcPct val="120000"/>
                  </a:lnSpc>
                  <a:spcBef>
                    <a:spcPct val="0"/>
                  </a:spcBef>
                </a:pPr>
                <a:endParaRPr lang="en-US" altLang="zh-CN" sz="1100" dirty="0">
                  <a:solidFill>
                    <a:schemeClr val="bg1"/>
                  </a:solidFill>
                  <a:cs typeface="+mn-ea"/>
                  <a:sym typeface="+mn-lt"/>
                </a:endParaRPr>
              </a:p>
            </p:txBody>
          </p:sp>
        </p:grpSp>
        <p:sp>
          <p:nvSpPr>
            <p:cNvPr id="37" name="íṩ1idè"/>
            <p:cNvSpPr/>
            <p:nvPr/>
          </p:nvSpPr>
          <p:spPr bwMode="auto">
            <a:xfrm>
              <a:off x="9681972" y="3926972"/>
              <a:ext cx="633204" cy="633204"/>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wrap="square" lIns="91440" tIns="45720" rIns="91440" bIns="45720" anchor="ctr">
              <a:normAutofit/>
            </a:bodyPr>
            <a:lstStyle/>
            <a:p>
              <a:pPr algn="ctr"/>
              <a:endParaRPr>
                <a:cs typeface="+mn-ea"/>
                <a:sym typeface="+mn-lt"/>
              </a:endParaRPr>
            </a:p>
          </p:txBody>
        </p:sp>
        <p:grpSp>
          <p:nvGrpSpPr>
            <p:cNvPr id="38" name="iṧļïḍe"/>
            <p:cNvGrpSpPr/>
            <p:nvPr/>
          </p:nvGrpSpPr>
          <p:grpSpPr>
            <a:xfrm>
              <a:off x="6392617" y="3632628"/>
              <a:ext cx="2001458" cy="1222714"/>
              <a:chOff x="1192697" y="3632628"/>
              <a:chExt cx="2001458" cy="1222714"/>
            </a:xfrm>
          </p:grpSpPr>
          <p:sp>
            <p:nvSpPr>
              <p:cNvPr id="52" name="ïṣḻíḍê"/>
              <p:cNvSpPr txBox="1"/>
              <p:nvPr/>
            </p:nvSpPr>
            <p:spPr bwMode="auto">
              <a:xfrm>
                <a:off x="1192699" y="3632628"/>
                <a:ext cx="2001456" cy="488057"/>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defRPr/>
                </a:pPr>
                <a:r>
                  <a:rPr lang="en-US" altLang="zh-CN" sz="1865" dirty="0">
                    <a:solidFill>
                      <a:srgbClr val="FFFFFF"/>
                    </a:solidFill>
                    <a:cs typeface="+mn-ea"/>
                    <a:sym typeface="+mn-lt"/>
                  </a:rPr>
                  <a:t>LOREM</a:t>
                </a:r>
                <a:r>
                  <a:rPr lang="en-US" altLang="zh-CN" sz="2400" dirty="0">
                    <a:solidFill>
                      <a:srgbClr val="FFFFFF"/>
                    </a:solidFill>
                    <a:cs typeface="+mn-ea"/>
                    <a:sym typeface="+mn-lt"/>
                  </a:rPr>
                  <a:t> </a:t>
                </a:r>
                <a:endParaRPr lang="zh-CN" altLang="en-US" sz="2400" dirty="0">
                  <a:solidFill>
                    <a:srgbClr val="FFFFFF"/>
                  </a:solidFill>
                  <a:cs typeface="+mn-ea"/>
                  <a:sym typeface="+mn-lt"/>
                </a:endParaRPr>
              </a:p>
            </p:txBody>
          </p:sp>
          <p:sp>
            <p:nvSpPr>
              <p:cNvPr id="53" name="isľíḋe"/>
              <p:cNvSpPr txBox="1"/>
              <p:nvPr/>
            </p:nvSpPr>
            <p:spPr bwMode="auto">
              <a:xfrm>
                <a:off x="1192697" y="4120685"/>
                <a:ext cx="2001458" cy="734657"/>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lnSpc>
                    <a:spcPct val="120000"/>
                  </a:lnSpc>
                  <a:spcBef>
                    <a:spcPct val="0"/>
                  </a:spcBef>
                </a:pPr>
                <a:endParaRPr lang="en-US" altLang="zh-CN" sz="1100" dirty="0">
                  <a:solidFill>
                    <a:schemeClr val="bg1"/>
                  </a:solidFill>
                  <a:cs typeface="+mn-ea"/>
                  <a:sym typeface="+mn-lt"/>
                </a:endParaRPr>
              </a:p>
            </p:txBody>
          </p:sp>
        </p:grpSp>
        <p:grpSp>
          <p:nvGrpSpPr>
            <p:cNvPr id="39" name="íšļîḋe"/>
            <p:cNvGrpSpPr/>
            <p:nvPr/>
          </p:nvGrpSpPr>
          <p:grpSpPr>
            <a:xfrm>
              <a:off x="9007899" y="2409914"/>
              <a:ext cx="2001458" cy="1222714"/>
              <a:chOff x="1192697" y="3632628"/>
              <a:chExt cx="2001458" cy="1222714"/>
            </a:xfrm>
          </p:grpSpPr>
          <p:sp>
            <p:nvSpPr>
              <p:cNvPr id="47" name="íŝḻíďé"/>
              <p:cNvSpPr txBox="1"/>
              <p:nvPr/>
            </p:nvSpPr>
            <p:spPr bwMode="auto">
              <a:xfrm>
                <a:off x="1192699" y="3632628"/>
                <a:ext cx="2001456" cy="488057"/>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defRPr/>
                </a:pPr>
                <a:endParaRPr lang="zh-CN" altLang="en-US" sz="2400" dirty="0">
                  <a:solidFill>
                    <a:srgbClr val="FFFFFF"/>
                  </a:solidFill>
                  <a:cs typeface="+mn-ea"/>
                  <a:sym typeface="+mn-lt"/>
                </a:endParaRPr>
              </a:p>
            </p:txBody>
          </p:sp>
          <p:sp>
            <p:nvSpPr>
              <p:cNvPr id="48" name="ïSlîdè"/>
              <p:cNvSpPr txBox="1"/>
              <p:nvPr/>
            </p:nvSpPr>
            <p:spPr bwMode="auto">
              <a:xfrm>
                <a:off x="1192697" y="4120685"/>
                <a:ext cx="2001458" cy="734657"/>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lnSpc>
                    <a:spcPct val="120000"/>
                  </a:lnSpc>
                  <a:spcBef>
                    <a:spcPct val="0"/>
                  </a:spcBef>
                </a:pPr>
                <a:endParaRPr lang="en-US" altLang="zh-CN" sz="1100" dirty="0">
                  <a:cs typeface="+mn-ea"/>
                  <a:sym typeface="+mn-lt"/>
                </a:endParaRPr>
              </a:p>
            </p:txBody>
          </p:sp>
        </p:grpSp>
        <p:sp>
          <p:nvSpPr>
            <p:cNvPr id="46" name="ïş1iḓe"/>
            <p:cNvSpPr txBox="1"/>
            <p:nvPr/>
          </p:nvSpPr>
          <p:spPr bwMode="auto">
            <a:xfrm>
              <a:off x="3800461" y="2897971"/>
              <a:ext cx="2001458" cy="734657"/>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lnSpc>
                  <a:spcPct val="120000"/>
                </a:lnSpc>
                <a:spcBef>
                  <a:spcPct val="0"/>
                </a:spcBef>
              </a:pPr>
              <a:endParaRPr lang="en-US" altLang="zh-CN" sz="1100" dirty="0">
                <a:solidFill>
                  <a:schemeClr val="bg1"/>
                </a:solidFill>
                <a:cs typeface="+mn-ea"/>
                <a:sym typeface="+mn-lt"/>
              </a:endParaRPr>
            </a:p>
          </p:txBody>
        </p:sp>
      </p:grpSp>
      <p:sp>
        <p:nvSpPr>
          <p:cNvPr id="2" name="矩形 1"/>
          <p:cNvSpPr/>
          <p:nvPr/>
        </p:nvSpPr>
        <p:spPr>
          <a:xfrm>
            <a:off x="1140071" y="3266976"/>
            <a:ext cx="2049057" cy="461665"/>
          </a:xfrm>
          <a:prstGeom prst="rect">
            <a:avLst/>
          </a:prstGeom>
        </p:spPr>
        <p:txBody>
          <a:bodyPr wrap="square">
            <a:spAutoFit/>
          </a:bodyPr>
          <a:lstStyle/>
          <a:p>
            <a:pPr algn="ctr" defTabSz="913765"/>
            <a:r>
              <a:rPr lang="zh-CN" altLang="en-US" sz="1200" dirty="0">
                <a:cs typeface="+mn-ea"/>
                <a:sym typeface="+mn-lt"/>
              </a:rPr>
              <a:t>点击增加内容</a:t>
            </a:r>
            <a:endParaRPr lang="en-US" altLang="zh-CN" sz="1200" dirty="0">
              <a:cs typeface="+mn-ea"/>
              <a:sym typeface="+mn-lt"/>
            </a:endParaRPr>
          </a:p>
          <a:p>
            <a:pPr algn="ctr" defTabSz="913765"/>
            <a:r>
              <a:rPr lang="zh-CN" altLang="en-US" sz="1200" dirty="0">
                <a:cs typeface="+mn-ea"/>
                <a:sym typeface="+mn-lt"/>
              </a:rPr>
              <a:t>点击增加内容</a:t>
            </a:r>
          </a:p>
        </p:txBody>
      </p:sp>
      <p:sp>
        <p:nvSpPr>
          <p:cNvPr id="56" name="矩形 55"/>
          <p:cNvSpPr/>
          <p:nvPr/>
        </p:nvSpPr>
        <p:spPr>
          <a:xfrm>
            <a:off x="3775235" y="3351113"/>
            <a:ext cx="2049057" cy="461665"/>
          </a:xfrm>
          <a:prstGeom prst="rect">
            <a:avLst/>
          </a:prstGeom>
        </p:spPr>
        <p:txBody>
          <a:bodyPr wrap="square">
            <a:spAutoFit/>
          </a:bodyPr>
          <a:lstStyle/>
          <a:p>
            <a:pPr algn="ctr" defTabSz="913765"/>
            <a:r>
              <a:rPr lang="zh-CN" altLang="en-US" sz="1200" dirty="0">
                <a:cs typeface="+mn-ea"/>
                <a:sym typeface="+mn-lt"/>
              </a:rPr>
              <a:t>点击增加内容</a:t>
            </a:r>
            <a:endParaRPr lang="en-US" altLang="zh-CN" sz="1200" dirty="0">
              <a:cs typeface="+mn-ea"/>
              <a:sym typeface="+mn-lt"/>
            </a:endParaRPr>
          </a:p>
          <a:p>
            <a:pPr algn="ctr" defTabSz="913765"/>
            <a:r>
              <a:rPr lang="zh-CN" altLang="en-US" sz="1200" dirty="0">
                <a:cs typeface="+mn-ea"/>
                <a:sym typeface="+mn-lt"/>
              </a:rPr>
              <a:t>点击增加内容</a:t>
            </a:r>
          </a:p>
        </p:txBody>
      </p:sp>
      <p:sp>
        <p:nvSpPr>
          <p:cNvPr id="4" name="矩形: 圆角 3"/>
          <p:cNvSpPr/>
          <p:nvPr/>
        </p:nvSpPr>
        <p:spPr>
          <a:xfrm>
            <a:off x="1188053" y="3818318"/>
            <a:ext cx="2001075" cy="655257"/>
          </a:xfrm>
          <a:prstGeom prst="round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a:solidFill>
                  <a:srgbClr val="FFFFFF"/>
                </a:solidFill>
                <a:cs typeface="+mn-ea"/>
                <a:sym typeface="+mn-lt"/>
              </a:rPr>
              <a:t>LOREM</a:t>
            </a:r>
            <a:r>
              <a:rPr lang="en-US" altLang="zh-CN" sz="2000">
                <a:solidFill>
                  <a:srgbClr val="FFFFFF"/>
                </a:solidFill>
                <a:cs typeface="+mn-ea"/>
                <a:sym typeface="+mn-lt"/>
              </a:rPr>
              <a:t> </a:t>
            </a:r>
            <a:endParaRPr lang="zh-CN" altLang="en-US" sz="2000" dirty="0">
              <a:solidFill>
                <a:srgbClr val="FFFFFF"/>
              </a:solidFill>
              <a:cs typeface="+mn-ea"/>
              <a:sym typeface="+mn-lt"/>
            </a:endParaRPr>
          </a:p>
        </p:txBody>
      </p:sp>
      <p:sp>
        <p:nvSpPr>
          <p:cNvPr id="60" name="矩形: 圆角 59"/>
          <p:cNvSpPr/>
          <p:nvPr/>
        </p:nvSpPr>
        <p:spPr>
          <a:xfrm>
            <a:off x="3792897" y="2670352"/>
            <a:ext cx="2001075" cy="655257"/>
          </a:xfrm>
          <a:prstGeom prst="round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altLang="zh-CN">
                <a:solidFill>
                  <a:srgbClr val="FFFFFF"/>
                </a:solidFill>
                <a:cs typeface="+mn-ea"/>
                <a:sym typeface="+mn-lt"/>
              </a:rPr>
              <a:t>LOREM</a:t>
            </a:r>
            <a:r>
              <a:rPr lang="en-US" altLang="zh-CN" sz="2000">
                <a:solidFill>
                  <a:srgbClr val="FFFFFF"/>
                </a:solidFill>
                <a:cs typeface="+mn-ea"/>
                <a:sym typeface="+mn-lt"/>
              </a:rPr>
              <a:t> </a:t>
            </a:r>
            <a:endParaRPr lang="zh-CN" altLang="en-US" sz="2000" dirty="0">
              <a:solidFill>
                <a:srgbClr val="FFFFFF"/>
              </a:solidFill>
              <a:cs typeface="+mn-ea"/>
              <a:sym typeface="+mn-lt"/>
            </a:endParaRPr>
          </a:p>
        </p:txBody>
      </p:sp>
      <p:sp>
        <p:nvSpPr>
          <p:cNvPr id="61" name="矩形: 圆角 60"/>
          <p:cNvSpPr/>
          <p:nvPr/>
        </p:nvSpPr>
        <p:spPr>
          <a:xfrm>
            <a:off x="6387589" y="3818317"/>
            <a:ext cx="2001075" cy="655257"/>
          </a:xfrm>
          <a:prstGeom prst="round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altLang="zh-CN">
                <a:solidFill>
                  <a:srgbClr val="FFFFFF"/>
                </a:solidFill>
                <a:cs typeface="+mn-ea"/>
                <a:sym typeface="+mn-lt"/>
              </a:rPr>
              <a:t>LOREM</a:t>
            </a:r>
            <a:r>
              <a:rPr lang="en-US" altLang="zh-CN" sz="2000">
                <a:solidFill>
                  <a:srgbClr val="FFFFFF"/>
                </a:solidFill>
                <a:cs typeface="+mn-ea"/>
                <a:sym typeface="+mn-lt"/>
              </a:rPr>
              <a:t> </a:t>
            </a:r>
            <a:endParaRPr lang="zh-CN" altLang="en-US" sz="2000" dirty="0">
              <a:solidFill>
                <a:srgbClr val="FFFFFF"/>
              </a:solidFill>
              <a:cs typeface="+mn-ea"/>
              <a:sym typeface="+mn-lt"/>
            </a:endParaRPr>
          </a:p>
        </p:txBody>
      </p:sp>
      <p:sp>
        <p:nvSpPr>
          <p:cNvPr id="62" name="矩形: 圆角 61"/>
          <p:cNvSpPr/>
          <p:nvPr/>
        </p:nvSpPr>
        <p:spPr>
          <a:xfrm>
            <a:off x="8993202" y="2670351"/>
            <a:ext cx="2001075" cy="655257"/>
          </a:xfrm>
          <a:prstGeom prst="round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altLang="zh-CN">
                <a:solidFill>
                  <a:srgbClr val="FFFFFF"/>
                </a:solidFill>
                <a:cs typeface="+mn-ea"/>
                <a:sym typeface="+mn-lt"/>
              </a:rPr>
              <a:t>LOREM</a:t>
            </a:r>
            <a:r>
              <a:rPr lang="en-US" altLang="zh-CN" sz="2000">
                <a:solidFill>
                  <a:srgbClr val="FFFFFF"/>
                </a:solidFill>
                <a:cs typeface="+mn-ea"/>
                <a:sym typeface="+mn-lt"/>
              </a:rPr>
              <a:t> </a:t>
            </a:r>
            <a:endParaRPr lang="zh-CN" altLang="en-US" sz="2000" dirty="0">
              <a:solidFill>
                <a:srgbClr val="FFFFFF"/>
              </a:solidFill>
              <a:cs typeface="+mn-ea"/>
              <a:sym typeface="+mn-lt"/>
            </a:endParaRPr>
          </a:p>
        </p:txBody>
      </p:sp>
      <p:sp>
        <p:nvSpPr>
          <p:cNvPr id="63" name="矩形 62"/>
          <p:cNvSpPr/>
          <p:nvPr/>
        </p:nvSpPr>
        <p:spPr>
          <a:xfrm>
            <a:off x="6372433" y="3276362"/>
            <a:ext cx="2049057" cy="461665"/>
          </a:xfrm>
          <a:prstGeom prst="rect">
            <a:avLst/>
          </a:prstGeom>
        </p:spPr>
        <p:txBody>
          <a:bodyPr wrap="square">
            <a:spAutoFit/>
          </a:bodyPr>
          <a:lstStyle/>
          <a:p>
            <a:pPr algn="ctr" defTabSz="913765"/>
            <a:r>
              <a:rPr lang="zh-CN" altLang="en-US" sz="1200" dirty="0">
                <a:cs typeface="+mn-ea"/>
                <a:sym typeface="+mn-lt"/>
              </a:rPr>
              <a:t>点击增加内容</a:t>
            </a:r>
            <a:endParaRPr lang="en-US" altLang="zh-CN" sz="1200" dirty="0">
              <a:cs typeface="+mn-ea"/>
              <a:sym typeface="+mn-lt"/>
            </a:endParaRPr>
          </a:p>
          <a:p>
            <a:pPr algn="ctr" defTabSz="913765"/>
            <a:r>
              <a:rPr lang="zh-CN" altLang="en-US" sz="1200" dirty="0">
                <a:cs typeface="+mn-ea"/>
                <a:sym typeface="+mn-lt"/>
              </a:rPr>
              <a:t>点击增加内容</a:t>
            </a:r>
          </a:p>
        </p:txBody>
      </p:sp>
      <p:sp>
        <p:nvSpPr>
          <p:cNvPr id="64" name="矩形 63"/>
          <p:cNvSpPr/>
          <p:nvPr/>
        </p:nvSpPr>
        <p:spPr>
          <a:xfrm>
            <a:off x="8979072" y="3340970"/>
            <a:ext cx="2049057" cy="461665"/>
          </a:xfrm>
          <a:prstGeom prst="rect">
            <a:avLst/>
          </a:prstGeom>
        </p:spPr>
        <p:txBody>
          <a:bodyPr wrap="square">
            <a:spAutoFit/>
          </a:bodyPr>
          <a:lstStyle/>
          <a:p>
            <a:pPr algn="ctr" defTabSz="913765"/>
            <a:r>
              <a:rPr lang="zh-CN" altLang="en-US" sz="1200" dirty="0">
                <a:cs typeface="+mn-ea"/>
                <a:sym typeface="+mn-lt"/>
              </a:rPr>
              <a:t>点击增加内容</a:t>
            </a:r>
            <a:endParaRPr lang="en-US" altLang="zh-CN" sz="1200" dirty="0">
              <a:cs typeface="+mn-ea"/>
              <a:sym typeface="+mn-lt"/>
            </a:endParaRPr>
          </a:p>
          <a:p>
            <a:pPr algn="ctr" defTabSz="913765"/>
            <a:r>
              <a:rPr lang="zh-CN" altLang="en-US" sz="1200" dirty="0">
                <a:cs typeface="+mn-ea"/>
                <a:sym typeface="+mn-lt"/>
              </a:rPr>
              <a:t>点击增加内容</a:t>
            </a:r>
          </a:p>
        </p:txBody>
      </p:sp>
      <p:sp>
        <p:nvSpPr>
          <p:cNvPr id="16" name="矩形 15"/>
          <p:cNvSpPr/>
          <p:nvPr/>
        </p:nvSpPr>
        <p:spPr>
          <a:xfrm>
            <a:off x="1852997" y="4426105"/>
            <a:ext cx="510076" cy="646331"/>
          </a:xfrm>
          <a:prstGeom prst="rect">
            <a:avLst/>
          </a:prstGeom>
        </p:spPr>
        <p:txBody>
          <a:bodyPr wrap="none">
            <a:spAutoFit/>
          </a:bodyPr>
          <a:lstStyle/>
          <a:p>
            <a:pPr algn="ctr">
              <a:defRPr/>
            </a:pPr>
            <a:r>
              <a:rPr lang="en-US" altLang="zh-CN" sz="3600" dirty="0">
                <a:cs typeface="+mn-ea"/>
                <a:sym typeface="+mn-lt"/>
              </a:rPr>
              <a:t>A</a:t>
            </a:r>
            <a:endParaRPr lang="zh-CN" altLang="en-US" sz="3600" dirty="0">
              <a:cs typeface="+mn-ea"/>
              <a:sym typeface="+mn-lt"/>
            </a:endParaRPr>
          </a:p>
        </p:txBody>
      </p:sp>
      <p:sp>
        <p:nvSpPr>
          <p:cNvPr id="72" name="矩形 71"/>
          <p:cNvSpPr/>
          <p:nvPr/>
        </p:nvSpPr>
        <p:spPr>
          <a:xfrm>
            <a:off x="4556029" y="2068072"/>
            <a:ext cx="474810" cy="646331"/>
          </a:xfrm>
          <a:prstGeom prst="rect">
            <a:avLst/>
          </a:prstGeom>
        </p:spPr>
        <p:txBody>
          <a:bodyPr wrap="none">
            <a:spAutoFit/>
          </a:bodyPr>
          <a:lstStyle/>
          <a:p>
            <a:pPr algn="ctr">
              <a:defRPr/>
            </a:pPr>
            <a:r>
              <a:rPr lang="en-US" altLang="zh-CN" sz="3600" dirty="0">
                <a:cs typeface="+mn-ea"/>
                <a:sym typeface="+mn-lt"/>
              </a:rPr>
              <a:t>B</a:t>
            </a:r>
            <a:endParaRPr lang="zh-CN" altLang="en-US" sz="3600" dirty="0">
              <a:cs typeface="+mn-ea"/>
              <a:sym typeface="+mn-lt"/>
            </a:endParaRPr>
          </a:p>
        </p:txBody>
      </p:sp>
      <p:sp>
        <p:nvSpPr>
          <p:cNvPr id="73" name="矩形 72"/>
          <p:cNvSpPr/>
          <p:nvPr/>
        </p:nvSpPr>
        <p:spPr>
          <a:xfrm>
            <a:off x="7149938" y="4451302"/>
            <a:ext cx="494046" cy="646331"/>
          </a:xfrm>
          <a:prstGeom prst="rect">
            <a:avLst/>
          </a:prstGeom>
        </p:spPr>
        <p:txBody>
          <a:bodyPr wrap="none">
            <a:spAutoFit/>
          </a:bodyPr>
          <a:lstStyle/>
          <a:p>
            <a:pPr algn="ctr">
              <a:defRPr/>
            </a:pPr>
            <a:r>
              <a:rPr lang="en-US" altLang="zh-CN" sz="3600" dirty="0">
                <a:cs typeface="+mn-ea"/>
                <a:sym typeface="+mn-lt"/>
              </a:rPr>
              <a:t>C</a:t>
            </a:r>
            <a:endParaRPr lang="zh-CN" altLang="en-US" sz="3600" dirty="0">
              <a:cs typeface="+mn-ea"/>
              <a:sym typeface="+mn-lt"/>
            </a:endParaRPr>
          </a:p>
        </p:txBody>
      </p:sp>
      <p:sp>
        <p:nvSpPr>
          <p:cNvPr id="74" name="矩形 73"/>
          <p:cNvSpPr/>
          <p:nvPr/>
        </p:nvSpPr>
        <p:spPr>
          <a:xfrm>
            <a:off x="9816103" y="2062661"/>
            <a:ext cx="535724" cy="646331"/>
          </a:xfrm>
          <a:prstGeom prst="rect">
            <a:avLst/>
          </a:prstGeom>
        </p:spPr>
        <p:txBody>
          <a:bodyPr wrap="none">
            <a:spAutoFit/>
          </a:bodyPr>
          <a:lstStyle/>
          <a:p>
            <a:pPr algn="ctr">
              <a:defRPr/>
            </a:pPr>
            <a:r>
              <a:rPr lang="en-US" altLang="zh-CN" sz="3600" dirty="0">
                <a:cs typeface="+mn-ea"/>
                <a:sym typeface="+mn-lt"/>
              </a:rPr>
              <a:t>D</a:t>
            </a:r>
            <a:endParaRPr lang="zh-CN" altLang="en-US" sz="3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31" name="TextBox 54"/>
          <p:cNvSpPr txBox="1"/>
          <p:nvPr/>
        </p:nvSpPr>
        <p:spPr>
          <a:xfrm>
            <a:off x="1789591" y="2763469"/>
            <a:ext cx="553628" cy="665531"/>
          </a:xfrm>
          <a:prstGeom prst="rect">
            <a:avLst/>
          </a:prstGeom>
          <a:noFill/>
        </p:spPr>
        <p:txBody>
          <a:bodyPr wrap="square" lIns="49622" tIns="24811" rIns="49622" bIns="24811" rtlCol="0">
            <a:spAutoFit/>
          </a:bodyPr>
          <a:lstStyle/>
          <a:p>
            <a:r>
              <a:rPr lang="id-ID" sz="4000" dirty="0">
                <a:cs typeface="+mn-ea"/>
                <a:sym typeface="+mn-lt"/>
              </a:rPr>
              <a:t>1</a:t>
            </a:r>
            <a:r>
              <a:rPr lang="en-US" sz="4000" dirty="0">
                <a:cs typeface="+mn-ea"/>
                <a:sym typeface="+mn-lt"/>
              </a:rPr>
              <a:t>.</a:t>
            </a:r>
            <a:endParaRPr lang="id-ID" sz="4000" dirty="0">
              <a:cs typeface="+mn-ea"/>
              <a:sym typeface="+mn-lt"/>
            </a:endParaRPr>
          </a:p>
        </p:txBody>
      </p:sp>
      <p:sp>
        <p:nvSpPr>
          <p:cNvPr id="32" name="Rectangle 19"/>
          <p:cNvSpPr/>
          <p:nvPr/>
        </p:nvSpPr>
        <p:spPr>
          <a:xfrm>
            <a:off x="2270677" y="2845874"/>
            <a:ext cx="3925090" cy="513182"/>
          </a:xfrm>
          <a:prstGeom prst="rect">
            <a:avLst/>
          </a:prstGeom>
        </p:spPr>
        <p:txBody>
          <a:bodyPr wrap="square" lIns="49622" tIns="24811" rIns="49622" bIns="24811">
            <a:spAutoFit/>
          </a:bodyPr>
          <a:lstStyle/>
          <a:p>
            <a:pPr>
              <a:lnSpc>
                <a:spcPct val="150000"/>
              </a:lnSpc>
            </a:pPr>
            <a:r>
              <a:rPr lang="zh-CN" altLang="en-US" sz="1065" dirty="0">
                <a:cs typeface="+mn-ea"/>
                <a:sym typeface="+mn-lt"/>
              </a:rPr>
              <a:t>在此框中选择粘贴，并选择只保留文字。您的内容打在这里，或者通过复制您的文本后，在此框您，或者通过复制您的文本后，</a:t>
            </a:r>
            <a:endParaRPr lang="en-US" altLang="zh-CN" sz="1065" dirty="0">
              <a:cs typeface="+mn-ea"/>
              <a:sym typeface="+mn-lt"/>
            </a:endParaRPr>
          </a:p>
        </p:txBody>
      </p:sp>
      <p:sp>
        <p:nvSpPr>
          <p:cNvPr id="34" name="TextBox 56"/>
          <p:cNvSpPr txBox="1"/>
          <p:nvPr/>
        </p:nvSpPr>
        <p:spPr>
          <a:xfrm>
            <a:off x="1789591" y="3726228"/>
            <a:ext cx="553628" cy="665531"/>
          </a:xfrm>
          <a:prstGeom prst="rect">
            <a:avLst/>
          </a:prstGeom>
          <a:noFill/>
        </p:spPr>
        <p:txBody>
          <a:bodyPr wrap="square" lIns="49622" tIns="24811" rIns="49622" bIns="24811" rtlCol="0">
            <a:spAutoFit/>
          </a:bodyPr>
          <a:lstStyle/>
          <a:p>
            <a:r>
              <a:rPr lang="en-US" sz="4000" dirty="0">
                <a:cs typeface="+mn-ea"/>
                <a:sym typeface="+mn-lt"/>
              </a:rPr>
              <a:t>2.</a:t>
            </a:r>
            <a:endParaRPr lang="id-ID" sz="4000" dirty="0">
              <a:cs typeface="+mn-ea"/>
              <a:sym typeface="+mn-lt"/>
            </a:endParaRPr>
          </a:p>
        </p:txBody>
      </p:sp>
      <p:sp>
        <p:nvSpPr>
          <p:cNvPr id="35" name="Rectangle 19"/>
          <p:cNvSpPr/>
          <p:nvPr/>
        </p:nvSpPr>
        <p:spPr>
          <a:xfrm>
            <a:off x="2270677" y="3808637"/>
            <a:ext cx="3925090" cy="513182"/>
          </a:xfrm>
          <a:prstGeom prst="rect">
            <a:avLst/>
          </a:prstGeom>
        </p:spPr>
        <p:txBody>
          <a:bodyPr wrap="square" lIns="49622" tIns="24811" rIns="49622" bIns="24811">
            <a:spAutoFit/>
          </a:bodyPr>
          <a:lstStyle/>
          <a:p>
            <a:pPr>
              <a:lnSpc>
                <a:spcPct val="150000"/>
              </a:lnSpc>
            </a:pPr>
            <a:r>
              <a:rPr lang="zh-CN" altLang="en-US" sz="1065" dirty="0">
                <a:cs typeface="+mn-ea"/>
                <a:sym typeface="+mn-lt"/>
              </a:rPr>
              <a:t>在此框中选择粘贴，并选择只保留文字。您的内容打在这里，或者通过复制您的文本后，在此框您，或者通过复制您的文本后，</a:t>
            </a:r>
            <a:endParaRPr lang="en-US" altLang="zh-CN" sz="1065" dirty="0">
              <a:cs typeface="+mn-ea"/>
              <a:sym typeface="+mn-lt"/>
            </a:endParaRPr>
          </a:p>
        </p:txBody>
      </p:sp>
      <p:sp>
        <p:nvSpPr>
          <p:cNvPr id="36" name="TextBox 58"/>
          <p:cNvSpPr txBox="1"/>
          <p:nvPr/>
        </p:nvSpPr>
        <p:spPr>
          <a:xfrm>
            <a:off x="1789591" y="4689812"/>
            <a:ext cx="553628" cy="665531"/>
          </a:xfrm>
          <a:prstGeom prst="rect">
            <a:avLst/>
          </a:prstGeom>
          <a:noFill/>
        </p:spPr>
        <p:txBody>
          <a:bodyPr wrap="square" lIns="49622" tIns="24811" rIns="49622" bIns="24811" rtlCol="0">
            <a:spAutoFit/>
          </a:bodyPr>
          <a:lstStyle/>
          <a:p>
            <a:r>
              <a:rPr lang="en-US" sz="4000" dirty="0">
                <a:cs typeface="+mn-ea"/>
                <a:sym typeface="+mn-lt"/>
              </a:rPr>
              <a:t>3.</a:t>
            </a:r>
            <a:endParaRPr lang="id-ID" sz="4000" dirty="0">
              <a:cs typeface="+mn-ea"/>
              <a:sym typeface="+mn-lt"/>
            </a:endParaRPr>
          </a:p>
        </p:txBody>
      </p:sp>
      <p:sp>
        <p:nvSpPr>
          <p:cNvPr id="40" name="Rectangle 19"/>
          <p:cNvSpPr/>
          <p:nvPr/>
        </p:nvSpPr>
        <p:spPr>
          <a:xfrm>
            <a:off x="2270677" y="4772219"/>
            <a:ext cx="3925090" cy="513182"/>
          </a:xfrm>
          <a:prstGeom prst="rect">
            <a:avLst/>
          </a:prstGeom>
        </p:spPr>
        <p:txBody>
          <a:bodyPr wrap="square" lIns="49622" tIns="24811" rIns="49622" bIns="24811">
            <a:spAutoFit/>
          </a:bodyPr>
          <a:lstStyle/>
          <a:p>
            <a:pPr>
              <a:lnSpc>
                <a:spcPct val="150000"/>
              </a:lnSpc>
            </a:pPr>
            <a:r>
              <a:rPr lang="zh-CN" altLang="en-US" sz="1065" dirty="0">
                <a:cs typeface="+mn-ea"/>
                <a:sym typeface="+mn-lt"/>
              </a:rPr>
              <a:t>在此框中选择粘贴，并选择只保留文字。您的内容打在这里，或者通过复制您的文本后，在此框您，或者通过复制您的文本后，</a:t>
            </a:r>
            <a:endParaRPr lang="en-US" altLang="zh-CN" sz="1065" dirty="0">
              <a:cs typeface="+mn-ea"/>
              <a:sym typeface="+mn-lt"/>
            </a:endParaRPr>
          </a:p>
        </p:txBody>
      </p:sp>
      <p:cxnSp>
        <p:nvCxnSpPr>
          <p:cNvPr id="41" name="直接连接符 40"/>
          <p:cNvCxnSpPr/>
          <p:nvPr/>
        </p:nvCxnSpPr>
        <p:spPr>
          <a:xfrm>
            <a:off x="1936969" y="3497397"/>
            <a:ext cx="4258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936969" y="4407836"/>
            <a:ext cx="4258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圆角矩形 6"/>
          <p:cNvSpPr>
            <a:spLocks noChangeArrowheads="1"/>
          </p:cNvSpPr>
          <p:nvPr/>
        </p:nvSpPr>
        <p:spPr bwMode="auto">
          <a:xfrm>
            <a:off x="1876385" y="2088929"/>
            <a:ext cx="2471726" cy="461856"/>
          </a:xfrm>
          <a:prstGeom prst="roundRect">
            <a:avLst>
              <a:gd name="adj" fmla="val 16667"/>
            </a:avLst>
          </a:prstGeom>
          <a:solidFill>
            <a:srgbClr val="336699">
              <a:alpha val="80000"/>
            </a:srgbClr>
          </a:solidFill>
          <a:ln>
            <a:noFill/>
          </a:ln>
        </p:spPr>
        <p:txBody>
          <a:bodyPr lIns="91418" tIns="45709" rIns="91418" bIns="45709"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600" dirty="0">
              <a:solidFill>
                <a:schemeClr val="bg1">
                  <a:lumMod val="50000"/>
                </a:schemeClr>
              </a:solidFill>
              <a:latin typeface="+mn-lt"/>
              <a:ea typeface="+mn-ea"/>
              <a:cs typeface="+mn-ea"/>
              <a:sym typeface="+mn-lt"/>
            </a:endParaRPr>
          </a:p>
        </p:txBody>
      </p:sp>
      <p:sp>
        <p:nvSpPr>
          <p:cNvPr id="44" name="文本框 7"/>
          <p:cNvSpPr txBox="1">
            <a:spLocks noChangeArrowheads="1"/>
          </p:cNvSpPr>
          <p:nvPr/>
        </p:nvSpPr>
        <p:spPr bwMode="auto">
          <a:xfrm>
            <a:off x="2081447" y="2136543"/>
            <a:ext cx="2060012" cy="33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bg1"/>
                </a:solidFill>
                <a:latin typeface="+mn-lt"/>
                <a:ea typeface="+mn-ea"/>
                <a:cs typeface="+mn-ea"/>
                <a:sym typeface="+mn-lt"/>
              </a:rPr>
              <a:t>单击编辑标题</a:t>
            </a:r>
            <a:endParaRPr lang="en-US" altLang="zh-CN" sz="1600" b="1" dirty="0">
              <a:solidFill>
                <a:schemeClr val="bg1"/>
              </a:solidFill>
              <a:latin typeface="+mn-lt"/>
              <a:ea typeface="+mn-ea"/>
              <a:cs typeface="+mn-ea"/>
              <a:sym typeface="+mn-lt"/>
            </a:endParaRPr>
          </a:p>
        </p:txBody>
      </p:sp>
      <p:cxnSp>
        <p:nvCxnSpPr>
          <p:cNvPr id="45" name="直接连接符 44"/>
          <p:cNvCxnSpPr/>
          <p:nvPr/>
        </p:nvCxnSpPr>
        <p:spPr>
          <a:xfrm>
            <a:off x="1936967" y="5371416"/>
            <a:ext cx="42587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5" cstate="screen"/>
          <a:stretch>
            <a:fillRect/>
          </a:stretch>
        </p:blipFill>
        <p:spPr>
          <a:xfrm>
            <a:off x="7755713" y="2212371"/>
            <a:ext cx="3755413" cy="37554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250"/>
                                        <p:tgtEl>
                                          <p:spTgt spid="3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ppt_y</p:attrName>
                                        </p:attrNameLst>
                                      </p:cBhvr>
                                      <p:tavLst>
                                        <p:tav tm="0">
                                          <p:val>
                                            <p:strVal val="#ppt_y+#ppt_h*1.125000"/>
                                          </p:val>
                                        </p:tav>
                                        <p:tav tm="100000">
                                          <p:val>
                                            <p:strVal val="#ppt_y"/>
                                          </p:val>
                                        </p:tav>
                                      </p:tavLst>
                                    </p:anim>
                                    <p:animEffect transition="in" filter="wipe(up)">
                                      <p:cBhvr>
                                        <p:cTn id="12" dur="250"/>
                                        <p:tgtEl>
                                          <p:spTgt spid="3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250"/>
                                        <p:tgtEl>
                                          <p:spTgt spid="41"/>
                                        </p:tgtEl>
                                        <p:attrNameLst>
                                          <p:attrName>ppt_y</p:attrName>
                                        </p:attrNameLst>
                                      </p:cBhvr>
                                      <p:tavLst>
                                        <p:tav tm="0">
                                          <p:val>
                                            <p:strVal val="#ppt_y+#ppt_h*1.125000"/>
                                          </p:val>
                                        </p:tav>
                                        <p:tav tm="100000">
                                          <p:val>
                                            <p:strVal val="#ppt_y"/>
                                          </p:val>
                                        </p:tav>
                                      </p:tavLst>
                                    </p:anim>
                                    <p:animEffect transition="in" filter="wipe(up)">
                                      <p:cBhvr>
                                        <p:cTn id="17" dur="250"/>
                                        <p:tgtEl>
                                          <p:spTgt spid="4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250"/>
                                        <p:tgtEl>
                                          <p:spTgt spid="34"/>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250"/>
                                        <p:tgtEl>
                                          <p:spTgt spid="35"/>
                                        </p:tgtEl>
                                        <p:attrNameLst>
                                          <p:attrName>ppt_y</p:attrName>
                                        </p:attrNameLst>
                                      </p:cBhvr>
                                      <p:tavLst>
                                        <p:tav tm="0">
                                          <p:val>
                                            <p:strVal val="#ppt_y+#ppt_h*1.125000"/>
                                          </p:val>
                                        </p:tav>
                                        <p:tav tm="100000">
                                          <p:val>
                                            <p:strVal val="#ppt_y"/>
                                          </p:val>
                                        </p:tav>
                                      </p:tavLst>
                                    </p:anim>
                                    <p:animEffect transition="in" filter="wipe(up)">
                                      <p:cBhvr>
                                        <p:cTn id="26" dur="250"/>
                                        <p:tgtEl>
                                          <p:spTgt spid="35"/>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250"/>
                                        <p:tgtEl>
                                          <p:spTgt spid="42"/>
                                        </p:tgtEl>
                                        <p:attrNameLst>
                                          <p:attrName>ppt_y</p:attrName>
                                        </p:attrNameLst>
                                      </p:cBhvr>
                                      <p:tavLst>
                                        <p:tav tm="0">
                                          <p:val>
                                            <p:strVal val="#ppt_y+#ppt_h*1.125000"/>
                                          </p:val>
                                        </p:tav>
                                        <p:tav tm="100000">
                                          <p:val>
                                            <p:strVal val="#ppt_y"/>
                                          </p:val>
                                        </p:tav>
                                      </p:tavLst>
                                    </p:anim>
                                    <p:animEffect transition="in" filter="wipe(up)">
                                      <p:cBhvr>
                                        <p:cTn id="31" dur="250"/>
                                        <p:tgtEl>
                                          <p:spTgt spid="42"/>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randombar(horizontal)">
                                      <p:cBhvr>
                                        <p:cTn id="35" dur="250"/>
                                        <p:tgtEl>
                                          <p:spTgt spid="36"/>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250"/>
                                        <p:tgtEl>
                                          <p:spTgt spid="40"/>
                                        </p:tgtEl>
                                        <p:attrNameLst>
                                          <p:attrName>ppt_y</p:attrName>
                                        </p:attrNameLst>
                                      </p:cBhvr>
                                      <p:tavLst>
                                        <p:tav tm="0">
                                          <p:val>
                                            <p:strVal val="#ppt_y+#ppt_h*1.125000"/>
                                          </p:val>
                                        </p:tav>
                                        <p:tav tm="100000">
                                          <p:val>
                                            <p:strVal val="#ppt_y"/>
                                          </p:val>
                                        </p:tav>
                                      </p:tavLst>
                                    </p:anim>
                                    <p:animEffect transition="in" filter="wipe(up)">
                                      <p:cBhvr>
                                        <p:cTn id="40" dur="250"/>
                                        <p:tgtEl>
                                          <p:spTgt spid="40"/>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50"/>
                                        <p:tgtEl>
                                          <p:spTgt spid="43"/>
                                        </p:tgtEl>
                                      </p:cBhvr>
                                    </p:animEffect>
                                    <p:anim calcmode="lin" valueType="num">
                                      <p:cBhvr>
                                        <p:cTn id="45" dur="250" fill="hold"/>
                                        <p:tgtEl>
                                          <p:spTgt spid="43"/>
                                        </p:tgtEl>
                                        <p:attrNameLst>
                                          <p:attrName>ppt_x</p:attrName>
                                        </p:attrNameLst>
                                      </p:cBhvr>
                                      <p:tavLst>
                                        <p:tav tm="0">
                                          <p:val>
                                            <p:strVal val="#ppt_x"/>
                                          </p:val>
                                        </p:tav>
                                        <p:tav tm="100000">
                                          <p:val>
                                            <p:strVal val="#ppt_x"/>
                                          </p:val>
                                        </p:tav>
                                      </p:tavLst>
                                    </p:anim>
                                    <p:anim calcmode="lin" valueType="num">
                                      <p:cBhvr>
                                        <p:cTn id="46" dur="250" fill="hold"/>
                                        <p:tgtEl>
                                          <p:spTgt spid="43"/>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250"/>
                                        <p:tgtEl>
                                          <p:spTgt spid="44"/>
                                        </p:tgtEl>
                                      </p:cBhvr>
                                    </p:animEffect>
                                    <p:anim calcmode="lin" valueType="num">
                                      <p:cBhvr>
                                        <p:cTn id="51" dur="250" fill="hold"/>
                                        <p:tgtEl>
                                          <p:spTgt spid="44"/>
                                        </p:tgtEl>
                                        <p:attrNameLst>
                                          <p:attrName>ppt_x</p:attrName>
                                        </p:attrNameLst>
                                      </p:cBhvr>
                                      <p:tavLst>
                                        <p:tav tm="0">
                                          <p:val>
                                            <p:strVal val="#ppt_x"/>
                                          </p:val>
                                        </p:tav>
                                        <p:tav tm="100000">
                                          <p:val>
                                            <p:strVal val="#ppt_x"/>
                                          </p:val>
                                        </p:tav>
                                      </p:tavLst>
                                    </p:anim>
                                    <p:anim calcmode="lin" valueType="num">
                                      <p:cBhvr>
                                        <p:cTn id="52" dur="250" fill="hold"/>
                                        <p:tgtEl>
                                          <p:spTgt spid="4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2" presetClass="entr" presetSubtype="4"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250"/>
                                        <p:tgtEl>
                                          <p:spTgt spid="45"/>
                                        </p:tgtEl>
                                        <p:attrNameLst>
                                          <p:attrName>ppt_y</p:attrName>
                                        </p:attrNameLst>
                                      </p:cBhvr>
                                      <p:tavLst>
                                        <p:tav tm="0">
                                          <p:val>
                                            <p:strVal val="#ppt_y+#ppt_h*1.125000"/>
                                          </p:val>
                                        </p:tav>
                                        <p:tav tm="100000">
                                          <p:val>
                                            <p:strVal val="#ppt_y"/>
                                          </p:val>
                                        </p:tav>
                                      </p:tavLst>
                                    </p:anim>
                                    <p:animEffect transition="in" filter="wipe(up)">
                                      <p:cBhvr>
                                        <p:cTn id="5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40" grpId="0"/>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4"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5" cstate="screen"/>
          <a:srcRect l="-658"/>
          <a:stretch>
            <a:fillRect/>
          </a:stretch>
        </p:blipFill>
        <p:spPr>
          <a:xfrm>
            <a:off x="0" y="409998"/>
            <a:ext cx="1504926" cy="1043351"/>
          </a:xfrm>
          <a:prstGeom prst="rect">
            <a:avLst/>
          </a:prstGeom>
        </p:spPr>
      </p:pic>
      <p:grpSp>
        <p:nvGrpSpPr>
          <p:cNvPr id="17" name="24125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11043" y="2135716"/>
            <a:ext cx="10842704" cy="2818574"/>
            <a:chOff x="611043" y="2135716"/>
            <a:chExt cx="10842704" cy="2818574"/>
          </a:xfrm>
        </p:grpSpPr>
        <p:grpSp>
          <p:nvGrpSpPr>
            <p:cNvPr id="18" name="iṧḷîdê"/>
            <p:cNvGrpSpPr/>
            <p:nvPr/>
          </p:nvGrpSpPr>
          <p:grpSpPr>
            <a:xfrm>
              <a:off x="3295650" y="3367602"/>
              <a:ext cx="1686266" cy="1380633"/>
              <a:chOff x="3295650" y="3367602"/>
              <a:chExt cx="1686266" cy="1380633"/>
            </a:xfrm>
          </p:grpSpPr>
          <p:sp>
            <p:nvSpPr>
              <p:cNvPr id="58" name="îṧlïḑe"/>
              <p:cNvSpPr/>
              <p:nvPr/>
            </p:nvSpPr>
            <p:spPr>
              <a:xfrm>
                <a:off x="3711320" y="3477657"/>
                <a:ext cx="1270596" cy="1270578"/>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rgbClr val="336699">
                  <a:alpha val="80000"/>
                </a:srgbClr>
              </a:solidFill>
              <a:ln w="57150">
                <a:solidFill>
                  <a:srgbClr val="5C85AD"/>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dirty="0">
                  <a:cs typeface="+mn-ea"/>
                  <a:sym typeface="+mn-lt"/>
                </a:endParaRPr>
              </a:p>
            </p:txBody>
          </p:sp>
          <p:sp>
            <p:nvSpPr>
              <p:cNvPr id="59" name="ïṡ1ïḑê"/>
              <p:cNvSpPr/>
              <p:nvPr/>
            </p:nvSpPr>
            <p:spPr>
              <a:xfrm rot="3695988">
                <a:off x="3784454" y="3018387"/>
                <a:ext cx="291108" cy="989538"/>
              </a:xfrm>
              <a:custGeom>
                <a:avLst/>
                <a:gdLst>
                  <a:gd name="connsiteX0" fmla="*/ 64360 w 291108"/>
                  <a:gd name="connsiteY0" fmla="*/ 29893 h 989538"/>
                  <a:gd name="connsiteX1" fmla="*/ 197060 w 291108"/>
                  <a:gd name="connsiteY1" fmla="*/ 0 h 989538"/>
                  <a:gd name="connsiteX2" fmla="*/ 197820 w 291108"/>
                  <a:gd name="connsiteY2" fmla="*/ 133682 h 989538"/>
                  <a:gd name="connsiteX3" fmla="*/ 154483 w 291108"/>
                  <a:gd name="connsiteY3" fmla="*/ 99979 h 989538"/>
                  <a:gd name="connsiteX4" fmla="*/ 111704 w 291108"/>
                  <a:gd name="connsiteY4" fmla="*/ 167894 h 989538"/>
                  <a:gd name="connsiteX5" fmla="*/ 291108 w 291108"/>
                  <a:gd name="connsiteY5" fmla="*/ 952925 h 989538"/>
                  <a:gd name="connsiteX6" fmla="*/ 262632 w 291108"/>
                  <a:gd name="connsiteY6" fmla="*/ 989538 h 989538"/>
                  <a:gd name="connsiteX7" fmla="*/ 71078 w 291108"/>
                  <a:gd name="connsiteY7" fmla="*/ 146053 h 989538"/>
                  <a:gd name="connsiteX8" fmla="*/ 117888 w 291108"/>
                  <a:gd name="connsiteY8" fmla="*/ 71521 h 98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08" h="989538">
                    <a:moveTo>
                      <a:pt x="64360" y="29893"/>
                    </a:moveTo>
                    <a:cubicBezTo>
                      <a:pt x="64360" y="29893"/>
                      <a:pt x="197060" y="0"/>
                      <a:pt x="197060" y="0"/>
                    </a:cubicBezTo>
                    <a:lnTo>
                      <a:pt x="197820" y="133682"/>
                    </a:lnTo>
                    <a:lnTo>
                      <a:pt x="154483" y="99979"/>
                    </a:lnTo>
                    <a:lnTo>
                      <a:pt x="111704" y="167894"/>
                    </a:lnTo>
                    <a:cubicBezTo>
                      <a:pt x="-21801" y="436213"/>
                      <a:pt x="48317" y="764053"/>
                      <a:pt x="291108" y="952925"/>
                    </a:cubicBezTo>
                    <a:lnTo>
                      <a:pt x="262632" y="989538"/>
                    </a:lnTo>
                    <a:cubicBezTo>
                      <a:pt x="2127" y="786925"/>
                      <a:pt x="-70312" y="431583"/>
                      <a:pt x="71078" y="146053"/>
                    </a:cubicBezTo>
                    <a:lnTo>
                      <a:pt x="117888" y="71521"/>
                    </a:lnTo>
                    <a:close/>
                  </a:path>
                </a:pathLst>
              </a:custGeom>
              <a:solidFill>
                <a:srgbClr val="336699">
                  <a:alpha val="80000"/>
                </a:srgbClr>
              </a:solidFill>
              <a:ln w="12700" cap="flat">
                <a:noFill/>
                <a:miter lim="400000"/>
              </a:ln>
              <a:effectLst/>
            </p:spPr>
            <p:txBody>
              <a:bodyPr wrap="square" lIns="91440" tIns="45720" rIns="91440" bIns="45720" numCol="1"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60" name="ísľiḍe"/>
              <p:cNvSpPr/>
              <p:nvPr/>
            </p:nvSpPr>
            <p:spPr>
              <a:xfrm>
                <a:off x="3295650" y="4140723"/>
                <a:ext cx="294987" cy="294987"/>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19" name="íṥḻíḋé"/>
            <p:cNvGrpSpPr/>
            <p:nvPr/>
          </p:nvGrpSpPr>
          <p:grpSpPr>
            <a:xfrm>
              <a:off x="4705450" y="2398826"/>
              <a:ext cx="1670227" cy="1391074"/>
              <a:chOff x="4705450" y="2398826"/>
              <a:chExt cx="1670227" cy="1391074"/>
            </a:xfrm>
          </p:grpSpPr>
          <p:sp>
            <p:nvSpPr>
              <p:cNvPr id="54" name="ïṡḷidé"/>
              <p:cNvSpPr/>
              <p:nvPr/>
            </p:nvSpPr>
            <p:spPr>
              <a:xfrm>
                <a:off x="4916241" y="2519327"/>
                <a:ext cx="1270595" cy="1270573"/>
              </a:xfrm>
              <a:custGeom>
                <a:avLst/>
                <a:gdLst/>
                <a:ahLst/>
                <a:cxnLst>
                  <a:cxn ang="0">
                    <a:pos x="wd2" y="hd2"/>
                  </a:cxn>
                  <a:cxn ang="5400000">
                    <a:pos x="wd2" y="hd2"/>
                  </a:cxn>
                  <a:cxn ang="10800000">
                    <a:pos x="wd2" y="hd2"/>
                  </a:cxn>
                  <a:cxn ang="16200000">
                    <a:pos x="wd2" y="hd2"/>
                  </a:cxn>
                </a:cxnLst>
                <a:rect l="0" t="0" r="r" b="b"/>
                <a:pathLst>
                  <a:path w="19331" h="19331" extrusionOk="0">
                    <a:moveTo>
                      <a:pt x="424" y="12487"/>
                    </a:moveTo>
                    <a:cubicBezTo>
                      <a:pt x="1982" y="17591"/>
                      <a:pt x="7383" y="20465"/>
                      <a:pt x="12487" y="18906"/>
                    </a:cubicBezTo>
                    <a:cubicBezTo>
                      <a:pt x="17591" y="17348"/>
                      <a:pt x="20465" y="11947"/>
                      <a:pt x="18907" y="6843"/>
                    </a:cubicBezTo>
                    <a:cubicBezTo>
                      <a:pt x="17348" y="1739"/>
                      <a:pt x="11947" y="-1135"/>
                      <a:pt x="6843" y="423"/>
                    </a:cubicBezTo>
                    <a:cubicBezTo>
                      <a:pt x="1739" y="1982"/>
                      <a:pt x="-1135" y="7383"/>
                      <a:pt x="424" y="12487"/>
                    </a:cubicBezTo>
                    <a:close/>
                  </a:path>
                </a:pathLst>
              </a:custGeom>
              <a:solidFill>
                <a:srgbClr val="336699">
                  <a:alpha val="80000"/>
                </a:srgbClr>
              </a:solidFill>
              <a:ln w="57150">
                <a:solidFill>
                  <a:srgbClr val="5C85AD"/>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dirty="0">
                  <a:cs typeface="+mn-ea"/>
                  <a:sym typeface="+mn-lt"/>
                </a:endParaRPr>
              </a:p>
            </p:txBody>
          </p:sp>
          <p:sp>
            <p:nvSpPr>
              <p:cNvPr id="55" name="îś1ïdê"/>
              <p:cNvSpPr/>
              <p:nvPr/>
            </p:nvSpPr>
            <p:spPr>
              <a:xfrm rot="3695988">
                <a:off x="5730356" y="2729352"/>
                <a:ext cx="975848" cy="314795"/>
              </a:xfrm>
              <a:custGeom>
                <a:avLst/>
                <a:gdLst>
                  <a:gd name="connsiteX0" fmla="*/ 0 w 975848"/>
                  <a:gd name="connsiteY0" fmla="*/ 149385 h 314795"/>
                  <a:gd name="connsiteX1" fmla="*/ 864937 w 975848"/>
                  <a:gd name="connsiteY1" fmla="*/ 158450 h 314795"/>
                  <a:gd name="connsiteX2" fmla="*/ 924973 w 975848"/>
                  <a:gd name="connsiteY2" fmla="*/ 219597 h 314795"/>
                  <a:gd name="connsiteX3" fmla="*/ 975848 w 975848"/>
                  <a:gd name="connsiteY3" fmla="*/ 178794 h 314795"/>
                  <a:gd name="connsiteX4" fmla="*/ 974187 w 975848"/>
                  <a:gd name="connsiteY4" fmla="*/ 314795 h 314795"/>
                  <a:gd name="connsiteX5" fmla="*/ 843952 w 975848"/>
                  <a:gd name="connsiteY5" fmla="*/ 284579 h 314795"/>
                  <a:gd name="connsiteX6" fmla="*/ 888821 w 975848"/>
                  <a:gd name="connsiteY6" fmla="*/ 248593 h 314795"/>
                  <a:gd name="connsiteX7" fmla="*/ 834288 w 975848"/>
                  <a:gd name="connsiteY7" fmla="*/ 192905 h 314795"/>
                  <a:gd name="connsiteX8" fmla="*/ 29041 w 975848"/>
                  <a:gd name="connsiteY8" fmla="*/ 185585 h 3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848" h="314795">
                    <a:moveTo>
                      <a:pt x="0" y="149385"/>
                    </a:moveTo>
                    <a:cubicBezTo>
                      <a:pt x="257462" y="-57104"/>
                      <a:pt x="619926" y="-45243"/>
                      <a:pt x="864937" y="158450"/>
                    </a:cubicBezTo>
                    <a:lnTo>
                      <a:pt x="924973" y="219597"/>
                    </a:lnTo>
                    <a:lnTo>
                      <a:pt x="975848" y="178794"/>
                    </a:lnTo>
                    <a:cubicBezTo>
                      <a:pt x="975848" y="178794"/>
                      <a:pt x="974187" y="314795"/>
                      <a:pt x="974187" y="314795"/>
                    </a:cubicBezTo>
                    <a:lnTo>
                      <a:pt x="843952" y="284579"/>
                    </a:lnTo>
                    <a:lnTo>
                      <a:pt x="888821" y="248593"/>
                    </a:lnTo>
                    <a:lnTo>
                      <a:pt x="834288" y="192905"/>
                    </a:lnTo>
                    <a:cubicBezTo>
                      <a:pt x="604181" y="862"/>
                      <a:pt x="269004" y="-6881"/>
                      <a:pt x="29041" y="185585"/>
                    </a:cubicBezTo>
                    <a:close/>
                  </a:path>
                </a:pathLst>
              </a:custGeom>
              <a:solidFill>
                <a:srgbClr val="336699">
                  <a:alpha val="80000"/>
                </a:srgbClr>
              </a:solidFill>
              <a:ln w="12700" cap="flat">
                <a:noFill/>
                <a:miter lim="400000"/>
              </a:ln>
              <a:effectLst/>
            </p:spPr>
            <p:txBody>
              <a:bodyPr wrap="square" lIns="91440" tIns="45720" rIns="91440" bIns="45720" numCol="1" anchor="ctr">
                <a:normAutofit fontScale="550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6" name="ïślíďe"/>
              <p:cNvSpPr/>
              <p:nvPr/>
            </p:nvSpPr>
            <p:spPr>
              <a:xfrm>
                <a:off x="4705450" y="2609632"/>
                <a:ext cx="212390" cy="212390"/>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250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20" name="iṥliḑè"/>
            <p:cNvGrpSpPr/>
            <p:nvPr/>
          </p:nvGrpSpPr>
          <p:grpSpPr>
            <a:xfrm>
              <a:off x="7317561" y="2508726"/>
              <a:ext cx="1578789" cy="1318600"/>
              <a:chOff x="7317561" y="2508726"/>
              <a:chExt cx="1578789" cy="1318600"/>
            </a:xfrm>
          </p:grpSpPr>
          <p:sp>
            <p:nvSpPr>
              <p:cNvPr id="50" name="îşḷíḓè"/>
              <p:cNvSpPr/>
              <p:nvPr/>
            </p:nvSpPr>
            <p:spPr>
              <a:xfrm>
                <a:off x="7317561" y="2508726"/>
                <a:ext cx="1270602" cy="1270571"/>
              </a:xfrm>
              <a:custGeom>
                <a:avLst/>
                <a:gdLst/>
                <a:ahLst/>
                <a:cxnLst>
                  <a:cxn ang="0">
                    <a:pos x="wd2" y="hd2"/>
                  </a:cxn>
                  <a:cxn ang="5400000">
                    <a:pos x="wd2" y="hd2"/>
                  </a:cxn>
                  <a:cxn ang="10800000">
                    <a:pos x="wd2" y="hd2"/>
                  </a:cxn>
                  <a:cxn ang="16200000">
                    <a:pos x="wd2" y="hd2"/>
                  </a:cxn>
                </a:cxnLst>
                <a:rect l="0" t="0" r="r" b="b"/>
                <a:pathLst>
                  <a:path w="19331" h="19331" extrusionOk="0">
                    <a:moveTo>
                      <a:pt x="424" y="12487"/>
                    </a:moveTo>
                    <a:cubicBezTo>
                      <a:pt x="1982" y="17591"/>
                      <a:pt x="7383" y="20465"/>
                      <a:pt x="12487" y="18906"/>
                    </a:cubicBezTo>
                    <a:cubicBezTo>
                      <a:pt x="17591" y="17348"/>
                      <a:pt x="20465" y="11947"/>
                      <a:pt x="18907" y="6843"/>
                    </a:cubicBezTo>
                    <a:cubicBezTo>
                      <a:pt x="17348" y="1739"/>
                      <a:pt x="11947" y="-1135"/>
                      <a:pt x="6843" y="424"/>
                    </a:cubicBezTo>
                    <a:cubicBezTo>
                      <a:pt x="1739" y="1982"/>
                      <a:pt x="-1135" y="7383"/>
                      <a:pt x="424" y="12487"/>
                    </a:cubicBezTo>
                    <a:close/>
                  </a:path>
                </a:pathLst>
              </a:custGeom>
              <a:solidFill>
                <a:srgbClr val="336699">
                  <a:alpha val="80000"/>
                </a:srgbClr>
              </a:solidFill>
              <a:ln w="57150">
                <a:solidFill>
                  <a:srgbClr val="5C85AD"/>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dirty="0">
                  <a:cs typeface="+mn-ea"/>
                  <a:sym typeface="+mn-lt"/>
                </a:endParaRPr>
              </a:p>
            </p:txBody>
          </p:sp>
          <p:sp>
            <p:nvSpPr>
              <p:cNvPr id="51" name="ïṥ1íďe"/>
              <p:cNvSpPr/>
              <p:nvPr/>
            </p:nvSpPr>
            <p:spPr>
              <a:xfrm rot="3695988">
                <a:off x="8212839" y="3156647"/>
                <a:ext cx="365788" cy="975569"/>
              </a:xfrm>
              <a:custGeom>
                <a:avLst/>
                <a:gdLst>
                  <a:gd name="connsiteX0" fmla="*/ 0 w 365788"/>
                  <a:gd name="connsiteY0" fmla="*/ 14919 h 975569"/>
                  <a:gd name="connsiteX1" fmla="*/ 135179 w 365788"/>
                  <a:gd name="connsiteY1" fmla="*/ 0 h 975569"/>
                  <a:gd name="connsiteX2" fmla="*/ 94951 w 365788"/>
                  <a:gd name="connsiteY2" fmla="*/ 61639 h 975569"/>
                  <a:gd name="connsiteX3" fmla="*/ 161948 w 365788"/>
                  <a:gd name="connsiteY3" fmla="*/ 115653 h 975569"/>
                  <a:gd name="connsiteX4" fmla="*/ 255333 w 365788"/>
                  <a:gd name="connsiteY4" fmla="*/ 975569 h 975569"/>
                  <a:gd name="connsiteX5" fmla="*/ 216473 w 365788"/>
                  <a:gd name="connsiteY5" fmla="*/ 950185 h 975569"/>
                  <a:gd name="connsiteX6" fmla="*/ 130635 w 365788"/>
                  <a:gd name="connsiteY6" fmla="*/ 149526 h 975569"/>
                  <a:gd name="connsiteX7" fmla="*/ 69612 w 365788"/>
                  <a:gd name="connsiteY7" fmla="*/ 100463 h 975569"/>
                  <a:gd name="connsiteX8" fmla="*/ 42775 w 365788"/>
                  <a:gd name="connsiteY8" fmla="*/ 141582 h 97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88" h="975569">
                    <a:moveTo>
                      <a:pt x="0" y="14919"/>
                    </a:moveTo>
                    <a:cubicBezTo>
                      <a:pt x="0" y="14919"/>
                      <a:pt x="135179" y="0"/>
                      <a:pt x="135179" y="0"/>
                    </a:cubicBezTo>
                    <a:lnTo>
                      <a:pt x="94951" y="61639"/>
                    </a:lnTo>
                    <a:lnTo>
                      <a:pt x="161948" y="115653"/>
                    </a:lnTo>
                    <a:cubicBezTo>
                      <a:pt x="388567" y="339625"/>
                      <a:pt x="435725" y="699219"/>
                      <a:pt x="255333" y="975569"/>
                    </a:cubicBezTo>
                    <a:lnTo>
                      <a:pt x="216473" y="950185"/>
                    </a:lnTo>
                    <a:cubicBezTo>
                      <a:pt x="384608" y="692632"/>
                      <a:pt x="344203" y="359790"/>
                      <a:pt x="130635" y="149526"/>
                    </a:cubicBezTo>
                    <a:lnTo>
                      <a:pt x="69612" y="100463"/>
                    </a:lnTo>
                    <a:lnTo>
                      <a:pt x="42775" y="141582"/>
                    </a:lnTo>
                    <a:close/>
                  </a:path>
                </a:pathLst>
              </a:custGeom>
              <a:solidFill>
                <a:srgbClr val="336699">
                  <a:alpha val="80000"/>
                </a:srgbClr>
              </a:solidFill>
              <a:ln w="12700" cap="flat">
                <a:noFill/>
                <a:miter lim="400000"/>
              </a:ln>
              <a:effectLst/>
            </p:spPr>
            <p:txBody>
              <a:bodyPr wrap="square" lIns="91440" tIns="45720" rIns="91440" bIns="45720" numCol="1" anchor="ctr">
                <a:normAutofit/>
              </a:bodyPr>
              <a:lstStyle/>
              <a:p>
                <a:pPr algn="ctr" defTabSz="457200"/>
                <a:endParaRPr sz="3000">
                  <a:solidFill>
                    <a:srgbClr val="FFFFFF"/>
                  </a:solidFill>
                  <a:effectLst>
                    <a:outerShdw blurRad="38100" dist="12700" dir="5400000" rotWithShape="0">
                      <a:srgbClr val="000000">
                        <a:alpha val="50000"/>
                      </a:srgbClr>
                    </a:outerShdw>
                  </a:effectLst>
                  <a:cs typeface="+mn-ea"/>
                  <a:sym typeface="+mn-lt"/>
                </a:endParaRPr>
              </a:p>
            </p:txBody>
          </p:sp>
          <p:sp>
            <p:nvSpPr>
              <p:cNvPr id="52" name="íšlíḋè"/>
              <p:cNvSpPr/>
              <p:nvPr/>
            </p:nvSpPr>
            <p:spPr>
              <a:xfrm>
                <a:off x="8672160" y="2919446"/>
                <a:ext cx="224190" cy="224190"/>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32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21" name="íṣļide"/>
            <p:cNvGrpSpPr/>
            <p:nvPr/>
          </p:nvGrpSpPr>
          <p:grpSpPr>
            <a:xfrm>
              <a:off x="5920359" y="3463652"/>
              <a:ext cx="1784632" cy="1414622"/>
              <a:chOff x="5920359" y="3463652"/>
              <a:chExt cx="1784632" cy="1414622"/>
            </a:xfrm>
          </p:grpSpPr>
          <p:sp>
            <p:nvSpPr>
              <p:cNvPr id="46" name="ïṥḻíďe"/>
              <p:cNvSpPr/>
              <p:nvPr/>
            </p:nvSpPr>
            <p:spPr>
              <a:xfrm>
                <a:off x="6118939" y="3463652"/>
                <a:ext cx="1270592" cy="1270566"/>
              </a:xfrm>
              <a:custGeom>
                <a:avLst/>
                <a:gdLst/>
                <a:ahLst/>
                <a:cxnLst>
                  <a:cxn ang="0">
                    <a:pos x="wd2" y="hd2"/>
                  </a:cxn>
                  <a:cxn ang="5400000">
                    <a:pos x="wd2" y="hd2"/>
                  </a:cxn>
                  <a:cxn ang="10800000">
                    <a:pos x="wd2" y="hd2"/>
                  </a:cxn>
                  <a:cxn ang="16200000">
                    <a:pos x="wd2" y="hd2"/>
                  </a:cxn>
                </a:cxnLst>
                <a:rect l="0" t="0" r="r" b="b"/>
                <a:pathLst>
                  <a:path w="19331" h="19331" extrusionOk="0">
                    <a:moveTo>
                      <a:pt x="423" y="12487"/>
                    </a:moveTo>
                    <a:cubicBezTo>
                      <a:pt x="1982" y="17591"/>
                      <a:pt x="7383" y="20465"/>
                      <a:pt x="12487" y="18906"/>
                    </a:cubicBezTo>
                    <a:cubicBezTo>
                      <a:pt x="17591" y="17348"/>
                      <a:pt x="20465" y="11947"/>
                      <a:pt x="18906" y="6843"/>
                    </a:cubicBezTo>
                    <a:cubicBezTo>
                      <a:pt x="17348" y="1739"/>
                      <a:pt x="11947" y="-1135"/>
                      <a:pt x="6843" y="424"/>
                    </a:cubicBezTo>
                    <a:cubicBezTo>
                      <a:pt x="1739" y="1982"/>
                      <a:pt x="-1135" y="7383"/>
                      <a:pt x="423" y="12487"/>
                    </a:cubicBezTo>
                    <a:close/>
                  </a:path>
                </a:pathLst>
              </a:custGeom>
              <a:solidFill>
                <a:srgbClr val="336699">
                  <a:alpha val="80000"/>
                </a:srgbClr>
              </a:solidFill>
              <a:ln w="57150">
                <a:solidFill>
                  <a:srgbClr val="5C85AD"/>
                </a:solidFill>
                <a:miter lim="400000"/>
              </a:ln>
            </p:spPr>
            <p:txBody>
              <a:bodyPr wrap="square" lIns="91440" tIns="45720" rIns="91440" bIns="45720" anchor="ctr">
                <a:normAutofit/>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dirty="0">
                  <a:cs typeface="+mn-ea"/>
                  <a:sym typeface="+mn-lt"/>
                </a:endParaRPr>
              </a:p>
            </p:txBody>
          </p:sp>
          <p:sp>
            <p:nvSpPr>
              <p:cNvPr id="47" name="îślîḍe"/>
              <p:cNvSpPr/>
              <p:nvPr/>
            </p:nvSpPr>
            <p:spPr>
              <a:xfrm rot="3695988">
                <a:off x="5556611" y="4222868"/>
                <a:ext cx="1019154" cy="291657"/>
              </a:xfrm>
              <a:custGeom>
                <a:avLst/>
                <a:gdLst>
                  <a:gd name="connsiteX0" fmla="*/ 0 w 1019154"/>
                  <a:gd name="connsiteY0" fmla="*/ 28457 h 291657"/>
                  <a:gd name="connsiteX1" fmla="*/ 36653 w 1019154"/>
                  <a:gd name="connsiteY1" fmla="*/ 0 h 291657"/>
                  <a:gd name="connsiteX2" fmla="*/ 821482 w 1019154"/>
                  <a:gd name="connsiteY2" fmla="*/ 180252 h 291657"/>
                  <a:gd name="connsiteX3" fmla="*/ 923342 w 1019154"/>
                  <a:gd name="connsiteY3" fmla="*/ 116253 h 291657"/>
                  <a:gd name="connsiteX4" fmla="*/ 885470 w 1019154"/>
                  <a:gd name="connsiteY4" fmla="*/ 67450 h 291657"/>
                  <a:gd name="connsiteX5" fmla="*/ 1019154 w 1019154"/>
                  <a:gd name="connsiteY5" fmla="*/ 68365 h 291657"/>
                  <a:gd name="connsiteX6" fmla="*/ 989125 w 1019154"/>
                  <a:gd name="connsiteY6" fmla="*/ 201021 h 291657"/>
                  <a:gd name="connsiteX7" fmla="*/ 951784 w 1019154"/>
                  <a:gd name="connsiteY7" fmla="*/ 152904 h 291657"/>
                  <a:gd name="connsiteX8" fmla="*/ 843287 w 1019154"/>
                  <a:gd name="connsiteY8" fmla="*/ 220891 h 291657"/>
                  <a:gd name="connsiteX9" fmla="*/ 0 w 1019154"/>
                  <a:gd name="connsiteY9" fmla="*/ 28457 h 29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9154" h="291657">
                    <a:moveTo>
                      <a:pt x="0" y="28457"/>
                    </a:moveTo>
                    <a:lnTo>
                      <a:pt x="36653" y="0"/>
                    </a:lnTo>
                    <a:cubicBezTo>
                      <a:pt x="225228" y="242994"/>
                      <a:pt x="552992" y="313465"/>
                      <a:pt x="821482" y="180252"/>
                    </a:cubicBezTo>
                    <a:lnTo>
                      <a:pt x="923342" y="116253"/>
                    </a:lnTo>
                    <a:lnTo>
                      <a:pt x="885470" y="67450"/>
                    </a:lnTo>
                    <a:lnTo>
                      <a:pt x="1019154" y="68365"/>
                    </a:lnTo>
                    <a:cubicBezTo>
                      <a:pt x="1019154" y="68365"/>
                      <a:pt x="989125" y="201021"/>
                      <a:pt x="989125" y="201021"/>
                    </a:cubicBezTo>
                    <a:lnTo>
                      <a:pt x="951784" y="152904"/>
                    </a:lnTo>
                    <a:lnTo>
                      <a:pt x="843287" y="220891"/>
                    </a:lnTo>
                    <a:cubicBezTo>
                      <a:pt x="557611" y="361989"/>
                      <a:pt x="202314" y="289183"/>
                      <a:pt x="0" y="28457"/>
                    </a:cubicBezTo>
                    <a:close/>
                  </a:path>
                </a:pathLst>
              </a:custGeom>
              <a:solidFill>
                <a:srgbClr val="336699">
                  <a:alpha val="80000"/>
                </a:srgbClr>
              </a:solidFill>
              <a:ln w="12700" cap="flat">
                <a:noFill/>
                <a:miter lim="400000"/>
              </a:ln>
              <a:effectLst/>
            </p:spPr>
            <p:txBody>
              <a:bodyPr wrap="square" lIns="91440" tIns="45720" rIns="91440" bIns="45720" numCol="1"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dirty="0">
                  <a:cs typeface="+mn-ea"/>
                  <a:sym typeface="+mn-lt"/>
                </a:endParaRPr>
              </a:p>
            </p:txBody>
          </p:sp>
          <p:sp>
            <p:nvSpPr>
              <p:cNvPr id="48" name="ï$ļîdé"/>
              <p:cNvSpPr/>
              <p:nvPr/>
            </p:nvSpPr>
            <p:spPr>
              <a:xfrm>
                <a:off x="7427704" y="3943343"/>
                <a:ext cx="277287" cy="277287"/>
              </a:xfrm>
              <a:custGeom>
                <a:avLst/>
                <a:gdLst/>
                <a:ahLst/>
                <a:cxnLst>
                  <a:cxn ang="0">
                    <a:pos x="wd2" y="hd2"/>
                  </a:cxn>
                  <a:cxn ang="5400000">
                    <a:pos x="wd2" y="hd2"/>
                  </a:cxn>
                  <a:cxn ang="10800000">
                    <a:pos x="wd2" y="hd2"/>
                  </a:cxn>
                  <a:cxn ang="16200000">
                    <a:pos x="wd2" y="hd2"/>
                  </a:cxn>
                </a:cxnLst>
                <a:rect l="0" t="0" r="r" b="b"/>
                <a:pathLst>
                  <a:path w="19330" h="19331" extrusionOk="0">
                    <a:moveTo>
                      <a:pt x="424" y="12487"/>
                    </a:moveTo>
                    <a:cubicBezTo>
                      <a:pt x="1982" y="17591"/>
                      <a:pt x="7383" y="20465"/>
                      <a:pt x="12487" y="18907"/>
                    </a:cubicBezTo>
                    <a:cubicBezTo>
                      <a:pt x="17591" y="17348"/>
                      <a:pt x="20465" y="11947"/>
                      <a:pt x="18906" y="6843"/>
                    </a:cubicBezTo>
                    <a:cubicBezTo>
                      <a:pt x="17348" y="1739"/>
                      <a:pt x="11947" y="-1135"/>
                      <a:pt x="6843" y="424"/>
                    </a:cubicBezTo>
                    <a:cubicBezTo>
                      <a:pt x="1739" y="1982"/>
                      <a:pt x="-1135" y="7383"/>
                      <a:pt x="424" y="12487"/>
                    </a:cubicBezTo>
                    <a:close/>
                  </a:path>
                </a:pathLst>
              </a:custGeom>
              <a:solidFill>
                <a:schemeClr val="bg1">
                  <a:lumMod val="95000"/>
                </a:schemeClr>
              </a:solidFill>
              <a:ln w="12700">
                <a:miter lim="400000"/>
              </a:ln>
            </p:spPr>
            <p:txBody>
              <a:bodyPr wrap="square" lIns="91440" tIns="45720" rIns="91440" bIns="45720" anchor="ctr">
                <a:normAutofit fontScale="47500" lnSpcReduction="20000"/>
              </a:bodyPr>
              <a:lstStyle>
                <a:lvl1pPr algn="ctr" defTabSz="825500">
                  <a:defRPr sz="5600"/>
                </a:lvl1pPr>
                <a:lvl2pPr indent="342900" algn="ctr" defTabSz="825500">
                  <a:defRPr sz="5600"/>
                </a:lvl2pPr>
                <a:lvl3pPr indent="685800" algn="ctr" defTabSz="825500">
                  <a:defRPr sz="5600"/>
                </a:lvl3pPr>
                <a:lvl4pPr indent="1028700" algn="ctr" defTabSz="825500">
                  <a:defRPr sz="5600"/>
                </a:lvl4pPr>
                <a:lvl5pPr indent="1371600" algn="ctr" defTabSz="825500">
                  <a:defRPr sz="5600"/>
                </a:lvl5pPr>
                <a:lvl6pPr indent="1714500" algn="ctr" defTabSz="825500">
                  <a:defRPr sz="5600"/>
                </a:lvl6pPr>
                <a:lvl7pPr indent="2057400" algn="ctr" defTabSz="825500">
                  <a:defRPr sz="5600"/>
                </a:lvl7pPr>
                <a:lvl8pPr indent="2400300" algn="ctr" defTabSz="825500">
                  <a:defRPr sz="5600"/>
                </a:lvl8pPr>
                <a:lvl9pPr indent="2743200" algn="ctr" defTabSz="825500">
                  <a:defRPr sz="5600"/>
                </a:lvl9pPr>
              </a:lstStyle>
              <a:p>
                <a:pPr lvl="0" defTabSz="45720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nvGrpSpPr>
            <p:cNvPr id="22" name="iślíďè"/>
            <p:cNvGrpSpPr/>
            <p:nvPr/>
          </p:nvGrpSpPr>
          <p:grpSpPr>
            <a:xfrm>
              <a:off x="611043" y="3573449"/>
              <a:ext cx="2835376" cy="968938"/>
              <a:chOff x="611043" y="3573449"/>
              <a:chExt cx="2835376" cy="968938"/>
            </a:xfrm>
          </p:grpSpPr>
          <p:sp>
            <p:nvSpPr>
              <p:cNvPr id="38" name="ïṣľiḓé"/>
              <p:cNvSpPr txBox="1"/>
              <p:nvPr/>
            </p:nvSpPr>
            <p:spPr bwMode="auto">
              <a:xfrm>
                <a:off x="611043" y="3573449"/>
                <a:ext cx="2833535"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cs typeface="+mn-ea"/>
                    <a:sym typeface="+mn-lt"/>
                  </a:rPr>
                  <a:t>输入标题</a:t>
                </a:r>
              </a:p>
            </p:txBody>
          </p:sp>
          <p:sp>
            <p:nvSpPr>
              <p:cNvPr id="39" name="isḷîḍe"/>
              <p:cNvSpPr/>
              <p:nvPr/>
            </p:nvSpPr>
            <p:spPr bwMode="auto">
              <a:xfrm>
                <a:off x="612884" y="3971911"/>
                <a:ext cx="2833535" cy="570476"/>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100" dirty="0">
                    <a:cs typeface="+mn-ea"/>
                    <a:sym typeface="+mn-lt"/>
                  </a:rPr>
                  <a:t>输入替换内容输入替换内容输入替换容输入替换内容</a:t>
                </a:r>
                <a:endParaRPr lang="en-US" altLang="zh-CN" sz="1100" dirty="0">
                  <a:cs typeface="+mn-ea"/>
                  <a:sym typeface="+mn-lt"/>
                </a:endParaRPr>
              </a:p>
              <a:p>
                <a:pPr algn="r">
                  <a:lnSpc>
                    <a:spcPct val="130000"/>
                  </a:lnSpc>
                  <a:spcBef>
                    <a:spcPct val="0"/>
                  </a:spcBef>
                </a:pPr>
                <a:endParaRPr lang="en-US" altLang="zh-CN" sz="1100" dirty="0">
                  <a:cs typeface="+mn-ea"/>
                  <a:sym typeface="+mn-lt"/>
                </a:endParaRPr>
              </a:p>
            </p:txBody>
          </p:sp>
        </p:grpSp>
        <p:grpSp>
          <p:nvGrpSpPr>
            <p:cNvPr id="23" name="iṩḻïḑe"/>
            <p:cNvGrpSpPr/>
            <p:nvPr/>
          </p:nvGrpSpPr>
          <p:grpSpPr>
            <a:xfrm>
              <a:off x="848890" y="2135716"/>
              <a:ext cx="3779285" cy="968938"/>
              <a:chOff x="2073653" y="1957383"/>
              <a:chExt cx="2577782" cy="968938"/>
            </a:xfrm>
          </p:grpSpPr>
          <p:sp>
            <p:nvSpPr>
              <p:cNvPr id="33" name="íśļïḓé"/>
              <p:cNvSpPr txBox="1"/>
              <p:nvPr/>
            </p:nvSpPr>
            <p:spPr bwMode="auto">
              <a:xfrm>
                <a:off x="2073653" y="1957383"/>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cs typeface="+mn-ea"/>
                    <a:sym typeface="+mn-lt"/>
                  </a:rPr>
                  <a:t>输入标题</a:t>
                </a:r>
              </a:p>
            </p:txBody>
          </p:sp>
          <p:sp>
            <p:nvSpPr>
              <p:cNvPr id="37" name="ïṧļiḑe"/>
              <p:cNvSpPr/>
              <p:nvPr/>
            </p:nvSpPr>
            <p:spPr bwMode="auto">
              <a:xfrm>
                <a:off x="2075494" y="2355845"/>
                <a:ext cx="2575941" cy="570476"/>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spcBef>
                    <a:spcPct val="0"/>
                  </a:spcBef>
                </a:pPr>
                <a:r>
                  <a:rPr lang="zh-CN" altLang="en-US" sz="1100" dirty="0">
                    <a:cs typeface="+mn-ea"/>
                    <a:sym typeface="+mn-lt"/>
                  </a:rPr>
                  <a:t>输入替换内容输入替换内容输入替换内容</a:t>
                </a:r>
                <a:endParaRPr lang="en-US" altLang="zh-CN" sz="1100" dirty="0">
                  <a:cs typeface="+mn-ea"/>
                  <a:sym typeface="+mn-lt"/>
                </a:endParaRPr>
              </a:p>
              <a:p>
                <a:pPr algn="r">
                  <a:lnSpc>
                    <a:spcPct val="130000"/>
                  </a:lnSpc>
                  <a:spcBef>
                    <a:spcPct val="0"/>
                  </a:spcBef>
                </a:pPr>
                <a:r>
                  <a:rPr lang="zh-CN" altLang="en-US" sz="1100" dirty="0">
                    <a:cs typeface="+mn-ea"/>
                    <a:sym typeface="+mn-lt"/>
                  </a:rPr>
                  <a:t>输入替换内容</a:t>
                </a:r>
                <a:endParaRPr lang="en-US" altLang="zh-CN" sz="1100" dirty="0">
                  <a:cs typeface="+mn-ea"/>
                  <a:sym typeface="+mn-lt"/>
                </a:endParaRPr>
              </a:p>
              <a:p>
                <a:pPr algn="r">
                  <a:lnSpc>
                    <a:spcPct val="130000"/>
                  </a:lnSpc>
                  <a:spcBef>
                    <a:spcPct val="0"/>
                  </a:spcBef>
                </a:pPr>
                <a:endParaRPr lang="en-US" altLang="zh-CN" sz="1100" dirty="0">
                  <a:cs typeface="+mn-ea"/>
                  <a:sym typeface="+mn-lt"/>
                </a:endParaRPr>
              </a:p>
            </p:txBody>
          </p:sp>
        </p:grpSp>
        <p:grpSp>
          <p:nvGrpSpPr>
            <p:cNvPr id="25" name="ïśḻïḍe"/>
            <p:cNvGrpSpPr/>
            <p:nvPr/>
          </p:nvGrpSpPr>
          <p:grpSpPr>
            <a:xfrm>
              <a:off x="7674462" y="3985352"/>
              <a:ext cx="3779285" cy="968938"/>
              <a:chOff x="627580" y="3573449"/>
              <a:chExt cx="2577782" cy="968938"/>
            </a:xfrm>
          </p:grpSpPr>
          <p:sp>
            <p:nvSpPr>
              <p:cNvPr id="29" name="ïsļîďé"/>
              <p:cNvSpPr txBox="1"/>
              <p:nvPr/>
            </p:nvSpPr>
            <p:spPr bwMode="auto">
              <a:xfrm>
                <a:off x="627580" y="3573449"/>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cs typeface="+mn-ea"/>
                    <a:sym typeface="+mn-lt"/>
                  </a:rPr>
                  <a:t>输入标题</a:t>
                </a:r>
              </a:p>
            </p:txBody>
          </p:sp>
          <p:sp>
            <p:nvSpPr>
              <p:cNvPr id="30" name="ïşḷïḓè"/>
              <p:cNvSpPr/>
              <p:nvPr/>
            </p:nvSpPr>
            <p:spPr bwMode="auto">
              <a:xfrm>
                <a:off x="629421" y="3971911"/>
                <a:ext cx="2575941" cy="570476"/>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100" dirty="0">
                    <a:cs typeface="+mn-ea"/>
                    <a:sym typeface="+mn-lt"/>
                  </a:rPr>
                  <a:t>输入替换内容输入替换内容输入替换内容</a:t>
                </a:r>
                <a:endParaRPr lang="en-US" altLang="zh-CN" sz="1100" dirty="0">
                  <a:cs typeface="+mn-ea"/>
                  <a:sym typeface="+mn-lt"/>
                </a:endParaRPr>
              </a:p>
              <a:p>
                <a:pPr>
                  <a:lnSpc>
                    <a:spcPct val="130000"/>
                  </a:lnSpc>
                  <a:spcBef>
                    <a:spcPct val="0"/>
                  </a:spcBef>
                </a:pPr>
                <a:r>
                  <a:rPr lang="zh-CN" altLang="en-US" sz="1100" dirty="0">
                    <a:cs typeface="+mn-ea"/>
                    <a:sym typeface="+mn-lt"/>
                  </a:rPr>
                  <a:t>输入替换内容</a:t>
                </a:r>
                <a:endParaRPr lang="en-US" altLang="zh-CN" sz="1100" dirty="0">
                  <a:cs typeface="+mn-ea"/>
                  <a:sym typeface="+mn-lt"/>
                </a:endParaRPr>
              </a:p>
            </p:txBody>
          </p:sp>
        </p:grpSp>
        <p:grpSp>
          <p:nvGrpSpPr>
            <p:cNvPr id="26" name="íṩľïḑe"/>
            <p:cNvGrpSpPr/>
            <p:nvPr/>
          </p:nvGrpSpPr>
          <p:grpSpPr>
            <a:xfrm>
              <a:off x="8874378" y="2683557"/>
              <a:ext cx="2577782" cy="968938"/>
              <a:chOff x="606360" y="3573449"/>
              <a:chExt cx="2577782" cy="968938"/>
            </a:xfrm>
          </p:grpSpPr>
          <p:sp>
            <p:nvSpPr>
              <p:cNvPr id="27" name="ïṣļîḑe"/>
              <p:cNvSpPr txBox="1"/>
              <p:nvPr/>
            </p:nvSpPr>
            <p:spPr bwMode="auto">
              <a:xfrm>
                <a:off x="606360" y="3573449"/>
                <a:ext cx="2575941" cy="398462"/>
              </a:xfrm>
              <a:prstGeom prst="rect">
                <a:avLst/>
              </a:prstGeom>
              <a:no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cs typeface="+mn-ea"/>
                    <a:sym typeface="+mn-lt"/>
                  </a:rPr>
                  <a:t>输入标题</a:t>
                </a:r>
              </a:p>
            </p:txBody>
          </p:sp>
          <p:sp>
            <p:nvSpPr>
              <p:cNvPr id="28" name="íśḷíḋé"/>
              <p:cNvSpPr/>
              <p:nvPr/>
            </p:nvSpPr>
            <p:spPr bwMode="auto">
              <a:xfrm>
                <a:off x="608201" y="3971911"/>
                <a:ext cx="2575941" cy="570476"/>
              </a:xfrm>
              <a:prstGeom prst="rect">
                <a:avLst/>
              </a:prstGeom>
              <a:noFill/>
              <a:ln>
                <a:no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spcBef>
                    <a:spcPct val="0"/>
                  </a:spcBef>
                </a:pPr>
                <a:r>
                  <a:rPr lang="zh-CN" altLang="en-US" sz="1100" dirty="0">
                    <a:cs typeface="+mn-ea"/>
                    <a:sym typeface="+mn-lt"/>
                  </a:rPr>
                  <a:t>输入替换内容输入替换内容输入替换内容</a:t>
                </a:r>
                <a:endParaRPr lang="en-US" altLang="zh-CN" sz="1100" dirty="0">
                  <a:cs typeface="+mn-ea"/>
                  <a:sym typeface="+mn-lt"/>
                </a:endParaRPr>
              </a:p>
              <a:p>
                <a:pPr>
                  <a:lnSpc>
                    <a:spcPct val="130000"/>
                  </a:lnSpc>
                  <a:spcBef>
                    <a:spcPct val="0"/>
                  </a:spcBef>
                </a:pPr>
                <a:r>
                  <a:rPr lang="zh-CN" altLang="en-US" sz="1100" dirty="0">
                    <a:cs typeface="+mn-ea"/>
                    <a:sym typeface="+mn-lt"/>
                  </a:rPr>
                  <a:t>输入替换内容</a:t>
                </a:r>
                <a:endParaRPr lang="en-US" altLang="zh-CN" sz="1100" dirty="0">
                  <a:cs typeface="+mn-ea"/>
                  <a:sym typeface="+mn-lt"/>
                </a:endParaRPr>
              </a:p>
            </p:txBody>
          </p:sp>
        </p:grpSp>
      </p:grpSp>
      <p:sp>
        <p:nvSpPr>
          <p:cNvPr id="3" name="矩形 2"/>
          <p:cNvSpPr/>
          <p:nvPr/>
        </p:nvSpPr>
        <p:spPr>
          <a:xfrm>
            <a:off x="3994598" y="3744992"/>
            <a:ext cx="816249" cy="707886"/>
          </a:xfrm>
          <a:prstGeom prst="rect">
            <a:avLst/>
          </a:prstGeom>
        </p:spPr>
        <p:txBody>
          <a:bodyPr wrap="none">
            <a:spAutoFit/>
          </a:bodyPr>
          <a:lstStyle/>
          <a:p>
            <a:r>
              <a:rPr lang="en-US" altLang="zh-CN" sz="4000" b="1" dirty="0">
                <a:solidFill>
                  <a:schemeClr val="bg1"/>
                </a:solidFill>
                <a:cs typeface="+mn-ea"/>
                <a:sym typeface="+mn-lt"/>
              </a:rPr>
              <a:t>01</a:t>
            </a:r>
            <a:endParaRPr lang="zh-CN" altLang="en-US" sz="4000" dirty="0">
              <a:cs typeface="+mn-ea"/>
              <a:sym typeface="+mn-lt"/>
            </a:endParaRPr>
          </a:p>
        </p:txBody>
      </p:sp>
      <p:sp>
        <p:nvSpPr>
          <p:cNvPr id="62" name="矩形 61"/>
          <p:cNvSpPr/>
          <p:nvPr/>
        </p:nvSpPr>
        <p:spPr>
          <a:xfrm>
            <a:off x="5207792" y="2769771"/>
            <a:ext cx="816249" cy="707886"/>
          </a:xfrm>
          <a:prstGeom prst="rect">
            <a:avLst/>
          </a:prstGeom>
        </p:spPr>
        <p:txBody>
          <a:bodyPr wrap="none">
            <a:spAutoFit/>
          </a:bodyPr>
          <a:lstStyle/>
          <a:p>
            <a:r>
              <a:rPr lang="en-US" altLang="zh-CN" sz="4000" b="1" dirty="0">
                <a:solidFill>
                  <a:schemeClr val="bg1"/>
                </a:solidFill>
                <a:cs typeface="+mn-ea"/>
                <a:sym typeface="+mn-lt"/>
              </a:rPr>
              <a:t>02</a:t>
            </a:r>
            <a:endParaRPr lang="zh-CN" altLang="en-US" sz="4000" dirty="0">
              <a:cs typeface="+mn-ea"/>
              <a:sym typeface="+mn-lt"/>
            </a:endParaRPr>
          </a:p>
        </p:txBody>
      </p:sp>
      <p:sp>
        <p:nvSpPr>
          <p:cNvPr id="63" name="矩形 62"/>
          <p:cNvSpPr/>
          <p:nvPr/>
        </p:nvSpPr>
        <p:spPr>
          <a:xfrm>
            <a:off x="6396920" y="3727824"/>
            <a:ext cx="816249" cy="707886"/>
          </a:xfrm>
          <a:prstGeom prst="rect">
            <a:avLst/>
          </a:prstGeom>
        </p:spPr>
        <p:txBody>
          <a:bodyPr wrap="none">
            <a:spAutoFit/>
          </a:bodyPr>
          <a:lstStyle/>
          <a:p>
            <a:r>
              <a:rPr lang="en-US" altLang="zh-CN" sz="4000" b="1" dirty="0">
                <a:solidFill>
                  <a:schemeClr val="bg1"/>
                </a:solidFill>
                <a:cs typeface="+mn-ea"/>
                <a:sym typeface="+mn-lt"/>
              </a:rPr>
              <a:t>03</a:t>
            </a:r>
            <a:endParaRPr lang="zh-CN" altLang="en-US" sz="4000" dirty="0">
              <a:cs typeface="+mn-ea"/>
              <a:sym typeface="+mn-lt"/>
            </a:endParaRPr>
          </a:p>
        </p:txBody>
      </p:sp>
      <p:sp>
        <p:nvSpPr>
          <p:cNvPr id="64" name="矩形 63"/>
          <p:cNvSpPr/>
          <p:nvPr/>
        </p:nvSpPr>
        <p:spPr>
          <a:xfrm>
            <a:off x="7606133" y="2765287"/>
            <a:ext cx="816249" cy="707886"/>
          </a:xfrm>
          <a:prstGeom prst="rect">
            <a:avLst/>
          </a:prstGeom>
        </p:spPr>
        <p:txBody>
          <a:bodyPr wrap="none">
            <a:spAutoFit/>
          </a:bodyPr>
          <a:lstStyle/>
          <a:p>
            <a:r>
              <a:rPr lang="en-US" altLang="zh-CN" sz="4000" b="1" dirty="0">
                <a:solidFill>
                  <a:schemeClr val="bg1"/>
                </a:solidFill>
                <a:cs typeface="+mn-ea"/>
                <a:sym typeface="+mn-lt"/>
              </a:rPr>
              <a:t>04</a:t>
            </a:r>
            <a:endParaRPr lang="zh-CN" altLang="en-US" sz="4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53" name="TextBox 6"/>
          <p:cNvSpPr txBox="1">
            <a:spLocks noChangeAspect="1"/>
          </p:cNvSpPr>
          <p:nvPr/>
        </p:nvSpPr>
        <p:spPr>
          <a:xfrm>
            <a:off x="1950323" y="2212371"/>
            <a:ext cx="7012405" cy="555661"/>
          </a:xfrm>
          <a:prstGeom prst="rect">
            <a:avLst/>
          </a:prstGeom>
          <a:noFill/>
        </p:spPr>
        <p:txBody>
          <a:bodyPr wrap="square" lIns="76959" tIns="38479" rIns="76959" bIns="38479" rtlCol="0">
            <a:spAutoFit/>
          </a:bodyPr>
          <a:lstStyle/>
          <a:p>
            <a:pPr>
              <a:lnSpc>
                <a:spcPct val="150000"/>
              </a:lnSpc>
            </a:pPr>
            <a:r>
              <a:rPr lang="zh-CN" altLang="en-US" sz="1100" dirty="0">
                <a:cs typeface="+mn-ea"/>
                <a:sym typeface="+mn-lt"/>
              </a:rPr>
              <a:t>单击此处添加文本单击此处添加文本 单击此处添加文本单击此处添加文本单击此处添加文本</a:t>
            </a:r>
            <a:endParaRPr lang="en-US" altLang="zh-CN" sz="1100" dirty="0">
              <a:cs typeface="+mn-ea"/>
              <a:sym typeface="+mn-lt"/>
            </a:endParaRPr>
          </a:p>
          <a:p>
            <a:pPr>
              <a:lnSpc>
                <a:spcPct val="150000"/>
              </a:lnSpc>
            </a:pPr>
            <a:r>
              <a:rPr lang="zh-CN" altLang="en-US" sz="1100" dirty="0">
                <a:cs typeface="+mn-ea"/>
                <a:sym typeface="+mn-lt"/>
              </a:rPr>
              <a:t>单击此处添加文本单击此处添加文本单击此处添加文本 单击此处添加文本</a:t>
            </a:r>
            <a:endParaRPr lang="en-US" altLang="zh-CN" sz="1100" dirty="0">
              <a:cs typeface="+mn-ea"/>
              <a:sym typeface="+mn-lt"/>
            </a:endParaRPr>
          </a:p>
        </p:txBody>
      </p:sp>
      <p:sp>
        <p:nvSpPr>
          <p:cNvPr id="57" name="TextBox 7"/>
          <p:cNvSpPr txBox="1">
            <a:spLocks noChangeAspect="1"/>
          </p:cNvSpPr>
          <p:nvPr/>
        </p:nvSpPr>
        <p:spPr>
          <a:xfrm>
            <a:off x="1950325" y="1727165"/>
            <a:ext cx="4242433" cy="297639"/>
          </a:xfrm>
          <a:prstGeom prst="rect">
            <a:avLst/>
          </a:prstGeom>
          <a:noFill/>
        </p:spPr>
        <p:txBody>
          <a:bodyPr wrap="square" lIns="50923" tIns="25460" rIns="50923" bIns="25460" rtlCol="0">
            <a:spAutoFit/>
          </a:bodyPr>
          <a:lstStyle/>
          <a:p>
            <a:r>
              <a:rPr lang="zh-CN" altLang="zh-CN" sz="1600" b="1" dirty="0">
                <a:cs typeface="+mn-ea"/>
                <a:sym typeface="+mn-lt"/>
              </a:rPr>
              <a:t>（一）</a:t>
            </a:r>
            <a:r>
              <a:rPr lang="zh-CN" altLang="en-US" sz="1600" b="1" dirty="0">
                <a:cs typeface="+mn-ea"/>
                <a:sym typeface="+mn-lt"/>
              </a:rPr>
              <a:t>单击填加标题</a:t>
            </a:r>
          </a:p>
        </p:txBody>
      </p:sp>
      <p:sp>
        <p:nvSpPr>
          <p:cNvPr id="61" name="TextBox 11"/>
          <p:cNvSpPr txBox="1">
            <a:spLocks noChangeAspect="1"/>
          </p:cNvSpPr>
          <p:nvPr/>
        </p:nvSpPr>
        <p:spPr>
          <a:xfrm>
            <a:off x="1936973" y="3581810"/>
            <a:ext cx="7028159" cy="555661"/>
          </a:xfrm>
          <a:prstGeom prst="rect">
            <a:avLst/>
          </a:prstGeom>
          <a:noFill/>
        </p:spPr>
        <p:txBody>
          <a:bodyPr wrap="square" lIns="76959" tIns="38479" rIns="76959" bIns="38479" rtlCol="0">
            <a:spAutoFit/>
          </a:bodyPr>
          <a:lstStyle/>
          <a:p>
            <a:pPr>
              <a:lnSpc>
                <a:spcPct val="150000"/>
              </a:lnSpc>
            </a:pPr>
            <a:r>
              <a:rPr lang="zh-CN" altLang="en-US" sz="1100" dirty="0">
                <a:cs typeface="+mn-ea"/>
                <a:sym typeface="+mn-lt"/>
              </a:rPr>
              <a:t>单击此处添加文本单击此处添加文本 单击此处添加文本单击此处添加文本单击此处添加文本</a:t>
            </a:r>
            <a:endParaRPr lang="en-US" altLang="zh-CN" sz="1100" dirty="0">
              <a:cs typeface="+mn-ea"/>
              <a:sym typeface="+mn-lt"/>
            </a:endParaRPr>
          </a:p>
          <a:p>
            <a:pPr>
              <a:lnSpc>
                <a:spcPct val="150000"/>
              </a:lnSpc>
            </a:pPr>
            <a:r>
              <a:rPr lang="zh-CN" altLang="en-US" sz="1100" dirty="0">
                <a:cs typeface="+mn-ea"/>
                <a:sym typeface="+mn-lt"/>
              </a:rPr>
              <a:t>单击此处添加文本单击此处添加文本单击此处添加文本 单击此处添加文本</a:t>
            </a:r>
            <a:endParaRPr lang="en-US" altLang="zh-CN" sz="1100" dirty="0">
              <a:cs typeface="+mn-ea"/>
              <a:sym typeface="+mn-lt"/>
            </a:endParaRPr>
          </a:p>
        </p:txBody>
      </p:sp>
      <p:sp>
        <p:nvSpPr>
          <p:cNvPr id="65" name="TextBox 12"/>
          <p:cNvSpPr txBox="1">
            <a:spLocks noChangeAspect="1"/>
          </p:cNvSpPr>
          <p:nvPr/>
        </p:nvSpPr>
        <p:spPr>
          <a:xfrm>
            <a:off x="1950325" y="3193490"/>
            <a:ext cx="4242433" cy="297639"/>
          </a:xfrm>
          <a:prstGeom prst="rect">
            <a:avLst/>
          </a:prstGeom>
          <a:noFill/>
        </p:spPr>
        <p:txBody>
          <a:bodyPr wrap="square" lIns="50923" tIns="25460" rIns="50923" bIns="25460" rtlCol="0">
            <a:spAutoFit/>
          </a:bodyPr>
          <a:lstStyle/>
          <a:p>
            <a:r>
              <a:rPr lang="zh-CN" altLang="zh-CN" sz="1600" b="1" dirty="0">
                <a:cs typeface="+mn-ea"/>
                <a:sym typeface="+mn-lt"/>
              </a:rPr>
              <a:t>（</a:t>
            </a:r>
            <a:r>
              <a:rPr lang="zh-CN" altLang="en-US" sz="1600" b="1" dirty="0">
                <a:cs typeface="+mn-ea"/>
                <a:sym typeface="+mn-lt"/>
              </a:rPr>
              <a:t>二</a:t>
            </a:r>
            <a:r>
              <a:rPr lang="zh-CN" altLang="zh-CN" sz="1600" b="1" dirty="0">
                <a:cs typeface="+mn-ea"/>
                <a:sym typeface="+mn-lt"/>
              </a:rPr>
              <a:t>）</a:t>
            </a:r>
            <a:r>
              <a:rPr lang="zh-CN" altLang="en-US" sz="1600" b="1" dirty="0">
                <a:cs typeface="+mn-ea"/>
                <a:sym typeface="+mn-lt"/>
              </a:rPr>
              <a:t>单击填加标题</a:t>
            </a:r>
          </a:p>
        </p:txBody>
      </p:sp>
      <p:sp>
        <p:nvSpPr>
          <p:cNvPr id="66" name="TextBox 13"/>
          <p:cNvSpPr txBox="1">
            <a:spLocks noChangeAspect="1"/>
          </p:cNvSpPr>
          <p:nvPr/>
        </p:nvSpPr>
        <p:spPr>
          <a:xfrm>
            <a:off x="1950324" y="5069999"/>
            <a:ext cx="7012405" cy="555661"/>
          </a:xfrm>
          <a:prstGeom prst="rect">
            <a:avLst/>
          </a:prstGeom>
          <a:noFill/>
        </p:spPr>
        <p:txBody>
          <a:bodyPr wrap="square" lIns="76959" tIns="38479" rIns="76959" bIns="38479" rtlCol="0">
            <a:spAutoFit/>
          </a:bodyPr>
          <a:lstStyle/>
          <a:p>
            <a:pPr>
              <a:lnSpc>
                <a:spcPct val="150000"/>
              </a:lnSpc>
            </a:pPr>
            <a:r>
              <a:rPr lang="zh-CN" altLang="en-US" sz="1100" dirty="0">
                <a:cs typeface="+mn-ea"/>
                <a:sym typeface="+mn-lt"/>
              </a:rPr>
              <a:t>单击此处添加文本单击此处添加文本 单击此处添加文本单击此处添加文本单击此处添加文本</a:t>
            </a:r>
            <a:endParaRPr lang="en-US" altLang="zh-CN" sz="1100" dirty="0">
              <a:cs typeface="+mn-ea"/>
              <a:sym typeface="+mn-lt"/>
            </a:endParaRPr>
          </a:p>
          <a:p>
            <a:pPr>
              <a:lnSpc>
                <a:spcPct val="150000"/>
              </a:lnSpc>
            </a:pPr>
            <a:r>
              <a:rPr lang="zh-CN" altLang="en-US" sz="1100" dirty="0">
                <a:cs typeface="+mn-ea"/>
                <a:sym typeface="+mn-lt"/>
              </a:rPr>
              <a:t>单击此处添加文本单击此处添加文本单击此处添加文本 单击此处添加文本</a:t>
            </a:r>
            <a:endParaRPr lang="en-US" altLang="zh-CN" sz="1100" dirty="0">
              <a:cs typeface="+mn-ea"/>
              <a:sym typeface="+mn-lt"/>
            </a:endParaRPr>
          </a:p>
        </p:txBody>
      </p:sp>
      <p:sp>
        <p:nvSpPr>
          <p:cNvPr id="67" name="TextBox 14"/>
          <p:cNvSpPr txBox="1">
            <a:spLocks noChangeAspect="1"/>
          </p:cNvSpPr>
          <p:nvPr/>
        </p:nvSpPr>
        <p:spPr>
          <a:xfrm>
            <a:off x="1906374" y="4575623"/>
            <a:ext cx="4242433" cy="297639"/>
          </a:xfrm>
          <a:prstGeom prst="rect">
            <a:avLst/>
          </a:prstGeom>
          <a:noFill/>
        </p:spPr>
        <p:txBody>
          <a:bodyPr wrap="square" lIns="50923" tIns="25460" rIns="50923" bIns="25460" rtlCol="0">
            <a:spAutoFit/>
          </a:bodyPr>
          <a:lstStyle/>
          <a:p>
            <a:r>
              <a:rPr lang="zh-CN" altLang="zh-CN" sz="1600" b="1" dirty="0">
                <a:cs typeface="+mn-ea"/>
                <a:sym typeface="+mn-lt"/>
              </a:rPr>
              <a:t>（</a:t>
            </a:r>
            <a:r>
              <a:rPr lang="zh-CN" altLang="en-US" sz="1600" b="1" dirty="0">
                <a:cs typeface="+mn-ea"/>
                <a:sym typeface="+mn-lt"/>
              </a:rPr>
              <a:t>三</a:t>
            </a:r>
            <a:r>
              <a:rPr lang="zh-CN" altLang="zh-CN" sz="1600" b="1" dirty="0">
                <a:cs typeface="+mn-ea"/>
                <a:sym typeface="+mn-lt"/>
              </a:rPr>
              <a:t>）</a:t>
            </a:r>
            <a:r>
              <a:rPr lang="zh-CN" altLang="en-US" sz="1600" b="1" dirty="0">
                <a:cs typeface="+mn-ea"/>
                <a:sym typeface="+mn-lt"/>
              </a:rPr>
              <a:t>单击填加标题</a:t>
            </a:r>
          </a:p>
        </p:txBody>
      </p:sp>
      <p:pic>
        <p:nvPicPr>
          <p:cNvPr id="12" name="图片 11"/>
          <p:cNvPicPr>
            <a:picLocks noChangeAspect="1"/>
          </p:cNvPicPr>
          <p:nvPr/>
        </p:nvPicPr>
        <p:blipFill rotWithShape="1">
          <a:blip r:embed="rId5" cstate="screen"/>
          <a:srcRect l="-1366"/>
          <a:stretch>
            <a:fillRect/>
          </a:stretch>
        </p:blipFill>
        <p:spPr>
          <a:xfrm>
            <a:off x="6658474" y="4691289"/>
            <a:ext cx="5043263" cy="1687139"/>
          </a:xfrm>
          <a:prstGeom prst="rect">
            <a:avLst/>
          </a:prstGeom>
        </p:spPr>
      </p:pic>
      <p:pic>
        <p:nvPicPr>
          <p:cNvPr id="13" name="图片 12"/>
          <p:cNvPicPr>
            <a:picLocks noChangeAspect="1"/>
          </p:cNvPicPr>
          <p:nvPr/>
        </p:nvPicPr>
        <p:blipFill>
          <a:blip r:embed="rId6" cstate="screen"/>
          <a:stretch>
            <a:fillRect/>
          </a:stretch>
        </p:blipFill>
        <p:spPr>
          <a:xfrm>
            <a:off x="8103665" y="1125489"/>
            <a:ext cx="3101788" cy="4652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750"/>
                                        <p:tgtEl>
                                          <p:spTgt spid="5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750"/>
                                        <p:tgtEl>
                                          <p:spTgt spid="61"/>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61" grpId="0"/>
      <p:bldP spid="65" grpId="0"/>
      <p:bldP spid="66"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a:blip r:embed="rId4" cstate="screen"/>
          <a:stretch>
            <a:fillRect/>
          </a:stretch>
        </p:blipFill>
        <p:spPr>
          <a:xfrm>
            <a:off x="0" y="-90993"/>
            <a:ext cx="12192000" cy="6095140"/>
          </a:xfrm>
          <a:prstGeom prst="rect">
            <a:avLst/>
          </a:prstGeom>
        </p:spPr>
      </p:pic>
      <p:sp>
        <p:nvSpPr>
          <p:cNvPr id="10" name="矩形 9"/>
          <p:cNvSpPr/>
          <p:nvPr/>
        </p:nvSpPr>
        <p:spPr>
          <a:xfrm>
            <a:off x="3025756" y="1904517"/>
            <a:ext cx="6720749" cy="912045"/>
          </a:xfrm>
          <a:prstGeom prst="rect">
            <a:avLst/>
          </a:prstGeom>
          <a:noFill/>
          <a:effectLst/>
        </p:spPr>
        <p:txBody>
          <a:bodyPr wrap="square">
            <a:spAutoFit/>
          </a:bodyPr>
          <a:lstStyle/>
          <a:p>
            <a:pPr>
              <a:lnSpc>
                <a:spcPct val="140000"/>
              </a:lnSpc>
            </a:pPr>
            <a:r>
              <a:rPr lang="en-US" altLang="zh-CN" sz="4265" b="1" i="1" spc="800" dirty="0">
                <a:solidFill>
                  <a:schemeClr val="tx1">
                    <a:lumMod val="95000"/>
                    <a:lumOff val="5000"/>
                  </a:schemeClr>
                </a:solidFill>
                <a:cs typeface="+mn-ea"/>
                <a:sym typeface="+mn-lt"/>
              </a:rPr>
              <a:t>PAPT 04</a:t>
            </a:r>
            <a:endParaRPr lang="zh-CN" altLang="en-US" sz="4265" i="1" spc="800" dirty="0">
              <a:solidFill>
                <a:schemeClr val="tx1">
                  <a:lumMod val="95000"/>
                  <a:lumOff val="5000"/>
                </a:schemeClr>
              </a:solidFill>
              <a:cs typeface="+mn-ea"/>
              <a:sym typeface="+mn-lt"/>
            </a:endParaRPr>
          </a:p>
        </p:txBody>
      </p:sp>
      <p:sp>
        <p:nvSpPr>
          <p:cNvPr id="11" name="矩形 10"/>
          <p:cNvSpPr/>
          <p:nvPr/>
        </p:nvSpPr>
        <p:spPr>
          <a:xfrm>
            <a:off x="5741430" y="2678592"/>
            <a:ext cx="3060453" cy="809517"/>
          </a:xfrm>
          <a:prstGeom prst="rect">
            <a:avLst/>
          </a:prstGeom>
        </p:spPr>
        <p:txBody>
          <a:bodyPr wrap="none">
            <a:spAutoFit/>
          </a:bodyPr>
          <a:lstStyle/>
          <a:p>
            <a:pPr>
              <a:lnSpc>
                <a:spcPct val="140000"/>
              </a:lnSpc>
            </a:pPr>
            <a:r>
              <a:rPr lang="zh-CN" altLang="en-US" sz="3735" dirty="0">
                <a:solidFill>
                  <a:schemeClr val="tx1">
                    <a:lumMod val="95000"/>
                    <a:lumOff val="5000"/>
                  </a:schemeClr>
                </a:solidFill>
                <a:cs typeface="+mn-ea"/>
                <a:sym typeface="+mn-lt"/>
              </a:rPr>
              <a:t>点击输入标题</a:t>
            </a:r>
          </a:p>
        </p:txBody>
      </p:sp>
      <p:pic>
        <p:nvPicPr>
          <p:cNvPr id="23" name="图片 22"/>
          <p:cNvPicPr>
            <a:picLocks noChangeAspect="1"/>
          </p:cNvPicPr>
          <p:nvPr/>
        </p:nvPicPr>
        <p:blipFill rotWithShape="1">
          <a:blip r:embed="rId5" cstate="screen"/>
          <a:srcRect b="-8944"/>
          <a:stretch>
            <a:fillRect/>
          </a:stretch>
        </p:blipFill>
        <p:spPr>
          <a:xfrm>
            <a:off x="-952821" y="3911173"/>
            <a:ext cx="8639851" cy="2760140"/>
          </a:xfrm>
          <a:prstGeom prst="rect">
            <a:avLst/>
          </a:prstGeom>
        </p:spPr>
      </p:pic>
      <p:pic>
        <p:nvPicPr>
          <p:cNvPr id="27" name="图片 26"/>
          <p:cNvPicPr>
            <a:picLocks noChangeAspect="1"/>
          </p:cNvPicPr>
          <p:nvPr/>
        </p:nvPicPr>
        <p:blipFill rotWithShape="1">
          <a:blip r:embed="rId6" cstate="screen"/>
          <a:srcRect l="-658"/>
          <a:stretch>
            <a:fillRect/>
          </a:stretch>
        </p:blipFill>
        <p:spPr>
          <a:xfrm>
            <a:off x="-23052" y="1237129"/>
            <a:ext cx="2079162" cy="1441463"/>
          </a:xfrm>
          <a:prstGeom prst="rect">
            <a:avLst/>
          </a:prstGeom>
        </p:spPr>
      </p:pic>
      <p:cxnSp>
        <p:nvCxnSpPr>
          <p:cNvPr id="29" name="直接连接符 28"/>
          <p:cNvCxnSpPr/>
          <p:nvPr/>
        </p:nvCxnSpPr>
        <p:spPr>
          <a:xfrm flipH="1">
            <a:off x="5097234" y="1762379"/>
            <a:ext cx="1832425" cy="183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流程图: 延期 38"/>
          <p:cNvSpPr/>
          <p:nvPr/>
        </p:nvSpPr>
        <p:spPr>
          <a:xfrm rot="5400000" flipV="1">
            <a:off x="3595084" y="3117861"/>
            <a:ext cx="2134854" cy="2134854"/>
          </a:xfrm>
          <a:prstGeom prst="flowChartDelay">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3" name="流程图: 延期 2"/>
          <p:cNvSpPr/>
          <p:nvPr/>
        </p:nvSpPr>
        <p:spPr>
          <a:xfrm rot="5400000" flipV="1">
            <a:off x="729356" y="3117861"/>
            <a:ext cx="2134854" cy="2134854"/>
          </a:xfrm>
          <a:prstGeom prst="flowChartDelay">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752463" y="2325748"/>
            <a:ext cx="2000410" cy="515526"/>
          </a:xfrm>
          <a:prstGeom prst="rect">
            <a:avLst/>
          </a:prstGeom>
        </p:spPr>
        <p:txBody>
          <a:bodyPr wrap="square">
            <a:spAutoFit/>
          </a:bodyPr>
          <a:lstStyle/>
          <a:p>
            <a:pPr>
              <a:lnSpc>
                <a:spcPct val="125000"/>
              </a:lnSpc>
              <a:spcBef>
                <a:spcPts val="600"/>
              </a:spcBef>
            </a:pPr>
            <a:r>
              <a:rPr lang="zh-CN" altLang="en-US" sz="1100" dirty="0">
                <a:cs typeface="+mn-ea"/>
                <a:sym typeface="+mn-lt"/>
              </a:rPr>
              <a:t>在此输入关于此标题或图形的文字描述内容或者相关的数据。</a:t>
            </a:r>
            <a:endParaRPr lang="en-US" altLang="zh-CN" sz="1100" dirty="0">
              <a:cs typeface="+mn-ea"/>
              <a:sym typeface="+mn-lt"/>
            </a:endParaRPr>
          </a:p>
        </p:txBody>
      </p:sp>
      <p:sp>
        <p:nvSpPr>
          <p:cNvPr id="29" name="矩形 28"/>
          <p:cNvSpPr/>
          <p:nvPr/>
        </p:nvSpPr>
        <p:spPr>
          <a:xfrm>
            <a:off x="3662305" y="2325748"/>
            <a:ext cx="2000410" cy="727122"/>
          </a:xfrm>
          <a:prstGeom prst="rect">
            <a:avLst/>
          </a:prstGeom>
        </p:spPr>
        <p:txBody>
          <a:bodyPr wrap="square">
            <a:spAutoFit/>
          </a:bodyPr>
          <a:lstStyle/>
          <a:p>
            <a:pPr>
              <a:lnSpc>
                <a:spcPct val="125000"/>
              </a:lnSpc>
              <a:spcBef>
                <a:spcPts val="600"/>
              </a:spcBef>
            </a:pPr>
            <a:r>
              <a:rPr lang="zh-CN" altLang="en-US" sz="1100" dirty="0">
                <a:cs typeface="+mn-ea"/>
                <a:sym typeface="+mn-lt"/>
              </a:rPr>
              <a:t>在此输入关于此标题或图形的文字描述内容或者相关的数据。</a:t>
            </a:r>
            <a:endParaRPr lang="en-US" altLang="zh-CN" sz="1100" dirty="0">
              <a:cs typeface="+mn-ea"/>
              <a:sym typeface="+mn-lt"/>
            </a:endParaRPr>
          </a:p>
        </p:txBody>
      </p:sp>
      <p:sp>
        <p:nvSpPr>
          <p:cNvPr id="30" name="矩形 29"/>
          <p:cNvSpPr/>
          <p:nvPr/>
        </p:nvSpPr>
        <p:spPr>
          <a:xfrm>
            <a:off x="6460811" y="2335989"/>
            <a:ext cx="2000410" cy="727122"/>
          </a:xfrm>
          <a:prstGeom prst="rect">
            <a:avLst/>
          </a:prstGeom>
        </p:spPr>
        <p:txBody>
          <a:bodyPr wrap="square">
            <a:spAutoFit/>
          </a:bodyPr>
          <a:lstStyle/>
          <a:p>
            <a:pPr>
              <a:lnSpc>
                <a:spcPct val="125000"/>
              </a:lnSpc>
              <a:spcBef>
                <a:spcPts val="600"/>
              </a:spcBef>
            </a:pPr>
            <a:r>
              <a:rPr lang="zh-CN" altLang="en-US" sz="1100" dirty="0">
                <a:cs typeface="+mn-ea"/>
                <a:sym typeface="+mn-lt"/>
              </a:rPr>
              <a:t>在此输入关于此标题或图形的文字描述内容或者相关的数据。</a:t>
            </a:r>
            <a:endParaRPr lang="en-US" altLang="zh-CN" sz="1100" dirty="0">
              <a:cs typeface="+mn-ea"/>
              <a:sym typeface="+mn-lt"/>
            </a:endParaRPr>
          </a:p>
        </p:txBody>
      </p:sp>
      <p:sp>
        <p:nvSpPr>
          <p:cNvPr id="31" name="矩形 30"/>
          <p:cNvSpPr/>
          <p:nvPr/>
        </p:nvSpPr>
        <p:spPr>
          <a:xfrm>
            <a:off x="9393761" y="2325742"/>
            <a:ext cx="2000410" cy="515526"/>
          </a:xfrm>
          <a:prstGeom prst="rect">
            <a:avLst/>
          </a:prstGeom>
        </p:spPr>
        <p:txBody>
          <a:bodyPr wrap="square">
            <a:spAutoFit/>
          </a:bodyPr>
          <a:lstStyle/>
          <a:p>
            <a:pPr>
              <a:lnSpc>
                <a:spcPct val="125000"/>
              </a:lnSpc>
              <a:spcBef>
                <a:spcPts val="600"/>
              </a:spcBef>
            </a:pPr>
            <a:r>
              <a:rPr lang="zh-CN" altLang="en-US" sz="1100" dirty="0">
                <a:cs typeface="+mn-ea"/>
                <a:sym typeface="+mn-lt"/>
              </a:rPr>
              <a:t>在此输入关于此标题或图形的文字描述内容或者相关的数据。</a:t>
            </a:r>
            <a:endParaRPr lang="en-US" altLang="zh-CN" sz="1100" dirty="0">
              <a:cs typeface="+mn-ea"/>
              <a:sym typeface="+mn-lt"/>
            </a:endParaRPr>
          </a:p>
        </p:txBody>
      </p:sp>
      <p:sp>
        <p:nvSpPr>
          <p:cNvPr id="36" name="矩形 35"/>
          <p:cNvSpPr/>
          <p:nvPr/>
        </p:nvSpPr>
        <p:spPr>
          <a:xfrm>
            <a:off x="1051431" y="3601167"/>
            <a:ext cx="1490703" cy="372025"/>
          </a:xfrm>
          <a:prstGeom prst="rect">
            <a:avLst/>
          </a:prstGeom>
        </p:spPr>
        <p:txBody>
          <a:bodyPr wrap="square">
            <a:spAutoFit/>
          </a:bodyPr>
          <a:lstStyle/>
          <a:p>
            <a:pPr>
              <a:lnSpc>
                <a:spcPct val="125000"/>
              </a:lnSpc>
              <a:spcBef>
                <a:spcPts val="600"/>
              </a:spcBef>
            </a:pPr>
            <a:r>
              <a:rPr lang="zh-CN" altLang="en-US" sz="1600" b="1" dirty="0">
                <a:solidFill>
                  <a:schemeClr val="bg1"/>
                </a:solidFill>
                <a:cs typeface="+mn-ea"/>
                <a:sym typeface="+mn-lt"/>
              </a:rPr>
              <a:t>在此输入标题</a:t>
            </a:r>
            <a:endParaRPr lang="en-US" altLang="zh-CN" sz="1600" b="1" dirty="0">
              <a:solidFill>
                <a:schemeClr val="bg1"/>
              </a:solidFill>
              <a:cs typeface="+mn-ea"/>
              <a:sym typeface="+mn-lt"/>
            </a:endParaRPr>
          </a:p>
        </p:txBody>
      </p:sp>
      <p:sp>
        <p:nvSpPr>
          <p:cNvPr id="37" name="矩形 36"/>
          <p:cNvSpPr/>
          <p:nvPr/>
        </p:nvSpPr>
        <p:spPr>
          <a:xfrm>
            <a:off x="3917159" y="3601166"/>
            <a:ext cx="1490703" cy="372025"/>
          </a:xfrm>
          <a:prstGeom prst="rect">
            <a:avLst/>
          </a:prstGeom>
        </p:spPr>
        <p:txBody>
          <a:bodyPr wrap="square">
            <a:spAutoFit/>
          </a:bodyPr>
          <a:lstStyle/>
          <a:p>
            <a:pPr>
              <a:lnSpc>
                <a:spcPct val="125000"/>
              </a:lnSpc>
              <a:spcBef>
                <a:spcPts val="600"/>
              </a:spcBef>
            </a:pPr>
            <a:r>
              <a:rPr lang="zh-CN" altLang="en-US" sz="1600" b="1" dirty="0">
                <a:solidFill>
                  <a:schemeClr val="bg1"/>
                </a:solidFill>
                <a:cs typeface="+mn-ea"/>
                <a:sym typeface="+mn-lt"/>
              </a:rPr>
              <a:t>在此输入标题</a:t>
            </a:r>
            <a:endParaRPr lang="en-US" altLang="zh-CN" sz="1600" b="1" dirty="0">
              <a:solidFill>
                <a:schemeClr val="bg1"/>
              </a:solidFill>
              <a:cs typeface="+mn-ea"/>
              <a:sym typeface="+mn-lt"/>
            </a:endParaRPr>
          </a:p>
        </p:txBody>
      </p:sp>
      <p:sp>
        <p:nvSpPr>
          <p:cNvPr id="41" name="流程图: 延期 40"/>
          <p:cNvSpPr/>
          <p:nvPr/>
        </p:nvSpPr>
        <p:spPr>
          <a:xfrm rot="5400000" flipV="1">
            <a:off x="6460811" y="3117861"/>
            <a:ext cx="2134854" cy="2134854"/>
          </a:xfrm>
          <a:prstGeom prst="flowChartDelay">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流程图: 延期 41"/>
          <p:cNvSpPr/>
          <p:nvPr/>
        </p:nvSpPr>
        <p:spPr>
          <a:xfrm rot="5400000" flipV="1">
            <a:off x="9326539" y="3117861"/>
            <a:ext cx="2134854" cy="2134854"/>
          </a:xfrm>
          <a:prstGeom prst="flowChartDelay">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a:off x="6768576" y="3601163"/>
            <a:ext cx="1519323" cy="372025"/>
          </a:xfrm>
          <a:prstGeom prst="rect">
            <a:avLst/>
          </a:prstGeom>
        </p:spPr>
        <p:txBody>
          <a:bodyPr wrap="square">
            <a:spAutoFit/>
          </a:bodyPr>
          <a:lstStyle/>
          <a:p>
            <a:pPr>
              <a:lnSpc>
                <a:spcPct val="125000"/>
              </a:lnSpc>
              <a:spcBef>
                <a:spcPts val="600"/>
              </a:spcBef>
            </a:pPr>
            <a:r>
              <a:rPr lang="zh-CN" altLang="en-US" sz="1600" b="1" dirty="0">
                <a:solidFill>
                  <a:schemeClr val="bg1"/>
                </a:solidFill>
                <a:cs typeface="+mn-ea"/>
                <a:sym typeface="+mn-lt"/>
              </a:rPr>
              <a:t>在此输入标题</a:t>
            </a:r>
            <a:endParaRPr lang="en-US" altLang="zh-CN" sz="1600" b="1" dirty="0">
              <a:solidFill>
                <a:schemeClr val="bg1"/>
              </a:solidFill>
              <a:cs typeface="+mn-ea"/>
              <a:sym typeface="+mn-lt"/>
            </a:endParaRPr>
          </a:p>
        </p:txBody>
      </p:sp>
      <p:sp>
        <p:nvSpPr>
          <p:cNvPr id="38" name="矩形 37"/>
          <p:cNvSpPr/>
          <p:nvPr/>
        </p:nvSpPr>
        <p:spPr>
          <a:xfrm>
            <a:off x="9706446" y="3601164"/>
            <a:ext cx="1490703" cy="372025"/>
          </a:xfrm>
          <a:prstGeom prst="rect">
            <a:avLst/>
          </a:prstGeom>
        </p:spPr>
        <p:txBody>
          <a:bodyPr wrap="square">
            <a:spAutoFit/>
          </a:bodyPr>
          <a:lstStyle/>
          <a:p>
            <a:pPr>
              <a:lnSpc>
                <a:spcPct val="125000"/>
              </a:lnSpc>
              <a:spcBef>
                <a:spcPts val="600"/>
              </a:spcBef>
            </a:pPr>
            <a:r>
              <a:rPr lang="zh-CN" altLang="en-US" sz="1600" b="1" dirty="0">
                <a:solidFill>
                  <a:schemeClr val="bg1"/>
                </a:solidFill>
                <a:cs typeface="+mn-ea"/>
                <a:sym typeface="+mn-lt"/>
              </a:rPr>
              <a:t>在此输入标题</a:t>
            </a:r>
            <a:endParaRPr lang="en-US" altLang="zh-CN" sz="16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48FC2"/>
          </a:solidFill>
        </p:spPr>
      </p:pic>
      <p:sp>
        <p:nvSpPr>
          <p:cNvPr id="2" name="文本框 1"/>
          <p:cNvSpPr txBox="1"/>
          <p:nvPr/>
        </p:nvSpPr>
        <p:spPr>
          <a:xfrm>
            <a:off x="4964225" y="1131160"/>
            <a:ext cx="3242646" cy="1015663"/>
          </a:xfrm>
          <a:prstGeom prst="rect">
            <a:avLst/>
          </a:prstGeom>
          <a:noFill/>
        </p:spPr>
        <p:txBody>
          <a:bodyPr wrap="square" rtlCol="0">
            <a:spAutoFit/>
          </a:bodyPr>
          <a:lstStyle/>
          <a:p>
            <a:r>
              <a:rPr lang="zh-CN" altLang="en-US" sz="6000" dirty="0">
                <a:cs typeface="+mn-ea"/>
                <a:sym typeface="+mn-lt"/>
              </a:rPr>
              <a:t>目  录</a:t>
            </a:r>
          </a:p>
        </p:txBody>
      </p:sp>
      <p:sp>
        <p:nvSpPr>
          <p:cNvPr id="3" name="矩形 2"/>
          <p:cNvSpPr/>
          <p:nvPr/>
        </p:nvSpPr>
        <p:spPr>
          <a:xfrm>
            <a:off x="6738896" y="2405103"/>
            <a:ext cx="4441371" cy="58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cs typeface="+mn-ea"/>
                <a:sym typeface="+mn-lt"/>
              </a:rPr>
              <a:t>02 </a:t>
            </a:r>
            <a:r>
              <a:rPr lang="zh-CN" altLang="en-US" sz="2400" dirty="0">
                <a:solidFill>
                  <a:schemeClr val="tx1"/>
                </a:solidFill>
                <a:cs typeface="+mn-ea"/>
                <a:sym typeface="+mn-lt"/>
              </a:rPr>
              <a:t>点击输入标题</a:t>
            </a:r>
          </a:p>
        </p:txBody>
      </p:sp>
      <p:sp>
        <p:nvSpPr>
          <p:cNvPr id="13" name="矩形 12"/>
          <p:cNvSpPr/>
          <p:nvPr/>
        </p:nvSpPr>
        <p:spPr>
          <a:xfrm>
            <a:off x="1011734" y="2405102"/>
            <a:ext cx="4441371" cy="58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cs typeface="+mn-ea"/>
                <a:sym typeface="+mn-lt"/>
              </a:rPr>
              <a:t>01 </a:t>
            </a:r>
            <a:r>
              <a:rPr lang="zh-CN" altLang="en-US" sz="2400" dirty="0">
                <a:solidFill>
                  <a:schemeClr val="tx1"/>
                </a:solidFill>
                <a:cs typeface="+mn-ea"/>
                <a:sym typeface="+mn-lt"/>
              </a:rPr>
              <a:t>点击输入标题</a:t>
            </a:r>
          </a:p>
        </p:txBody>
      </p:sp>
      <p:sp>
        <p:nvSpPr>
          <p:cNvPr id="15" name="矩形 14"/>
          <p:cNvSpPr/>
          <p:nvPr/>
        </p:nvSpPr>
        <p:spPr>
          <a:xfrm>
            <a:off x="6738896" y="3753652"/>
            <a:ext cx="4441371" cy="58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cs typeface="+mn-ea"/>
                <a:sym typeface="+mn-lt"/>
              </a:rPr>
              <a:t>04 </a:t>
            </a:r>
            <a:r>
              <a:rPr lang="zh-CN" altLang="en-US" sz="2400" dirty="0">
                <a:solidFill>
                  <a:schemeClr val="tx1"/>
                </a:solidFill>
                <a:cs typeface="+mn-ea"/>
                <a:sym typeface="+mn-lt"/>
              </a:rPr>
              <a:t>点击输入标题</a:t>
            </a:r>
          </a:p>
        </p:txBody>
      </p:sp>
      <p:sp>
        <p:nvSpPr>
          <p:cNvPr id="17" name="矩形 16"/>
          <p:cNvSpPr/>
          <p:nvPr/>
        </p:nvSpPr>
        <p:spPr>
          <a:xfrm>
            <a:off x="1011732" y="3753652"/>
            <a:ext cx="4441371" cy="58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cs typeface="+mn-ea"/>
                <a:sym typeface="+mn-lt"/>
              </a:rPr>
              <a:t>03 </a:t>
            </a:r>
            <a:r>
              <a:rPr lang="zh-CN" altLang="en-US" sz="2400" dirty="0">
                <a:solidFill>
                  <a:schemeClr val="tx1"/>
                </a:solidFill>
                <a:cs typeface="+mn-ea"/>
                <a:sym typeface="+mn-lt"/>
              </a:rPr>
              <a:t>点击输入标题</a:t>
            </a:r>
          </a:p>
        </p:txBody>
      </p:sp>
      <p:pic>
        <p:nvPicPr>
          <p:cNvPr id="32" name="图片 31"/>
          <p:cNvPicPr>
            <a:picLocks noChangeAspect="1"/>
          </p:cNvPicPr>
          <p:nvPr/>
        </p:nvPicPr>
        <p:blipFill rotWithShape="1">
          <a:blip r:embed="rId3" cstate="screen"/>
          <a:srcRect/>
          <a:stretch>
            <a:fillRect/>
          </a:stretch>
        </p:blipFill>
        <p:spPr>
          <a:xfrm>
            <a:off x="-883663" y="4441471"/>
            <a:ext cx="6151116" cy="3070205"/>
          </a:xfrm>
          <a:prstGeom prst="rect">
            <a:avLst/>
          </a:prstGeom>
        </p:spPr>
      </p:pic>
      <p:pic>
        <p:nvPicPr>
          <p:cNvPr id="33" name="图片 32"/>
          <p:cNvPicPr>
            <a:picLocks noChangeAspect="1"/>
          </p:cNvPicPr>
          <p:nvPr/>
        </p:nvPicPr>
        <p:blipFill rotWithShape="1">
          <a:blip r:embed="rId4" cstate="screen"/>
          <a:srcRect/>
          <a:stretch>
            <a:fillRect/>
          </a:stretch>
        </p:blipFill>
        <p:spPr>
          <a:xfrm>
            <a:off x="9090212" y="-90993"/>
            <a:ext cx="3101788" cy="2287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4"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5" cstate="screen"/>
          <a:srcRect l="-658"/>
          <a:stretch>
            <a:fillRect/>
          </a:stretch>
        </p:blipFill>
        <p:spPr>
          <a:xfrm>
            <a:off x="0" y="409998"/>
            <a:ext cx="1504926" cy="1043351"/>
          </a:xfrm>
          <a:prstGeom prst="rect">
            <a:avLst/>
          </a:prstGeom>
        </p:spPr>
      </p:pic>
      <p:grpSp>
        <p:nvGrpSpPr>
          <p:cNvPr id="9" name="15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859228" y="1380150"/>
            <a:ext cx="8473543" cy="4097699"/>
            <a:chOff x="1860493" y="1628797"/>
            <a:chExt cx="8473543" cy="4097699"/>
          </a:xfrm>
        </p:grpSpPr>
        <p:grpSp>
          <p:nvGrpSpPr>
            <p:cNvPr id="10" name="îslîḍé"/>
            <p:cNvGrpSpPr/>
            <p:nvPr/>
          </p:nvGrpSpPr>
          <p:grpSpPr>
            <a:xfrm>
              <a:off x="1860493" y="3319474"/>
              <a:ext cx="1894048" cy="1720511"/>
              <a:chOff x="1860493" y="3319474"/>
              <a:chExt cx="1894048" cy="1720511"/>
            </a:xfrm>
          </p:grpSpPr>
          <p:sp>
            <p:nvSpPr>
              <p:cNvPr id="57" name="ïSlîḍè"/>
              <p:cNvSpPr/>
              <p:nvPr/>
            </p:nvSpPr>
            <p:spPr bwMode="auto">
              <a:xfrm>
                <a:off x="1860493" y="3319474"/>
                <a:ext cx="948176" cy="1720511"/>
              </a:xfrm>
              <a:custGeom>
                <a:avLst/>
                <a:gdLst>
                  <a:gd name="T0" fmla="*/ 1253952 w 348"/>
                  <a:gd name="T1" fmla="*/ 195520 h 673"/>
                  <a:gd name="T2" fmla="*/ 0 w 348"/>
                  <a:gd name="T3" fmla="*/ 2530475 h 673"/>
                  <a:gd name="T4" fmla="*/ 1306513 w 348"/>
                  <a:gd name="T5" fmla="*/ 2530475 h 673"/>
                  <a:gd name="T6" fmla="*/ 1306513 w 348"/>
                  <a:gd name="T7" fmla="*/ 0 h 673"/>
                  <a:gd name="T8" fmla="*/ 1253952 w 348"/>
                  <a:gd name="T9" fmla="*/ 19552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336699">
                  <a:alpha val="80000"/>
                </a:srgb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dirty="0">
                  <a:cs typeface="+mn-ea"/>
                  <a:sym typeface="+mn-lt"/>
                </a:endParaRPr>
              </a:p>
            </p:txBody>
          </p:sp>
          <p:sp>
            <p:nvSpPr>
              <p:cNvPr id="58" name="iṡľïďé"/>
              <p:cNvSpPr/>
              <p:nvPr/>
            </p:nvSpPr>
            <p:spPr bwMode="auto">
              <a:xfrm>
                <a:off x="2808202" y="3319474"/>
                <a:ext cx="946339" cy="1720511"/>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336699"/>
              </a:solidFill>
              <a:ln>
                <a:noFill/>
              </a:ln>
            </p:spPr>
            <p:txBody>
              <a:bodyPr wrap="square" lIns="91440" tIns="45720" rIns="91440" bIns="45720" anchor="ctr">
                <a:normAutofit/>
              </a:bodyPr>
              <a:lstStyle/>
              <a:p>
                <a:pPr algn="ctr"/>
                <a:endParaRPr dirty="0">
                  <a:cs typeface="+mn-ea"/>
                  <a:sym typeface="+mn-lt"/>
                </a:endParaRPr>
              </a:p>
            </p:txBody>
          </p:sp>
        </p:grpSp>
        <p:sp>
          <p:nvSpPr>
            <p:cNvPr id="11" name="isľiďé"/>
            <p:cNvSpPr/>
            <p:nvPr/>
          </p:nvSpPr>
          <p:spPr>
            <a:xfrm>
              <a:off x="2762266" y="3121141"/>
              <a:ext cx="90497" cy="90497"/>
            </a:xfrm>
            <a:prstGeom prst="ellipse">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2" name="iŝlîḓe"/>
            <p:cNvSpPr/>
            <p:nvPr/>
          </p:nvSpPr>
          <p:spPr>
            <a:xfrm rot="8100000">
              <a:off x="2512337" y="2335832"/>
              <a:ext cx="590359" cy="590358"/>
            </a:xfrm>
            <a:prstGeom prst="teardrop">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íSḷiďé"/>
            <p:cNvSpPr txBox="1"/>
            <p:nvPr/>
          </p:nvSpPr>
          <p:spPr>
            <a:xfrm>
              <a:off x="2535646" y="2477123"/>
              <a:ext cx="543740" cy="307777"/>
            </a:xfrm>
            <a:prstGeom prst="rect">
              <a:avLst/>
            </a:prstGeom>
            <a:noFill/>
          </p:spPr>
          <p:txBody>
            <a:bodyPr wrap="square" lIns="91440" tIns="45720" rIns="91440" bIns="45720">
              <a:normAutofit fontScale="92500"/>
            </a:bodyPr>
            <a:lstStyle/>
            <a:p>
              <a:pPr algn="ctr"/>
              <a:r>
                <a:rPr lang="en-US" sz="1400" b="1" dirty="0">
                  <a:solidFill>
                    <a:prstClr val="white"/>
                  </a:solidFill>
                  <a:cs typeface="+mn-ea"/>
                  <a:sym typeface="+mn-lt"/>
                </a:rPr>
                <a:t>45%</a:t>
              </a:r>
            </a:p>
          </p:txBody>
        </p:sp>
        <p:grpSp>
          <p:nvGrpSpPr>
            <p:cNvPr id="17" name="ïṣliḍè"/>
            <p:cNvGrpSpPr/>
            <p:nvPr/>
          </p:nvGrpSpPr>
          <p:grpSpPr>
            <a:xfrm>
              <a:off x="3158504" y="2557516"/>
              <a:ext cx="1930588" cy="2482471"/>
              <a:chOff x="3158504" y="2557516"/>
              <a:chExt cx="1930588" cy="2482471"/>
            </a:xfrm>
          </p:grpSpPr>
          <p:sp>
            <p:nvSpPr>
              <p:cNvPr id="55" name="îŝḻiḍé"/>
              <p:cNvSpPr/>
              <p:nvPr/>
            </p:nvSpPr>
            <p:spPr bwMode="auto">
              <a:xfrm>
                <a:off x="3158504" y="2557516"/>
                <a:ext cx="965293" cy="2482471"/>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336699">
                  <a:alpha val="80000"/>
                </a:srgb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dirty="0">
                  <a:cs typeface="+mn-ea"/>
                  <a:sym typeface="+mn-lt"/>
                </a:endParaRPr>
              </a:p>
            </p:txBody>
          </p:sp>
          <p:sp>
            <p:nvSpPr>
              <p:cNvPr id="56" name="ïšliḋé"/>
              <p:cNvSpPr/>
              <p:nvPr/>
            </p:nvSpPr>
            <p:spPr bwMode="auto">
              <a:xfrm>
                <a:off x="4123797" y="2557516"/>
                <a:ext cx="965295" cy="2482471"/>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336699"/>
              </a:solidFill>
              <a:ln>
                <a:noFill/>
              </a:ln>
            </p:spPr>
            <p:txBody>
              <a:bodyPr wrap="square" lIns="91440" tIns="45720" rIns="91440" bIns="45720" anchor="ctr">
                <a:normAutofit/>
              </a:bodyPr>
              <a:lstStyle/>
              <a:p>
                <a:pPr algn="ctr"/>
                <a:endParaRPr>
                  <a:cs typeface="+mn-ea"/>
                  <a:sym typeface="+mn-lt"/>
                </a:endParaRPr>
              </a:p>
            </p:txBody>
          </p:sp>
        </p:grpSp>
        <p:sp>
          <p:nvSpPr>
            <p:cNvPr id="18" name="iṩḷîďè"/>
            <p:cNvSpPr/>
            <p:nvPr/>
          </p:nvSpPr>
          <p:spPr>
            <a:xfrm>
              <a:off x="4078549" y="2399495"/>
              <a:ext cx="90497" cy="90497"/>
            </a:xfrm>
            <a:prstGeom prst="ellipse">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9" name="ïṩľíḋè"/>
            <p:cNvSpPr/>
            <p:nvPr/>
          </p:nvSpPr>
          <p:spPr>
            <a:xfrm rot="8100000">
              <a:off x="3828623" y="1628797"/>
              <a:ext cx="590359" cy="590357"/>
            </a:xfrm>
            <a:prstGeom prst="teardrop">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0" name="í$liḋè"/>
            <p:cNvSpPr txBox="1"/>
            <p:nvPr/>
          </p:nvSpPr>
          <p:spPr>
            <a:xfrm>
              <a:off x="3851932" y="1770087"/>
              <a:ext cx="543740" cy="307777"/>
            </a:xfrm>
            <a:prstGeom prst="rect">
              <a:avLst/>
            </a:prstGeom>
            <a:noFill/>
          </p:spPr>
          <p:txBody>
            <a:bodyPr wrap="square" lIns="91440" tIns="45720" rIns="91440" bIns="45720">
              <a:normAutofit fontScale="92500"/>
            </a:bodyPr>
            <a:lstStyle/>
            <a:p>
              <a:pPr algn="ctr"/>
              <a:r>
                <a:rPr lang="en-US" sz="1400" b="1" dirty="0">
                  <a:solidFill>
                    <a:prstClr val="white"/>
                  </a:solidFill>
                  <a:cs typeface="+mn-ea"/>
                  <a:sym typeface="+mn-lt"/>
                </a:rPr>
                <a:t>60%</a:t>
              </a:r>
            </a:p>
          </p:txBody>
        </p:sp>
        <p:grpSp>
          <p:nvGrpSpPr>
            <p:cNvPr id="25" name="îṡľïde"/>
            <p:cNvGrpSpPr/>
            <p:nvPr/>
          </p:nvGrpSpPr>
          <p:grpSpPr>
            <a:xfrm>
              <a:off x="4493056" y="3706239"/>
              <a:ext cx="1931988" cy="1333751"/>
              <a:chOff x="4493056" y="3706239"/>
              <a:chExt cx="1931988" cy="1333751"/>
            </a:xfrm>
          </p:grpSpPr>
          <p:sp>
            <p:nvSpPr>
              <p:cNvPr id="53" name="îšļïḋe"/>
              <p:cNvSpPr/>
              <p:nvPr/>
            </p:nvSpPr>
            <p:spPr bwMode="auto">
              <a:xfrm>
                <a:off x="4493056" y="3706239"/>
                <a:ext cx="965294" cy="1333751"/>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336699">
                  <a:alpha val="80000"/>
                </a:srgb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cs typeface="+mn-ea"/>
                  <a:sym typeface="+mn-lt"/>
                </a:endParaRPr>
              </a:p>
            </p:txBody>
          </p:sp>
          <p:sp>
            <p:nvSpPr>
              <p:cNvPr id="54" name="îsḷïde"/>
              <p:cNvSpPr/>
              <p:nvPr/>
            </p:nvSpPr>
            <p:spPr bwMode="auto">
              <a:xfrm>
                <a:off x="5458350" y="3706239"/>
                <a:ext cx="966694" cy="1333751"/>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336699"/>
              </a:solidFill>
              <a:ln>
                <a:noFill/>
              </a:ln>
            </p:spPr>
            <p:txBody>
              <a:bodyPr wrap="square" lIns="91440" tIns="45720" rIns="91440" bIns="45720" anchor="ctr">
                <a:normAutofit/>
              </a:bodyPr>
              <a:lstStyle/>
              <a:p>
                <a:pPr algn="ctr"/>
                <a:endParaRPr>
                  <a:cs typeface="+mn-ea"/>
                  <a:sym typeface="+mn-lt"/>
                </a:endParaRPr>
              </a:p>
            </p:txBody>
          </p:sp>
        </p:grpSp>
        <p:sp>
          <p:nvSpPr>
            <p:cNvPr id="26" name="îSļîḍe"/>
            <p:cNvSpPr/>
            <p:nvPr/>
          </p:nvSpPr>
          <p:spPr>
            <a:xfrm>
              <a:off x="5413803" y="3544924"/>
              <a:ext cx="90497" cy="90497"/>
            </a:xfrm>
            <a:prstGeom prst="ellipse">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27" name="íŝ1íḋè"/>
            <p:cNvSpPr/>
            <p:nvPr/>
          </p:nvSpPr>
          <p:spPr>
            <a:xfrm rot="8100000">
              <a:off x="5163879" y="2775491"/>
              <a:ext cx="590358" cy="590357"/>
            </a:xfrm>
            <a:prstGeom prst="teardrop">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8" name="íṡľîḑe"/>
            <p:cNvSpPr txBox="1"/>
            <p:nvPr/>
          </p:nvSpPr>
          <p:spPr>
            <a:xfrm>
              <a:off x="5187188" y="2916781"/>
              <a:ext cx="543740" cy="307777"/>
            </a:xfrm>
            <a:prstGeom prst="rect">
              <a:avLst/>
            </a:prstGeom>
            <a:noFill/>
          </p:spPr>
          <p:txBody>
            <a:bodyPr wrap="square" lIns="91440" tIns="45720" rIns="91440" bIns="45720">
              <a:normAutofit fontScale="92500"/>
            </a:bodyPr>
            <a:lstStyle/>
            <a:p>
              <a:pPr algn="ctr"/>
              <a:r>
                <a:rPr lang="en-US" sz="1400" b="1" dirty="0">
                  <a:solidFill>
                    <a:prstClr val="white"/>
                  </a:solidFill>
                  <a:cs typeface="+mn-ea"/>
                  <a:sym typeface="+mn-lt"/>
                </a:rPr>
                <a:t>30%</a:t>
              </a:r>
            </a:p>
          </p:txBody>
        </p:sp>
        <p:grpSp>
          <p:nvGrpSpPr>
            <p:cNvPr id="29" name="îṣlïḓe"/>
            <p:cNvGrpSpPr/>
            <p:nvPr/>
          </p:nvGrpSpPr>
          <p:grpSpPr>
            <a:xfrm>
              <a:off x="5829020" y="3017518"/>
              <a:ext cx="1934794" cy="2022472"/>
              <a:chOff x="5829020" y="3017518"/>
              <a:chExt cx="1934794" cy="2022472"/>
            </a:xfrm>
          </p:grpSpPr>
          <p:sp>
            <p:nvSpPr>
              <p:cNvPr id="51" name="iŝļïḓè"/>
              <p:cNvSpPr/>
              <p:nvPr/>
            </p:nvSpPr>
            <p:spPr bwMode="auto">
              <a:xfrm>
                <a:off x="6797117" y="3017518"/>
                <a:ext cx="966697" cy="2022472"/>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rgbClr val="336699"/>
              </a:solidFill>
              <a:ln>
                <a:noFill/>
              </a:ln>
            </p:spPr>
            <p:txBody>
              <a:bodyPr wrap="square" lIns="91440" tIns="45720" rIns="91440" bIns="45720" anchor="ctr">
                <a:normAutofit/>
              </a:bodyPr>
              <a:lstStyle/>
              <a:p>
                <a:pPr algn="ctr"/>
                <a:endParaRPr>
                  <a:cs typeface="+mn-ea"/>
                  <a:sym typeface="+mn-lt"/>
                </a:endParaRPr>
              </a:p>
            </p:txBody>
          </p:sp>
          <p:sp>
            <p:nvSpPr>
              <p:cNvPr id="52" name="iṡlíďê"/>
              <p:cNvSpPr/>
              <p:nvPr/>
            </p:nvSpPr>
            <p:spPr bwMode="auto">
              <a:xfrm>
                <a:off x="5829020" y="3017518"/>
                <a:ext cx="968098" cy="2022472"/>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rgbClr val="336699">
                  <a:alpha val="80000"/>
                </a:srgb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cs typeface="+mn-ea"/>
                  <a:sym typeface="+mn-lt"/>
                </a:endParaRPr>
              </a:p>
            </p:txBody>
          </p:sp>
        </p:grpSp>
        <p:sp>
          <p:nvSpPr>
            <p:cNvPr id="30" name="îSľíḓè"/>
            <p:cNvSpPr/>
            <p:nvPr/>
          </p:nvSpPr>
          <p:spPr>
            <a:xfrm>
              <a:off x="6751168" y="2896360"/>
              <a:ext cx="90497" cy="90497"/>
            </a:xfrm>
            <a:prstGeom prst="ellipse">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31" name="ïṧḷiďé"/>
            <p:cNvSpPr/>
            <p:nvPr/>
          </p:nvSpPr>
          <p:spPr>
            <a:xfrm rot="8100000">
              <a:off x="6501245" y="2105667"/>
              <a:ext cx="590359" cy="590358"/>
            </a:xfrm>
            <a:prstGeom prst="teardrop">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32" name="ísļiḑê"/>
            <p:cNvSpPr txBox="1"/>
            <p:nvPr/>
          </p:nvSpPr>
          <p:spPr>
            <a:xfrm>
              <a:off x="6524554" y="2246957"/>
              <a:ext cx="543740" cy="307778"/>
            </a:xfrm>
            <a:prstGeom prst="rect">
              <a:avLst/>
            </a:prstGeom>
            <a:noFill/>
          </p:spPr>
          <p:txBody>
            <a:bodyPr wrap="square" lIns="91440" tIns="45720" rIns="91440" bIns="45720">
              <a:normAutofit fontScale="92500"/>
            </a:bodyPr>
            <a:lstStyle/>
            <a:p>
              <a:pPr algn="ctr"/>
              <a:r>
                <a:rPr lang="en-US" sz="1400" b="1" dirty="0">
                  <a:solidFill>
                    <a:prstClr val="white"/>
                  </a:solidFill>
                  <a:cs typeface="+mn-ea"/>
                  <a:sym typeface="+mn-lt"/>
                </a:rPr>
                <a:t>52%</a:t>
              </a:r>
            </a:p>
          </p:txBody>
        </p:sp>
        <p:grpSp>
          <p:nvGrpSpPr>
            <p:cNvPr id="33" name="ïSlide"/>
            <p:cNvGrpSpPr/>
            <p:nvPr/>
          </p:nvGrpSpPr>
          <p:grpSpPr>
            <a:xfrm>
              <a:off x="7167770" y="4395353"/>
              <a:ext cx="1893533" cy="644634"/>
              <a:chOff x="7167770" y="4395353"/>
              <a:chExt cx="1893533" cy="644634"/>
            </a:xfrm>
          </p:grpSpPr>
          <p:sp>
            <p:nvSpPr>
              <p:cNvPr id="49" name="ï$ľíḑè"/>
              <p:cNvSpPr/>
              <p:nvPr/>
            </p:nvSpPr>
            <p:spPr bwMode="auto">
              <a:xfrm>
                <a:off x="7167770" y="4395353"/>
                <a:ext cx="946189" cy="644633"/>
              </a:xfrm>
              <a:custGeom>
                <a:avLst/>
                <a:gdLst>
                  <a:gd name="T0" fmla="*/ 1249230 w 347"/>
                  <a:gd name="T1" fmla="*/ 52651 h 187"/>
                  <a:gd name="T2" fmla="*/ 0 w 347"/>
                  <a:gd name="T3" fmla="*/ 703263 h 187"/>
                  <a:gd name="T4" fmla="*/ 1301750 w 347"/>
                  <a:gd name="T5" fmla="*/ 703263 h 187"/>
                  <a:gd name="T6" fmla="*/ 1301750 w 347"/>
                  <a:gd name="T7" fmla="*/ 0 h 187"/>
                  <a:gd name="T8" fmla="*/ 1249230 w 347"/>
                  <a:gd name="T9" fmla="*/ 52651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rgbClr val="336699">
                  <a:alpha val="80000"/>
                </a:srgb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cs typeface="+mn-ea"/>
                  <a:sym typeface="+mn-lt"/>
                </a:endParaRPr>
              </a:p>
            </p:txBody>
          </p:sp>
          <p:sp>
            <p:nvSpPr>
              <p:cNvPr id="50" name="íṧľiḑe"/>
              <p:cNvSpPr/>
              <p:nvPr/>
            </p:nvSpPr>
            <p:spPr bwMode="auto">
              <a:xfrm>
                <a:off x="8114536" y="4395353"/>
                <a:ext cx="946767" cy="644634"/>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rgbClr val="336699"/>
              </a:solidFill>
              <a:ln>
                <a:noFill/>
              </a:ln>
            </p:spPr>
            <p:txBody>
              <a:bodyPr wrap="square" lIns="91440" tIns="45720" rIns="91440" bIns="45720" anchor="ctr">
                <a:normAutofit/>
              </a:bodyPr>
              <a:lstStyle/>
              <a:p>
                <a:pPr algn="ctr"/>
                <a:endParaRPr dirty="0">
                  <a:cs typeface="+mn-ea"/>
                  <a:sym typeface="+mn-lt"/>
                </a:endParaRPr>
              </a:p>
            </p:txBody>
          </p:sp>
        </p:grpSp>
        <p:sp>
          <p:nvSpPr>
            <p:cNvPr id="34" name="ïšḷiḑè"/>
            <p:cNvSpPr/>
            <p:nvPr/>
          </p:nvSpPr>
          <p:spPr>
            <a:xfrm>
              <a:off x="8069288" y="4276307"/>
              <a:ext cx="90497" cy="90497"/>
            </a:xfrm>
            <a:prstGeom prst="ellipse">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35" name="ïşḷiḑê"/>
            <p:cNvSpPr/>
            <p:nvPr/>
          </p:nvSpPr>
          <p:spPr>
            <a:xfrm rot="8100000">
              <a:off x="7819369" y="3481440"/>
              <a:ext cx="590358" cy="590357"/>
            </a:xfrm>
            <a:prstGeom prst="teardrop">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36" name="ísḻïḍé"/>
            <p:cNvSpPr txBox="1"/>
            <p:nvPr/>
          </p:nvSpPr>
          <p:spPr>
            <a:xfrm>
              <a:off x="7842678" y="3622730"/>
              <a:ext cx="543740" cy="307777"/>
            </a:xfrm>
            <a:prstGeom prst="rect">
              <a:avLst/>
            </a:prstGeom>
            <a:noFill/>
          </p:spPr>
          <p:txBody>
            <a:bodyPr wrap="square" lIns="91440" tIns="45720" rIns="91440" bIns="45720">
              <a:normAutofit fontScale="92500"/>
            </a:bodyPr>
            <a:lstStyle/>
            <a:p>
              <a:pPr algn="ctr"/>
              <a:r>
                <a:rPr lang="en-US" sz="1400" b="1" dirty="0">
                  <a:solidFill>
                    <a:prstClr val="white"/>
                  </a:solidFill>
                  <a:cs typeface="+mn-ea"/>
                  <a:sym typeface="+mn-lt"/>
                </a:rPr>
                <a:t>12%</a:t>
              </a:r>
            </a:p>
          </p:txBody>
        </p:sp>
        <p:grpSp>
          <p:nvGrpSpPr>
            <p:cNvPr id="37" name="iSlîde"/>
            <p:cNvGrpSpPr/>
            <p:nvPr/>
          </p:nvGrpSpPr>
          <p:grpSpPr>
            <a:xfrm>
              <a:off x="8465272" y="4094286"/>
              <a:ext cx="1868764" cy="945704"/>
              <a:chOff x="8465272" y="4094286"/>
              <a:chExt cx="1868764" cy="945704"/>
            </a:xfrm>
          </p:grpSpPr>
          <p:sp>
            <p:nvSpPr>
              <p:cNvPr id="47" name="îşḷíḓé"/>
              <p:cNvSpPr/>
              <p:nvPr/>
            </p:nvSpPr>
            <p:spPr bwMode="auto">
              <a:xfrm>
                <a:off x="8465272" y="4094286"/>
                <a:ext cx="934952" cy="945704"/>
              </a:xfrm>
              <a:custGeom>
                <a:avLst/>
                <a:gdLst>
                  <a:gd name="T0" fmla="*/ 1250754 w 347"/>
                  <a:gd name="T1" fmla="*/ 108997 h 370"/>
                  <a:gd name="T2" fmla="*/ 0 w 347"/>
                  <a:gd name="T3" fmla="*/ 1390650 h 370"/>
                  <a:gd name="T4" fmla="*/ 1303338 w 347"/>
                  <a:gd name="T5" fmla="*/ 1390650 h 370"/>
                  <a:gd name="T6" fmla="*/ 1303338 w 347"/>
                  <a:gd name="T7" fmla="*/ 0 h 370"/>
                  <a:gd name="T8" fmla="*/ 1250754 w 347"/>
                  <a:gd name="T9" fmla="*/ 108997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336699">
                  <a:alpha val="80000"/>
                </a:srgb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cs typeface="+mn-ea"/>
                  <a:sym typeface="+mn-lt"/>
                </a:endParaRPr>
              </a:p>
            </p:txBody>
          </p:sp>
          <p:sp>
            <p:nvSpPr>
              <p:cNvPr id="48" name="í$ľiďê"/>
              <p:cNvSpPr/>
              <p:nvPr/>
            </p:nvSpPr>
            <p:spPr bwMode="auto">
              <a:xfrm>
                <a:off x="9400332" y="4094286"/>
                <a:ext cx="933704" cy="945704"/>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336699"/>
              </a:solidFill>
              <a:ln>
                <a:noFill/>
              </a:ln>
            </p:spPr>
            <p:txBody>
              <a:bodyPr wrap="square" lIns="91440" tIns="45720" rIns="91440" bIns="45720" anchor="ctr">
                <a:normAutofit/>
              </a:bodyPr>
              <a:lstStyle/>
              <a:p>
                <a:pPr algn="ctr"/>
                <a:endParaRPr>
                  <a:cs typeface="+mn-ea"/>
                  <a:sym typeface="+mn-lt"/>
                </a:endParaRPr>
              </a:p>
            </p:txBody>
          </p:sp>
        </p:grpSp>
        <p:sp>
          <p:nvSpPr>
            <p:cNvPr id="38" name="ïŝlîḋe"/>
            <p:cNvSpPr/>
            <p:nvPr/>
          </p:nvSpPr>
          <p:spPr>
            <a:xfrm>
              <a:off x="9354408" y="3950020"/>
              <a:ext cx="90497" cy="90497"/>
            </a:xfrm>
            <a:prstGeom prst="ellipse">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39" name="ïSľíḋé"/>
            <p:cNvSpPr/>
            <p:nvPr/>
          </p:nvSpPr>
          <p:spPr>
            <a:xfrm rot="8100000">
              <a:off x="9104489" y="3152423"/>
              <a:ext cx="590358" cy="590357"/>
            </a:xfrm>
            <a:prstGeom prst="teardrop">
              <a:avLst/>
            </a:prstGeom>
            <a:solidFill>
              <a:srgbClr val="5C8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40" name="iṣļîdé"/>
            <p:cNvSpPr txBox="1"/>
            <p:nvPr/>
          </p:nvSpPr>
          <p:spPr>
            <a:xfrm>
              <a:off x="9127798" y="3293713"/>
              <a:ext cx="543740" cy="307777"/>
            </a:xfrm>
            <a:prstGeom prst="rect">
              <a:avLst/>
            </a:prstGeom>
            <a:noFill/>
          </p:spPr>
          <p:txBody>
            <a:bodyPr wrap="square" lIns="91440" tIns="45720" rIns="91440" bIns="45720">
              <a:normAutofit fontScale="92500"/>
            </a:bodyPr>
            <a:lstStyle/>
            <a:p>
              <a:pPr algn="ctr"/>
              <a:r>
                <a:rPr lang="en-US" sz="1400" b="1">
                  <a:solidFill>
                    <a:prstClr val="white"/>
                  </a:solidFill>
                  <a:cs typeface="+mn-ea"/>
                  <a:sym typeface="+mn-lt"/>
                </a:rPr>
                <a:t>30%</a:t>
              </a:r>
            </a:p>
          </p:txBody>
        </p:sp>
        <p:sp>
          <p:nvSpPr>
            <p:cNvPr id="41" name="íṥlïḍé"/>
            <p:cNvSpPr txBox="1"/>
            <p:nvPr/>
          </p:nvSpPr>
          <p:spPr bwMode="auto">
            <a:xfrm>
              <a:off x="2154839" y="4923375"/>
              <a:ext cx="1305357" cy="44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文字内容</a:t>
              </a:r>
              <a:endParaRPr lang="en-US" altLang="zh-CN" sz="1100" dirty="0">
                <a:cs typeface="+mn-ea"/>
                <a:sym typeface="+mn-lt"/>
              </a:endParaRPr>
            </a:p>
          </p:txBody>
        </p:sp>
        <p:sp>
          <p:nvSpPr>
            <p:cNvPr id="42" name="íṥliďè"/>
            <p:cNvSpPr txBox="1"/>
            <p:nvPr/>
          </p:nvSpPr>
          <p:spPr bwMode="auto">
            <a:xfrm>
              <a:off x="4806372" y="4923375"/>
              <a:ext cx="1305357" cy="44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文字内容</a:t>
              </a:r>
              <a:endParaRPr lang="en-US" altLang="zh-CN" sz="1100" dirty="0">
                <a:cs typeface="+mn-ea"/>
                <a:sym typeface="+mn-lt"/>
              </a:endParaRPr>
            </a:p>
          </p:txBody>
        </p:sp>
        <p:sp>
          <p:nvSpPr>
            <p:cNvPr id="43" name="ïš1îḋê"/>
            <p:cNvSpPr txBox="1"/>
            <p:nvPr/>
          </p:nvSpPr>
          <p:spPr bwMode="auto">
            <a:xfrm>
              <a:off x="7461858" y="4923375"/>
              <a:ext cx="1305357" cy="44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文字内容</a:t>
              </a:r>
              <a:endParaRPr lang="en-US" altLang="zh-CN" sz="1100" dirty="0">
                <a:cs typeface="+mn-ea"/>
                <a:sym typeface="+mn-lt"/>
              </a:endParaRPr>
            </a:p>
          </p:txBody>
        </p:sp>
        <p:sp>
          <p:nvSpPr>
            <p:cNvPr id="44" name="îṧḻïḋè"/>
            <p:cNvSpPr txBox="1"/>
            <p:nvPr/>
          </p:nvSpPr>
          <p:spPr bwMode="auto">
            <a:xfrm>
              <a:off x="3471120" y="5286375"/>
              <a:ext cx="1305357" cy="44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文字内容</a:t>
              </a:r>
              <a:endParaRPr lang="en-US" altLang="zh-CN" sz="1100" dirty="0">
                <a:cs typeface="+mn-ea"/>
                <a:sym typeface="+mn-lt"/>
              </a:endParaRPr>
            </a:p>
          </p:txBody>
        </p:sp>
        <p:sp>
          <p:nvSpPr>
            <p:cNvPr id="45" name="iṩḷiḋe"/>
            <p:cNvSpPr txBox="1"/>
            <p:nvPr/>
          </p:nvSpPr>
          <p:spPr bwMode="auto">
            <a:xfrm>
              <a:off x="6143739" y="5286375"/>
              <a:ext cx="1305357" cy="44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文字内容</a:t>
              </a:r>
              <a:endParaRPr lang="en-US" altLang="zh-CN" sz="1100" dirty="0">
                <a:cs typeface="+mn-ea"/>
                <a:sym typeface="+mn-lt"/>
              </a:endParaRPr>
            </a:p>
          </p:txBody>
        </p:sp>
        <p:sp>
          <p:nvSpPr>
            <p:cNvPr id="46" name="iŝlïḑè"/>
            <p:cNvSpPr txBox="1"/>
            <p:nvPr/>
          </p:nvSpPr>
          <p:spPr bwMode="auto">
            <a:xfrm>
              <a:off x="8746976" y="5286375"/>
              <a:ext cx="1305357" cy="44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cs typeface="+mn-ea"/>
                  <a:sym typeface="+mn-lt"/>
                </a:rPr>
                <a:t>文字内容</a:t>
              </a:r>
              <a:endParaRPr lang="en-US" altLang="zh-CN" sz="1100" dirty="0">
                <a:cs typeface="+mn-ea"/>
                <a:sym typeface="+mn-lt"/>
              </a:endParaRPr>
            </a:p>
          </p:txBody>
        </p:sp>
      </p:grpSp>
      <p:sp>
        <p:nvSpPr>
          <p:cNvPr id="2" name="矩形 1"/>
          <p:cNvSpPr/>
          <p:nvPr/>
        </p:nvSpPr>
        <p:spPr>
          <a:xfrm>
            <a:off x="3073312" y="5760781"/>
            <a:ext cx="6385081" cy="613694"/>
          </a:xfrm>
          <a:prstGeom prst="rect">
            <a:avLst/>
          </a:prstGeom>
        </p:spPr>
        <p:txBody>
          <a:bodyPr wrap="none">
            <a:spAutoFit/>
          </a:bodyPr>
          <a:lstStyle/>
          <a:p>
            <a:pPr algn="ctr">
              <a:lnSpc>
                <a:spcPct val="150000"/>
              </a:lnSpc>
            </a:pPr>
            <a:r>
              <a:rPr lang="zh-CN" altLang="en-US" sz="1200" dirty="0">
                <a:cs typeface="+mn-ea"/>
                <a:sym typeface="+mn-lt"/>
              </a:rPr>
              <a:t>单击此处添加文本单击此处添加文本 单击此处添加文本单击此处添加文本单击此处添加文本</a:t>
            </a:r>
            <a:endParaRPr lang="en-US" altLang="zh-CN" sz="1200" dirty="0">
              <a:cs typeface="+mn-ea"/>
              <a:sym typeface="+mn-lt"/>
            </a:endParaRPr>
          </a:p>
          <a:p>
            <a:pPr algn="ctr">
              <a:lnSpc>
                <a:spcPct val="150000"/>
              </a:lnSpc>
            </a:pPr>
            <a:r>
              <a:rPr lang="zh-CN" altLang="en-US" sz="1200" dirty="0">
                <a:cs typeface="+mn-ea"/>
                <a:sym typeface="+mn-lt"/>
              </a:rPr>
              <a:t>单击此处添加文本单击此处添加文本单击此处添加文本 单击此处添加文本</a:t>
            </a:r>
            <a:endParaRPr lang="en-US"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ïşļïdê"/>
          <p:cNvGrpSpPr/>
          <p:nvPr/>
        </p:nvGrpSpPr>
        <p:grpSpPr>
          <a:xfrm flipH="1">
            <a:off x="2461871" y="4070711"/>
            <a:ext cx="1652721" cy="1227797"/>
            <a:chOff x="7071416" y="1527705"/>
            <a:chExt cx="3845997" cy="2857168"/>
          </a:xfrm>
          <a:solidFill>
            <a:srgbClr val="336699">
              <a:alpha val="40000"/>
            </a:srgbClr>
          </a:solidFill>
        </p:grpSpPr>
        <p:sp>
          <p:nvSpPr>
            <p:cNvPr id="12"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13"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16"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17"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8"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19"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20"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21"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22"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23"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grpSp>
        <p:nvGrpSpPr>
          <p:cNvPr id="25" name="ïşļïdê"/>
          <p:cNvGrpSpPr/>
          <p:nvPr/>
        </p:nvGrpSpPr>
        <p:grpSpPr>
          <a:xfrm flipH="1">
            <a:off x="3129604" y="3931419"/>
            <a:ext cx="1652721" cy="1227797"/>
            <a:chOff x="7071416" y="1527705"/>
            <a:chExt cx="3845997" cy="2857168"/>
          </a:xfrm>
          <a:solidFill>
            <a:srgbClr val="336699">
              <a:alpha val="40000"/>
            </a:srgbClr>
          </a:solidFill>
        </p:grpSpPr>
        <p:sp>
          <p:nvSpPr>
            <p:cNvPr id="26"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27"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28"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29"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30"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31"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32"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33"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34"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35"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grpSp>
        <p:nvGrpSpPr>
          <p:cNvPr id="36" name="ïşļïdê"/>
          <p:cNvGrpSpPr/>
          <p:nvPr/>
        </p:nvGrpSpPr>
        <p:grpSpPr>
          <a:xfrm flipH="1">
            <a:off x="3787734" y="3138353"/>
            <a:ext cx="1652721" cy="1227797"/>
            <a:chOff x="7071416" y="1527705"/>
            <a:chExt cx="3845997" cy="2857168"/>
          </a:xfrm>
          <a:solidFill>
            <a:srgbClr val="336699">
              <a:alpha val="40000"/>
            </a:srgbClr>
          </a:solidFill>
        </p:grpSpPr>
        <p:sp>
          <p:nvSpPr>
            <p:cNvPr id="37"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38"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39"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40"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41"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42"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43"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44"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45"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46"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59" name="文本框 58"/>
          <p:cNvSpPr txBox="1"/>
          <p:nvPr/>
        </p:nvSpPr>
        <p:spPr>
          <a:xfrm>
            <a:off x="6804549" y="2147553"/>
            <a:ext cx="3727737" cy="846235"/>
          </a:xfrm>
          <a:prstGeom prst="rect">
            <a:avLst/>
          </a:prstGeom>
          <a:noFill/>
        </p:spPr>
        <p:txBody>
          <a:bodyPr wrap="square" lIns="91418" tIns="45709" rIns="91418"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cs typeface="+mn-ea"/>
                <a:sym typeface="+mn-lt"/>
              </a:rPr>
              <a:t>加入标题描述</a:t>
            </a:r>
            <a:endParaRPr lang="en-US" altLang="zh-CN" sz="1600" b="1" dirty="0">
              <a:cs typeface="+mn-ea"/>
              <a:sym typeface="+mn-lt"/>
            </a:endParaRPr>
          </a:p>
          <a:p>
            <a:r>
              <a:rPr lang="zh-CN" altLang="en-US" sz="1100" dirty="0">
                <a:cs typeface="+mn-ea"/>
                <a:sym typeface="+mn-lt"/>
              </a:rPr>
              <a:t>单击此处添加文本单击此处添加文本单击此处添加文本单击此处添加文本</a:t>
            </a:r>
            <a:endParaRPr lang="en-US" altLang="zh-CN" sz="1100" dirty="0">
              <a:cs typeface="+mn-ea"/>
              <a:sym typeface="+mn-lt"/>
            </a:endParaRPr>
          </a:p>
          <a:p>
            <a:endParaRPr lang="en-US" altLang="zh-CN" sz="1100" dirty="0">
              <a:cs typeface="+mn-ea"/>
              <a:sym typeface="+mn-lt"/>
            </a:endParaRPr>
          </a:p>
        </p:txBody>
      </p:sp>
      <p:sp>
        <p:nvSpPr>
          <p:cNvPr id="60" name="文本框 59"/>
          <p:cNvSpPr txBox="1"/>
          <p:nvPr/>
        </p:nvSpPr>
        <p:spPr>
          <a:xfrm>
            <a:off x="6804548" y="3050237"/>
            <a:ext cx="3727737" cy="846235"/>
          </a:xfrm>
          <a:prstGeom prst="rect">
            <a:avLst/>
          </a:prstGeom>
          <a:noFill/>
        </p:spPr>
        <p:txBody>
          <a:bodyPr wrap="square" lIns="91418" tIns="45709" rIns="91418"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cs typeface="+mn-ea"/>
                <a:sym typeface="+mn-lt"/>
              </a:rPr>
              <a:t>加入标题描述</a:t>
            </a:r>
            <a:endParaRPr lang="en-US" altLang="zh-CN" sz="1600" b="1" dirty="0">
              <a:cs typeface="+mn-ea"/>
              <a:sym typeface="+mn-lt"/>
            </a:endParaRPr>
          </a:p>
          <a:p>
            <a:r>
              <a:rPr lang="zh-CN" altLang="en-US" sz="1100" dirty="0">
                <a:cs typeface="+mn-ea"/>
                <a:sym typeface="+mn-lt"/>
              </a:rPr>
              <a:t>单击此处添加文本单击此处添加文本单击此处添加文本单击此处添加文本</a:t>
            </a:r>
            <a:endParaRPr lang="en-US" altLang="zh-CN" sz="1100" dirty="0">
              <a:cs typeface="+mn-ea"/>
              <a:sym typeface="+mn-lt"/>
            </a:endParaRPr>
          </a:p>
          <a:p>
            <a:pPr lvl="0"/>
            <a:endParaRPr lang="en-US" altLang="zh-CN" sz="1100" dirty="0">
              <a:cs typeface="+mn-ea"/>
              <a:sym typeface="+mn-lt"/>
            </a:endParaRPr>
          </a:p>
        </p:txBody>
      </p:sp>
      <p:sp>
        <p:nvSpPr>
          <p:cNvPr id="61" name="文本框 60"/>
          <p:cNvSpPr txBox="1"/>
          <p:nvPr/>
        </p:nvSpPr>
        <p:spPr>
          <a:xfrm>
            <a:off x="6804548" y="3952919"/>
            <a:ext cx="3727737" cy="846235"/>
          </a:xfrm>
          <a:prstGeom prst="rect">
            <a:avLst/>
          </a:prstGeom>
          <a:noFill/>
        </p:spPr>
        <p:txBody>
          <a:bodyPr wrap="square" lIns="91418" tIns="45709" rIns="91418"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cs typeface="+mn-ea"/>
                <a:sym typeface="+mn-lt"/>
              </a:rPr>
              <a:t>加入标题描述</a:t>
            </a:r>
            <a:endParaRPr lang="en-US" altLang="zh-CN" sz="1600" b="1" dirty="0">
              <a:cs typeface="+mn-ea"/>
              <a:sym typeface="+mn-lt"/>
            </a:endParaRPr>
          </a:p>
          <a:p>
            <a:r>
              <a:rPr lang="zh-CN" altLang="en-US" sz="1100" dirty="0">
                <a:cs typeface="+mn-ea"/>
                <a:sym typeface="+mn-lt"/>
              </a:rPr>
              <a:t>单击此处添加文本单击此处添加文本单击此处添加文本单击此处添加文本</a:t>
            </a:r>
            <a:endParaRPr lang="en-US" altLang="zh-CN" sz="1100" dirty="0">
              <a:cs typeface="+mn-ea"/>
              <a:sym typeface="+mn-lt"/>
            </a:endParaRPr>
          </a:p>
          <a:p>
            <a:pPr lvl="0"/>
            <a:endParaRPr lang="en-US" altLang="zh-CN" sz="1100" dirty="0">
              <a:cs typeface="+mn-ea"/>
              <a:sym typeface="+mn-lt"/>
            </a:endParaRPr>
          </a:p>
        </p:txBody>
      </p:sp>
      <p:sp>
        <p:nvSpPr>
          <p:cNvPr id="62" name="文本框 61"/>
          <p:cNvSpPr txBox="1"/>
          <p:nvPr/>
        </p:nvSpPr>
        <p:spPr>
          <a:xfrm>
            <a:off x="6804548" y="4855600"/>
            <a:ext cx="3727737" cy="846235"/>
          </a:xfrm>
          <a:prstGeom prst="rect">
            <a:avLst/>
          </a:prstGeom>
          <a:noFill/>
        </p:spPr>
        <p:txBody>
          <a:bodyPr wrap="square" lIns="91418" tIns="45709" rIns="91418"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cs typeface="+mn-ea"/>
                <a:sym typeface="+mn-lt"/>
              </a:rPr>
              <a:t>加入标题描述</a:t>
            </a:r>
            <a:endParaRPr lang="en-US" altLang="zh-CN" sz="1600" b="1" dirty="0">
              <a:cs typeface="+mn-ea"/>
              <a:sym typeface="+mn-lt"/>
            </a:endParaRPr>
          </a:p>
          <a:p>
            <a:r>
              <a:rPr lang="zh-CN" altLang="en-US" sz="1100" dirty="0">
                <a:cs typeface="+mn-ea"/>
                <a:sym typeface="+mn-lt"/>
              </a:rPr>
              <a:t>单击此处添加文本单击此处添加文本单击此处添加文本单击此处添加文本</a:t>
            </a:r>
            <a:endParaRPr lang="en-US" altLang="zh-CN" sz="1100" dirty="0">
              <a:cs typeface="+mn-ea"/>
              <a:sym typeface="+mn-lt"/>
            </a:endParaRPr>
          </a:p>
          <a:p>
            <a:pPr lvl="0"/>
            <a:endParaRPr lang="en-US" altLang="zh-CN" sz="1100" dirty="0">
              <a:cs typeface="+mn-ea"/>
              <a:sym typeface="+mn-lt"/>
            </a:endParaRPr>
          </a:p>
        </p:txBody>
      </p:sp>
      <p:grpSp>
        <p:nvGrpSpPr>
          <p:cNvPr id="47" name="ïşļïdê"/>
          <p:cNvGrpSpPr/>
          <p:nvPr/>
        </p:nvGrpSpPr>
        <p:grpSpPr>
          <a:xfrm flipH="1">
            <a:off x="4635008" y="3424248"/>
            <a:ext cx="1652721" cy="1227797"/>
            <a:chOff x="7071416" y="1527705"/>
            <a:chExt cx="3845997" cy="2857168"/>
          </a:xfrm>
          <a:solidFill>
            <a:srgbClr val="336699">
              <a:alpha val="40000"/>
            </a:srgbClr>
          </a:solidFill>
        </p:grpSpPr>
        <p:sp>
          <p:nvSpPr>
            <p:cNvPr id="48"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49"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50"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51"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52"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53"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54"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55"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56"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57"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grpSp>
        <p:nvGrpSpPr>
          <p:cNvPr id="58" name="ïşļïdê"/>
          <p:cNvGrpSpPr/>
          <p:nvPr/>
        </p:nvGrpSpPr>
        <p:grpSpPr>
          <a:xfrm flipH="1">
            <a:off x="543474" y="4501082"/>
            <a:ext cx="1652721" cy="1227797"/>
            <a:chOff x="7071416" y="1527705"/>
            <a:chExt cx="3845997" cy="2857168"/>
          </a:xfrm>
          <a:solidFill>
            <a:srgbClr val="336699">
              <a:alpha val="40000"/>
            </a:srgbClr>
          </a:solidFill>
        </p:grpSpPr>
        <p:sp>
          <p:nvSpPr>
            <p:cNvPr id="63"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64"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65"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66"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67"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68"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69"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70"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71"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72"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pic>
        <p:nvPicPr>
          <p:cNvPr id="10" name="图片 9"/>
          <p:cNvPicPr>
            <a:picLocks noChangeAspect="1"/>
          </p:cNvPicPr>
          <p:nvPr/>
        </p:nvPicPr>
        <p:blipFill rotWithShape="1">
          <a:blip r:embed="rId5" cstate="screen"/>
          <a:srcRect/>
          <a:stretch>
            <a:fillRect/>
          </a:stretch>
        </p:blipFill>
        <p:spPr>
          <a:xfrm>
            <a:off x="849385" y="2212370"/>
            <a:ext cx="2218229" cy="4033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250" fill="hold"/>
                                        <p:tgtEl>
                                          <p:spTgt spid="59"/>
                                        </p:tgtEl>
                                        <p:attrNameLst>
                                          <p:attrName>ppt_x</p:attrName>
                                        </p:attrNameLst>
                                      </p:cBhvr>
                                      <p:tavLst>
                                        <p:tav tm="0">
                                          <p:val>
                                            <p:strVal val="#ppt_x"/>
                                          </p:val>
                                        </p:tav>
                                        <p:tav tm="100000">
                                          <p:val>
                                            <p:strVal val="#ppt_x"/>
                                          </p:val>
                                        </p:tav>
                                      </p:tavLst>
                                    </p:anim>
                                    <p:anim calcmode="lin" valueType="num">
                                      <p:cBhvr additive="base">
                                        <p:cTn id="8" dur="25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250" fill="hold"/>
                                        <p:tgtEl>
                                          <p:spTgt spid="60"/>
                                        </p:tgtEl>
                                        <p:attrNameLst>
                                          <p:attrName>ppt_x</p:attrName>
                                        </p:attrNameLst>
                                      </p:cBhvr>
                                      <p:tavLst>
                                        <p:tav tm="0">
                                          <p:val>
                                            <p:strVal val="#ppt_x"/>
                                          </p:val>
                                        </p:tav>
                                        <p:tav tm="100000">
                                          <p:val>
                                            <p:strVal val="#ppt_x"/>
                                          </p:val>
                                        </p:tav>
                                      </p:tavLst>
                                    </p:anim>
                                    <p:anim calcmode="lin" valueType="num">
                                      <p:cBhvr additive="base">
                                        <p:cTn id="13" dur="250" fill="hold"/>
                                        <p:tgtEl>
                                          <p:spTgt spid="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250" fill="hold"/>
                                        <p:tgtEl>
                                          <p:spTgt spid="61"/>
                                        </p:tgtEl>
                                        <p:attrNameLst>
                                          <p:attrName>ppt_x</p:attrName>
                                        </p:attrNameLst>
                                      </p:cBhvr>
                                      <p:tavLst>
                                        <p:tav tm="0">
                                          <p:val>
                                            <p:strVal val="#ppt_x"/>
                                          </p:val>
                                        </p:tav>
                                        <p:tav tm="100000">
                                          <p:val>
                                            <p:strVal val="#ppt_x"/>
                                          </p:val>
                                        </p:tav>
                                      </p:tavLst>
                                    </p:anim>
                                    <p:anim calcmode="lin" valueType="num">
                                      <p:cBhvr additive="base">
                                        <p:cTn id="18" dur="250" fill="hold"/>
                                        <p:tgtEl>
                                          <p:spTgt spid="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250" fill="hold"/>
                                        <p:tgtEl>
                                          <p:spTgt spid="62"/>
                                        </p:tgtEl>
                                        <p:attrNameLst>
                                          <p:attrName>ppt_x</p:attrName>
                                        </p:attrNameLst>
                                      </p:cBhvr>
                                      <p:tavLst>
                                        <p:tav tm="0">
                                          <p:val>
                                            <p:strVal val="#ppt_x"/>
                                          </p:val>
                                        </p:tav>
                                        <p:tav tm="100000">
                                          <p:val>
                                            <p:strVal val="#ppt_x"/>
                                          </p:val>
                                        </p:tav>
                                      </p:tavLst>
                                    </p:anim>
                                    <p:anim calcmode="lin" valueType="num">
                                      <p:cBhvr additive="base">
                                        <p:cTn id="23" dur="25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73" name="矩形: 圆角 72"/>
          <p:cNvSpPr/>
          <p:nvPr/>
        </p:nvSpPr>
        <p:spPr>
          <a:xfrm>
            <a:off x="5810445" y="1982203"/>
            <a:ext cx="4675469" cy="714934"/>
          </a:xfrm>
          <a:prstGeom prst="roundRect">
            <a:avLst/>
          </a:prstGeom>
          <a:solidFill>
            <a:schemeClr val="bg1"/>
          </a:solidFill>
          <a:ln>
            <a:solidFill>
              <a:srgbClr val="5C8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ïš1ïḍé"/>
          <p:cNvSpPr txBox="1"/>
          <p:nvPr/>
        </p:nvSpPr>
        <p:spPr bwMode="auto">
          <a:xfrm>
            <a:off x="5896065" y="2053059"/>
            <a:ext cx="4257040" cy="4318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900" dirty="0">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900" dirty="0">
              <a:cs typeface="+mn-ea"/>
              <a:sym typeface="+mn-lt"/>
            </a:endParaRPr>
          </a:p>
        </p:txBody>
      </p:sp>
      <p:grpSp>
        <p:nvGrpSpPr>
          <p:cNvPr id="75" name="组合 74"/>
          <p:cNvGrpSpPr/>
          <p:nvPr/>
        </p:nvGrpSpPr>
        <p:grpSpPr>
          <a:xfrm>
            <a:off x="1599294" y="1411637"/>
            <a:ext cx="3766173" cy="1172296"/>
            <a:chOff x="1579271" y="4521372"/>
            <a:chExt cx="3766173" cy="1172296"/>
          </a:xfrm>
        </p:grpSpPr>
        <p:sp>
          <p:nvSpPr>
            <p:cNvPr id="76" name="Shape 1481"/>
            <p:cNvSpPr/>
            <p:nvPr/>
          </p:nvSpPr>
          <p:spPr>
            <a:xfrm>
              <a:off x="2737180" y="5163121"/>
              <a:ext cx="298975" cy="286284"/>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lnSpc>
                  <a:spcPct val="120000"/>
                </a:lnSpc>
              </a:pPr>
              <a:endParaRPr sz="1735" dirty="0">
                <a:cs typeface="+mn-ea"/>
                <a:sym typeface="+mn-lt"/>
              </a:endParaRPr>
            </a:p>
          </p:txBody>
        </p:sp>
        <p:grpSp>
          <p:nvGrpSpPr>
            <p:cNvPr id="77" name="组合 76"/>
            <p:cNvGrpSpPr/>
            <p:nvPr/>
          </p:nvGrpSpPr>
          <p:grpSpPr>
            <a:xfrm>
              <a:off x="1579271" y="4521372"/>
              <a:ext cx="3766173" cy="1172296"/>
              <a:chOff x="1581726" y="4418440"/>
              <a:chExt cx="3766173" cy="1172296"/>
            </a:xfrm>
          </p:grpSpPr>
          <p:sp>
            <p:nvSpPr>
              <p:cNvPr id="78" name="iSlïḑé"/>
              <p:cNvSpPr/>
              <p:nvPr/>
            </p:nvSpPr>
            <p:spPr>
              <a:xfrm>
                <a:off x="3519345" y="5031660"/>
                <a:ext cx="1828554" cy="559076"/>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nvGrpSpPr>
              <p:cNvPr id="79" name="组合 78"/>
              <p:cNvGrpSpPr/>
              <p:nvPr/>
            </p:nvGrpSpPr>
            <p:grpSpPr>
              <a:xfrm>
                <a:off x="1581726" y="4418440"/>
                <a:ext cx="3610159" cy="1172296"/>
                <a:chOff x="1581726" y="4418440"/>
                <a:chExt cx="3610159" cy="1172296"/>
              </a:xfrm>
            </p:grpSpPr>
            <p:grpSp>
              <p:nvGrpSpPr>
                <p:cNvPr id="80" name="iṩḻïḑé"/>
                <p:cNvGrpSpPr/>
                <p:nvPr/>
              </p:nvGrpSpPr>
              <p:grpSpPr>
                <a:xfrm>
                  <a:off x="1581726" y="4418440"/>
                  <a:ext cx="1078739" cy="997067"/>
                  <a:chOff x="1193800" y="3934812"/>
                  <a:chExt cx="1673945" cy="1547212"/>
                </a:xfrm>
              </p:grpSpPr>
              <p:sp>
                <p:nvSpPr>
                  <p:cNvPr id="85" name="îşḷiḋê"/>
                  <p:cNvSpPr/>
                  <p:nvPr/>
                </p:nvSpPr>
                <p:spPr bwMode="auto">
                  <a:xfrm flipH="1">
                    <a:off x="1193800" y="3934812"/>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bg1">
                      <a:lumMod val="65000"/>
                    </a:schemeClr>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cs typeface="+mn-ea"/>
                      <a:sym typeface="+mn-lt"/>
                    </a:endParaRPr>
                  </a:p>
                </p:txBody>
              </p:sp>
              <p:sp>
                <p:nvSpPr>
                  <p:cNvPr id="86" name="îṡľïďé"/>
                  <p:cNvSpPr/>
                  <p:nvPr/>
                </p:nvSpPr>
                <p:spPr bwMode="auto">
                  <a:xfrm flipH="1">
                    <a:off x="1880577" y="4539287"/>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grpSp>
            <p:grpSp>
              <p:nvGrpSpPr>
                <p:cNvPr id="81" name="íSḻîḍê"/>
                <p:cNvGrpSpPr/>
                <p:nvPr/>
              </p:nvGrpSpPr>
              <p:grpSpPr>
                <a:xfrm>
                  <a:off x="2276076" y="5031660"/>
                  <a:ext cx="1243269" cy="559076"/>
                  <a:chOff x="2271266" y="1795463"/>
                  <a:chExt cx="1929259" cy="867554"/>
                </a:xfrm>
                <a:solidFill>
                  <a:schemeClr val="accent4"/>
                </a:solidFill>
              </p:grpSpPr>
              <p:sp>
                <p:nvSpPr>
                  <p:cNvPr id="83" name="íšlïḓé"/>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sp>
                <p:nvSpPr>
                  <p:cNvPr id="84" name="îṥḻíḍè"/>
                  <p:cNvSpPr/>
                  <p:nvPr/>
                </p:nvSpPr>
                <p:spPr>
                  <a:xfrm>
                    <a:off x="2957513" y="1795463"/>
                    <a:ext cx="1243012" cy="867554"/>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sp>
              <p:nvSpPr>
                <p:cNvPr id="82" name="矩形 81"/>
                <p:cNvSpPr/>
                <p:nvPr/>
              </p:nvSpPr>
              <p:spPr>
                <a:xfrm>
                  <a:off x="3160560" y="5111744"/>
                  <a:ext cx="2031325" cy="362792"/>
                </a:xfrm>
                <a:prstGeom prst="rect">
                  <a:avLst/>
                </a:prstGeom>
              </p:spPr>
              <p:txBody>
                <a:bodyPr wrap="none">
                  <a:spAutoFit/>
                </a:bodyPr>
                <a:lstStyle/>
                <a:p>
                  <a:pPr algn="ctr">
                    <a:lnSpc>
                      <a:spcPct val="120000"/>
                    </a:lnSpc>
                  </a:pPr>
                  <a:r>
                    <a:rPr lang="zh-CN" altLang="en-US" sz="1600" dirty="0">
                      <a:solidFill>
                        <a:schemeClr val="bg1"/>
                      </a:solidFill>
                      <a:cs typeface="+mn-ea"/>
                      <a:sym typeface="+mn-lt"/>
                    </a:rPr>
                    <a:t>点击请替换文字内容</a:t>
                  </a:r>
                </a:p>
              </p:txBody>
            </p:sp>
          </p:grpSp>
        </p:grpSp>
      </p:grpSp>
      <p:grpSp>
        <p:nvGrpSpPr>
          <p:cNvPr id="87" name="组合 86"/>
          <p:cNvGrpSpPr/>
          <p:nvPr/>
        </p:nvGrpSpPr>
        <p:grpSpPr>
          <a:xfrm>
            <a:off x="1599294" y="2472565"/>
            <a:ext cx="3766173" cy="1172296"/>
            <a:chOff x="1579271" y="4521372"/>
            <a:chExt cx="3766173" cy="1172296"/>
          </a:xfrm>
        </p:grpSpPr>
        <p:sp>
          <p:nvSpPr>
            <p:cNvPr id="88" name="Shape 1481"/>
            <p:cNvSpPr/>
            <p:nvPr/>
          </p:nvSpPr>
          <p:spPr>
            <a:xfrm>
              <a:off x="2737180" y="5163121"/>
              <a:ext cx="298975" cy="286284"/>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lnSpc>
                  <a:spcPct val="120000"/>
                </a:lnSpc>
              </a:pPr>
              <a:endParaRPr sz="1735" dirty="0">
                <a:cs typeface="+mn-ea"/>
                <a:sym typeface="+mn-lt"/>
              </a:endParaRPr>
            </a:p>
          </p:txBody>
        </p:sp>
        <p:grpSp>
          <p:nvGrpSpPr>
            <p:cNvPr id="89" name="组合 88"/>
            <p:cNvGrpSpPr/>
            <p:nvPr/>
          </p:nvGrpSpPr>
          <p:grpSpPr>
            <a:xfrm>
              <a:off x="1579271" y="4521372"/>
              <a:ext cx="3766173" cy="1172296"/>
              <a:chOff x="1581726" y="4418440"/>
              <a:chExt cx="3766173" cy="1172296"/>
            </a:xfrm>
          </p:grpSpPr>
          <p:sp>
            <p:nvSpPr>
              <p:cNvPr id="90" name="iSlïḑé"/>
              <p:cNvSpPr/>
              <p:nvPr/>
            </p:nvSpPr>
            <p:spPr>
              <a:xfrm>
                <a:off x="3519345" y="5031660"/>
                <a:ext cx="1828554" cy="559076"/>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nvGrpSpPr>
              <p:cNvPr id="91" name="组合 90"/>
              <p:cNvGrpSpPr/>
              <p:nvPr/>
            </p:nvGrpSpPr>
            <p:grpSpPr>
              <a:xfrm>
                <a:off x="1581726" y="4418440"/>
                <a:ext cx="3610159" cy="1172296"/>
                <a:chOff x="1581726" y="4418440"/>
                <a:chExt cx="3610159" cy="1172296"/>
              </a:xfrm>
            </p:grpSpPr>
            <p:grpSp>
              <p:nvGrpSpPr>
                <p:cNvPr id="92" name="iṩḻïḑé"/>
                <p:cNvGrpSpPr/>
                <p:nvPr/>
              </p:nvGrpSpPr>
              <p:grpSpPr>
                <a:xfrm>
                  <a:off x="1581726" y="4418440"/>
                  <a:ext cx="1078739" cy="997067"/>
                  <a:chOff x="1193800" y="3934812"/>
                  <a:chExt cx="1673945" cy="1547212"/>
                </a:xfrm>
              </p:grpSpPr>
              <p:sp>
                <p:nvSpPr>
                  <p:cNvPr id="97" name="îşḷiḋê"/>
                  <p:cNvSpPr/>
                  <p:nvPr/>
                </p:nvSpPr>
                <p:spPr bwMode="auto">
                  <a:xfrm flipH="1">
                    <a:off x="1193800" y="3934812"/>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bg1">
                      <a:lumMod val="65000"/>
                    </a:schemeClr>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cs typeface="+mn-ea"/>
                      <a:sym typeface="+mn-lt"/>
                    </a:endParaRPr>
                  </a:p>
                </p:txBody>
              </p:sp>
              <p:sp>
                <p:nvSpPr>
                  <p:cNvPr id="98" name="îṡľïďé"/>
                  <p:cNvSpPr/>
                  <p:nvPr/>
                </p:nvSpPr>
                <p:spPr bwMode="auto">
                  <a:xfrm flipH="1">
                    <a:off x="1880577" y="4539287"/>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grpSp>
            <p:grpSp>
              <p:nvGrpSpPr>
                <p:cNvPr id="93" name="íSḻîḍê"/>
                <p:cNvGrpSpPr/>
                <p:nvPr/>
              </p:nvGrpSpPr>
              <p:grpSpPr>
                <a:xfrm>
                  <a:off x="2276076" y="5031660"/>
                  <a:ext cx="1243269" cy="559076"/>
                  <a:chOff x="2271266" y="1795463"/>
                  <a:chExt cx="1929259" cy="867554"/>
                </a:xfrm>
                <a:solidFill>
                  <a:schemeClr val="accent4"/>
                </a:solidFill>
              </p:grpSpPr>
              <p:sp>
                <p:nvSpPr>
                  <p:cNvPr id="95" name="íšlïḓé"/>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sp>
                <p:nvSpPr>
                  <p:cNvPr id="96" name="îṥḻíḍè"/>
                  <p:cNvSpPr/>
                  <p:nvPr/>
                </p:nvSpPr>
                <p:spPr>
                  <a:xfrm>
                    <a:off x="2957513" y="1795463"/>
                    <a:ext cx="1243012" cy="867554"/>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sp>
              <p:nvSpPr>
                <p:cNvPr id="94" name="矩形 93"/>
                <p:cNvSpPr/>
                <p:nvPr/>
              </p:nvSpPr>
              <p:spPr>
                <a:xfrm>
                  <a:off x="3160560" y="5111744"/>
                  <a:ext cx="2031325" cy="362792"/>
                </a:xfrm>
                <a:prstGeom prst="rect">
                  <a:avLst/>
                </a:prstGeom>
              </p:spPr>
              <p:txBody>
                <a:bodyPr wrap="none">
                  <a:spAutoFit/>
                </a:bodyPr>
                <a:lstStyle/>
                <a:p>
                  <a:pPr algn="ctr">
                    <a:lnSpc>
                      <a:spcPct val="120000"/>
                    </a:lnSpc>
                  </a:pPr>
                  <a:r>
                    <a:rPr lang="zh-CN" altLang="en-US" sz="1600" dirty="0">
                      <a:solidFill>
                        <a:schemeClr val="bg1"/>
                      </a:solidFill>
                      <a:cs typeface="+mn-ea"/>
                      <a:sym typeface="+mn-lt"/>
                    </a:rPr>
                    <a:t>点击请替换文字内容</a:t>
                  </a:r>
                </a:p>
              </p:txBody>
            </p:sp>
          </p:grpSp>
        </p:grpSp>
      </p:grpSp>
      <p:grpSp>
        <p:nvGrpSpPr>
          <p:cNvPr id="99" name="组合 98"/>
          <p:cNvGrpSpPr/>
          <p:nvPr/>
        </p:nvGrpSpPr>
        <p:grpSpPr>
          <a:xfrm>
            <a:off x="1599294" y="3533493"/>
            <a:ext cx="3766173" cy="1172296"/>
            <a:chOff x="1579271" y="4521372"/>
            <a:chExt cx="3766173" cy="1172296"/>
          </a:xfrm>
        </p:grpSpPr>
        <p:sp>
          <p:nvSpPr>
            <p:cNvPr id="100" name="Shape 1481"/>
            <p:cNvSpPr/>
            <p:nvPr/>
          </p:nvSpPr>
          <p:spPr>
            <a:xfrm>
              <a:off x="2737180" y="5163121"/>
              <a:ext cx="298975" cy="286284"/>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lnSpc>
                  <a:spcPct val="120000"/>
                </a:lnSpc>
              </a:pPr>
              <a:endParaRPr sz="1735" dirty="0">
                <a:cs typeface="+mn-ea"/>
                <a:sym typeface="+mn-lt"/>
              </a:endParaRPr>
            </a:p>
          </p:txBody>
        </p:sp>
        <p:grpSp>
          <p:nvGrpSpPr>
            <p:cNvPr id="101" name="组合 100"/>
            <p:cNvGrpSpPr/>
            <p:nvPr/>
          </p:nvGrpSpPr>
          <p:grpSpPr>
            <a:xfrm>
              <a:off x="1579271" y="4521372"/>
              <a:ext cx="3766173" cy="1172296"/>
              <a:chOff x="1581726" y="4418440"/>
              <a:chExt cx="3766173" cy="1172296"/>
            </a:xfrm>
          </p:grpSpPr>
          <p:sp>
            <p:nvSpPr>
              <p:cNvPr id="102" name="iSlïḑé"/>
              <p:cNvSpPr/>
              <p:nvPr/>
            </p:nvSpPr>
            <p:spPr>
              <a:xfrm>
                <a:off x="3519345" y="5031660"/>
                <a:ext cx="1828554" cy="559076"/>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nvGrpSpPr>
              <p:cNvPr id="103" name="组合 102"/>
              <p:cNvGrpSpPr/>
              <p:nvPr/>
            </p:nvGrpSpPr>
            <p:grpSpPr>
              <a:xfrm>
                <a:off x="1581726" y="4418440"/>
                <a:ext cx="3610159" cy="1172296"/>
                <a:chOff x="1581726" y="4418440"/>
                <a:chExt cx="3610159" cy="1172296"/>
              </a:xfrm>
            </p:grpSpPr>
            <p:grpSp>
              <p:nvGrpSpPr>
                <p:cNvPr id="104" name="iṩḻïḑé"/>
                <p:cNvGrpSpPr/>
                <p:nvPr/>
              </p:nvGrpSpPr>
              <p:grpSpPr>
                <a:xfrm>
                  <a:off x="1581726" y="4418440"/>
                  <a:ext cx="1078739" cy="997067"/>
                  <a:chOff x="1193800" y="3934812"/>
                  <a:chExt cx="1673945" cy="1547212"/>
                </a:xfrm>
              </p:grpSpPr>
              <p:sp>
                <p:nvSpPr>
                  <p:cNvPr id="109" name="îşḷiḋê"/>
                  <p:cNvSpPr/>
                  <p:nvPr/>
                </p:nvSpPr>
                <p:spPr bwMode="auto">
                  <a:xfrm flipH="1">
                    <a:off x="1193800" y="3934812"/>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bg1">
                      <a:lumMod val="65000"/>
                    </a:schemeClr>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cs typeface="+mn-ea"/>
                      <a:sym typeface="+mn-lt"/>
                    </a:endParaRPr>
                  </a:p>
                </p:txBody>
              </p:sp>
              <p:sp>
                <p:nvSpPr>
                  <p:cNvPr id="110" name="îṡľïďé"/>
                  <p:cNvSpPr/>
                  <p:nvPr/>
                </p:nvSpPr>
                <p:spPr bwMode="auto">
                  <a:xfrm flipH="1">
                    <a:off x="1880577" y="4539287"/>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grpSp>
            <p:grpSp>
              <p:nvGrpSpPr>
                <p:cNvPr id="105" name="íSḻîḍê"/>
                <p:cNvGrpSpPr/>
                <p:nvPr/>
              </p:nvGrpSpPr>
              <p:grpSpPr>
                <a:xfrm>
                  <a:off x="2276076" y="5031660"/>
                  <a:ext cx="1243269" cy="559076"/>
                  <a:chOff x="2271266" y="1795463"/>
                  <a:chExt cx="1929259" cy="867554"/>
                </a:xfrm>
                <a:solidFill>
                  <a:schemeClr val="accent4"/>
                </a:solidFill>
              </p:grpSpPr>
              <p:sp>
                <p:nvSpPr>
                  <p:cNvPr id="107" name="íšlïḓé"/>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sp>
                <p:nvSpPr>
                  <p:cNvPr id="108" name="îṥḻíḍè"/>
                  <p:cNvSpPr/>
                  <p:nvPr/>
                </p:nvSpPr>
                <p:spPr>
                  <a:xfrm>
                    <a:off x="2957513" y="1795463"/>
                    <a:ext cx="1243012" cy="867554"/>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sp>
              <p:nvSpPr>
                <p:cNvPr id="106" name="矩形 105"/>
                <p:cNvSpPr/>
                <p:nvPr/>
              </p:nvSpPr>
              <p:spPr>
                <a:xfrm>
                  <a:off x="3160560" y="5111744"/>
                  <a:ext cx="2031325" cy="362792"/>
                </a:xfrm>
                <a:prstGeom prst="rect">
                  <a:avLst/>
                </a:prstGeom>
              </p:spPr>
              <p:txBody>
                <a:bodyPr wrap="none">
                  <a:spAutoFit/>
                </a:bodyPr>
                <a:lstStyle/>
                <a:p>
                  <a:pPr algn="ctr">
                    <a:lnSpc>
                      <a:spcPct val="120000"/>
                    </a:lnSpc>
                  </a:pPr>
                  <a:r>
                    <a:rPr lang="zh-CN" altLang="en-US" sz="1600" dirty="0">
                      <a:solidFill>
                        <a:schemeClr val="bg1"/>
                      </a:solidFill>
                      <a:cs typeface="+mn-ea"/>
                      <a:sym typeface="+mn-lt"/>
                    </a:rPr>
                    <a:t>点击请替换文字内容</a:t>
                  </a:r>
                </a:p>
              </p:txBody>
            </p:sp>
          </p:grpSp>
        </p:grpSp>
      </p:grpSp>
      <p:grpSp>
        <p:nvGrpSpPr>
          <p:cNvPr id="111" name="组合 110"/>
          <p:cNvGrpSpPr/>
          <p:nvPr/>
        </p:nvGrpSpPr>
        <p:grpSpPr>
          <a:xfrm>
            <a:off x="1599294" y="4594420"/>
            <a:ext cx="3766173" cy="1172296"/>
            <a:chOff x="1579271" y="4521372"/>
            <a:chExt cx="3766173" cy="1172296"/>
          </a:xfrm>
        </p:grpSpPr>
        <p:sp>
          <p:nvSpPr>
            <p:cNvPr id="112" name="Shape 1481"/>
            <p:cNvSpPr/>
            <p:nvPr/>
          </p:nvSpPr>
          <p:spPr>
            <a:xfrm>
              <a:off x="2737180" y="5163121"/>
              <a:ext cx="298975" cy="286284"/>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lnSpc>
                  <a:spcPct val="120000"/>
                </a:lnSpc>
              </a:pPr>
              <a:endParaRPr sz="1735" dirty="0">
                <a:cs typeface="+mn-ea"/>
                <a:sym typeface="+mn-lt"/>
              </a:endParaRPr>
            </a:p>
          </p:txBody>
        </p:sp>
        <p:grpSp>
          <p:nvGrpSpPr>
            <p:cNvPr id="113" name="组合 112"/>
            <p:cNvGrpSpPr/>
            <p:nvPr/>
          </p:nvGrpSpPr>
          <p:grpSpPr>
            <a:xfrm>
              <a:off x="1579271" y="4521372"/>
              <a:ext cx="3766173" cy="1172296"/>
              <a:chOff x="1581726" y="4418440"/>
              <a:chExt cx="3766173" cy="1172296"/>
            </a:xfrm>
          </p:grpSpPr>
          <p:sp>
            <p:nvSpPr>
              <p:cNvPr id="115" name="iSlïḑé"/>
              <p:cNvSpPr/>
              <p:nvPr/>
            </p:nvSpPr>
            <p:spPr>
              <a:xfrm>
                <a:off x="3519345" y="5031660"/>
                <a:ext cx="1828554" cy="559076"/>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nvGrpSpPr>
              <p:cNvPr id="116" name="组合 115"/>
              <p:cNvGrpSpPr/>
              <p:nvPr/>
            </p:nvGrpSpPr>
            <p:grpSpPr>
              <a:xfrm>
                <a:off x="1581726" y="4418440"/>
                <a:ext cx="3610159" cy="1172296"/>
                <a:chOff x="1581726" y="4418440"/>
                <a:chExt cx="3610159" cy="1172296"/>
              </a:xfrm>
            </p:grpSpPr>
            <p:grpSp>
              <p:nvGrpSpPr>
                <p:cNvPr id="117" name="iṩḻïḑé"/>
                <p:cNvGrpSpPr/>
                <p:nvPr/>
              </p:nvGrpSpPr>
              <p:grpSpPr>
                <a:xfrm>
                  <a:off x="1581726" y="4418440"/>
                  <a:ext cx="1078739" cy="997067"/>
                  <a:chOff x="1193800" y="3934812"/>
                  <a:chExt cx="1673945" cy="1547212"/>
                </a:xfrm>
              </p:grpSpPr>
              <p:sp>
                <p:nvSpPr>
                  <p:cNvPr id="122" name="îşḷiḋê"/>
                  <p:cNvSpPr/>
                  <p:nvPr/>
                </p:nvSpPr>
                <p:spPr bwMode="auto">
                  <a:xfrm flipH="1">
                    <a:off x="1193800" y="3934812"/>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bg1">
                      <a:lumMod val="65000"/>
                    </a:schemeClr>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cs typeface="+mn-ea"/>
                      <a:sym typeface="+mn-lt"/>
                    </a:endParaRPr>
                  </a:p>
                </p:txBody>
              </p:sp>
              <p:sp>
                <p:nvSpPr>
                  <p:cNvPr id="123" name="îṡľïďé"/>
                  <p:cNvSpPr/>
                  <p:nvPr/>
                </p:nvSpPr>
                <p:spPr bwMode="auto">
                  <a:xfrm flipH="1">
                    <a:off x="1880577" y="4539287"/>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grpSp>
            <p:grpSp>
              <p:nvGrpSpPr>
                <p:cNvPr id="118" name="íSḻîḍê"/>
                <p:cNvGrpSpPr/>
                <p:nvPr/>
              </p:nvGrpSpPr>
              <p:grpSpPr>
                <a:xfrm>
                  <a:off x="2276076" y="5031660"/>
                  <a:ext cx="1243269" cy="559076"/>
                  <a:chOff x="2271266" y="1795463"/>
                  <a:chExt cx="1929259" cy="867554"/>
                </a:xfrm>
                <a:solidFill>
                  <a:schemeClr val="accent4"/>
                </a:solidFill>
              </p:grpSpPr>
              <p:sp>
                <p:nvSpPr>
                  <p:cNvPr id="120" name="íšlïḓé"/>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sp>
                <p:nvSpPr>
                  <p:cNvPr id="121" name="îṥḻíḍè"/>
                  <p:cNvSpPr/>
                  <p:nvPr/>
                </p:nvSpPr>
                <p:spPr>
                  <a:xfrm>
                    <a:off x="2957513" y="1795463"/>
                    <a:ext cx="1243012" cy="867554"/>
                  </a:xfrm>
                  <a:prstGeom prst="rect">
                    <a:avLst/>
                  </a:prstGeom>
                  <a:solidFill>
                    <a:srgbClr val="5C85A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cs typeface="+mn-ea"/>
                      <a:sym typeface="+mn-lt"/>
                    </a:endParaRPr>
                  </a:p>
                </p:txBody>
              </p:sp>
            </p:grpSp>
            <p:sp>
              <p:nvSpPr>
                <p:cNvPr id="119" name="矩形 118"/>
                <p:cNvSpPr/>
                <p:nvPr/>
              </p:nvSpPr>
              <p:spPr>
                <a:xfrm>
                  <a:off x="3160560" y="5111744"/>
                  <a:ext cx="2031325" cy="362792"/>
                </a:xfrm>
                <a:prstGeom prst="rect">
                  <a:avLst/>
                </a:prstGeom>
              </p:spPr>
              <p:txBody>
                <a:bodyPr wrap="none">
                  <a:spAutoFit/>
                </a:bodyPr>
                <a:lstStyle/>
                <a:p>
                  <a:pPr algn="ctr">
                    <a:lnSpc>
                      <a:spcPct val="120000"/>
                    </a:lnSpc>
                  </a:pPr>
                  <a:r>
                    <a:rPr lang="zh-CN" altLang="en-US" sz="1600" dirty="0">
                      <a:solidFill>
                        <a:schemeClr val="bg1"/>
                      </a:solidFill>
                      <a:cs typeface="+mn-ea"/>
                      <a:sym typeface="+mn-lt"/>
                    </a:rPr>
                    <a:t>点击请替换文字内容</a:t>
                  </a:r>
                </a:p>
              </p:txBody>
            </p:sp>
          </p:grpSp>
        </p:grpSp>
        <p:sp>
          <p:nvSpPr>
            <p:cNvPr id="114" name="Shape 1481"/>
            <p:cNvSpPr/>
            <p:nvPr/>
          </p:nvSpPr>
          <p:spPr>
            <a:xfrm>
              <a:off x="2712286" y="5253163"/>
              <a:ext cx="262236" cy="251104"/>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lnSpc>
                  <a:spcPct val="120000"/>
                </a:lnSpc>
              </a:pPr>
              <a:endParaRPr sz="1735" dirty="0">
                <a:cs typeface="+mn-ea"/>
                <a:sym typeface="+mn-lt"/>
              </a:endParaRPr>
            </a:p>
          </p:txBody>
        </p:sp>
      </p:grpSp>
      <p:sp>
        <p:nvSpPr>
          <p:cNvPr id="124" name="Shape 1464"/>
          <p:cNvSpPr/>
          <p:nvPr/>
        </p:nvSpPr>
        <p:spPr>
          <a:xfrm>
            <a:off x="2708447" y="2156318"/>
            <a:ext cx="298293" cy="239949"/>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lnSpc>
                <a:spcPct val="120000"/>
              </a:lnSpc>
            </a:pPr>
            <a:endParaRPr sz="1735" dirty="0">
              <a:cs typeface="+mn-ea"/>
              <a:sym typeface="+mn-lt"/>
            </a:endParaRPr>
          </a:p>
        </p:txBody>
      </p:sp>
      <p:sp>
        <p:nvSpPr>
          <p:cNvPr id="125" name="Shape 1480"/>
          <p:cNvSpPr/>
          <p:nvPr/>
        </p:nvSpPr>
        <p:spPr>
          <a:xfrm>
            <a:off x="2713920" y="4244389"/>
            <a:ext cx="286176" cy="28617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lvl="0">
              <a:lnSpc>
                <a:spcPct val="120000"/>
              </a:lnSpc>
            </a:pPr>
            <a:endParaRPr sz="1735" dirty="0">
              <a:cs typeface="+mn-ea"/>
              <a:sym typeface="+mn-lt"/>
            </a:endParaRPr>
          </a:p>
        </p:txBody>
      </p:sp>
      <p:grpSp>
        <p:nvGrpSpPr>
          <p:cNvPr id="126" name="Group 1479"/>
          <p:cNvGrpSpPr/>
          <p:nvPr/>
        </p:nvGrpSpPr>
        <p:grpSpPr>
          <a:xfrm>
            <a:off x="2724563" y="3219393"/>
            <a:ext cx="277727" cy="259845"/>
            <a:chOff x="1" y="0"/>
            <a:chExt cx="398338" cy="372669"/>
          </a:xfrm>
        </p:grpSpPr>
        <p:sp>
          <p:nvSpPr>
            <p:cNvPr id="127" name="Shape 1477"/>
            <p:cNvSpPr/>
            <p:nvPr/>
          </p:nvSpPr>
          <p:spPr>
            <a:xfrm>
              <a:off x="1" y="0"/>
              <a:ext cx="346393"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1735" dirty="0">
                <a:cs typeface="+mn-ea"/>
                <a:sym typeface="+mn-lt"/>
              </a:endParaRPr>
            </a:p>
          </p:txBody>
        </p:sp>
        <p:sp>
          <p:nvSpPr>
            <p:cNvPr id="128" name="Shape 1478"/>
            <p:cNvSpPr/>
            <p:nvPr/>
          </p:nvSpPr>
          <p:spPr>
            <a:xfrm>
              <a:off x="74826" y="149651"/>
              <a:ext cx="323513" cy="223018"/>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1735" dirty="0">
                <a:cs typeface="+mn-ea"/>
                <a:sym typeface="+mn-lt"/>
              </a:endParaRPr>
            </a:p>
          </p:txBody>
        </p:sp>
      </p:grpSp>
      <p:sp>
        <p:nvSpPr>
          <p:cNvPr id="129" name="矩形: 圆角 128"/>
          <p:cNvSpPr/>
          <p:nvPr/>
        </p:nvSpPr>
        <p:spPr>
          <a:xfrm>
            <a:off x="5810445" y="3043131"/>
            <a:ext cx="4675469" cy="714934"/>
          </a:xfrm>
          <a:prstGeom prst="roundRect">
            <a:avLst/>
          </a:prstGeom>
          <a:solidFill>
            <a:schemeClr val="bg1"/>
          </a:solidFill>
          <a:ln>
            <a:solidFill>
              <a:srgbClr val="5C8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ïš1ïḍé"/>
          <p:cNvSpPr txBox="1"/>
          <p:nvPr/>
        </p:nvSpPr>
        <p:spPr bwMode="auto">
          <a:xfrm>
            <a:off x="5896065" y="3152506"/>
            <a:ext cx="4257040" cy="4318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900" dirty="0">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900" dirty="0">
              <a:cs typeface="+mn-ea"/>
              <a:sym typeface="+mn-lt"/>
            </a:endParaRPr>
          </a:p>
        </p:txBody>
      </p:sp>
      <p:sp>
        <p:nvSpPr>
          <p:cNvPr id="131" name="矩形: 圆角 130"/>
          <p:cNvSpPr/>
          <p:nvPr/>
        </p:nvSpPr>
        <p:spPr>
          <a:xfrm>
            <a:off x="5810445" y="4104059"/>
            <a:ext cx="4675469" cy="714934"/>
          </a:xfrm>
          <a:prstGeom prst="roundRect">
            <a:avLst/>
          </a:prstGeom>
          <a:solidFill>
            <a:schemeClr val="bg1"/>
          </a:solidFill>
          <a:ln>
            <a:solidFill>
              <a:srgbClr val="5C8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ïš1ïḍé"/>
          <p:cNvSpPr txBox="1"/>
          <p:nvPr/>
        </p:nvSpPr>
        <p:spPr bwMode="auto">
          <a:xfrm>
            <a:off x="5896065" y="4213434"/>
            <a:ext cx="4257040" cy="4318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900" dirty="0">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900" dirty="0">
              <a:cs typeface="+mn-ea"/>
              <a:sym typeface="+mn-lt"/>
            </a:endParaRPr>
          </a:p>
        </p:txBody>
      </p:sp>
      <p:sp>
        <p:nvSpPr>
          <p:cNvPr id="133" name="矩形: 圆角 132"/>
          <p:cNvSpPr/>
          <p:nvPr/>
        </p:nvSpPr>
        <p:spPr>
          <a:xfrm>
            <a:off x="5810445" y="5164986"/>
            <a:ext cx="4675469" cy="714934"/>
          </a:xfrm>
          <a:prstGeom prst="roundRect">
            <a:avLst/>
          </a:prstGeom>
          <a:solidFill>
            <a:schemeClr val="bg1"/>
          </a:solidFill>
          <a:ln>
            <a:solidFill>
              <a:srgbClr val="5C8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ïš1ïḍé"/>
          <p:cNvSpPr txBox="1"/>
          <p:nvPr/>
        </p:nvSpPr>
        <p:spPr bwMode="auto">
          <a:xfrm>
            <a:off x="5896065" y="5274361"/>
            <a:ext cx="4257040" cy="4318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900" dirty="0">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9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pic>
        <p:nvPicPr>
          <p:cNvPr id="13" name="图片 12"/>
          <p:cNvPicPr>
            <a:picLocks noChangeAspect="1"/>
          </p:cNvPicPr>
          <p:nvPr/>
        </p:nvPicPr>
        <p:blipFill>
          <a:blip r:embed="rId5" cstate="screen"/>
          <a:stretch>
            <a:fillRect/>
          </a:stretch>
        </p:blipFill>
        <p:spPr>
          <a:xfrm>
            <a:off x="551652" y="1851950"/>
            <a:ext cx="4264971" cy="4051723"/>
          </a:xfrm>
          <a:prstGeom prst="rect">
            <a:avLst/>
          </a:prstGeom>
        </p:spPr>
      </p:pic>
      <p:sp>
        <p:nvSpPr>
          <p:cNvPr id="22" name="TextBox 26"/>
          <p:cNvSpPr txBox="1"/>
          <p:nvPr/>
        </p:nvSpPr>
        <p:spPr>
          <a:xfrm>
            <a:off x="5088157" y="2769335"/>
            <a:ext cx="4388497" cy="1617288"/>
          </a:xfrm>
          <a:prstGeom prst="rect">
            <a:avLst/>
          </a:prstGeom>
          <a:noFill/>
        </p:spPr>
        <p:txBody>
          <a:bodyPr wrap="square" lIns="121908" tIns="60953" rIns="121908" bIns="60953" rtlCol="0">
            <a:spAutoFit/>
          </a:bodyPr>
          <a:lstStyle/>
          <a:p>
            <a:pPr>
              <a:lnSpc>
                <a:spcPct val="130000"/>
              </a:lnSpc>
            </a:pPr>
            <a:r>
              <a:rPr lang="zh-CN" altLang="en-US" sz="1065" dirty="0">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3" name="文本框 2"/>
          <p:cNvSpPr txBox="1"/>
          <p:nvPr/>
        </p:nvSpPr>
        <p:spPr>
          <a:xfrm>
            <a:off x="10242295" y="2151726"/>
            <a:ext cx="677108" cy="2554545"/>
          </a:xfrm>
          <a:prstGeom prst="rect">
            <a:avLst/>
          </a:prstGeom>
          <a:noFill/>
        </p:spPr>
        <p:txBody>
          <a:bodyPr vert="eaVert" wrap="none" rtlCol="0">
            <a:spAutoFit/>
          </a:bodyPr>
          <a:lstStyle/>
          <a:p>
            <a:r>
              <a:rPr lang="zh-CN" altLang="en-US" sz="3200" dirty="0">
                <a:cs typeface="+mn-ea"/>
                <a:sym typeface="+mn-lt"/>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Effect transition="in" filter="wipe(left)">
                                      <p:cBhvr>
                                        <p:cTn id="7" dur="3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 y="-17019"/>
            <a:ext cx="12189750" cy="6875019"/>
          </a:xfrm>
          <a:prstGeom prst="rect">
            <a:avLst/>
          </a:prstGeom>
        </p:spPr>
      </p:pic>
      <p:pic>
        <p:nvPicPr>
          <p:cNvPr id="24" name="图片 23"/>
          <p:cNvPicPr>
            <a:picLocks noChangeAspect="1"/>
          </p:cNvPicPr>
          <p:nvPr/>
        </p:nvPicPr>
        <p:blipFill rotWithShape="1">
          <a:blip r:embed="rId3" cstate="screen"/>
          <a:srcRect/>
          <a:stretch>
            <a:fillRect/>
          </a:stretch>
        </p:blipFill>
        <p:spPr>
          <a:xfrm>
            <a:off x="-153680" y="3831135"/>
            <a:ext cx="6000500" cy="3015363"/>
          </a:xfrm>
          <a:prstGeom prst="rect">
            <a:avLst/>
          </a:prstGeom>
        </p:spPr>
      </p:pic>
      <p:pic>
        <p:nvPicPr>
          <p:cNvPr id="26" name="图片 25"/>
          <p:cNvPicPr>
            <a:picLocks noChangeAspect="1"/>
          </p:cNvPicPr>
          <p:nvPr/>
        </p:nvPicPr>
        <p:blipFill rotWithShape="1">
          <a:blip r:embed="rId4" cstate="screen"/>
          <a:srcRect/>
          <a:stretch>
            <a:fillRect/>
          </a:stretch>
        </p:blipFill>
        <p:spPr>
          <a:xfrm>
            <a:off x="9090212" y="-90993"/>
            <a:ext cx="3101788" cy="2287996"/>
          </a:xfrm>
          <a:prstGeom prst="rect">
            <a:avLst/>
          </a:prstGeom>
        </p:spPr>
      </p:pic>
      <p:pic>
        <p:nvPicPr>
          <p:cNvPr id="28" name="图片 27"/>
          <p:cNvPicPr>
            <a:picLocks noChangeAspect="1"/>
          </p:cNvPicPr>
          <p:nvPr/>
        </p:nvPicPr>
        <p:blipFill rotWithShape="1">
          <a:blip r:embed="rId5" cstate="screen"/>
          <a:srcRect/>
          <a:stretch>
            <a:fillRect/>
          </a:stretch>
        </p:blipFill>
        <p:spPr>
          <a:xfrm>
            <a:off x="9489782" y="3420490"/>
            <a:ext cx="2702218" cy="3280012"/>
          </a:xfrm>
          <a:prstGeom prst="rect">
            <a:avLst/>
          </a:prstGeom>
        </p:spPr>
      </p:pic>
      <p:pic>
        <p:nvPicPr>
          <p:cNvPr id="30" name="图片 29"/>
          <p:cNvPicPr>
            <a:picLocks noChangeAspect="1"/>
          </p:cNvPicPr>
          <p:nvPr/>
        </p:nvPicPr>
        <p:blipFill rotWithShape="1">
          <a:blip r:embed="rId6" cstate="screen"/>
          <a:srcRect l="-658"/>
          <a:stretch>
            <a:fillRect/>
          </a:stretch>
        </p:blipFill>
        <p:spPr>
          <a:xfrm>
            <a:off x="-15368" y="1237129"/>
            <a:ext cx="2079162" cy="1441463"/>
          </a:xfrm>
          <a:prstGeom prst="rect">
            <a:avLst/>
          </a:prstGeom>
        </p:spPr>
      </p:pic>
      <p:sp>
        <p:nvSpPr>
          <p:cNvPr id="2" name="文本框 1"/>
          <p:cNvSpPr txBox="1"/>
          <p:nvPr/>
        </p:nvSpPr>
        <p:spPr>
          <a:xfrm>
            <a:off x="4621853" y="2075732"/>
            <a:ext cx="3010761" cy="1569660"/>
          </a:xfrm>
          <a:prstGeom prst="rect">
            <a:avLst/>
          </a:prstGeom>
          <a:noFill/>
        </p:spPr>
        <p:txBody>
          <a:bodyPr wrap="none" rtlCol="0">
            <a:spAutoFit/>
          </a:bodyPr>
          <a:lstStyle/>
          <a:p>
            <a:r>
              <a:rPr lang="zh-CN" altLang="en-US" sz="9600" dirty="0">
                <a:cs typeface="+mn-ea"/>
                <a:sym typeface="+mn-lt"/>
              </a:rPr>
              <a:t>谢 谢</a:t>
            </a:r>
          </a:p>
        </p:txBody>
      </p:sp>
      <p:pic>
        <p:nvPicPr>
          <p:cNvPr id="14" name="图片 13"/>
          <p:cNvPicPr>
            <a:picLocks noChangeAspect="1"/>
          </p:cNvPicPr>
          <p:nvPr/>
        </p:nvPicPr>
        <p:blipFill rotWithShape="1">
          <a:blip r:embed="rId7" cstate="screen"/>
          <a:srcRect/>
          <a:stretch>
            <a:fillRect/>
          </a:stretch>
        </p:blipFill>
        <p:spPr>
          <a:xfrm>
            <a:off x="7900506" y="941481"/>
            <a:ext cx="949532" cy="3173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a:blip r:embed="rId4" cstate="screen"/>
          <a:stretch>
            <a:fillRect/>
          </a:stretch>
        </p:blipFill>
        <p:spPr>
          <a:xfrm>
            <a:off x="0" y="-90993"/>
            <a:ext cx="12192000" cy="6095140"/>
          </a:xfrm>
          <a:prstGeom prst="rect">
            <a:avLst/>
          </a:prstGeom>
        </p:spPr>
      </p:pic>
      <p:sp>
        <p:nvSpPr>
          <p:cNvPr id="10" name="矩形 9"/>
          <p:cNvSpPr/>
          <p:nvPr/>
        </p:nvSpPr>
        <p:spPr>
          <a:xfrm>
            <a:off x="3025756" y="1904517"/>
            <a:ext cx="6720749" cy="912045"/>
          </a:xfrm>
          <a:prstGeom prst="rect">
            <a:avLst/>
          </a:prstGeom>
          <a:noFill/>
          <a:effectLst/>
        </p:spPr>
        <p:txBody>
          <a:bodyPr wrap="square">
            <a:spAutoFit/>
          </a:bodyPr>
          <a:lstStyle/>
          <a:p>
            <a:pPr>
              <a:lnSpc>
                <a:spcPct val="140000"/>
              </a:lnSpc>
            </a:pPr>
            <a:r>
              <a:rPr lang="en-US" altLang="zh-CN" sz="4265" b="1" i="1" spc="800" dirty="0">
                <a:solidFill>
                  <a:schemeClr val="tx1">
                    <a:lumMod val="95000"/>
                    <a:lumOff val="5000"/>
                  </a:schemeClr>
                </a:solidFill>
                <a:cs typeface="+mn-ea"/>
                <a:sym typeface="+mn-lt"/>
              </a:rPr>
              <a:t>PAPT 01</a:t>
            </a:r>
            <a:endParaRPr lang="zh-CN" altLang="en-US" sz="4265" i="1" spc="800" dirty="0">
              <a:solidFill>
                <a:schemeClr val="tx1">
                  <a:lumMod val="95000"/>
                  <a:lumOff val="5000"/>
                </a:schemeClr>
              </a:solidFill>
              <a:cs typeface="+mn-ea"/>
              <a:sym typeface="+mn-lt"/>
            </a:endParaRPr>
          </a:p>
        </p:txBody>
      </p:sp>
      <p:sp>
        <p:nvSpPr>
          <p:cNvPr id="11" name="矩形 10"/>
          <p:cNvSpPr/>
          <p:nvPr/>
        </p:nvSpPr>
        <p:spPr>
          <a:xfrm>
            <a:off x="5741430" y="2678592"/>
            <a:ext cx="3060453" cy="809517"/>
          </a:xfrm>
          <a:prstGeom prst="rect">
            <a:avLst/>
          </a:prstGeom>
        </p:spPr>
        <p:txBody>
          <a:bodyPr wrap="none">
            <a:spAutoFit/>
          </a:bodyPr>
          <a:lstStyle/>
          <a:p>
            <a:pPr>
              <a:lnSpc>
                <a:spcPct val="140000"/>
              </a:lnSpc>
            </a:pPr>
            <a:r>
              <a:rPr lang="zh-CN" altLang="en-US" sz="3735" dirty="0">
                <a:solidFill>
                  <a:schemeClr val="tx1">
                    <a:lumMod val="95000"/>
                    <a:lumOff val="5000"/>
                  </a:schemeClr>
                </a:solidFill>
                <a:cs typeface="+mn-ea"/>
                <a:sym typeface="+mn-lt"/>
              </a:rPr>
              <a:t>点击输入标题</a:t>
            </a:r>
          </a:p>
        </p:txBody>
      </p:sp>
      <p:pic>
        <p:nvPicPr>
          <p:cNvPr id="23" name="图片 22"/>
          <p:cNvPicPr>
            <a:picLocks noChangeAspect="1"/>
          </p:cNvPicPr>
          <p:nvPr/>
        </p:nvPicPr>
        <p:blipFill rotWithShape="1">
          <a:blip r:embed="rId5" cstate="screen"/>
          <a:srcRect b="-8944"/>
          <a:stretch>
            <a:fillRect/>
          </a:stretch>
        </p:blipFill>
        <p:spPr>
          <a:xfrm>
            <a:off x="-952821" y="3911173"/>
            <a:ext cx="8639851" cy="2760140"/>
          </a:xfrm>
          <a:prstGeom prst="rect">
            <a:avLst/>
          </a:prstGeom>
        </p:spPr>
      </p:pic>
      <p:pic>
        <p:nvPicPr>
          <p:cNvPr id="27" name="图片 26"/>
          <p:cNvPicPr>
            <a:picLocks noChangeAspect="1"/>
          </p:cNvPicPr>
          <p:nvPr/>
        </p:nvPicPr>
        <p:blipFill rotWithShape="1">
          <a:blip r:embed="rId6" cstate="screen"/>
          <a:srcRect l="-658"/>
          <a:stretch>
            <a:fillRect/>
          </a:stretch>
        </p:blipFill>
        <p:spPr>
          <a:xfrm>
            <a:off x="-23052" y="1237129"/>
            <a:ext cx="2079162" cy="1441463"/>
          </a:xfrm>
          <a:prstGeom prst="rect">
            <a:avLst/>
          </a:prstGeom>
        </p:spPr>
      </p:pic>
      <p:cxnSp>
        <p:nvCxnSpPr>
          <p:cNvPr id="29" name="直接连接符 28"/>
          <p:cNvCxnSpPr/>
          <p:nvPr/>
        </p:nvCxnSpPr>
        <p:spPr>
          <a:xfrm flipH="1">
            <a:off x="5097234" y="1762379"/>
            <a:ext cx="1832425" cy="183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8643416" y="2809908"/>
            <a:ext cx="3755413" cy="3755413"/>
          </a:xfrm>
          <a:prstGeom prst="rect">
            <a:avLst/>
          </a:prstGeom>
        </p:spPr>
      </p:pic>
      <p:grpSp>
        <p:nvGrpSpPr>
          <p:cNvPr id="6" name="îṡḻíḓè"/>
          <p:cNvGrpSpPr/>
          <p:nvPr/>
        </p:nvGrpSpPr>
        <p:grpSpPr>
          <a:xfrm>
            <a:off x="1936445" y="1420229"/>
            <a:ext cx="6353263" cy="4602726"/>
            <a:chOff x="6981103" y="1476598"/>
            <a:chExt cx="6353260" cy="4602723"/>
          </a:xfrm>
        </p:grpSpPr>
        <p:sp>
          <p:nvSpPr>
            <p:cNvPr id="21" name="ïŝḻiḓé"/>
            <p:cNvSpPr/>
            <p:nvPr/>
          </p:nvSpPr>
          <p:spPr bwMode="auto">
            <a:xfrm>
              <a:off x="6981103" y="1476598"/>
              <a:ext cx="3660277" cy="12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700" b="1" dirty="0">
                  <a:cs typeface="+mn-ea"/>
                  <a:sym typeface="+mn-lt"/>
                </a:rPr>
                <a:t>输入标题</a:t>
              </a:r>
            </a:p>
            <a:p>
              <a:pPr>
                <a:lnSpc>
                  <a:spcPct val="150000"/>
                </a:lnSpc>
              </a:pPr>
              <a:endParaRPr lang="en-US" altLang="zh-CN" sz="1200" dirty="0">
                <a:cs typeface="+mn-ea"/>
                <a:sym typeface="+mn-lt"/>
              </a:endParaRPr>
            </a:p>
            <a:p>
              <a:pPr>
                <a:lnSpc>
                  <a:spcPct val="150000"/>
                </a:lnSpc>
              </a:pPr>
              <a:r>
                <a:rPr lang="zh-CN" altLang="zh-CN" sz="1200" dirty="0">
                  <a:cs typeface="+mn-ea"/>
                  <a:sym typeface="+mn-lt"/>
                </a:rPr>
                <a:t>输入替换内容输入替换内容输入替换内容输入替换内容</a:t>
              </a:r>
            </a:p>
            <a:p>
              <a:pPr>
                <a:lnSpc>
                  <a:spcPct val="150000"/>
                </a:lnSpc>
              </a:pPr>
              <a:r>
                <a:rPr lang="zh-CN" altLang="zh-CN" sz="1200" dirty="0">
                  <a:cs typeface="+mn-ea"/>
                  <a:sym typeface="+mn-lt"/>
                </a:rPr>
                <a:t>输入替换内容输入替换内容</a:t>
              </a:r>
              <a:endParaRPr lang="en-US" altLang="zh-CN" sz="1200" dirty="0">
                <a:cs typeface="+mn-ea"/>
                <a:sym typeface="+mn-lt"/>
              </a:endParaRPr>
            </a:p>
            <a:p>
              <a:pPr>
                <a:lnSpc>
                  <a:spcPct val="150000"/>
                </a:lnSpc>
              </a:pPr>
              <a:endParaRPr lang="en-US" altLang="zh-CN" sz="1200" dirty="0">
                <a:cs typeface="+mn-ea"/>
                <a:sym typeface="+mn-lt"/>
              </a:endParaRPr>
            </a:p>
          </p:txBody>
        </p:sp>
        <p:sp>
          <p:nvSpPr>
            <p:cNvPr id="13" name="ïṥļîḓe"/>
            <p:cNvSpPr/>
            <p:nvPr/>
          </p:nvSpPr>
          <p:spPr bwMode="auto">
            <a:xfrm>
              <a:off x="7087888" y="4780312"/>
              <a:ext cx="3660277" cy="12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endParaRPr lang="en-US" altLang="zh-CN" sz="1200" dirty="0">
                <a:cs typeface="+mn-ea"/>
                <a:sym typeface="+mn-lt"/>
              </a:endParaRPr>
            </a:p>
          </p:txBody>
        </p:sp>
        <p:cxnSp>
          <p:nvCxnSpPr>
            <p:cNvPr id="10" name="直接连接符 9"/>
            <p:cNvCxnSpPr/>
            <p:nvPr/>
          </p:nvCxnSpPr>
          <p:spPr>
            <a:xfrm>
              <a:off x="7097541" y="2733392"/>
              <a:ext cx="435462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79743" y="4424223"/>
              <a:ext cx="435462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28" name="ïŝḻiḓé"/>
          <p:cNvSpPr/>
          <p:nvPr/>
        </p:nvSpPr>
        <p:spPr bwMode="auto">
          <a:xfrm>
            <a:off x="4828274" y="3103276"/>
            <a:ext cx="3660279" cy="129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700" b="1" dirty="0">
                <a:cs typeface="+mn-ea"/>
                <a:sym typeface="+mn-lt"/>
              </a:rPr>
              <a:t>输入标题</a:t>
            </a:r>
          </a:p>
          <a:p>
            <a:pPr>
              <a:lnSpc>
                <a:spcPct val="150000"/>
              </a:lnSpc>
            </a:pPr>
            <a:endParaRPr lang="en-US" altLang="zh-CN" sz="1200" dirty="0">
              <a:cs typeface="+mn-ea"/>
              <a:sym typeface="+mn-lt"/>
            </a:endParaRPr>
          </a:p>
          <a:p>
            <a:pPr>
              <a:lnSpc>
                <a:spcPct val="150000"/>
              </a:lnSpc>
            </a:pPr>
            <a:r>
              <a:rPr lang="zh-CN" altLang="zh-CN" sz="1200" dirty="0">
                <a:cs typeface="+mn-ea"/>
                <a:sym typeface="+mn-lt"/>
              </a:rPr>
              <a:t>输入替换内容输入替换内容输入替换内容输入替换内容</a:t>
            </a:r>
          </a:p>
          <a:p>
            <a:pPr>
              <a:lnSpc>
                <a:spcPct val="150000"/>
              </a:lnSpc>
            </a:pPr>
            <a:r>
              <a:rPr lang="zh-CN" altLang="zh-CN" sz="1200" dirty="0">
                <a:cs typeface="+mn-ea"/>
                <a:sym typeface="+mn-lt"/>
              </a:rPr>
              <a:t>输入替换内容输入替换内容</a:t>
            </a:r>
            <a:endParaRPr lang="en-US" altLang="zh-CN" sz="1200" dirty="0">
              <a:cs typeface="+mn-ea"/>
              <a:sym typeface="+mn-lt"/>
            </a:endParaRPr>
          </a:p>
          <a:p>
            <a:pPr>
              <a:lnSpc>
                <a:spcPct val="150000"/>
              </a:lnSpc>
            </a:pPr>
            <a:endParaRPr lang="en-US" altLang="zh-CN" sz="1200" dirty="0">
              <a:cs typeface="+mn-ea"/>
              <a:sym typeface="+mn-lt"/>
            </a:endParaRPr>
          </a:p>
        </p:txBody>
      </p:sp>
      <p:sp>
        <p:nvSpPr>
          <p:cNvPr id="29" name="ïŝḻiḓé"/>
          <p:cNvSpPr/>
          <p:nvPr/>
        </p:nvSpPr>
        <p:spPr bwMode="auto">
          <a:xfrm>
            <a:off x="1923077" y="4723165"/>
            <a:ext cx="3660279" cy="129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700" b="1" dirty="0">
                <a:cs typeface="+mn-ea"/>
                <a:sym typeface="+mn-lt"/>
              </a:rPr>
              <a:t>输入标题</a:t>
            </a:r>
          </a:p>
          <a:p>
            <a:pPr>
              <a:lnSpc>
                <a:spcPct val="150000"/>
              </a:lnSpc>
            </a:pPr>
            <a:endParaRPr lang="en-US" altLang="zh-CN" sz="1200" dirty="0">
              <a:cs typeface="+mn-ea"/>
              <a:sym typeface="+mn-lt"/>
            </a:endParaRPr>
          </a:p>
          <a:p>
            <a:pPr>
              <a:lnSpc>
                <a:spcPct val="150000"/>
              </a:lnSpc>
            </a:pPr>
            <a:r>
              <a:rPr lang="zh-CN" altLang="zh-CN" sz="1200" dirty="0">
                <a:cs typeface="+mn-ea"/>
                <a:sym typeface="+mn-lt"/>
              </a:rPr>
              <a:t>输入替换内容输入替换内容输入替换内容输入替换内容</a:t>
            </a:r>
          </a:p>
          <a:p>
            <a:pPr>
              <a:lnSpc>
                <a:spcPct val="150000"/>
              </a:lnSpc>
            </a:pPr>
            <a:r>
              <a:rPr lang="zh-CN" altLang="zh-CN" sz="1200" dirty="0">
                <a:cs typeface="+mn-ea"/>
                <a:sym typeface="+mn-lt"/>
              </a:rPr>
              <a:t>输入替换内容输入替换内容</a:t>
            </a:r>
            <a:endParaRPr lang="en-US" altLang="zh-CN" sz="1200" dirty="0">
              <a:cs typeface="+mn-ea"/>
              <a:sym typeface="+mn-lt"/>
            </a:endParaRPr>
          </a:p>
          <a:p>
            <a:pPr>
              <a:lnSpc>
                <a:spcPct val="150000"/>
              </a:lnSpc>
            </a:pPr>
            <a:endParaRPr lang="en-US" altLang="zh-CN" sz="1200" dirty="0">
              <a:cs typeface="+mn-ea"/>
              <a:sym typeface="+mn-lt"/>
            </a:endParaRPr>
          </a:p>
        </p:txBody>
      </p:sp>
      <p:sp>
        <p:nvSpPr>
          <p:cNvPr id="14" name="文本框 13"/>
          <p:cNvSpPr txBox="1"/>
          <p:nvPr/>
        </p:nvSpPr>
        <p:spPr>
          <a:xfrm>
            <a:off x="4126352" y="408454"/>
            <a:ext cx="4083169" cy="523220"/>
          </a:xfrm>
          <a:prstGeom prst="rect">
            <a:avLst/>
          </a:prstGeom>
          <a:noFill/>
        </p:spPr>
        <p:txBody>
          <a:bodyPr vert="horz" wrap="none" rtlCol="0">
            <a:spAutoFit/>
          </a:bodyPr>
          <a:lstStyle/>
          <a:p>
            <a:r>
              <a:rPr lang="zh-CN" altLang="en-US" sz="2800" kern="3000" spc="1000" dirty="0">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4" cstate="screen"/>
          <a:srcRect l="-1366"/>
          <a:stretch>
            <a:fillRect/>
          </a:stretch>
        </p:blipFill>
        <p:spPr>
          <a:xfrm>
            <a:off x="-596656" y="5105473"/>
            <a:ext cx="5043263" cy="1687139"/>
          </a:xfrm>
          <a:prstGeom prst="rect">
            <a:avLst/>
          </a:prstGeom>
        </p:spPr>
      </p:pic>
      <p:pic>
        <p:nvPicPr>
          <p:cNvPr id="24" name="图片 23"/>
          <p:cNvPicPr>
            <a:picLocks noChangeAspect="1"/>
          </p:cNvPicPr>
          <p:nvPr/>
        </p:nvPicPr>
        <p:blipFill rotWithShape="1">
          <a:blip r:embed="rId5"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r>
              <a:rPr lang="zh-CN" altLang="en-US" sz="2800" kern="3000" spc="1000" dirty="0">
                <a:cs typeface="+mn-ea"/>
                <a:sym typeface="+mn-lt"/>
              </a:rPr>
              <a:t>点击输入您的标题</a:t>
            </a:r>
          </a:p>
        </p:txBody>
      </p:sp>
      <p:pic>
        <p:nvPicPr>
          <p:cNvPr id="15" name="图片 14"/>
          <p:cNvPicPr>
            <a:picLocks noChangeAspect="1"/>
          </p:cNvPicPr>
          <p:nvPr/>
        </p:nvPicPr>
        <p:blipFill rotWithShape="1">
          <a:blip r:embed="rId6" cstate="screen"/>
          <a:srcRect l="-658"/>
          <a:stretch>
            <a:fillRect/>
          </a:stretch>
        </p:blipFill>
        <p:spPr>
          <a:xfrm>
            <a:off x="0" y="409998"/>
            <a:ext cx="1504926" cy="1043351"/>
          </a:xfrm>
          <a:prstGeom prst="rect">
            <a:avLst/>
          </a:prstGeom>
        </p:spPr>
      </p:pic>
      <p:pic>
        <p:nvPicPr>
          <p:cNvPr id="8" name="图片 7"/>
          <p:cNvPicPr>
            <a:picLocks noChangeAspect="1"/>
          </p:cNvPicPr>
          <p:nvPr/>
        </p:nvPicPr>
        <p:blipFill>
          <a:blip r:embed="rId7" cstate="screen"/>
          <a:stretch>
            <a:fillRect/>
          </a:stretch>
        </p:blipFill>
        <p:spPr>
          <a:xfrm>
            <a:off x="387998" y="1643638"/>
            <a:ext cx="3101788" cy="4652683"/>
          </a:xfrm>
          <a:prstGeom prst="rect">
            <a:avLst/>
          </a:prstGeom>
        </p:spPr>
      </p:pic>
      <p:grpSp>
        <p:nvGrpSpPr>
          <p:cNvPr id="18" name="23480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23645" y="2398978"/>
            <a:ext cx="10128260" cy="3453976"/>
            <a:chOff x="3522803" y="2275121"/>
            <a:chExt cx="7996097" cy="2726858"/>
          </a:xfrm>
        </p:grpSpPr>
        <p:grpSp>
          <p:nvGrpSpPr>
            <p:cNvPr id="19" name="iṥḻïḍè"/>
            <p:cNvGrpSpPr/>
            <p:nvPr/>
          </p:nvGrpSpPr>
          <p:grpSpPr>
            <a:xfrm>
              <a:off x="3522803" y="4124297"/>
              <a:ext cx="289508" cy="222266"/>
              <a:chOff x="3383703" y="4557999"/>
              <a:chExt cx="386010" cy="296355"/>
            </a:xfrm>
            <a:solidFill>
              <a:schemeClr val="bg1">
                <a:lumMod val="95000"/>
              </a:schemeClr>
            </a:solidFill>
          </p:grpSpPr>
          <p:sp>
            <p:nvSpPr>
              <p:cNvPr id="39" name="işļîde"/>
              <p:cNvSpPr/>
              <p:nvPr/>
            </p:nvSpPr>
            <p:spPr bwMode="auto">
              <a:xfrm rot="1579986">
                <a:off x="3383703" y="4763282"/>
                <a:ext cx="386010" cy="91072"/>
              </a:xfrm>
              <a:custGeom>
                <a:avLst/>
                <a:gdLst>
                  <a:gd name="T0" fmla="*/ 96 w 246"/>
                  <a:gd name="T1" fmla="*/ 22 h 58"/>
                  <a:gd name="T2" fmla="*/ 156 w 246"/>
                  <a:gd name="T3" fmla="*/ 8 h 58"/>
                  <a:gd name="T4" fmla="*/ 246 w 246"/>
                  <a:gd name="T5" fmla="*/ 26 h 58"/>
                  <a:gd name="T6" fmla="*/ 119 w 246"/>
                  <a:gd name="T7" fmla="*/ 40 h 58"/>
                  <a:gd name="T8" fmla="*/ 96 w 246"/>
                  <a:gd name="T9" fmla="*/ 22 h 58"/>
                </a:gdLst>
                <a:ahLst/>
                <a:cxnLst>
                  <a:cxn ang="0">
                    <a:pos x="T0" y="T1"/>
                  </a:cxn>
                  <a:cxn ang="0">
                    <a:pos x="T2" y="T3"/>
                  </a:cxn>
                  <a:cxn ang="0">
                    <a:pos x="T4" y="T5"/>
                  </a:cxn>
                  <a:cxn ang="0">
                    <a:pos x="T6" y="T7"/>
                  </a:cxn>
                  <a:cxn ang="0">
                    <a:pos x="T8" y="T9"/>
                  </a:cxn>
                </a:cxnLst>
                <a:rect l="0" t="0" r="r" b="b"/>
                <a:pathLst>
                  <a:path w="246" h="58">
                    <a:moveTo>
                      <a:pt x="96" y="22"/>
                    </a:moveTo>
                    <a:cubicBezTo>
                      <a:pt x="113" y="17"/>
                      <a:pt x="138" y="10"/>
                      <a:pt x="156" y="8"/>
                    </a:cubicBezTo>
                    <a:cubicBezTo>
                      <a:pt x="189" y="5"/>
                      <a:pt x="239" y="0"/>
                      <a:pt x="246" y="26"/>
                    </a:cubicBezTo>
                    <a:cubicBezTo>
                      <a:pt x="202" y="30"/>
                      <a:pt x="159" y="26"/>
                      <a:pt x="119" y="40"/>
                    </a:cubicBezTo>
                    <a:cubicBezTo>
                      <a:pt x="69" y="58"/>
                      <a:pt x="0" y="48"/>
                      <a:pt x="9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1350">
                  <a:cs typeface="+mn-ea"/>
                  <a:sym typeface="+mn-lt"/>
                </a:endParaRPr>
              </a:p>
            </p:txBody>
          </p:sp>
          <p:sp>
            <p:nvSpPr>
              <p:cNvPr id="40" name="íŝḷídè"/>
              <p:cNvSpPr/>
              <p:nvPr/>
            </p:nvSpPr>
            <p:spPr bwMode="auto">
              <a:xfrm rot="1579986">
                <a:off x="3397769" y="4557999"/>
                <a:ext cx="57651" cy="179637"/>
              </a:xfrm>
              <a:custGeom>
                <a:avLst/>
                <a:gdLst>
                  <a:gd name="T0" fmla="*/ 37 w 37"/>
                  <a:gd name="T1" fmla="*/ 115 h 115"/>
                  <a:gd name="T2" fmla="*/ 32 w 37"/>
                  <a:gd name="T3" fmla="*/ 113 h 115"/>
                  <a:gd name="T4" fmla="*/ 29 w 37"/>
                  <a:gd name="T5" fmla="*/ 112 h 115"/>
                  <a:gd name="T6" fmla="*/ 26 w 37"/>
                  <a:gd name="T7" fmla="*/ 110 h 115"/>
                  <a:gd name="T8" fmla="*/ 23 w 37"/>
                  <a:gd name="T9" fmla="*/ 107 h 115"/>
                  <a:gd name="T10" fmla="*/ 20 w 37"/>
                  <a:gd name="T11" fmla="*/ 104 h 115"/>
                  <a:gd name="T12" fmla="*/ 8 w 37"/>
                  <a:gd name="T13" fmla="*/ 86 h 115"/>
                  <a:gd name="T14" fmla="*/ 1 w 37"/>
                  <a:gd name="T15" fmla="*/ 60 h 115"/>
                  <a:gd name="T16" fmla="*/ 3 w 37"/>
                  <a:gd name="T17" fmla="*/ 34 h 115"/>
                  <a:gd name="T18" fmla="*/ 11 w 37"/>
                  <a:gd name="T19" fmla="*/ 14 h 115"/>
                  <a:gd name="T20" fmla="*/ 14 w 37"/>
                  <a:gd name="T21" fmla="*/ 10 h 115"/>
                  <a:gd name="T22" fmla="*/ 16 w 37"/>
                  <a:gd name="T23" fmla="*/ 7 h 115"/>
                  <a:gd name="T24" fmla="*/ 19 w 37"/>
                  <a:gd name="T25" fmla="*/ 5 h 115"/>
                  <a:gd name="T26" fmla="*/ 21 w 37"/>
                  <a:gd name="T27" fmla="*/ 3 h 115"/>
                  <a:gd name="T28" fmla="*/ 25 w 37"/>
                  <a:gd name="T29" fmla="*/ 0 h 115"/>
                  <a:gd name="T30" fmla="*/ 22 w 37"/>
                  <a:gd name="T31" fmla="*/ 4 h 115"/>
                  <a:gd name="T32" fmla="*/ 21 w 37"/>
                  <a:gd name="T33" fmla="*/ 6 h 115"/>
                  <a:gd name="T34" fmla="*/ 20 w 37"/>
                  <a:gd name="T35" fmla="*/ 9 h 115"/>
                  <a:gd name="T36" fmla="*/ 18 w 37"/>
                  <a:gd name="T37" fmla="*/ 13 h 115"/>
                  <a:gd name="T38" fmla="*/ 17 w 37"/>
                  <a:gd name="T39" fmla="*/ 17 h 115"/>
                  <a:gd name="T40" fmla="*/ 14 w 37"/>
                  <a:gd name="T41" fmla="*/ 36 h 115"/>
                  <a:gd name="T42" fmla="*/ 14 w 37"/>
                  <a:gd name="T43" fmla="*/ 59 h 115"/>
                  <a:gd name="T44" fmla="*/ 18 w 37"/>
                  <a:gd name="T45" fmla="*/ 82 h 115"/>
                  <a:gd name="T46" fmla="*/ 25 w 37"/>
                  <a:gd name="T47" fmla="*/ 100 h 115"/>
                  <a:gd name="T48" fmla="*/ 27 w 37"/>
                  <a:gd name="T49" fmla="*/ 104 h 115"/>
                  <a:gd name="T50" fmla="*/ 29 w 37"/>
                  <a:gd name="T51" fmla="*/ 107 h 115"/>
                  <a:gd name="T52" fmla="*/ 31 w 37"/>
                  <a:gd name="T53" fmla="*/ 109 h 115"/>
                  <a:gd name="T54" fmla="*/ 33 w 37"/>
                  <a:gd name="T55" fmla="*/ 111 h 115"/>
                  <a:gd name="T56" fmla="*/ 37 w 37"/>
                  <a:gd name="T5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15">
                    <a:moveTo>
                      <a:pt x="37" y="115"/>
                    </a:moveTo>
                    <a:cubicBezTo>
                      <a:pt x="37" y="115"/>
                      <a:pt x="35" y="114"/>
                      <a:pt x="32" y="113"/>
                    </a:cubicBezTo>
                    <a:cubicBezTo>
                      <a:pt x="31" y="112"/>
                      <a:pt x="30" y="112"/>
                      <a:pt x="29" y="112"/>
                    </a:cubicBezTo>
                    <a:cubicBezTo>
                      <a:pt x="28" y="111"/>
                      <a:pt x="27" y="110"/>
                      <a:pt x="26" y="110"/>
                    </a:cubicBezTo>
                    <a:cubicBezTo>
                      <a:pt x="25" y="109"/>
                      <a:pt x="24" y="108"/>
                      <a:pt x="23" y="107"/>
                    </a:cubicBezTo>
                    <a:cubicBezTo>
                      <a:pt x="22" y="106"/>
                      <a:pt x="21" y="105"/>
                      <a:pt x="20" y="104"/>
                    </a:cubicBezTo>
                    <a:cubicBezTo>
                      <a:pt x="15" y="100"/>
                      <a:pt x="11" y="94"/>
                      <a:pt x="8" y="86"/>
                    </a:cubicBezTo>
                    <a:cubicBezTo>
                      <a:pt x="4" y="79"/>
                      <a:pt x="2" y="70"/>
                      <a:pt x="1" y="60"/>
                    </a:cubicBezTo>
                    <a:cubicBezTo>
                      <a:pt x="0" y="51"/>
                      <a:pt x="1" y="42"/>
                      <a:pt x="3" y="34"/>
                    </a:cubicBezTo>
                    <a:cubicBezTo>
                      <a:pt x="5" y="26"/>
                      <a:pt x="8" y="19"/>
                      <a:pt x="11" y="14"/>
                    </a:cubicBezTo>
                    <a:cubicBezTo>
                      <a:pt x="12" y="12"/>
                      <a:pt x="13" y="11"/>
                      <a:pt x="14" y="10"/>
                    </a:cubicBezTo>
                    <a:cubicBezTo>
                      <a:pt x="15" y="9"/>
                      <a:pt x="16" y="8"/>
                      <a:pt x="16" y="7"/>
                    </a:cubicBezTo>
                    <a:cubicBezTo>
                      <a:pt x="17" y="6"/>
                      <a:pt x="18" y="5"/>
                      <a:pt x="19" y="5"/>
                    </a:cubicBezTo>
                    <a:cubicBezTo>
                      <a:pt x="19" y="4"/>
                      <a:pt x="20" y="3"/>
                      <a:pt x="21" y="3"/>
                    </a:cubicBezTo>
                    <a:cubicBezTo>
                      <a:pt x="23" y="1"/>
                      <a:pt x="25" y="0"/>
                      <a:pt x="25" y="0"/>
                    </a:cubicBezTo>
                    <a:cubicBezTo>
                      <a:pt x="25" y="0"/>
                      <a:pt x="24" y="1"/>
                      <a:pt x="22" y="4"/>
                    </a:cubicBezTo>
                    <a:cubicBezTo>
                      <a:pt x="22" y="5"/>
                      <a:pt x="21" y="6"/>
                      <a:pt x="21" y="6"/>
                    </a:cubicBezTo>
                    <a:cubicBezTo>
                      <a:pt x="21" y="7"/>
                      <a:pt x="20" y="8"/>
                      <a:pt x="20" y="9"/>
                    </a:cubicBezTo>
                    <a:cubicBezTo>
                      <a:pt x="19" y="10"/>
                      <a:pt x="19" y="12"/>
                      <a:pt x="18" y="13"/>
                    </a:cubicBezTo>
                    <a:cubicBezTo>
                      <a:pt x="18" y="14"/>
                      <a:pt x="18" y="15"/>
                      <a:pt x="17" y="17"/>
                    </a:cubicBezTo>
                    <a:cubicBezTo>
                      <a:pt x="15" y="22"/>
                      <a:pt x="15" y="29"/>
                      <a:pt x="14" y="36"/>
                    </a:cubicBezTo>
                    <a:cubicBezTo>
                      <a:pt x="13" y="43"/>
                      <a:pt x="13" y="51"/>
                      <a:pt x="14" y="59"/>
                    </a:cubicBezTo>
                    <a:cubicBezTo>
                      <a:pt x="15" y="68"/>
                      <a:pt x="16" y="75"/>
                      <a:pt x="18" y="82"/>
                    </a:cubicBezTo>
                    <a:cubicBezTo>
                      <a:pt x="20" y="89"/>
                      <a:pt x="22" y="96"/>
                      <a:pt x="25" y="100"/>
                    </a:cubicBezTo>
                    <a:cubicBezTo>
                      <a:pt x="26" y="102"/>
                      <a:pt x="26" y="103"/>
                      <a:pt x="27" y="104"/>
                    </a:cubicBezTo>
                    <a:cubicBezTo>
                      <a:pt x="28" y="105"/>
                      <a:pt x="29" y="106"/>
                      <a:pt x="29" y="107"/>
                    </a:cubicBezTo>
                    <a:cubicBezTo>
                      <a:pt x="30" y="108"/>
                      <a:pt x="31" y="108"/>
                      <a:pt x="31" y="109"/>
                    </a:cubicBezTo>
                    <a:cubicBezTo>
                      <a:pt x="32" y="110"/>
                      <a:pt x="32" y="111"/>
                      <a:pt x="33" y="111"/>
                    </a:cubicBezTo>
                    <a:cubicBezTo>
                      <a:pt x="35" y="114"/>
                      <a:pt x="37" y="115"/>
                      <a:pt x="37"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endParaRPr lang="en-US" sz="1350">
                  <a:cs typeface="+mn-ea"/>
                  <a:sym typeface="+mn-lt"/>
                </a:endParaRPr>
              </a:p>
            </p:txBody>
          </p:sp>
        </p:grpSp>
        <p:grpSp>
          <p:nvGrpSpPr>
            <p:cNvPr id="20" name="íŝḻîdé"/>
            <p:cNvGrpSpPr/>
            <p:nvPr/>
          </p:nvGrpSpPr>
          <p:grpSpPr>
            <a:xfrm>
              <a:off x="6070600" y="2275121"/>
              <a:ext cx="5448300" cy="2726858"/>
              <a:chOff x="6276975" y="2275121"/>
              <a:chExt cx="5448300" cy="2726858"/>
            </a:xfrm>
          </p:grpSpPr>
          <p:grpSp>
            <p:nvGrpSpPr>
              <p:cNvPr id="22" name="ïSľiḓé"/>
              <p:cNvGrpSpPr/>
              <p:nvPr/>
            </p:nvGrpSpPr>
            <p:grpSpPr>
              <a:xfrm>
                <a:off x="6463514" y="2391043"/>
                <a:ext cx="2357693" cy="1066827"/>
                <a:chOff x="6205282" y="1828219"/>
                <a:chExt cx="2119568" cy="1066827"/>
              </a:xfrm>
            </p:grpSpPr>
            <p:sp>
              <p:nvSpPr>
                <p:cNvPr id="37" name="iṣḻíḑê"/>
                <p:cNvSpPr/>
                <p:nvPr/>
              </p:nvSpPr>
              <p:spPr bwMode="auto">
                <a:xfrm>
                  <a:off x="6205282" y="2141621"/>
                  <a:ext cx="2119568" cy="75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sp>
              <p:nvSpPr>
                <p:cNvPr id="38" name="íṥḻídê"/>
                <p:cNvSpPr txBox="1"/>
                <p:nvPr/>
              </p:nvSpPr>
              <p:spPr bwMode="auto">
                <a:xfrm>
                  <a:off x="6205282" y="1828219"/>
                  <a:ext cx="2119568" cy="4293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cs typeface="+mn-ea"/>
                      <a:sym typeface="+mn-lt"/>
                    </a:rPr>
                    <a:t>单击添加标题</a:t>
                  </a:r>
                </a:p>
                <a:p>
                  <a:pPr algn="ctr" eaLnBrk="1" hangingPunct="1">
                    <a:lnSpc>
                      <a:spcPct val="100000"/>
                    </a:lnSpc>
                    <a:spcBef>
                      <a:spcPct val="0"/>
                    </a:spcBef>
                  </a:pPr>
                  <a:endParaRPr lang="en-US" altLang="zh-CN" i="1" dirty="0">
                    <a:cs typeface="+mn-ea"/>
                    <a:sym typeface="+mn-lt"/>
                  </a:endParaRPr>
                </a:p>
              </p:txBody>
            </p:sp>
          </p:grpSp>
          <p:grpSp>
            <p:nvGrpSpPr>
              <p:cNvPr id="23" name="ísľidê"/>
              <p:cNvGrpSpPr/>
              <p:nvPr/>
            </p:nvGrpSpPr>
            <p:grpSpPr>
              <a:xfrm>
                <a:off x="9181044" y="2275121"/>
                <a:ext cx="2357693" cy="1182749"/>
                <a:chOff x="6205282" y="1712297"/>
                <a:chExt cx="2119568" cy="1182749"/>
              </a:xfrm>
            </p:grpSpPr>
            <p:sp>
              <p:nvSpPr>
                <p:cNvPr id="35" name="ïsḷîḋè"/>
                <p:cNvSpPr/>
                <p:nvPr/>
              </p:nvSpPr>
              <p:spPr bwMode="auto">
                <a:xfrm>
                  <a:off x="6205282" y="2141621"/>
                  <a:ext cx="2119568" cy="75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sp>
              <p:nvSpPr>
                <p:cNvPr id="36" name="iṥļîḓe"/>
                <p:cNvSpPr txBox="1"/>
                <p:nvPr/>
              </p:nvSpPr>
              <p:spPr bwMode="auto">
                <a:xfrm>
                  <a:off x="6205282" y="1712297"/>
                  <a:ext cx="2119568" cy="4293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cs typeface="+mn-ea"/>
                      <a:sym typeface="+mn-lt"/>
                    </a:rPr>
                    <a:t>单击添加标题</a:t>
                  </a:r>
                </a:p>
              </p:txBody>
            </p:sp>
          </p:grpSp>
          <p:grpSp>
            <p:nvGrpSpPr>
              <p:cNvPr id="25" name="íśḻîḓè"/>
              <p:cNvGrpSpPr/>
              <p:nvPr/>
            </p:nvGrpSpPr>
            <p:grpSpPr>
              <a:xfrm>
                <a:off x="6463514" y="3819230"/>
                <a:ext cx="2357693" cy="1182749"/>
                <a:chOff x="6205282" y="1712297"/>
                <a:chExt cx="2119568" cy="1182749"/>
              </a:xfrm>
            </p:grpSpPr>
            <p:sp>
              <p:nvSpPr>
                <p:cNvPr id="33" name="ï$liḋe"/>
                <p:cNvSpPr/>
                <p:nvPr/>
              </p:nvSpPr>
              <p:spPr bwMode="auto">
                <a:xfrm>
                  <a:off x="6205282" y="2141621"/>
                  <a:ext cx="2119568" cy="75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sp>
              <p:nvSpPr>
                <p:cNvPr id="34" name="ïśḻíḍè"/>
                <p:cNvSpPr txBox="1"/>
                <p:nvPr/>
              </p:nvSpPr>
              <p:spPr bwMode="auto">
                <a:xfrm>
                  <a:off x="6205282" y="1712297"/>
                  <a:ext cx="2119568" cy="4293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cs typeface="+mn-ea"/>
                      <a:sym typeface="+mn-lt"/>
                    </a:rPr>
                    <a:t>单击添加标题</a:t>
                  </a:r>
                </a:p>
              </p:txBody>
            </p:sp>
          </p:grpSp>
          <p:grpSp>
            <p:nvGrpSpPr>
              <p:cNvPr id="26" name="îšļiďe"/>
              <p:cNvGrpSpPr/>
              <p:nvPr/>
            </p:nvGrpSpPr>
            <p:grpSpPr>
              <a:xfrm>
                <a:off x="9181044" y="3819230"/>
                <a:ext cx="2357693" cy="1182749"/>
                <a:chOff x="6205282" y="1712297"/>
                <a:chExt cx="2119568" cy="1182749"/>
              </a:xfrm>
            </p:grpSpPr>
            <p:sp>
              <p:nvSpPr>
                <p:cNvPr id="31" name="iṩḻíḑê"/>
                <p:cNvSpPr/>
                <p:nvPr/>
              </p:nvSpPr>
              <p:spPr bwMode="auto">
                <a:xfrm>
                  <a:off x="6205282" y="2141621"/>
                  <a:ext cx="2119568" cy="75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sp>
              <p:nvSpPr>
                <p:cNvPr id="32" name="îs1ïḓè"/>
                <p:cNvSpPr txBox="1"/>
                <p:nvPr/>
              </p:nvSpPr>
              <p:spPr bwMode="auto">
                <a:xfrm>
                  <a:off x="6205282" y="1712297"/>
                  <a:ext cx="2119568" cy="4293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cs typeface="+mn-ea"/>
                      <a:sym typeface="+mn-lt"/>
                    </a:rPr>
                    <a:t>单击添加标题</a:t>
                  </a:r>
                </a:p>
              </p:txBody>
            </p:sp>
          </p:grpSp>
          <p:cxnSp>
            <p:nvCxnSpPr>
              <p:cNvPr id="27" name="直接连接符 26"/>
              <p:cNvCxnSpPr/>
              <p:nvPr/>
            </p:nvCxnSpPr>
            <p:spPr>
              <a:xfrm>
                <a:off x="6276975" y="3638550"/>
                <a:ext cx="54483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001126" y="2360660"/>
                <a:ext cx="0" cy="255578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sp>
        <p:nvSpPr>
          <p:cNvPr id="63" name="Freeform 31"/>
          <p:cNvSpPr/>
          <p:nvPr/>
        </p:nvSpPr>
        <p:spPr bwMode="auto">
          <a:xfrm>
            <a:off x="4269892" y="2486957"/>
            <a:ext cx="359512" cy="362279"/>
          </a:xfrm>
          <a:custGeom>
            <a:avLst/>
            <a:gdLst>
              <a:gd name="T0" fmla="*/ 0 w 783"/>
              <a:gd name="T1" fmla="*/ 251 h 708"/>
              <a:gd name="T2" fmla="*/ 0 w 783"/>
              <a:gd name="T3" fmla="*/ 327 h 708"/>
              <a:gd name="T4" fmla="*/ 0 w 783"/>
              <a:gd name="T5" fmla="*/ 372 h 708"/>
              <a:gd name="T6" fmla="*/ 0 w 783"/>
              <a:gd name="T7" fmla="*/ 449 h 708"/>
              <a:gd name="T8" fmla="*/ 0 w 783"/>
              <a:gd name="T9" fmla="*/ 494 h 708"/>
              <a:gd name="T10" fmla="*/ 0 w 783"/>
              <a:gd name="T11" fmla="*/ 570 h 708"/>
              <a:gd name="T12" fmla="*/ 783 w 783"/>
              <a:gd name="T13" fmla="*/ 458 h 708"/>
              <a:gd name="T14" fmla="*/ 783 w 783"/>
              <a:gd name="T15" fmla="*/ 381 h 708"/>
              <a:gd name="T16" fmla="*/ 783 w 783"/>
              <a:gd name="T17" fmla="*/ 319 h 708"/>
              <a:gd name="T18" fmla="*/ 783 w 783"/>
              <a:gd name="T19" fmla="*/ 242 h 708"/>
              <a:gd name="T20" fmla="*/ 771 w 783"/>
              <a:gd name="T21" fmla="*/ 193 h 708"/>
              <a:gd name="T22" fmla="*/ 38 w 783"/>
              <a:gd name="T23" fmla="*/ 254 h 708"/>
              <a:gd name="T24" fmla="*/ 19 w 783"/>
              <a:gd name="T25" fmla="*/ 327 h 708"/>
              <a:gd name="T26" fmla="*/ 19 w 783"/>
              <a:gd name="T27" fmla="*/ 270 h 708"/>
              <a:gd name="T28" fmla="*/ 30 w 783"/>
              <a:gd name="T29" fmla="*/ 316 h 708"/>
              <a:gd name="T30" fmla="*/ 19 w 783"/>
              <a:gd name="T31" fmla="*/ 327 h 708"/>
              <a:gd name="T32" fmla="*/ 42 w 783"/>
              <a:gd name="T33" fmla="*/ 359 h 708"/>
              <a:gd name="T34" fmla="*/ 19 w 783"/>
              <a:gd name="T35" fmla="*/ 437 h 708"/>
              <a:gd name="T36" fmla="*/ 30 w 783"/>
              <a:gd name="T37" fmla="*/ 400 h 708"/>
              <a:gd name="T38" fmla="*/ 30 w 783"/>
              <a:gd name="T39" fmla="*/ 459 h 708"/>
              <a:gd name="T40" fmla="*/ 38 w 783"/>
              <a:gd name="T41" fmla="*/ 497 h 708"/>
              <a:gd name="T42" fmla="*/ 19 w 783"/>
              <a:gd name="T43" fmla="*/ 570 h 708"/>
              <a:gd name="T44" fmla="*/ 19 w 783"/>
              <a:gd name="T45" fmla="*/ 513 h 708"/>
              <a:gd name="T46" fmla="*/ 30 w 783"/>
              <a:gd name="T47" fmla="*/ 559 h 708"/>
              <a:gd name="T48" fmla="*/ 19 w 783"/>
              <a:gd name="T49" fmla="*/ 570 h 708"/>
              <a:gd name="T50" fmla="*/ 42 w 783"/>
              <a:gd name="T51" fmla="*/ 544 h 708"/>
              <a:gd name="T52" fmla="*/ 74 w 783"/>
              <a:gd name="T53" fmla="*/ 532 h 708"/>
              <a:gd name="T54" fmla="*/ 758 w 783"/>
              <a:gd name="T55" fmla="*/ 391 h 708"/>
              <a:gd name="T56" fmla="*/ 758 w 783"/>
              <a:gd name="T57" fmla="*/ 448 h 708"/>
              <a:gd name="T58" fmla="*/ 734 w 783"/>
              <a:gd name="T59" fmla="*/ 347 h 708"/>
              <a:gd name="T60" fmla="*/ 656 w 783"/>
              <a:gd name="T61" fmla="*/ 393 h 708"/>
              <a:gd name="T62" fmla="*/ 127 w 783"/>
              <a:gd name="T63" fmla="*/ 493 h 708"/>
              <a:gd name="T64" fmla="*/ 48 w 783"/>
              <a:gd name="T65" fmla="*/ 466 h 708"/>
              <a:gd name="T66" fmla="*/ 42 w 783"/>
              <a:gd name="T67" fmla="*/ 423 h 708"/>
              <a:gd name="T68" fmla="*/ 75 w 783"/>
              <a:gd name="T69" fmla="*/ 411 h 708"/>
              <a:gd name="T70" fmla="*/ 145 w 783"/>
              <a:gd name="T71" fmla="*/ 435 h 708"/>
              <a:gd name="T72" fmla="*/ 583 w 783"/>
              <a:gd name="T73" fmla="*/ 372 h 708"/>
              <a:gd name="T74" fmla="*/ 665 w 783"/>
              <a:gd name="T75" fmla="*/ 324 h 708"/>
              <a:gd name="T76" fmla="*/ 758 w 783"/>
              <a:gd name="T77" fmla="*/ 269 h 708"/>
              <a:gd name="T78" fmla="*/ 758 w 783"/>
              <a:gd name="T79" fmla="*/ 326 h 708"/>
              <a:gd name="T80" fmla="*/ 726 w 783"/>
              <a:gd name="T81" fmla="*/ 223 h 708"/>
              <a:gd name="T82" fmla="*/ 723 w 783"/>
              <a:gd name="T83" fmla="*/ 232 h 708"/>
              <a:gd name="T84" fmla="*/ 602 w 783"/>
              <a:gd name="T85" fmla="*/ 302 h 708"/>
              <a:gd name="T86" fmla="*/ 522 w 783"/>
              <a:gd name="T87" fmla="*/ 349 h 708"/>
              <a:gd name="T88" fmla="*/ 207 w 783"/>
              <a:gd name="T89" fmla="*/ 399 h 708"/>
              <a:gd name="T90" fmla="*/ 135 w 783"/>
              <a:gd name="T91" fmla="*/ 374 h 708"/>
              <a:gd name="T92" fmla="*/ 54 w 783"/>
              <a:gd name="T93" fmla="*/ 346 h 708"/>
              <a:gd name="T94" fmla="*/ 42 w 783"/>
              <a:gd name="T95" fmla="*/ 309 h 708"/>
              <a:gd name="T96" fmla="*/ 67 w 783"/>
              <a:gd name="T97" fmla="*/ 287 h 708"/>
              <a:gd name="T98" fmla="*/ 129 w 783"/>
              <a:gd name="T99" fmla="*/ 308 h 708"/>
              <a:gd name="T100" fmla="*/ 249 w 783"/>
              <a:gd name="T101" fmla="*/ 349 h 708"/>
              <a:gd name="T102" fmla="*/ 322 w 783"/>
              <a:gd name="T103" fmla="*/ 374 h 708"/>
              <a:gd name="T104" fmla="*/ 463 w 783"/>
              <a:gd name="T105" fmla="*/ 320 h 708"/>
              <a:gd name="T106" fmla="*/ 534 w 783"/>
              <a:gd name="T107" fmla="*/ 279 h 708"/>
              <a:gd name="T108" fmla="*/ 660 w 783"/>
              <a:gd name="T109" fmla="*/ 205 h 708"/>
              <a:gd name="T110" fmla="*/ 716 w 783"/>
              <a:gd name="T111" fmla="*/ 172 h 708"/>
              <a:gd name="T112" fmla="*/ 758 w 783"/>
              <a:gd name="T11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708">
                <a:moveTo>
                  <a:pt x="783" y="138"/>
                </a:moveTo>
                <a:lnTo>
                  <a:pt x="783" y="121"/>
                </a:lnTo>
                <a:lnTo>
                  <a:pt x="431" y="0"/>
                </a:lnTo>
                <a:lnTo>
                  <a:pt x="0" y="251"/>
                </a:lnTo>
                <a:lnTo>
                  <a:pt x="0" y="255"/>
                </a:lnTo>
                <a:lnTo>
                  <a:pt x="0" y="264"/>
                </a:lnTo>
                <a:lnTo>
                  <a:pt x="0" y="268"/>
                </a:lnTo>
                <a:lnTo>
                  <a:pt x="0" y="327"/>
                </a:lnTo>
                <a:lnTo>
                  <a:pt x="0" y="340"/>
                </a:lnTo>
                <a:lnTo>
                  <a:pt x="0" y="344"/>
                </a:lnTo>
                <a:lnTo>
                  <a:pt x="30" y="355"/>
                </a:lnTo>
                <a:lnTo>
                  <a:pt x="0" y="372"/>
                </a:lnTo>
                <a:lnTo>
                  <a:pt x="0" y="376"/>
                </a:lnTo>
                <a:lnTo>
                  <a:pt x="0" y="385"/>
                </a:lnTo>
                <a:lnTo>
                  <a:pt x="0" y="389"/>
                </a:lnTo>
                <a:lnTo>
                  <a:pt x="0" y="449"/>
                </a:lnTo>
                <a:lnTo>
                  <a:pt x="0" y="462"/>
                </a:lnTo>
                <a:lnTo>
                  <a:pt x="0" y="466"/>
                </a:lnTo>
                <a:lnTo>
                  <a:pt x="30" y="476"/>
                </a:lnTo>
                <a:lnTo>
                  <a:pt x="0" y="494"/>
                </a:lnTo>
                <a:lnTo>
                  <a:pt x="0" y="498"/>
                </a:lnTo>
                <a:lnTo>
                  <a:pt x="0" y="507"/>
                </a:lnTo>
                <a:lnTo>
                  <a:pt x="0" y="511"/>
                </a:lnTo>
                <a:lnTo>
                  <a:pt x="0" y="570"/>
                </a:lnTo>
                <a:lnTo>
                  <a:pt x="0" y="583"/>
                </a:lnTo>
                <a:lnTo>
                  <a:pt x="0" y="588"/>
                </a:lnTo>
                <a:lnTo>
                  <a:pt x="351" y="708"/>
                </a:lnTo>
                <a:lnTo>
                  <a:pt x="783" y="458"/>
                </a:lnTo>
                <a:lnTo>
                  <a:pt x="783" y="441"/>
                </a:lnTo>
                <a:lnTo>
                  <a:pt x="771" y="436"/>
                </a:lnTo>
                <a:lnTo>
                  <a:pt x="771" y="388"/>
                </a:lnTo>
                <a:lnTo>
                  <a:pt x="783" y="381"/>
                </a:lnTo>
                <a:lnTo>
                  <a:pt x="783" y="364"/>
                </a:lnTo>
                <a:lnTo>
                  <a:pt x="753" y="354"/>
                </a:lnTo>
                <a:lnTo>
                  <a:pt x="783" y="336"/>
                </a:lnTo>
                <a:lnTo>
                  <a:pt x="783" y="319"/>
                </a:lnTo>
                <a:lnTo>
                  <a:pt x="771" y="315"/>
                </a:lnTo>
                <a:lnTo>
                  <a:pt x="771" y="267"/>
                </a:lnTo>
                <a:lnTo>
                  <a:pt x="783" y="260"/>
                </a:lnTo>
                <a:lnTo>
                  <a:pt x="783" y="242"/>
                </a:lnTo>
                <a:lnTo>
                  <a:pt x="753" y="232"/>
                </a:lnTo>
                <a:lnTo>
                  <a:pt x="783" y="215"/>
                </a:lnTo>
                <a:lnTo>
                  <a:pt x="783" y="198"/>
                </a:lnTo>
                <a:lnTo>
                  <a:pt x="771" y="193"/>
                </a:lnTo>
                <a:lnTo>
                  <a:pt x="771" y="145"/>
                </a:lnTo>
                <a:lnTo>
                  <a:pt x="783" y="138"/>
                </a:lnTo>
                <a:close/>
                <a:moveTo>
                  <a:pt x="448" y="16"/>
                </a:moveTo>
                <a:lnTo>
                  <a:pt x="38" y="254"/>
                </a:lnTo>
                <a:lnTo>
                  <a:pt x="22" y="248"/>
                </a:lnTo>
                <a:lnTo>
                  <a:pt x="432" y="10"/>
                </a:lnTo>
                <a:lnTo>
                  <a:pt x="448" y="16"/>
                </a:lnTo>
                <a:close/>
                <a:moveTo>
                  <a:pt x="19" y="327"/>
                </a:moveTo>
                <a:lnTo>
                  <a:pt x="19" y="323"/>
                </a:lnTo>
                <a:lnTo>
                  <a:pt x="19" y="316"/>
                </a:lnTo>
                <a:lnTo>
                  <a:pt x="19" y="274"/>
                </a:lnTo>
                <a:lnTo>
                  <a:pt x="19" y="270"/>
                </a:lnTo>
                <a:lnTo>
                  <a:pt x="30" y="274"/>
                </a:lnTo>
                <a:lnTo>
                  <a:pt x="30" y="278"/>
                </a:lnTo>
                <a:lnTo>
                  <a:pt x="30" y="309"/>
                </a:lnTo>
                <a:lnTo>
                  <a:pt x="30" y="316"/>
                </a:lnTo>
                <a:lnTo>
                  <a:pt x="30" y="331"/>
                </a:lnTo>
                <a:lnTo>
                  <a:pt x="30" y="337"/>
                </a:lnTo>
                <a:lnTo>
                  <a:pt x="19" y="334"/>
                </a:lnTo>
                <a:lnTo>
                  <a:pt x="19" y="327"/>
                </a:lnTo>
                <a:close/>
                <a:moveTo>
                  <a:pt x="57" y="364"/>
                </a:moveTo>
                <a:lnTo>
                  <a:pt x="38" y="375"/>
                </a:lnTo>
                <a:lnTo>
                  <a:pt x="22" y="370"/>
                </a:lnTo>
                <a:lnTo>
                  <a:pt x="42" y="359"/>
                </a:lnTo>
                <a:lnTo>
                  <a:pt x="57" y="364"/>
                </a:lnTo>
                <a:close/>
                <a:moveTo>
                  <a:pt x="19" y="449"/>
                </a:moveTo>
                <a:lnTo>
                  <a:pt x="19" y="444"/>
                </a:lnTo>
                <a:lnTo>
                  <a:pt x="19" y="437"/>
                </a:lnTo>
                <a:lnTo>
                  <a:pt x="19" y="396"/>
                </a:lnTo>
                <a:lnTo>
                  <a:pt x="19" y="392"/>
                </a:lnTo>
                <a:lnTo>
                  <a:pt x="30" y="395"/>
                </a:lnTo>
                <a:lnTo>
                  <a:pt x="30" y="400"/>
                </a:lnTo>
                <a:lnTo>
                  <a:pt x="30" y="431"/>
                </a:lnTo>
                <a:lnTo>
                  <a:pt x="30" y="438"/>
                </a:lnTo>
                <a:lnTo>
                  <a:pt x="30" y="452"/>
                </a:lnTo>
                <a:lnTo>
                  <a:pt x="30" y="459"/>
                </a:lnTo>
                <a:lnTo>
                  <a:pt x="19" y="455"/>
                </a:lnTo>
                <a:lnTo>
                  <a:pt x="19" y="449"/>
                </a:lnTo>
                <a:close/>
                <a:moveTo>
                  <a:pt x="57" y="486"/>
                </a:moveTo>
                <a:lnTo>
                  <a:pt x="38" y="497"/>
                </a:lnTo>
                <a:lnTo>
                  <a:pt x="22" y="491"/>
                </a:lnTo>
                <a:lnTo>
                  <a:pt x="42" y="480"/>
                </a:lnTo>
                <a:lnTo>
                  <a:pt x="57" y="486"/>
                </a:lnTo>
                <a:close/>
                <a:moveTo>
                  <a:pt x="19" y="570"/>
                </a:moveTo>
                <a:lnTo>
                  <a:pt x="19" y="566"/>
                </a:lnTo>
                <a:lnTo>
                  <a:pt x="19" y="559"/>
                </a:lnTo>
                <a:lnTo>
                  <a:pt x="19" y="517"/>
                </a:lnTo>
                <a:lnTo>
                  <a:pt x="19" y="513"/>
                </a:lnTo>
                <a:lnTo>
                  <a:pt x="30" y="517"/>
                </a:lnTo>
                <a:lnTo>
                  <a:pt x="30" y="521"/>
                </a:lnTo>
                <a:lnTo>
                  <a:pt x="30" y="552"/>
                </a:lnTo>
                <a:lnTo>
                  <a:pt x="30" y="559"/>
                </a:lnTo>
                <a:lnTo>
                  <a:pt x="30" y="574"/>
                </a:lnTo>
                <a:lnTo>
                  <a:pt x="30" y="581"/>
                </a:lnTo>
                <a:lnTo>
                  <a:pt x="19" y="577"/>
                </a:lnTo>
                <a:lnTo>
                  <a:pt x="19" y="570"/>
                </a:lnTo>
                <a:close/>
                <a:moveTo>
                  <a:pt x="42" y="585"/>
                </a:moveTo>
                <a:lnTo>
                  <a:pt x="42" y="578"/>
                </a:lnTo>
                <a:lnTo>
                  <a:pt x="42" y="552"/>
                </a:lnTo>
                <a:lnTo>
                  <a:pt x="42" y="544"/>
                </a:lnTo>
                <a:lnTo>
                  <a:pt x="42" y="525"/>
                </a:lnTo>
                <a:lnTo>
                  <a:pt x="42" y="521"/>
                </a:lnTo>
                <a:lnTo>
                  <a:pt x="67" y="529"/>
                </a:lnTo>
                <a:lnTo>
                  <a:pt x="74" y="532"/>
                </a:lnTo>
                <a:lnTo>
                  <a:pt x="351" y="627"/>
                </a:lnTo>
                <a:lnTo>
                  <a:pt x="709" y="419"/>
                </a:lnTo>
                <a:lnTo>
                  <a:pt x="716" y="415"/>
                </a:lnTo>
                <a:lnTo>
                  <a:pt x="758" y="391"/>
                </a:lnTo>
                <a:lnTo>
                  <a:pt x="758" y="395"/>
                </a:lnTo>
                <a:lnTo>
                  <a:pt x="758" y="431"/>
                </a:lnTo>
                <a:lnTo>
                  <a:pt x="758" y="438"/>
                </a:lnTo>
                <a:lnTo>
                  <a:pt x="758" y="448"/>
                </a:lnTo>
                <a:lnTo>
                  <a:pt x="758" y="455"/>
                </a:lnTo>
                <a:lnTo>
                  <a:pt x="351" y="691"/>
                </a:lnTo>
                <a:lnTo>
                  <a:pt x="42" y="585"/>
                </a:lnTo>
                <a:close/>
                <a:moveTo>
                  <a:pt x="734" y="347"/>
                </a:moveTo>
                <a:lnTo>
                  <a:pt x="734" y="347"/>
                </a:lnTo>
                <a:lnTo>
                  <a:pt x="729" y="350"/>
                </a:lnTo>
                <a:lnTo>
                  <a:pt x="723" y="354"/>
                </a:lnTo>
                <a:lnTo>
                  <a:pt x="656" y="393"/>
                </a:lnTo>
                <a:lnTo>
                  <a:pt x="649" y="397"/>
                </a:lnTo>
                <a:lnTo>
                  <a:pt x="351" y="570"/>
                </a:lnTo>
                <a:lnTo>
                  <a:pt x="135" y="495"/>
                </a:lnTo>
                <a:lnTo>
                  <a:pt x="127" y="493"/>
                </a:lnTo>
                <a:lnTo>
                  <a:pt x="76" y="475"/>
                </a:lnTo>
                <a:lnTo>
                  <a:pt x="60" y="469"/>
                </a:lnTo>
                <a:lnTo>
                  <a:pt x="54" y="467"/>
                </a:lnTo>
                <a:lnTo>
                  <a:pt x="48" y="466"/>
                </a:lnTo>
                <a:lnTo>
                  <a:pt x="42" y="463"/>
                </a:lnTo>
                <a:lnTo>
                  <a:pt x="42" y="457"/>
                </a:lnTo>
                <a:lnTo>
                  <a:pt x="42" y="430"/>
                </a:lnTo>
                <a:lnTo>
                  <a:pt x="42" y="423"/>
                </a:lnTo>
                <a:lnTo>
                  <a:pt x="42" y="404"/>
                </a:lnTo>
                <a:lnTo>
                  <a:pt x="42" y="400"/>
                </a:lnTo>
                <a:lnTo>
                  <a:pt x="67" y="408"/>
                </a:lnTo>
                <a:lnTo>
                  <a:pt x="75" y="411"/>
                </a:lnTo>
                <a:lnTo>
                  <a:pt x="117" y="425"/>
                </a:lnTo>
                <a:lnTo>
                  <a:pt x="123" y="427"/>
                </a:lnTo>
                <a:lnTo>
                  <a:pt x="129" y="429"/>
                </a:lnTo>
                <a:lnTo>
                  <a:pt x="145" y="435"/>
                </a:lnTo>
                <a:lnTo>
                  <a:pt x="194" y="452"/>
                </a:lnTo>
                <a:lnTo>
                  <a:pt x="202" y="454"/>
                </a:lnTo>
                <a:lnTo>
                  <a:pt x="352" y="506"/>
                </a:lnTo>
                <a:lnTo>
                  <a:pt x="583" y="372"/>
                </a:lnTo>
                <a:lnTo>
                  <a:pt x="589" y="367"/>
                </a:lnTo>
                <a:lnTo>
                  <a:pt x="654" y="330"/>
                </a:lnTo>
                <a:lnTo>
                  <a:pt x="660" y="327"/>
                </a:lnTo>
                <a:lnTo>
                  <a:pt x="665" y="324"/>
                </a:lnTo>
                <a:lnTo>
                  <a:pt x="665" y="324"/>
                </a:lnTo>
                <a:lnTo>
                  <a:pt x="709" y="298"/>
                </a:lnTo>
                <a:lnTo>
                  <a:pt x="716" y="294"/>
                </a:lnTo>
                <a:lnTo>
                  <a:pt x="758" y="269"/>
                </a:lnTo>
                <a:lnTo>
                  <a:pt x="758" y="274"/>
                </a:lnTo>
                <a:lnTo>
                  <a:pt x="758" y="310"/>
                </a:lnTo>
                <a:lnTo>
                  <a:pt x="758" y="317"/>
                </a:lnTo>
                <a:lnTo>
                  <a:pt x="758" y="326"/>
                </a:lnTo>
                <a:lnTo>
                  <a:pt x="758" y="333"/>
                </a:lnTo>
                <a:lnTo>
                  <a:pt x="734" y="347"/>
                </a:lnTo>
                <a:close/>
                <a:moveTo>
                  <a:pt x="734" y="226"/>
                </a:moveTo>
                <a:lnTo>
                  <a:pt x="726" y="223"/>
                </a:lnTo>
                <a:lnTo>
                  <a:pt x="726" y="223"/>
                </a:lnTo>
                <a:lnTo>
                  <a:pt x="734" y="226"/>
                </a:lnTo>
                <a:lnTo>
                  <a:pt x="729" y="229"/>
                </a:lnTo>
                <a:lnTo>
                  <a:pt x="723" y="232"/>
                </a:lnTo>
                <a:lnTo>
                  <a:pt x="656" y="271"/>
                </a:lnTo>
                <a:lnTo>
                  <a:pt x="649" y="275"/>
                </a:lnTo>
                <a:lnTo>
                  <a:pt x="603" y="302"/>
                </a:lnTo>
                <a:lnTo>
                  <a:pt x="602" y="302"/>
                </a:lnTo>
                <a:lnTo>
                  <a:pt x="597" y="305"/>
                </a:lnTo>
                <a:lnTo>
                  <a:pt x="592" y="308"/>
                </a:lnTo>
                <a:lnTo>
                  <a:pt x="529" y="345"/>
                </a:lnTo>
                <a:lnTo>
                  <a:pt x="522" y="349"/>
                </a:lnTo>
                <a:lnTo>
                  <a:pt x="351" y="448"/>
                </a:lnTo>
                <a:lnTo>
                  <a:pt x="263" y="418"/>
                </a:lnTo>
                <a:lnTo>
                  <a:pt x="255" y="415"/>
                </a:lnTo>
                <a:lnTo>
                  <a:pt x="207" y="399"/>
                </a:lnTo>
                <a:lnTo>
                  <a:pt x="192" y="393"/>
                </a:lnTo>
                <a:lnTo>
                  <a:pt x="186" y="391"/>
                </a:lnTo>
                <a:lnTo>
                  <a:pt x="180" y="389"/>
                </a:lnTo>
                <a:lnTo>
                  <a:pt x="135" y="374"/>
                </a:lnTo>
                <a:lnTo>
                  <a:pt x="127" y="371"/>
                </a:lnTo>
                <a:lnTo>
                  <a:pt x="76" y="353"/>
                </a:lnTo>
                <a:lnTo>
                  <a:pt x="60" y="348"/>
                </a:lnTo>
                <a:lnTo>
                  <a:pt x="54" y="346"/>
                </a:lnTo>
                <a:lnTo>
                  <a:pt x="48" y="344"/>
                </a:lnTo>
                <a:lnTo>
                  <a:pt x="42" y="342"/>
                </a:lnTo>
                <a:lnTo>
                  <a:pt x="42" y="335"/>
                </a:lnTo>
                <a:lnTo>
                  <a:pt x="42" y="309"/>
                </a:lnTo>
                <a:lnTo>
                  <a:pt x="42" y="302"/>
                </a:lnTo>
                <a:lnTo>
                  <a:pt x="42" y="283"/>
                </a:lnTo>
                <a:lnTo>
                  <a:pt x="42" y="278"/>
                </a:lnTo>
                <a:lnTo>
                  <a:pt x="67" y="287"/>
                </a:lnTo>
                <a:lnTo>
                  <a:pt x="74" y="289"/>
                </a:lnTo>
                <a:lnTo>
                  <a:pt x="117" y="304"/>
                </a:lnTo>
                <a:lnTo>
                  <a:pt x="123" y="306"/>
                </a:lnTo>
                <a:lnTo>
                  <a:pt x="129" y="308"/>
                </a:lnTo>
                <a:lnTo>
                  <a:pt x="145" y="313"/>
                </a:lnTo>
                <a:lnTo>
                  <a:pt x="194" y="330"/>
                </a:lnTo>
                <a:lnTo>
                  <a:pt x="202" y="333"/>
                </a:lnTo>
                <a:lnTo>
                  <a:pt x="249" y="349"/>
                </a:lnTo>
                <a:lnTo>
                  <a:pt x="255" y="351"/>
                </a:lnTo>
                <a:lnTo>
                  <a:pt x="261" y="353"/>
                </a:lnTo>
                <a:lnTo>
                  <a:pt x="276" y="359"/>
                </a:lnTo>
                <a:lnTo>
                  <a:pt x="322" y="374"/>
                </a:lnTo>
                <a:lnTo>
                  <a:pt x="329" y="377"/>
                </a:lnTo>
                <a:lnTo>
                  <a:pt x="351" y="384"/>
                </a:lnTo>
                <a:lnTo>
                  <a:pt x="456" y="324"/>
                </a:lnTo>
                <a:lnTo>
                  <a:pt x="463" y="320"/>
                </a:lnTo>
                <a:lnTo>
                  <a:pt x="523" y="285"/>
                </a:lnTo>
                <a:lnTo>
                  <a:pt x="528" y="282"/>
                </a:lnTo>
                <a:lnTo>
                  <a:pt x="533" y="279"/>
                </a:lnTo>
                <a:lnTo>
                  <a:pt x="534" y="279"/>
                </a:lnTo>
                <a:lnTo>
                  <a:pt x="583" y="250"/>
                </a:lnTo>
                <a:lnTo>
                  <a:pt x="589" y="246"/>
                </a:lnTo>
                <a:lnTo>
                  <a:pt x="654" y="208"/>
                </a:lnTo>
                <a:lnTo>
                  <a:pt x="660" y="205"/>
                </a:lnTo>
                <a:lnTo>
                  <a:pt x="665" y="202"/>
                </a:lnTo>
                <a:lnTo>
                  <a:pt x="665" y="202"/>
                </a:lnTo>
                <a:lnTo>
                  <a:pt x="709" y="177"/>
                </a:lnTo>
                <a:lnTo>
                  <a:pt x="716" y="172"/>
                </a:lnTo>
                <a:lnTo>
                  <a:pt x="758" y="148"/>
                </a:lnTo>
                <a:lnTo>
                  <a:pt x="758" y="152"/>
                </a:lnTo>
                <a:lnTo>
                  <a:pt x="758" y="189"/>
                </a:lnTo>
                <a:lnTo>
                  <a:pt x="758" y="195"/>
                </a:lnTo>
                <a:lnTo>
                  <a:pt x="758" y="205"/>
                </a:lnTo>
                <a:lnTo>
                  <a:pt x="758" y="212"/>
                </a:lnTo>
                <a:lnTo>
                  <a:pt x="734" y="226"/>
                </a:lnTo>
                <a:close/>
              </a:path>
            </a:pathLst>
          </a:custGeom>
          <a:solidFill>
            <a:srgbClr val="336699">
              <a:alpha val="80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465" dirty="0">
              <a:cs typeface="+mn-ea"/>
              <a:sym typeface="+mn-lt"/>
            </a:endParaRPr>
          </a:p>
        </p:txBody>
      </p:sp>
      <p:sp>
        <p:nvSpPr>
          <p:cNvPr id="66" name="Oval 34"/>
          <p:cNvSpPr>
            <a:spLocks noChangeArrowheads="1"/>
          </p:cNvSpPr>
          <p:nvPr/>
        </p:nvSpPr>
        <p:spPr bwMode="auto">
          <a:xfrm>
            <a:off x="4016378" y="2807785"/>
            <a:ext cx="20659" cy="20568"/>
          </a:xfrm>
          <a:custGeom>
            <a:avLst/>
            <a:gdLst>
              <a:gd name="T0" fmla="*/ 0 w 783"/>
              <a:gd name="T1" fmla="*/ 251 h 708"/>
              <a:gd name="T2" fmla="*/ 0 w 783"/>
              <a:gd name="T3" fmla="*/ 327 h 708"/>
              <a:gd name="T4" fmla="*/ 0 w 783"/>
              <a:gd name="T5" fmla="*/ 372 h 708"/>
              <a:gd name="T6" fmla="*/ 0 w 783"/>
              <a:gd name="T7" fmla="*/ 449 h 708"/>
              <a:gd name="T8" fmla="*/ 0 w 783"/>
              <a:gd name="T9" fmla="*/ 494 h 708"/>
              <a:gd name="T10" fmla="*/ 0 w 783"/>
              <a:gd name="T11" fmla="*/ 570 h 708"/>
              <a:gd name="T12" fmla="*/ 783 w 783"/>
              <a:gd name="T13" fmla="*/ 458 h 708"/>
              <a:gd name="T14" fmla="*/ 783 w 783"/>
              <a:gd name="T15" fmla="*/ 381 h 708"/>
              <a:gd name="T16" fmla="*/ 783 w 783"/>
              <a:gd name="T17" fmla="*/ 319 h 708"/>
              <a:gd name="T18" fmla="*/ 783 w 783"/>
              <a:gd name="T19" fmla="*/ 242 h 708"/>
              <a:gd name="T20" fmla="*/ 771 w 783"/>
              <a:gd name="T21" fmla="*/ 193 h 708"/>
              <a:gd name="T22" fmla="*/ 38 w 783"/>
              <a:gd name="T23" fmla="*/ 254 h 708"/>
              <a:gd name="T24" fmla="*/ 19 w 783"/>
              <a:gd name="T25" fmla="*/ 327 h 708"/>
              <a:gd name="T26" fmla="*/ 19 w 783"/>
              <a:gd name="T27" fmla="*/ 270 h 708"/>
              <a:gd name="T28" fmla="*/ 30 w 783"/>
              <a:gd name="T29" fmla="*/ 316 h 708"/>
              <a:gd name="T30" fmla="*/ 19 w 783"/>
              <a:gd name="T31" fmla="*/ 327 h 708"/>
              <a:gd name="T32" fmla="*/ 42 w 783"/>
              <a:gd name="T33" fmla="*/ 359 h 708"/>
              <a:gd name="T34" fmla="*/ 19 w 783"/>
              <a:gd name="T35" fmla="*/ 437 h 708"/>
              <a:gd name="T36" fmla="*/ 30 w 783"/>
              <a:gd name="T37" fmla="*/ 400 h 708"/>
              <a:gd name="T38" fmla="*/ 30 w 783"/>
              <a:gd name="T39" fmla="*/ 459 h 708"/>
              <a:gd name="T40" fmla="*/ 38 w 783"/>
              <a:gd name="T41" fmla="*/ 497 h 708"/>
              <a:gd name="T42" fmla="*/ 19 w 783"/>
              <a:gd name="T43" fmla="*/ 570 h 708"/>
              <a:gd name="T44" fmla="*/ 19 w 783"/>
              <a:gd name="T45" fmla="*/ 513 h 708"/>
              <a:gd name="T46" fmla="*/ 30 w 783"/>
              <a:gd name="T47" fmla="*/ 559 h 708"/>
              <a:gd name="T48" fmla="*/ 19 w 783"/>
              <a:gd name="T49" fmla="*/ 570 h 708"/>
              <a:gd name="T50" fmla="*/ 42 w 783"/>
              <a:gd name="T51" fmla="*/ 544 h 708"/>
              <a:gd name="T52" fmla="*/ 74 w 783"/>
              <a:gd name="T53" fmla="*/ 532 h 708"/>
              <a:gd name="T54" fmla="*/ 758 w 783"/>
              <a:gd name="T55" fmla="*/ 391 h 708"/>
              <a:gd name="T56" fmla="*/ 758 w 783"/>
              <a:gd name="T57" fmla="*/ 448 h 708"/>
              <a:gd name="T58" fmla="*/ 734 w 783"/>
              <a:gd name="T59" fmla="*/ 347 h 708"/>
              <a:gd name="T60" fmla="*/ 656 w 783"/>
              <a:gd name="T61" fmla="*/ 393 h 708"/>
              <a:gd name="T62" fmla="*/ 127 w 783"/>
              <a:gd name="T63" fmla="*/ 493 h 708"/>
              <a:gd name="T64" fmla="*/ 48 w 783"/>
              <a:gd name="T65" fmla="*/ 466 h 708"/>
              <a:gd name="T66" fmla="*/ 42 w 783"/>
              <a:gd name="T67" fmla="*/ 423 h 708"/>
              <a:gd name="T68" fmla="*/ 75 w 783"/>
              <a:gd name="T69" fmla="*/ 411 h 708"/>
              <a:gd name="T70" fmla="*/ 145 w 783"/>
              <a:gd name="T71" fmla="*/ 435 h 708"/>
              <a:gd name="T72" fmla="*/ 583 w 783"/>
              <a:gd name="T73" fmla="*/ 372 h 708"/>
              <a:gd name="T74" fmla="*/ 665 w 783"/>
              <a:gd name="T75" fmla="*/ 324 h 708"/>
              <a:gd name="T76" fmla="*/ 758 w 783"/>
              <a:gd name="T77" fmla="*/ 269 h 708"/>
              <a:gd name="T78" fmla="*/ 758 w 783"/>
              <a:gd name="T79" fmla="*/ 326 h 708"/>
              <a:gd name="T80" fmla="*/ 726 w 783"/>
              <a:gd name="T81" fmla="*/ 223 h 708"/>
              <a:gd name="T82" fmla="*/ 723 w 783"/>
              <a:gd name="T83" fmla="*/ 232 h 708"/>
              <a:gd name="T84" fmla="*/ 602 w 783"/>
              <a:gd name="T85" fmla="*/ 302 h 708"/>
              <a:gd name="T86" fmla="*/ 522 w 783"/>
              <a:gd name="T87" fmla="*/ 349 h 708"/>
              <a:gd name="T88" fmla="*/ 207 w 783"/>
              <a:gd name="T89" fmla="*/ 399 h 708"/>
              <a:gd name="T90" fmla="*/ 135 w 783"/>
              <a:gd name="T91" fmla="*/ 374 h 708"/>
              <a:gd name="T92" fmla="*/ 54 w 783"/>
              <a:gd name="T93" fmla="*/ 346 h 708"/>
              <a:gd name="T94" fmla="*/ 42 w 783"/>
              <a:gd name="T95" fmla="*/ 309 h 708"/>
              <a:gd name="T96" fmla="*/ 67 w 783"/>
              <a:gd name="T97" fmla="*/ 287 h 708"/>
              <a:gd name="T98" fmla="*/ 129 w 783"/>
              <a:gd name="T99" fmla="*/ 308 h 708"/>
              <a:gd name="T100" fmla="*/ 249 w 783"/>
              <a:gd name="T101" fmla="*/ 349 h 708"/>
              <a:gd name="T102" fmla="*/ 322 w 783"/>
              <a:gd name="T103" fmla="*/ 374 h 708"/>
              <a:gd name="T104" fmla="*/ 463 w 783"/>
              <a:gd name="T105" fmla="*/ 320 h 708"/>
              <a:gd name="T106" fmla="*/ 534 w 783"/>
              <a:gd name="T107" fmla="*/ 279 h 708"/>
              <a:gd name="T108" fmla="*/ 660 w 783"/>
              <a:gd name="T109" fmla="*/ 205 h 708"/>
              <a:gd name="T110" fmla="*/ 716 w 783"/>
              <a:gd name="T111" fmla="*/ 172 h 708"/>
              <a:gd name="T112" fmla="*/ 758 w 783"/>
              <a:gd name="T11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708">
                <a:moveTo>
                  <a:pt x="783" y="138"/>
                </a:moveTo>
                <a:lnTo>
                  <a:pt x="783" y="121"/>
                </a:lnTo>
                <a:lnTo>
                  <a:pt x="431" y="0"/>
                </a:lnTo>
                <a:lnTo>
                  <a:pt x="0" y="251"/>
                </a:lnTo>
                <a:lnTo>
                  <a:pt x="0" y="255"/>
                </a:lnTo>
                <a:lnTo>
                  <a:pt x="0" y="264"/>
                </a:lnTo>
                <a:lnTo>
                  <a:pt x="0" y="268"/>
                </a:lnTo>
                <a:lnTo>
                  <a:pt x="0" y="327"/>
                </a:lnTo>
                <a:lnTo>
                  <a:pt x="0" y="340"/>
                </a:lnTo>
                <a:lnTo>
                  <a:pt x="0" y="344"/>
                </a:lnTo>
                <a:lnTo>
                  <a:pt x="30" y="355"/>
                </a:lnTo>
                <a:lnTo>
                  <a:pt x="0" y="372"/>
                </a:lnTo>
                <a:lnTo>
                  <a:pt x="0" y="376"/>
                </a:lnTo>
                <a:lnTo>
                  <a:pt x="0" y="385"/>
                </a:lnTo>
                <a:lnTo>
                  <a:pt x="0" y="389"/>
                </a:lnTo>
                <a:lnTo>
                  <a:pt x="0" y="449"/>
                </a:lnTo>
                <a:lnTo>
                  <a:pt x="0" y="462"/>
                </a:lnTo>
                <a:lnTo>
                  <a:pt x="0" y="466"/>
                </a:lnTo>
                <a:lnTo>
                  <a:pt x="30" y="476"/>
                </a:lnTo>
                <a:lnTo>
                  <a:pt x="0" y="494"/>
                </a:lnTo>
                <a:lnTo>
                  <a:pt x="0" y="498"/>
                </a:lnTo>
                <a:lnTo>
                  <a:pt x="0" y="507"/>
                </a:lnTo>
                <a:lnTo>
                  <a:pt x="0" y="511"/>
                </a:lnTo>
                <a:lnTo>
                  <a:pt x="0" y="570"/>
                </a:lnTo>
                <a:lnTo>
                  <a:pt x="0" y="583"/>
                </a:lnTo>
                <a:lnTo>
                  <a:pt x="0" y="588"/>
                </a:lnTo>
                <a:lnTo>
                  <a:pt x="351" y="708"/>
                </a:lnTo>
                <a:lnTo>
                  <a:pt x="783" y="458"/>
                </a:lnTo>
                <a:lnTo>
                  <a:pt x="783" y="441"/>
                </a:lnTo>
                <a:lnTo>
                  <a:pt x="771" y="436"/>
                </a:lnTo>
                <a:lnTo>
                  <a:pt x="771" y="388"/>
                </a:lnTo>
                <a:lnTo>
                  <a:pt x="783" y="381"/>
                </a:lnTo>
                <a:lnTo>
                  <a:pt x="783" y="364"/>
                </a:lnTo>
                <a:lnTo>
                  <a:pt x="753" y="354"/>
                </a:lnTo>
                <a:lnTo>
                  <a:pt x="783" y="336"/>
                </a:lnTo>
                <a:lnTo>
                  <a:pt x="783" y="319"/>
                </a:lnTo>
                <a:lnTo>
                  <a:pt x="771" y="315"/>
                </a:lnTo>
                <a:lnTo>
                  <a:pt x="771" y="267"/>
                </a:lnTo>
                <a:lnTo>
                  <a:pt x="783" y="260"/>
                </a:lnTo>
                <a:lnTo>
                  <a:pt x="783" y="242"/>
                </a:lnTo>
                <a:lnTo>
                  <a:pt x="753" y="232"/>
                </a:lnTo>
                <a:lnTo>
                  <a:pt x="783" y="215"/>
                </a:lnTo>
                <a:lnTo>
                  <a:pt x="783" y="198"/>
                </a:lnTo>
                <a:lnTo>
                  <a:pt x="771" y="193"/>
                </a:lnTo>
                <a:lnTo>
                  <a:pt x="771" y="145"/>
                </a:lnTo>
                <a:lnTo>
                  <a:pt x="783" y="138"/>
                </a:lnTo>
                <a:close/>
                <a:moveTo>
                  <a:pt x="448" y="16"/>
                </a:moveTo>
                <a:lnTo>
                  <a:pt x="38" y="254"/>
                </a:lnTo>
                <a:lnTo>
                  <a:pt x="22" y="248"/>
                </a:lnTo>
                <a:lnTo>
                  <a:pt x="432" y="10"/>
                </a:lnTo>
                <a:lnTo>
                  <a:pt x="448" y="16"/>
                </a:lnTo>
                <a:close/>
                <a:moveTo>
                  <a:pt x="19" y="327"/>
                </a:moveTo>
                <a:lnTo>
                  <a:pt x="19" y="323"/>
                </a:lnTo>
                <a:lnTo>
                  <a:pt x="19" y="316"/>
                </a:lnTo>
                <a:lnTo>
                  <a:pt x="19" y="274"/>
                </a:lnTo>
                <a:lnTo>
                  <a:pt x="19" y="270"/>
                </a:lnTo>
                <a:lnTo>
                  <a:pt x="30" y="274"/>
                </a:lnTo>
                <a:lnTo>
                  <a:pt x="30" y="278"/>
                </a:lnTo>
                <a:lnTo>
                  <a:pt x="30" y="309"/>
                </a:lnTo>
                <a:lnTo>
                  <a:pt x="30" y="316"/>
                </a:lnTo>
                <a:lnTo>
                  <a:pt x="30" y="331"/>
                </a:lnTo>
                <a:lnTo>
                  <a:pt x="30" y="337"/>
                </a:lnTo>
                <a:lnTo>
                  <a:pt x="19" y="334"/>
                </a:lnTo>
                <a:lnTo>
                  <a:pt x="19" y="327"/>
                </a:lnTo>
                <a:close/>
                <a:moveTo>
                  <a:pt x="57" y="364"/>
                </a:moveTo>
                <a:lnTo>
                  <a:pt x="38" y="375"/>
                </a:lnTo>
                <a:lnTo>
                  <a:pt x="22" y="370"/>
                </a:lnTo>
                <a:lnTo>
                  <a:pt x="42" y="359"/>
                </a:lnTo>
                <a:lnTo>
                  <a:pt x="57" y="364"/>
                </a:lnTo>
                <a:close/>
                <a:moveTo>
                  <a:pt x="19" y="449"/>
                </a:moveTo>
                <a:lnTo>
                  <a:pt x="19" y="444"/>
                </a:lnTo>
                <a:lnTo>
                  <a:pt x="19" y="437"/>
                </a:lnTo>
                <a:lnTo>
                  <a:pt x="19" y="396"/>
                </a:lnTo>
                <a:lnTo>
                  <a:pt x="19" y="392"/>
                </a:lnTo>
                <a:lnTo>
                  <a:pt x="30" y="395"/>
                </a:lnTo>
                <a:lnTo>
                  <a:pt x="30" y="400"/>
                </a:lnTo>
                <a:lnTo>
                  <a:pt x="30" y="431"/>
                </a:lnTo>
                <a:lnTo>
                  <a:pt x="30" y="438"/>
                </a:lnTo>
                <a:lnTo>
                  <a:pt x="30" y="452"/>
                </a:lnTo>
                <a:lnTo>
                  <a:pt x="30" y="459"/>
                </a:lnTo>
                <a:lnTo>
                  <a:pt x="19" y="455"/>
                </a:lnTo>
                <a:lnTo>
                  <a:pt x="19" y="449"/>
                </a:lnTo>
                <a:close/>
                <a:moveTo>
                  <a:pt x="57" y="486"/>
                </a:moveTo>
                <a:lnTo>
                  <a:pt x="38" y="497"/>
                </a:lnTo>
                <a:lnTo>
                  <a:pt x="22" y="491"/>
                </a:lnTo>
                <a:lnTo>
                  <a:pt x="42" y="480"/>
                </a:lnTo>
                <a:lnTo>
                  <a:pt x="57" y="486"/>
                </a:lnTo>
                <a:close/>
                <a:moveTo>
                  <a:pt x="19" y="570"/>
                </a:moveTo>
                <a:lnTo>
                  <a:pt x="19" y="566"/>
                </a:lnTo>
                <a:lnTo>
                  <a:pt x="19" y="559"/>
                </a:lnTo>
                <a:lnTo>
                  <a:pt x="19" y="517"/>
                </a:lnTo>
                <a:lnTo>
                  <a:pt x="19" y="513"/>
                </a:lnTo>
                <a:lnTo>
                  <a:pt x="30" y="517"/>
                </a:lnTo>
                <a:lnTo>
                  <a:pt x="30" y="521"/>
                </a:lnTo>
                <a:lnTo>
                  <a:pt x="30" y="552"/>
                </a:lnTo>
                <a:lnTo>
                  <a:pt x="30" y="559"/>
                </a:lnTo>
                <a:lnTo>
                  <a:pt x="30" y="574"/>
                </a:lnTo>
                <a:lnTo>
                  <a:pt x="30" y="581"/>
                </a:lnTo>
                <a:lnTo>
                  <a:pt x="19" y="577"/>
                </a:lnTo>
                <a:lnTo>
                  <a:pt x="19" y="570"/>
                </a:lnTo>
                <a:close/>
                <a:moveTo>
                  <a:pt x="42" y="585"/>
                </a:moveTo>
                <a:lnTo>
                  <a:pt x="42" y="578"/>
                </a:lnTo>
                <a:lnTo>
                  <a:pt x="42" y="552"/>
                </a:lnTo>
                <a:lnTo>
                  <a:pt x="42" y="544"/>
                </a:lnTo>
                <a:lnTo>
                  <a:pt x="42" y="525"/>
                </a:lnTo>
                <a:lnTo>
                  <a:pt x="42" y="521"/>
                </a:lnTo>
                <a:lnTo>
                  <a:pt x="67" y="529"/>
                </a:lnTo>
                <a:lnTo>
                  <a:pt x="74" y="532"/>
                </a:lnTo>
                <a:lnTo>
                  <a:pt x="351" y="627"/>
                </a:lnTo>
                <a:lnTo>
                  <a:pt x="709" y="419"/>
                </a:lnTo>
                <a:lnTo>
                  <a:pt x="716" y="415"/>
                </a:lnTo>
                <a:lnTo>
                  <a:pt x="758" y="391"/>
                </a:lnTo>
                <a:lnTo>
                  <a:pt x="758" y="395"/>
                </a:lnTo>
                <a:lnTo>
                  <a:pt x="758" y="431"/>
                </a:lnTo>
                <a:lnTo>
                  <a:pt x="758" y="438"/>
                </a:lnTo>
                <a:lnTo>
                  <a:pt x="758" y="448"/>
                </a:lnTo>
                <a:lnTo>
                  <a:pt x="758" y="455"/>
                </a:lnTo>
                <a:lnTo>
                  <a:pt x="351" y="691"/>
                </a:lnTo>
                <a:lnTo>
                  <a:pt x="42" y="585"/>
                </a:lnTo>
                <a:close/>
                <a:moveTo>
                  <a:pt x="734" y="347"/>
                </a:moveTo>
                <a:lnTo>
                  <a:pt x="734" y="347"/>
                </a:lnTo>
                <a:lnTo>
                  <a:pt x="729" y="350"/>
                </a:lnTo>
                <a:lnTo>
                  <a:pt x="723" y="354"/>
                </a:lnTo>
                <a:lnTo>
                  <a:pt x="656" y="393"/>
                </a:lnTo>
                <a:lnTo>
                  <a:pt x="649" y="397"/>
                </a:lnTo>
                <a:lnTo>
                  <a:pt x="351" y="570"/>
                </a:lnTo>
                <a:lnTo>
                  <a:pt x="135" y="495"/>
                </a:lnTo>
                <a:lnTo>
                  <a:pt x="127" y="493"/>
                </a:lnTo>
                <a:lnTo>
                  <a:pt x="76" y="475"/>
                </a:lnTo>
                <a:lnTo>
                  <a:pt x="60" y="469"/>
                </a:lnTo>
                <a:lnTo>
                  <a:pt x="54" y="467"/>
                </a:lnTo>
                <a:lnTo>
                  <a:pt x="48" y="466"/>
                </a:lnTo>
                <a:lnTo>
                  <a:pt x="42" y="463"/>
                </a:lnTo>
                <a:lnTo>
                  <a:pt x="42" y="457"/>
                </a:lnTo>
                <a:lnTo>
                  <a:pt x="42" y="430"/>
                </a:lnTo>
                <a:lnTo>
                  <a:pt x="42" y="423"/>
                </a:lnTo>
                <a:lnTo>
                  <a:pt x="42" y="404"/>
                </a:lnTo>
                <a:lnTo>
                  <a:pt x="42" y="400"/>
                </a:lnTo>
                <a:lnTo>
                  <a:pt x="67" y="408"/>
                </a:lnTo>
                <a:lnTo>
                  <a:pt x="75" y="411"/>
                </a:lnTo>
                <a:lnTo>
                  <a:pt x="117" y="425"/>
                </a:lnTo>
                <a:lnTo>
                  <a:pt x="123" y="427"/>
                </a:lnTo>
                <a:lnTo>
                  <a:pt x="129" y="429"/>
                </a:lnTo>
                <a:lnTo>
                  <a:pt x="145" y="435"/>
                </a:lnTo>
                <a:lnTo>
                  <a:pt x="194" y="452"/>
                </a:lnTo>
                <a:lnTo>
                  <a:pt x="202" y="454"/>
                </a:lnTo>
                <a:lnTo>
                  <a:pt x="352" y="506"/>
                </a:lnTo>
                <a:lnTo>
                  <a:pt x="583" y="372"/>
                </a:lnTo>
                <a:lnTo>
                  <a:pt x="589" y="367"/>
                </a:lnTo>
                <a:lnTo>
                  <a:pt x="654" y="330"/>
                </a:lnTo>
                <a:lnTo>
                  <a:pt x="660" y="327"/>
                </a:lnTo>
                <a:lnTo>
                  <a:pt x="665" y="324"/>
                </a:lnTo>
                <a:lnTo>
                  <a:pt x="665" y="324"/>
                </a:lnTo>
                <a:lnTo>
                  <a:pt x="709" y="298"/>
                </a:lnTo>
                <a:lnTo>
                  <a:pt x="716" y="294"/>
                </a:lnTo>
                <a:lnTo>
                  <a:pt x="758" y="269"/>
                </a:lnTo>
                <a:lnTo>
                  <a:pt x="758" y="274"/>
                </a:lnTo>
                <a:lnTo>
                  <a:pt x="758" y="310"/>
                </a:lnTo>
                <a:lnTo>
                  <a:pt x="758" y="317"/>
                </a:lnTo>
                <a:lnTo>
                  <a:pt x="758" y="326"/>
                </a:lnTo>
                <a:lnTo>
                  <a:pt x="758" y="333"/>
                </a:lnTo>
                <a:lnTo>
                  <a:pt x="734" y="347"/>
                </a:lnTo>
                <a:close/>
                <a:moveTo>
                  <a:pt x="734" y="226"/>
                </a:moveTo>
                <a:lnTo>
                  <a:pt x="726" y="223"/>
                </a:lnTo>
                <a:lnTo>
                  <a:pt x="726" y="223"/>
                </a:lnTo>
                <a:lnTo>
                  <a:pt x="734" y="226"/>
                </a:lnTo>
                <a:lnTo>
                  <a:pt x="729" y="229"/>
                </a:lnTo>
                <a:lnTo>
                  <a:pt x="723" y="232"/>
                </a:lnTo>
                <a:lnTo>
                  <a:pt x="656" y="271"/>
                </a:lnTo>
                <a:lnTo>
                  <a:pt x="649" y="275"/>
                </a:lnTo>
                <a:lnTo>
                  <a:pt x="603" y="302"/>
                </a:lnTo>
                <a:lnTo>
                  <a:pt x="602" y="302"/>
                </a:lnTo>
                <a:lnTo>
                  <a:pt x="597" y="305"/>
                </a:lnTo>
                <a:lnTo>
                  <a:pt x="592" y="308"/>
                </a:lnTo>
                <a:lnTo>
                  <a:pt x="529" y="345"/>
                </a:lnTo>
                <a:lnTo>
                  <a:pt x="522" y="349"/>
                </a:lnTo>
                <a:lnTo>
                  <a:pt x="351" y="448"/>
                </a:lnTo>
                <a:lnTo>
                  <a:pt x="263" y="418"/>
                </a:lnTo>
                <a:lnTo>
                  <a:pt x="255" y="415"/>
                </a:lnTo>
                <a:lnTo>
                  <a:pt x="207" y="399"/>
                </a:lnTo>
                <a:lnTo>
                  <a:pt x="192" y="393"/>
                </a:lnTo>
                <a:lnTo>
                  <a:pt x="186" y="391"/>
                </a:lnTo>
                <a:lnTo>
                  <a:pt x="180" y="389"/>
                </a:lnTo>
                <a:lnTo>
                  <a:pt x="135" y="374"/>
                </a:lnTo>
                <a:lnTo>
                  <a:pt x="127" y="371"/>
                </a:lnTo>
                <a:lnTo>
                  <a:pt x="76" y="353"/>
                </a:lnTo>
                <a:lnTo>
                  <a:pt x="60" y="348"/>
                </a:lnTo>
                <a:lnTo>
                  <a:pt x="54" y="346"/>
                </a:lnTo>
                <a:lnTo>
                  <a:pt x="48" y="344"/>
                </a:lnTo>
                <a:lnTo>
                  <a:pt x="42" y="342"/>
                </a:lnTo>
                <a:lnTo>
                  <a:pt x="42" y="335"/>
                </a:lnTo>
                <a:lnTo>
                  <a:pt x="42" y="309"/>
                </a:lnTo>
                <a:lnTo>
                  <a:pt x="42" y="302"/>
                </a:lnTo>
                <a:lnTo>
                  <a:pt x="42" y="283"/>
                </a:lnTo>
                <a:lnTo>
                  <a:pt x="42" y="278"/>
                </a:lnTo>
                <a:lnTo>
                  <a:pt x="67" y="287"/>
                </a:lnTo>
                <a:lnTo>
                  <a:pt x="74" y="289"/>
                </a:lnTo>
                <a:lnTo>
                  <a:pt x="117" y="304"/>
                </a:lnTo>
                <a:lnTo>
                  <a:pt x="123" y="306"/>
                </a:lnTo>
                <a:lnTo>
                  <a:pt x="129" y="308"/>
                </a:lnTo>
                <a:lnTo>
                  <a:pt x="145" y="313"/>
                </a:lnTo>
                <a:lnTo>
                  <a:pt x="194" y="330"/>
                </a:lnTo>
                <a:lnTo>
                  <a:pt x="202" y="333"/>
                </a:lnTo>
                <a:lnTo>
                  <a:pt x="249" y="349"/>
                </a:lnTo>
                <a:lnTo>
                  <a:pt x="255" y="351"/>
                </a:lnTo>
                <a:lnTo>
                  <a:pt x="261" y="353"/>
                </a:lnTo>
                <a:lnTo>
                  <a:pt x="276" y="359"/>
                </a:lnTo>
                <a:lnTo>
                  <a:pt x="322" y="374"/>
                </a:lnTo>
                <a:lnTo>
                  <a:pt x="329" y="377"/>
                </a:lnTo>
                <a:lnTo>
                  <a:pt x="351" y="384"/>
                </a:lnTo>
                <a:lnTo>
                  <a:pt x="456" y="324"/>
                </a:lnTo>
                <a:lnTo>
                  <a:pt x="463" y="320"/>
                </a:lnTo>
                <a:lnTo>
                  <a:pt x="523" y="285"/>
                </a:lnTo>
                <a:lnTo>
                  <a:pt x="528" y="282"/>
                </a:lnTo>
                <a:lnTo>
                  <a:pt x="533" y="279"/>
                </a:lnTo>
                <a:lnTo>
                  <a:pt x="534" y="279"/>
                </a:lnTo>
                <a:lnTo>
                  <a:pt x="583" y="250"/>
                </a:lnTo>
                <a:lnTo>
                  <a:pt x="589" y="246"/>
                </a:lnTo>
                <a:lnTo>
                  <a:pt x="654" y="208"/>
                </a:lnTo>
                <a:lnTo>
                  <a:pt x="660" y="205"/>
                </a:lnTo>
                <a:lnTo>
                  <a:pt x="665" y="202"/>
                </a:lnTo>
                <a:lnTo>
                  <a:pt x="665" y="202"/>
                </a:lnTo>
                <a:lnTo>
                  <a:pt x="709" y="177"/>
                </a:lnTo>
                <a:lnTo>
                  <a:pt x="716" y="172"/>
                </a:lnTo>
                <a:lnTo>
                  <a:pt x="758" y="148"/>
                </a:lnTo>
                <a:lnTo>
                  <a:pt x="758" y="152"/>
                </a:lnTo>
                <a:lnTo>
                  <a:pt x="758" y="189"/>
                </a:lnTo>
                <a:lnTo>
                  <a:pt x="758" y="195"/>
                </a:lnTo>
                <a:lnTo>
                  <a:pt x="758" y="205"/>
                </a:lnTo>
                <a:lnTo>
                  <a:pt x="758" y="212"/>
                </a:lnTo>
                <a:lnTo>
                  <a:pt x="734" y="226"/>
                </a:lnTo>
                <a:close/>
              </a:path>
            </a:pathLst>
          </a:custGeom>
          <a:solidFill>
            <a:srgbClr val="88A9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465" dirty="0">
              <a:cs typeface="+mn-ea"/>
              <a:sym typeface="+mn-lt"/>
            </a:endParaRPr>
          </a:p>
        </p:txBody>
      </p:sp>
      <p:grpSp>
        <p:nvGrpSpPr>
          <p:cNvPr id="53" name="Group 12"/>
          <p:cNvGrpSpPr>
            <a:grpSpLocks noChangeAspect="1"/>
          </p:cNvGrpSpPr>
          <p:nvPr/>
        </p:nvGrpSpPr>
        <p:grpSpPr bwMode="auto">
          <a:xfrm>
            <a:off x="9773315" y="2426695"/>
            <a:ext cx="479793" cy="401658"/>
            <a:chOff x="4757" y="734"/>
            <a:chExt cx="1136" cy="951"/>
          </a:xfrm>
          <a:solidFill>
            <a:srgbClr val="336699">
              <a:alpha val="80000"/>
            </a:srgbClr>
          </a:solidFill>
        </p:grpSpPr>
        <p:sp>
          <p:nvSpPr>
            <p:cNvPr id="54" name="Freeform 13"/>
            <p:cNvSpPr>
              <a:spLocks noEditPoints="1"/>
            </p:cNvSpPr>
            <p:nvPr/>
          </p:nvSpPr>
          <p:spPr bwMode="auto">
            <a:xfrm>
              <a:off x="4757" y="872"/>
              <a:ext cx="689" cy="689"/>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1400" b="1" dirty="0">
                <a:solidFill>
                  <a:schemeClr val="bg1"/>
                </a:solidFill>
                <a:cs typeface="+mn-ea"/>
                <a:sym typeface="+mn-lt"/>
              </a:endParaRPr>
            </a:p>
          </p:txBody>
        </p:sp>
        <p:sp>
          <p:nvSpPr>
            <p:cNvPr id="55" name="Freeform 14"/>
            <p:cNvSpPr>
              <a:spLocks noEditPoints="1"/>
            </p:cNvSpPr>
            <p:nvPr/>
          </p:nvSpPr>
          <p:spPr bwMode="auto">
            <a:xfrm>
              <a:off x="5442" y="1240"/>
              <a:ext cx="444" cy="445"/>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1400" b="1" dirty="0">
                <a:solidFill>
                  <a:schemeClr val="bg1"/>
                </a:solidFill>
                <a:cs typeface="+mn-ea"/>
                <a:sym typeface="+mn-lt"/>
              </a:endParaRPr>
            </a:p>
          </p:txBody>
        </p:sp>
        <p:sp>
          <p:nvSpPr>
            <p:cNvPr id="56" name="Freeform 15"/>
            <p:cNvSpPr>
              <a:spLocks noEditPoints="1"/>
            </p:cNvSpPr>
            <p:nvPr/>
          </p:nvSpPr>
          <p:spPr bwMode="auto">
            <a:xfrm>
              <a:off x="5430" y="734"/>
              <a:ext cx="463" cy="461"/>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1400" b="1" dirty="0">
                <a:solidFill>
                  <a:schemeClr val="bg1"/>
                </a:solidFill>
                <a:cs typeface="+mn-ea"/>
                <a:sym typeface="+mn-lt"/>
              </a:endParaRPr>
            </a:p>
          </p:txBody>
        </p:sp>
      </p:grpSp>
      <p:sp>
        <p:nvSpPr>
          <p:cNvPr id="61" name="circular-clock-tool_55344"/>
          <p:cNvSpPr>
            <a:spLocks noChangeAspect="1"/>
          </p:cNvSpPr>
          <p:nvPr/>
        </p:nvSpPr>
        <p:spPr bwMode="auto">
          <a:xfrm>
            <a:off x="4232391" y="4384461"/>
            <a:ext cx="397013" cy="396461"/>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336699">
              <a:alpha val="80000"/>
            </a:srgbClr>
          </a:solidFill>
          <a:ln>
            <a:noFill/>
          </a:ln>
        </p:spPr>
        <p:txBody>
          <a:bodyPr/>
          <a:lstStyle/>
          <a:p>
            <a:endParaRPr lang="zh-CN" altLang="en-US">
              <a:cs typeface="+mn-ea"/>
              <a:sym typeface="+mn-lt"/>
            </a:endParaRPr>
          </a:p>
        </p:txBody>
      </p:sp>
      <p:sp>
        <p:nvSpPr>
          <p:cNvPr id="69" name="alarm_283287"/>
          <p:cNvSpPr>
            <a:spLocks noChangeAspect="1"/>
          </p:cNvSpPr>
          <p:nvPr/>
        </p:nvSpPr>
        <p:spPr bwMode="auto">
          <a:xfrm>
            <a:off x="9904710" y="4367237"/>
            <a:ext cx="247526" cy="37070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116" h="606722">
                <a:moveTo>
                  <a:pt x="145576" y="473988"/>
                </a:moveTo>
                <a:lnTo>
                  <a:pt x="183570" y="473988"/>
                </a:lnTo>
                <a:cubicBezTo>
                  <a:pt x="183570" y="484475"/>
                  <a:pt x="192112" y="493006"/>
                  <a:pt x="202523" y="493006"/>
                </a:cubicBezTo>
                <a:cubicBezTo>
                  <a:pt x="213022" y="493006"/>
                  <a:pt x="221564" y="484475"/>
                  <a:pt x="221564" y="473988"/>
                </a:cubicBezTo>
                <a:lnTo>
                  <a:pt x="259469" y="473988"/>
                </a:lnTo>
                <a:cubicBezTo>
                  <a:pt x="259469" y="505359"/>
                  <a:pt x="233932" y="530864"/>
                  <a:pt x="202523" y="530864"/>
                </a:cubicBezTo>
                <a:cubicBezTo>
                  <a:pt x="171113" y="530864"/>
                  <a:pt x="145576" y="505359"/>
                  <a:pt x="145576" y="473988"/>
                </a:cubicBezTo>
                <a:close/>
                <a:moveTo>
                  <a:pt x="69648" y="473988"/>
                </a:moveTo>
                <a:lnTo>
                  <a:pt x="107647" y="473988"/>
                </a:lnTo>
                <a:cubicBezTo>
                  <a:pt x="107647" y="526229"/>
                  <a:pt x="150186" y="568785"/>
                  <a:pt x="202514" y="568785"/>
                </a:cubicBezTo>
                <a:cubicBezTo>
                  <a:pt x="254841" y="568785"/>
                  <a:pt x="297469" y="526229"/>
                  <a:pt x="297469" y="473988"/>
                </a:cubicBezTo>
                <a:lnTo>
                  <a:pt x="335468" y="473988"/>
                </a:lnTo>
                <a:cubicBezTo>
                  <a:pt x="335468" y="547196"/>
                  <a:pt x="275843" y="606722"/>
                  <a:pt x="202514" y="606722"/>
                </a:cubicBezTo>
                <a:cubicBezTo>
                  <a:pt x="129273" y="606722"/>
                  <a:pt x="69648" y="547196"/>
                  <a:pt x="69648" y="473988"/>
                </a:cubicBezTo>
                <a:close/>
                <a:moveTo>
                  <a:pt x="25281" y="360237"/>
                </a:moveTo>
                <a:lnTo>
                  <a:pt x="379746" y="360237"/>
                </a:lnTo>
                <a:lnTo>
                  <a:pt x="379746" y="398166"/>
                </a:lnTo>
                <a:lnTo>
                  <a:pt x="405116" y="398166"/>
                </a:lnTo>
                <a:lnTo>
                  <a:pt x="405116" y="436095"/>
                </a:lnTo>
                <a:lnTo>
                  <a:pt x="0" y="436095"/>
                </a:lnTo>
                <a:lnTo>
                  <a:pt x="0" y="398166"/>
                </a:lnTo>
                <a:lnTo>
                  <a:pt x="25281" y="398166"/>
                </a:lnTo>
                <a:close/>
                <a:moveTo>
                  <a:pt x="202523" y="88489"/>
                </a:moveTo>
                <a:cubicBezTo>
                  <a:pt x="300417" y="88489"/>
                  <a:pt x="379712" y="167685"/>
                  <a:pt x="379712" y="265457"/>
                </a:cubicBezTo>
                <a:lnTo>
                  <a:pt x="379712" y="322343"/>
                </a:lnTo>
                <a:lnTo>
                  <a:pt x="25333" y="322343"/>
                </a:lnTo>
                <a:lnTo>
                  <a:pt x="25333" y="265457"/>
                </a:lnTo>
                <a:cubicBezTo>
                  <a:pt x="25333" y="167685"/>
                  <a:pt x="104716" y="88489"/>
                  <a:pt x="202523" y="88489"/>
                </a:cubicBezTo>
                <a:close/>
                <a:moveTo>
                  <a:pt x="202514" y="0"/>
                </a:moveTo>
                <a:cubicBezTo>
                  <a:pt x="226990" y="0"/>
                  <a:pt x="246838" y="19817"/>
                  <a:pt x="246838" y="44254"/>
                </a:cubicBezTo>
                <a:cubicBezTo>
                  <a:pt x="246838" y="47898"/>
                  <a:pt x="246393" y="51452"/>
                  <a:pt x="245503" y="54829"/>
                </a:cubicBezTo>
                <a:cubicBezTo>
                  <a:pt x="231618" y="52074"/>
                  <a:pt x="217289" y="50564"/>
                  <a:pt x="202514" y="50564"/>
                </a:cubicBezTo>
                <a:cubicBezTo>
                  <a:pt x="187828" y="50564"/>
                  <a:pt x="173409" y="52074"/>
                  <a:pt x="159524" y="54829"/>
                </a:cubicBezTo>
                <a:cubicBezTo>
                  <a:pt x="158723" y="51452"/>
                  <a:pt x="158278" y="47898"/>
                  <a:pt x="158278" y="44254"/>
                </a:cubicBezTo>
                <a:cubicBezTo>
                  <a:pt x="158278" y="19817"/>
                  <a:pt x="178037" y="0"/>
                  <a:pt x="202514" y="0"/>
                </a:cubicBezTo>
                <a:close/>
              </a:path>
            </a:pathLst>
          </a:custGeom>
          <a:solidFill>
            <a:srgbClr val="336699">
              <a:alpha val="80000"/>
            </a:srgbClr>
          </a:solidFill>
          <a:ln>
            <a:noFill/>
          </a:ln>
        </p:spPr>
        <p:txBody>
          <a:bodyPr/>
          <a:lstStyle/>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r>
              <a:rPr lang="zh-CN" altLang="en-US" sz="2800" kern="3000" spc="1000" dirty="0">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82" name="iṥlidê"/>
          <p:cNvSpPr/>
          <p:nvPr/>
        </p:nvSpPr>
        <p:spPr bwMode="auto">
          <a:xfrm flipH="1">
            <a:off x="1192806" y="2937995"/>
            <a:ext cx="1504926" cy="1507587"/>
          </a:xfrm>
          <a:prstGeom prst="ellipse">
            <a:avLst/>
          </a:prstGeom>
          <a:solidFill>
            <a:srgbClr val="336699">
              <a:alpha val="80000"/>
            </a:srgbClr>
          </a:solidFill>
          <a:ln w="12700">
            <a:solidFill>
              <a:schemeClr val="bg1">
                <a:lumMod val="95000"/>
              </a:schemeClr>
            </a:solidFill>
          </a:ln>
        </p:spPr>
        <p:txBody>
          <a:bodyPr vert="horz" wrap="square" lIns="91440" tIns="45720" rIns="91440" bIns="45720" numCol="1" anchor="ctr" anchorCtr="0" compatLnSpc="1">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800" b="1" i="1" spc="600" dirty="0">
                <a:solidFill>
                  <a:schemeClr val="bg1"/>
                </a:solidFill>
                <a:cs typeface="+mn-ea"/>
                <a:sym typeface="+mn-lt"/>
              </a:rPr>
              <a:t>工作概述</a:t>
            </a:r>
            <a:endParaRPr lang="en-US" altLang="zh-CN" sz="2800" b="1" i="1" spc="600" dirty="0">
              <a:solidFill>
                <a:schemeClr val="bg1"/>
              </a:solidFill>
              <a:cs typeface="+mn-ea"/>
              <a:sym typeface="+mn-lt"/>
            </a:endParaRPr>
          </a:p>
        </p:txBody>
      </p:sp>
      <p:sp>
        <p:nvSpPr>
          <p:cNvPr id="86" name="íšḻîḓé"/>
          <p:cNvSpPr/>
          <p:nvPr/>
        </p:nvSpPr>
        <p:spPr bwMode="auto">
          <a:xfrm>
            <a:off x="2807894" y="3625827"/>
            <a:ext cx="1084852" cy="315096"/>
          </a:xfrm>
          <a:custGeom>
            <a:avLst/>
            <a:gdLst>
              <a:gd name="T0" fmla="*/ 881 w 881"/>
              <a:gd name="T1" fmla="*/ 129 h 257"/>
              <a:gd name="T2" fmla="*/ 711 w 881"/>
              <a:gd name="T3" fmla="*/ 0 h 257"/>
              <a:gd name="T4" fmla="*/ 711 w 881"/>
              <a:gd name="T5" fmla="*/ 79 h 257"/>
              <a:gd name="T6" fmla="*/ 50 w 881"/>
              <a:gd name="T7" fmla="*/ 79 h 257"/>
              <a:gd name="T8" fmla="*/ 0 w 881"/>
              <a:gd name="T9" fmla="*/ 129 h 257"/>
              <a:gd name="T10" fmla="*/ 50 w 881"/>
              <a:gd name="T11" fmla="*/ 178 h 257"/>
              <a:gd name="T12" fmla="*/ 711 w 881"/>
              <a:gd name="T13" fmla="*/ 178 h 257"/>
              <a:gd name="T14" fmla="*/ 711 w 881"/>
              <a:gd name="T15" fmla="*/ 257 h 257"/>
              <a:gd name="T16" fmla="*/ 881 w 881"/>
              <a:gd name="T17" fmla="*/ 1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1" h="257">
                <a:moveTo>
                  <a:pt x="881" y="129"/>
                </a:moveTo>
                <a:cubicBezTo>
                  <a:pt x="711" y="0"/>
                  <a:pt x="711" y="0"/>
                  <a:pt x="711" y="0"/>
                </a:cubicBezTo>
                <a:cubicBezTo>
                  <a:pt x="711" y="79"/>
                  <a:pt x="711" y="79"/>
                  <a:pt x="711" y="79"/>
                </a:cubicBezTo>
                <a:cubicBezTo>
                  <a:pt x="50" y="79"/>
                  <a:pt x="50" y="79"/>
                  <a:pt x="50" y="79"/>
                </a:cubicBezTo>
                <a:cubicBezTo>
                  <a:pt x="21" y="79"/>
                  <a:pt x="0" y="100"/>
                  <a:pt x="0" y="129"/>
                </a:cubicBezTo>
                <a:cubicBezTo>
                  <a:pt x="0" y="153"/>
                  <a:pt x="20" y="178"/>
                  <a:pt x="50" y="178"/>
                </a:cubicBezTo>
                <a:cubicBezTo>
                  <a:pt x="711" y="178"/>
                  <a:pt x="711" y="178"/>
                  <a:pt x="711" y="178"/>
                </a:cubicBezTo>
                <a:cubicBezTo>
                  <a:pt x="711" y="257"/>
                  <a:pt x="711" y="257"/>
                  <a:pt x="711" y="257"/>
                </a:cubicBezTo>
                <a:lnTo>
                  <a:pt x="881" y="129"/>
                </a:lnTo>
                <a:close/>
              </a:path>
            </a:pathLst>
          </a:custGeom>
          <a:solidFill>
            <a:srgbClr val="336699">
              <a:alpha val="80000"/>
            </a:srgbClr>
          </a:solidFill>
          <a:ln w="38100">
            <a:solidFill>
              <a:schemeClr val="bg1"/>
            </a:solidFill>
            <a:round/>
          </a:ln>
        </p:spPr>
        <p:txBody>
          <a:bodyPr vert="horz" wrap="square" lIns="91440" tIns="45720" rIns="91440" bIns="45720" numCol="1" anchor="t" anchorCtr="0" compatLnSpc="1">
            <a:normAutofit fontScale="92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cs typeface="+mn-ea"/>
              <a:sym typeface="+mn-lt"/>
            </a:endParaRPr>
          </a:p>
        </p:txBody>
      </p:sp>
      <p:sp>
        <p:nvSpPr>
          <p:cNvPr id="87" name="išḷíḓè"/>
          <p:cNvSpPr/>
          <p:nvPr/>
        </p:nvSpPr>
        <p:spPr bwMode="auto">
          <a:xfrm>
            <a:off x="2666172" y="4191994"/>
            <a:ext cx="513650" cy="507176"/>
          </a:xfrm>
          <a:custGeom>
            <a:avLst/>
            <a:gdLst>
              <a:gd name="T0" fmla="*/ 330 w 417"/>
              <a:gd name="T1" fmla="*/ 259 h 413"/>
              <a:gd name="T2" fmla="*/ 87 w 417"/>
              <a:gd name="T3" fmla="*/ 20 h 413"/>
              <a:gd name="T4" fmla="*/ 16 w 417"/>
              <a:gd name="T5" fmla="*/ 20 h 413"/>
              <a:gd name="T6" fmla="*/ 0 w 417"/>
              <a:gd name="T7" fmla="*/ 52 h 413"/>
              <a:gd name="T8" fmla="*/ 16 w 417"/>
              <a:gd name="T9" fmla="*/ 91 h 413"/>
              <a:gd name="T10" fmla="*/ 258 w 417"/>
              <a:gd name="T11" fmla="*/ 329 h 413"/>
              <a:gd name="T12" fmla="*/ 204 w 417"/>
              <a:gd name="T13" fmla="*/ 383 h 413"/>
              <a:gd name="T14" fmla="*/ 417 w 417"/>
              <a:gd name="T15" fmla="*/ 413 h 413"/>
              <a:gd name="T16" fmla="*/ 387 w 417"/>
              <a:gd name="T17" fmla="*/ 203 h 413"/>
              <a:gd name="T18" fmla="*/ 330 w 417"/>
              <a:gd name="T19" fmla="*/ 25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3">
                <a:moveTo>
                  <a:pt x="330" y="259"/>
                </a:moveTo>
                <a:cubicBezTo>
                  <a:pt x="87" y="20"/>
                  <a:pt x="87" y="20"/>
                  <a:pt x="87" y="20"/>
                </a:cubicBezTo>
                <a:cubicBezTo>
                  <a:pt x="66" y="0"/>
                  <a:pt x="37" y="0"/>
                  <a:pt x="16" y="20"/>
                </a:cubicBezTo>
                <a:cubicBezTo>
                  <a:pt x="7" y="27"/>
                  <a:pt x="1" y="39"/>
                  <a:pt x="0" y="52"/>
                </a:cubicBezTo>
                <a:cubicBezTo>
                  <a:pt x="0" y="66"/>
                  <a:pt x="5" y="80"/>
                  <a:pt x="16" y="91"/>
                </a:cubicBezTo>
                <a:cubicBezTo>
                  <a:pt x="258" y="329"/>
                  <a:pt x="258" y="329"/>
                  <a:pt x="258" y="329"/>
                </a:cubicBezTo>
                <a:cubicBezTo>
                  <a:pt x="204" y="383"/>
                  <a:pt x="204" y="383"/>
                  <a:pt x="204" y="383"/>
                </a:cubicBezTo>
                <a:cubicBezTo>
                  <a:pt x="417" y="413"/>
                  <a:pt x="417" y="413"/>
                  <a:pt x="417" y="413"/>
                </a:cubicBezTo>
                <a:cubicBezTo>
                  <a:pt x="387" y="203"/>
                  <a:pt x="387" y="203"/>
                  <a:pt x="387" y="203"/>
                </a:cubicBezTo>
                <a:lnTo>
                  <a:pt x="330" y="259"/>
                </a:lnTo>
                <a:close/>
              </a:path>
            </a:pathLst>
          </a:custGeom>
          <a:solidFill>
            <a:srgbClr val="336699">
              <a:alpha val="80000"/>
            </a:srgbClr>
          </a:solidFill>
          <a:ln w="38100">
            <a:solidFill>
              <a:schemeClr val="bg1"/>
            </a:solidFill>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cs typeface="+mn-ea"/>
              <a:sym typeface="+mn-lt"/>
            </a:endParaRPr>
          </a:p>
        </p:txBody>
      </p:sp>
      <p:sp>
        <p:nvSpPr>
          <p:cNvPr id="88" name="ïṧļiḓè"/>
          <p:cNvSpPr/>
          <p:nvPr/>
        </p:nvSpPr>
        <p:spPr bwMode="auto">
          <a:xfrm>
            <a:off x="2666172" y="2867583"/>
            <a:ext cx="513650" cy="507176"/>
          </a:xfrm>
          <a:custGeom>
            <a:avLst/>
            <a:gdLst>
              <a:gd name="T0" fmla="*/ 50 w 417"/>
              <a:gd name="T1" fmla="*/ 411 h 411"/>
              <a:gd name="T2" fmla="*/ 87 w 417"/>
              <a:gd name="T3" fmla="*/ 398 h 411"/>
              <a:gd name="T4" fmla="*/ 330 w 417"/>
              <a:gd name="T5" fmla="*/ 157 h 411"/>
              <a:gd name="T6" fmla="*/ 387 w 417"/>
              <a:gd name="T7" fmla="*/ 210 h 411"/>
              <a:gd name="T8" fmla="*/ 417 w 417"/>
              <a:gd name="T9" fmla="*/ 0 h 411"/>
              <a:gd name="T10" fmla="*/ 205 w 417"/>
              <a:gd name="T11" fmla="*/ 30 h 411"/>
              <a:gd name="T12" fmla="*/ 259 w 417"/>
              <a:gd name="T13" fmla="*/ 86 h 411"/>
              <a:gd name="T14" fmla="*/ 16 w 417"/>
              <a:gd name="T15" fmla="*/ 327 h 411"/>
              <a:gd name="T16" fmla="*/ 0 w 417"/>
              <a:gd name="T17" fmla="*/ 363 h 411"/>
              <a:gd name="T18" fmla="*/ 16 w 417"/>
              <a:gd name="T19" fmla="*/ 398 h 411"/>
              <a:gd name="T20" fmla="*/ 50 w 417"/>
              <a:gd name="T2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1">
                <a:moveTo>
                  <a:pt x="50" y="411"/>
                </a:moveTo>
                <a:cubicBezTo>
                  <a:pt x="66" y="411"/>
                  <a:pt x="78" y="407"/>
                  <a:pt x="87" y="398"/>
                </a:cubicBezTo>
                <a:cubicBezTo>
                  <a:pt x="330" y="157"/>
                  <a:pt x="330" y="157"/>
                  <a:pt x="330" y="157"/>
                </a:cubicBezTo>
                <a:cubicBezTo>
                  <a:pt x="387" y="210"/>
                  <a:pt x="387" y="210"/>
                  <a:pt x="387" y="210"/>
                </a:cubicBezTo>
                <a:cubicBezTo>
                  <a:pt x="417" y="0"/>
                  <a:pt x="417" y="0"/>
                  <a:pt x="417" y="0"/>
                </a:cubicBezTo>
                <a:cubicBezTo>
                  <a:pt x="205" y="30"/>
                  <a:pt x="205" y="30"/>
                  <a:pt x="205" y="30"/>
                </a:cubicBezTo>
                <a:cubicBezTo>
                  <a:pt x="259" y="86"/>
                  <a:pt x="259" y="86"/>
                  <a:pt x="259" y="86"/>
                </a:cubicBezTo>
                <a:cubicBezTo>
                  <a:pt x="16" y="327"/>
                  <a:pt x="16" y="327"/>
                  <a:pt x="16" y="327"/>
                </a:cubicBezTo>
                <a:cubicBezTo>
                  <a:pt x="6" y="337"/>
                  <a:pt x="0" y="350"/>
                  <a:pt x="0" y="363"/>
                </a:cubicBezTo>
                <a:cubicBezTo>
                  <a:pt x="0" y="376"/>
                  <a:pt x="6" y="388"/>
                  <a:pt x="16" y="398"/>
                </a:cubicBezTo>
                <a:cubicBezTo>
                  <a:pt x="24" y="406"/>
                  <a:pt x="37" y="411"/>
                  <a:pt x="50" y="411"/>
                </a:cubicBezTo>
                <a:close/>
              </a:path>
            </a:pathLst>
          </a:custGeom>
          <a:solidFill>
            <a:srgbClr val="336699">
              <a:alpha val="80000"/>
            </a:srgbClr>
          </a:solidFill>
          <a:ln w="38100">
            <a:solidFill>
              <a:schemeClr val="bg1"/>
            </a:solidFill>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cs typeface="+mn-ea"/>
              <a:sym typeface="+mn-lt"/>
            </a:endParaRPr>
          </a:p>
        </p:txBody>
      </p:sp>
      <p:sp>
        <p:nvSpPr>
          <p:cNvPr id="89" name="ïŝḷíḍê"/>
          <p:cNvSpPr/>
          <p:nvPr/>
        </p:nvSpPr>
        <p:spPr bwMode="auto">
          <a:xfrm>
            <a:off x="4532417" y="2179001"/>
            <a:ext cx="6201812" cy="7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cs typeface="+mn-ea"/>
                <a:sym typeface="+mn-lt"/>
              </a:rPr>
              <a:t>您的内容打在这里，或者通过复制您的文本后，在此框中选择粘贴，并选择只保留文字。在此录入上述图表的综合描述说明。</a:t>
            </a:r>
            <a:endParaRPr lang="zh-CN" altLang="zh-CN" sz="1100" dirty="0">
              <a:cs typeface="+mn-ea"/>
              <a:sym typeface="+mn-lt"/>
            </a:endParaRPr>
          </a:p>
        </p:txBody>
      </p:sp>
      <p:sp>
        <p:nvSpPr>
          <p:cNvPr id="91" name="iṥļíḓê"/>
          <p:cNvSpPr/>
          <p:nvPr/>
        </p:nvSpPr>
        <p:spPr bwMode="auto">
          <a:xfrm>
            <a:off x="4458531" y="4971629"/>
            <a:ext cx="6201812" cy="7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cs typeface="+mn-ea"/>
                <a:sym typeface="+mn-lt"/>
              </a:rPr>
              <a:t>您的内容打在这里，或者通过复制您的文本后，在此框中选择粘贴，并选择只保留文字。在此录入上述图表的综合描述说明。</a:t>
            </a:r>
            <a:endParaRPr lang="zh-CN" altLang="zh-CN" sz="1100" dirty="0">
              <a:cs typeface="+mn-ea"/>
              <a:sym typeface="+mn-lt"/>
            </a:endParaRPr>
          </a:p>
        </p:txBody>
      </p:sp>
      <p:sp>
        <p:nvSpPr>
          <p:cNvPr id="92" name="标题1"/>
          <p:cNvSpPr>
            <a:spLocks noChangeArrowheads="1"/>
          </p:cNvSpPr>
          <p:nvPr/>
        </p:nvSpPr>
        <p:spPr bwMode="auto">
          <a:xfrm>
            <a:off x="3215584" y="2045370"/>
            <a:ext cx="1242483" cy="735345"/>
          </a:xfrm>
          <a:prstGeom prst="roundRect">
            <a:avLst>
              <a:gd name="adj" fmla="val 11921"/>
            </a:avLst>
          </a:prstGeom>
          <a:solidFill>
            <a:srgbClr val="336699">
              <a:alpha val="80000"/>
            </a:srgbClr>
          </a:solidFill>
          <a:ln w="25400">
            <a:noFill/>
            <a:round/>
          </a:ln>
        </p:spPr>
        <p:txBody>
          <a:bodyPr lIns="82815" tIns="41407" rIns="82815" bIns="41407" anchor="ctr"/>
          <a:lstStyle/>
          <a:p>
            <a:pPr algn="ctr">
              <a:lnSpc>
                <a:spcPct val="120000"/>
              </a:lnSpc>
            </a:pPr>
            <a:r>
              <a:rPr lang="zh-CN" altLang="en-US" sz="1600" b="1" dirty="0">
                <a:solidFill>
                  <a:srgbClr val="F2F2F2"/>
                </a:solidFill>
                <a:cs typeface="+mn-ea"/>
                <a:sym typeface="+mn-lt"/>
              </a:rPr>
              <a:t>添加标题</a:t>
            </a:r>
            <a:endParaRPr lang="zh-CN" altLang="zh-CN" sz="1600" b="1" dirty="0">
              <a:solidFill>
                <a:srgbClr val="F2F2F2"/>
              </a:solidFill>
              <a:cs typeface="+mn-ea"/>
              <a:sym typeface="+mn-lt"/>
            </a:endParaRPr>
          </a:p>
        </p:txBody>
      </p:sp>
      <p:sp>
        <p:nvSpPr>
          <p:cNvPr id="93" name="标题1"/>
          <p:cNvSpPr>
            <a:spLocks noChangeArrowheads="1"/>
          </p:cNvSpPr>
          <p:nvPr/>
        </p:nvSpPr>
        <p:spPr bwMode="auto">
          <a:xfrm>
            <a:off x="4002908" y="3458785"/>
            <a:ext cx="1242483" cy="735345"/>
          </a:xfrm>
          <a:prstGeom prst="roundRect">
            <a:avLst>
              <a:gd name="adj" fmla="val 11921"/>
            </a:avLst>
          </a:prstGeom>
          <a:solidFill>
            <a:srgbClr val="336699">
              <a:alpha val="80000"/>
            </a:srgbClr>
          </a:solidFill>
          <a:ln w="25400">
            <a:noFill/>
            <a:round/>
          </a:ln>
        </p:spPr>
        <p:txBody>
          <a:bodyPr lIns="82815" tIns="41407" rIns="82815" bIns="41407" anchor="ctr"/>
          <a:lstStyle/>
          <a:p>
            <a:pPr algn="ctr">
              <a:lnSpc>
                <a:spcPct val="120000"/>
              </a:lnSpc>
            </a:pPr>
            <a:r>
              <a:rPr lang="zh-CN" altLang="en-US" sz="1600" b="1" dirty="0">
                <a:solidFill>
                  <a:srgbClr val="F2F2F2"/>
                </a:solidFill>
                <a:cs typeface="+mn-ea"/>
                <a:sym typeface="+mn-lt"/>
              </a:rPr>
              <a:t>添加标题</a:t>
            </a:r>
            <a:endParaRPr lang="zh-CN" altLang="zh-CN" sz="1600" b="1" dirty="0">
              <a:solidFill>
                <a:srgbClr val="F2F2F2"/>
              </a:solidFill>
              <a:cs typeface="+mn-ea"/>
              <a:sym typeface="+mn-lt"/>
            </a:endParaRPr>
          </a:p>
        </p:txBody>
      </p:sp>
      <p:sp>
        <p:nvSpPr>
          <p:cNvPr id="94" name="标题1"/>
          <p:cNvSpPr>
            <a:spLocks noChangeArrowheads="1"/>
          </p:cNvSpPr>
          <p:nvPr/>
        </p:nvSpPr>
        <p:spPr bwMode="auto">
          <a:xfrm>
            <a:off x="3184641" y="4858091"/>
            <a:ext cx="1242483" cy="735345"/>
          </a:xfrm>
          <a:prstGeom prst="roundRect">
            <a:avLst>
              <a:gd name="adj" fmla="val 11921"/>
            </a:avLst>
          </a:prstGeom>
          <a:solidFill>
            <a:srgbClr val="336699">
              <a:alpha val="80000"/>
            </a:srgbClr>
          </a:solidFill>
          <a:ln w="25400">
            <a:noFill/>
            <a:round/>
          </a:ln>
        </p:spPr>
        <p:txBody>
          <a:bodyPr lIns="82815" tIns="41407" rIns="82815" bIns="41407" anchor="ctr"/>
          <a:lstStyle/>
          <a:p>
            <a:pPr algn="ctr">
              <a:lnSpc>
                <a:spcPct val="120000"/>
              </a:lnSpc>
            </a:pPr>
            <a:r>
              <a:rPr lang="zh-CN" altLang="en-US" sz="1600" b="1" dirty="0">
                <a:solidFill>
                  <a:srgbClr val="F2F2F2"/>
                </a:solidFill>
                <a:cs typeface="+mn-ea"/>
                <a:sym typeface="+mn-lt"/>
              </a:rPr>
              <a:t>添加标题</a:t>
            </a:r>
            <a:endParaRPr lang="zh-CN" altLang="zh-CN" sz="1600" b="1" dirty="0">
              <a:solidFill>
                <a:srgbClr val="F2F2F2"/>
              </a:solidFill>
              <a:cs typeface="+mn-ea"/>
              <a:sym typeface="+mn-lt"/>
            </a:endParaRPr>
          </a:p>
        </p:txBody>
      </p:sp>
      <p:sp>
        <p:nvSpPr>
          <p:cNvPr id="103" name="ïŝḷíḍê"/>
          <p:cNvSpPr/>
          <p:nvPr/>
        </p:nvSpPr>
        <p:spPr bwMode="auto">
          <a:xfrm>
            <a:off x="5288813" y="3588663"/>
            <a:ext cx="6201812" cy="7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a:p>
            <a:pPr>
              <a:lnSpc>
                <a:spcPct val="120000"/>
              </a:lnSpc>
            </a:pPr>
            <a:r>
              <a:rPr lang="zh-CN" altLang="en-US" sz="1100" dirty="0">
                <a:cs typeface="+mn-ea"/>
                <a:sym typeface="+mn-lt"/>
              </a:rPr>
              <a:t>在此录入上述图表的综合描述说明。</a:t>
            </a:r>
            <a:endParaRPr lang="zh-CN" altLang="zh-CN" sz="11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left)">
                                      <p:cBhvr>
                                        <p:cTn id="1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r>
              <a:rPr lang="zh-CN" altLang="en-US" sz="2800" kern="3000" spc="1000" dirty="0">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sp>
        <p:nvSpPr>
          <p:cNvPr id="17" name="ïS1iḓè"/>
          <p:cNvSpPr/>
          <p:nvPr/>
        </p:nvSpPr>
        <p:spPr bwMode="auto">
          <a:xfrm>
            <a:off x="4104841" y="1425719"/>
            <a:ext cx="1987984" cy="1987983"/>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rgbClr val="336699">
              <a:alpha val="80000"/>
            </a:srgbClr>
          </a:solidFill>
          <a:ln w="9525">
            <a:noFill/>
            <a:round/>
          </a:ln>
        </p:spPr>
        <p:txBody>
          <a:bodyPr wrap="square" lIns="91440" tIns="45720" rIns="91440" bIns="45720" anchor="ctr">
            <a:normAutofit/>
          </a:bodyPr>
          <a:lstStyle/>
          <a:p>
            <a:pPr algn="ctr"/>
            <a:endParaRPr>
              <a:cs typeface="+mn-ea"/>
              <a:sym typeface="+mn-lt"/>
            </a:endParaRPr>
          </a:p>
        </p:txBody>
      </p:sp>
      <p:sp>
        <p:nvSpPr>
          <p:cNvPr id="18" name="îSļíḓê"/>
          <p:cNvSpPr/>
          <p:nvPr/>
        </p:nvSpPr>
        <p:spPr bwMode="auto">
          <a:xfrm>
            <a:off x="4104841" y="3907747"/>
            <a:ext cx="1987984" cy="1994331"/>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bg1">
              <a:lumMod val="50000"/>
              <a:alpha val="70000"/>
            </a:schemeClr>
          </a:solidFill>
          <a:ln w="9525">
            <a:noFill/>
            <a:round/>
          </a:ln>
        </p:spPr>
        <p:txBody>
          <a:bodyPr wrap="square" lIns="91440" tIns="45720" rIns="91440" bIns="45720" anchor="ctr">
            <a:normAutofit/>
          </a:bodyPr>
          <a:lstStyle/>
          <a:p>
            <a:pPr algn="ctr"/>
            <a:endParaRPr>
              <a:cs typeface="+mn-ea"/>
              <a:sym typeface="+mn-lt"/>
            </a:endParaRPr>
          </a:p>
        </p:txBody>
      </p:sp>
      <p:sp>
        <p:nvSpPr>
          <p:cNvPr id="19" name="îṥľiḍè"/>
          <p:cNvSpPr/>
          <p:nvPr/>
        </p:nvSpPr>
        <p:spPr bwMode="auto">
          <a:xfrm>
            <a:off x="6092835" y="1919773"/>
            <a:ext cx="1994335" cy="1987983"/>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bg1">
              <a:lumMod val="50000"/>
              <a:alpha val="70000"/>
            </a:schemeClr>
          </a:solidFill>
          <a:ln w="9525">
            <a:noFill/>
            <a:round/>
          </a:ln>
        </p:spPr>
        <p:txBody>
          <a:bodyPr wrap="square" lIns="91440" tIns="45720" rIns="91440" bIns="45720" anchor="ctr">
            <a:normAutofit/>
          </a:bodyPr>
          <a:lstStyle/>
          <a:p>
            <a:pPr algn="ctr"/>
            <a:endParaRPr>
              <a:cs typeface="+mn-ea"/>
              <a:sym typeface="+mn-lt"/>
            </a:endParaRPr>
          </a:p>
        </p:txBody>
      </p:sp>
      <p:sp>
        <p:nvSpPr>
          <p:cNvPr id="20" name="ïSļíḑe"/>
          <p:cNvSpPr/>
          <p:nvPr/>
        </p:nvSpPr>
        <p:spPr bwMode="auto">
          <a:xfrm>
            <a:off x="6092835" y="4401653"/>
            <a:ext cx="1994335" cy="1994331"/>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rgbClr val="336699">
              <a:alpha val="80000"/>
            </a:srgbClr>
          </a:solidFill>
          <a:ln w="9525">
            <a:noFill/>
            <a:round/>
          </a:ln>
        </p:spPr>
        <p:txBody>
          <a:bodyPr wrap="square" lIns="91440" tIns="45720" rIns="91440" bIns="45720" anchor="ctr">
            <a:normAutofit/>
          </a:bodyPr>
          <a:lstStyle/>
          <a:p>
            <a:pPr algn="ctr"/>
            <a:endParaRPr>
              <a:cs typeface="+mn-ea"/>
              <a:sym typeface="+mn-lt"/>
            </a:endParaRPr>
          </a:p>
        </p:txBody>
      </p:sp>
      <p:sp>
        <p:nvSpPr>
          <p:cNvPr id="2" name="矩形 1"/>
          <p:cNvSpPr/>
          <p:nvPr/>
        </p:nvSpPr>
        <p:spPr>
          <a:xfrm>
            <a:off x="6167936" y="2913764"/>
            <a:ext cx="1569660" cy="369332"/>
          </a:xfrm>
          <a:prstGeom prst="rect">
            <a:avLst/>
          </a:prstGeom>
        </p:spPr>
        <p:txBody>
          <a:bodyPr wrap="none">
            <a:spAutoFit/>
          </a:bodyPr>
          <a:lstStyle/>
          <a:p>
            <a:pPr algn="r"/>
            <a:r>
              <a:rPr lang="zh-CN" altLang="en-US" b="1" dirty="0">
                <a:solidFill>
                  <a:schemeClr val="bg1"/>
                </a:solidFill>
                <a:cs typeface="+mn-ea"/>
                <a:sym typeface="+mn-lt"/>
              </a:rPr>
              <a:t>添加说明标题</a:t>
            </a:r>
          </a:p>
        </p:txBody>
      </p:sp>
      <p:sp>
        <p:nvSpPr>
          <p:cNvPr id="30" name="矩形 29"/>
          <p:cNvSpPr/>
          <p:nvPr/>
        </p:nvSpPr>
        <p:spPr>
          <a:xfrm>
            <a:off x="4444815" y="2293042"/>
            <a:ext cx="1569660" cy="369332"/>
          </a:xfrm>
          <a:prstGeom prst="rect">
            <a:avLst/>
          </a:prstGeom>
        </p:spPr>
        <p:txBody>
          <a:bodyPr wrap="none">
            <a:spAutoFit/>
          </a:bodyPr>
          <a:lstStyle/>
          <a:p>
            <a:pPr algn="r"/>
            <a:r>
              <a:rPr lang="zh-CN" altLang="en-US" b="1" dirty="0">
                <a:solidFill>
                  <a:schemeClr val="bg1"/>
                </a:solidFill>
                <a:cs typeface="+mn-ea"/>
                <a:sym typeface="+mn-lt"/>
              </a:rPr>
              <a:t>添加说明标题</a:t>
            </a:r>
          </a:p>
        </p:txBody>
      </p:sp>
      <p:sp>
        <p:nvSpPr>
          <p:cNvPr id="31" name="矩形 30"/>
          <p:cNvSpPr/>
          <p:nvPr/>
        </p:nvSpPr>
        <p:spPr>
          <a:xfrm>
            <a:off x="4444815" y="4474475"/>
            <a:ext cx="1569660" cy="369332"/>
          </a:xfrm>
          <a:prstGeom prst="rect">
            <a:avLst/>
          </a:prstGeom>
        </p:spPr>
        <p:txBody>
          <a:bodyPr wrap="none">
            <a:spAutoFit/>
          </a:bodyPr>
          <a:lstStyle/>
          <a:p>
            <a:pPr algn="r"/>
            <a:r>
              <a:rPr lang="zh-CN" altLang="en-US" b="1" dirty="0">
                <a:solidFill>
                  <a:schemeClr val="bg1"/>
                </a:solidFill>
                <a:cs typeface="+mn-ea"/>
                <a:sym typeface="+mn-lt"/>
              </a:rPr>
              <a:t>添加说明标题</a:t>
            </a:r>
          </a:p>
        </p:txBody>
      </p:sp>
      <p:sp>
        <p:nvSpPr>
          <p:cNvPr id="32" name="矩形 31"/>
          <p:cNvSpPr/>
          <p:nvPr/>
        </p:nvSpPr>
        <p:spPr>
          <a:xfrm>
            <a:off x="6167936" y="4997605"/>
            <a:ext cx="1569660" cy="369332"/>
          </a:xfrm>
          <a:prstGeom prst="rect">
            <a:avLst/>
          </a:prstGeom>
        </p:spPr>
        <p:txBody>
          <a:bodyPr wrap="none">
            <a:spAutoFit/>
          </a:bodyPr>
          <a:lstStyle/>
          <a:p>
            <a:pPr algn="r"/>
            <a:r>
              <a:rPr lang="zh-CN" altLang="en-US" b="1" dirty="0">
                <a:solidFill>
                  <a:schemeClr val="bg1"/>
                </a:solidFill>
                <a:cs typeface="+mn-ea"/>
                <a:sym typeface="+mn-lt"/>
              </a:rPr>
              <a:t>添加说明标题</a:t>
            </a:r>
          </a:p>
        </p:txBody>
      </p:sp>
      <p:sp>
        <p:nvSpPr>
          <p:cNvPr id="3" name="矩形 2"/>
          <p:cNvSpPr/>
          <p:nvPr/>
        </p:nvSpPr>
        <p:spPr>
          <a:xfrm>
            <a:off x="1154929" y="2169290"/>
            <a:ext cx="2902437" cy="923330"/>
          </a:xfrm>
          <a:prstGeom prst="rect">
            <a:avLst/>
          </a:prstGeom>
        </p:spPr>
        <p:txBody>
          <a:bodyPr wrap="square">
            <a:spAutoFit/>
          </a:bodyPr>
          <a:lstStyle/>
          <a:p>
            <a:pPr algn="r">
              <a:lnSpc>
                <a:spcPct val="150000"/>
              </a:lnSpc>
            </a:pPr>
            <a:r>
              <a:rPr lang="zh-CN" altLang="en-US" sz="1200" dirty="0">
                <a:cs typeface="+mn-ea"/>
                <a:sym typeface="+mn-lt"/>
              </a:rPr>
              <a:t>您的内容打在这里，在此框中选择粘贴，</a:t>
            </a:r>
            <a:endParaRPr lang="en-US" altLang="zh-CN" sz="1200" dirty="0">
              <a:cs typeface="+mn-ea"/>
              <a:sym typeface="+mn-lt"/>
            </a:endParaRPr>
          </a:p>
          <a:p>
            <a:pPr algn="r">
              <a:lnSpc>
                <a:spcPct val="150000"/>
              </a:lnSpc>
            </a:pPr>
            <a:r>
              <a:rPr lang="zh-CN" altLang="en-US" sz="1200" dirty="0">
                <a:cs typeface="+mn-ea"/>
                <a:sym typeface="+mn-lt"/>
              </a:rPr>
              <a:t>并选择只保留文字。</a:t>
            </a:r>
          </a:p>
        </p:txBody>
      </p:sp>
      <p:sp>
        <p:nvSpPr>
          <p:cNvPr id="33" name="矩形 32"/>
          <p:cNvSpPr/>
          <p:nvPr/>
        </p:nvSpPr>
        <p:spPr>
          <a:xfrm>
            <a:off x="1154928" y="4455938"/>
            <a:ext cx="2902437" cy="613694"/>
          </a:xfrm>
          <a:prstGeom prst="rect">
            <a:avLst/>
          </a:prstGeom>
        </p:spPr>
        <p:txBody>
          <a:bodyPr wrap="square">
            <a:spAutoFit/>
          </a:bodyPr>
          <a:lstStyle/>
          <a:p>
            <a:pPr algn="r">
              <a:lnSpc>
                <a:spcPct val="150000"/>
              </a:lnSpc>
            </a:pPr>
            <a:r>
              <a:rPr lang="zh-CN" altLang="en-US" sz="1200" dirty="0">
                <a:cs typeface="+mn-ea"/>
                <a:sym typeface="+mn-lt"/>
              </a:rPr>
              <a:t>您的内容打在这里，在此框中选择粘贴，</a:t>
            </a:r>
            <a:endParaRPr lang="en-US" altLang="zh-CN" sz="1200" dirty="0">
              <a:cs typeface="+mn-ea"/>
              <a:sym typeface="+mn-lt"/>
            </a:endParaRPr>
          </a:p>
          <a:p>
            <a:pPr algn="r">
              <a:lnSpc>
                <a:spcPct val="150000"/>
              </a:lnSpc>
            </a:pPr>
            <a:r>
              <a:rPr lang="zh-CN" altLang="en-US" sz="1200" dirty="0">
                <a:cs typeface="+mn-ea"/>
                <a:sym typeface="+mn-lt"/>
              </a:rPr>
              <a:t>并选择只保留文字。</a:t>
            </a:r>
          </a:p>
        </p:txBody>
      </p:sp>
      <p:sp>
        <p:nvSpPr>
          <p:cNvPr id="34" name="矩形 33"/>
          <p:cNvSpPr/>
          <p:nvPr/>
        </p:nvSpPr>
        <p:spPr>
          <a:xfrm flipH="1">
            <a:off x="8087170" y="2169290"/>
            <a:ext cx="2902437" cy="613694"/>
          </a:xfrm>
          <a:prstGeom prst="rect">
            <a:avLst/>
          </a:prstGeom>
        </p:spPr>
        <p:txBody>
          <a:bodyPr wrap="square">
            <a:spAutoFit/>
          </a:bodyPr>
          <a:lstStyle/>
          <a:p>
            <a:pPr>
              <a:lnSpc>
                <a:spcPct val="150000"/>
              </a:lnSpc>
            </a:pPr>
            <a:r>
              <a:rPr lang="zh-CN" altLang="en-US" sz="1200" dirty="0">
                <a:cs typeface="+mn-ea"/>
                <a:sym typeface="+mn-lt"/>
              </a:rPr>
              <a:t>您的内容打在这里，在此框中选择粘贴，</a:t>
            </a:r>
            <a:endParaRPr lang="en-US" altLang="zh-CN" sz="1200" dirty="0">
              <a:cs typeface="+mn-ea"/>
              <a:sym typeface="+mn-lt"/>
            </a:endParaRPr>
          </a:p>
          <a:p>
            <a:pPr>
              <a:lnSpc>
                <a:spcPct val="150000"/>
              </a:lnSpc>
            </a:pPr>
            <a:r>
              <a:rPr lang="zh-CN" altLang="en-US" sz="1200" dirty="0">
                <a:cs typeface="+mn-ea"/>
                <a:sym typeface="+mn-lt"/>
              </a:rPr>
              <a:t>并选择只保留文字。</a:t>
            </a:r>
          </a:p>
        </p:txBody>
      </p:sp>
      <p:sp>
        <p:nvSpPr>
          <p:cNvPr id="35" name="矩形 34"/>
          <p:cNvSpPr/>
          <p:nvPr/>
        </p:nvSpPr>
        <p:spPr>
          <a:xfrm flipH="1">
            <a:off x="8162271" y="4535389"/>
            <a:ext cx="2902437" cy="613694"/>
          </a:xfrm>
          <a:prstGeom prst="rect">
            <a:avLst/>
          </a:prstGeom>
        </p:spPr>
        <p:txBody>
          <a:bodyPr wrap="square">
            <a:spAutoFit/>
          </a:bodyPr>
          <a:lstStyle/>
          <a:p>
            <a:pPr>
              <a:lnSpc>
                <a:spcPct val="150000"/>
              </a:lnSpc>
            </a:pPr>
            <a:r>
              <a:rPr lang="zh-CN" altLang="en-US" sz="1200" dirty="0">
                <a:cs typeface="+mn-ea"/>
                <a:sym typeface="+mn-lt"/>
              </a:rPr>
              <a:t>您的内容打在这里，在此框中选择粘贴，</a:t>
            </a:r>
            <a:endParaRPr lang="en-US" altLang="zh-CN" sz="1200" dirty="0">
              <a:cs typeface="+mn-ea"/>
              <a:sym typeface="+mn-lt"/>
            </a:endParaRPr>
          </a:p>
          <a:p>
            <a:pPr>
              <a:lnSpc>
                <a:spcPct val="150000"/>
              </a:lnSpc>
            </a:pPr>
            <a:r>
              <a:rPr lang="zh-CN" altLang="en-US" sz="1200" dirty="0">
                <a:cs typeface="+mn-ea"/>
                <a:sym typeface="+mn-lt"/>
              </a:rPr>
              <a:t>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a:blip r:embed="rId4" cstate="screen"/>
          <a:stretch>
            <a:fillRect/>
          </a:stretch>
        </p:blipFill>
        <p:spPr>
          <a:xfrm>
            <a:off x="0" y="-90993"/>
            <a:ext cx="12192000" cy="6095140"/>
          </a:xfrm>
          <a:prstGeom prst="rect">
            <a:avLst/>
          </a:prstGeom>
        </p:spPr>
      </p:pic>
      <p:sp>
        <p:nvSpPr>
          <p:cNvPr id="10" name="矩形 9"/>
          <p:cNvSpPr/>
          <p:nvPr/>
        </p:nvSpPr>
        <p:spPr>
          <a:xfrm>
            <a:off x="3025756" y="1904517"/>
            <a:ext cx="6720749" cy="912045"/>
          </a:xfrm>
          <a:prstGeom prst="rect">
            <a:avLst/>
          </a:prstGeom>
          <a:noFill/>
          <a:effectLst/>
        </p:spPr>
        <p:txBody>
          <a:bodyPr wrap="square">
            <a:spAutoFit/>
          </a:bodyPr>
          <a:lstStyle/>
          <a:p>
            <a:pPr>
              <a:lnSpc>
                <a:spcPct val="140000"/>
              </a:lnSpc>
            </a:pPr>
            <a:r>
              <a:rPr lang="en-US" altLang="zh-CN" sz="4265" b="1" i="1" spc="800" dirty="0">
                <a:solidFill>
                  <a:schemeClr val="tx1">
                    <a:lumMod val="95000"/>
                    <a:lumOff val="5000"/>
                  </a:schemeClr>
                </a:solidFill>
                <a:cs typeface="+mn-ea"/>
                <a:sym typeface="+mn-lt"/>
              </a:rPr>
              <a:t>PAPT 02</a:t>
            </a:r>
            <a:endParaRPr lang="zh-CN" altLang="en-US" sz="4265" i="1" spc="800" dirty="0">
              <a:solidFill>
                <a:schemeClr val="tx1">
                  <a:lumMod val="95000"/>
                  <a:lumOff val="5000"/>
                </a:schemeClr>
              </a:solidFill>
              <a:cs typeface="+mn-ea"/>
              <a:sym typeface="+mn-lt"/>
            </a:endParaRPr>
          </a:p>
        </p:txBody>
      </p:sp>
      <p:sp>
        <p:nvSpPr>
          <p:cNvPr id="11" name="矩形 10"/>
          <p:cNvSpPr/>
          <p:nvPr/>
        </p:nvSpPr>
        <p:spPr>
          <a:xfrm>
            <a:off x="5741430" y="2678592"/>
            <a:ext cx="3060453" cy="809517"/>
          </a:xfrm>
          <a:prstGeom prst="rect">
            <a:avLst/>
          </a:prstGeom>
        </p:spPr>
        <p:txBody>
          <a:bodyPr wrap="none">
            <a:spAutoFit/>
          </a:bodyPr>
          <a:lstStyle/>
          <a:p>
            <a:pPr>
              <a:lnSpc>
                <a:spcPct val="140000"/>
              </a:lnSpc>
            </a:pPr>
            <a:r>
              <a:rPr lang="zh-CN" altLang="en-US" sz="3735" dirty="0">
                <a:solidFill>
                  <a:schemeClr val="tx1">
                    <a:lumMod val="95000"/>
                    <a:lumOff val="5000"/>
                  </a:schemeClr>
                </a:solidFill>
                <a:cs typeface="+mn-ea"/>
                <a:sym typeface="+mn-lt"/>
              </a:rPr>
              <a:t>点击输入标题</a:t>
            </a:r>
          </a:p>
        </p:txBody>
      </p:sp>
      <p:pic>
        <p:nvPicPr>
          <p:cNvPr id="23" name="图片 22"/>
          <p:cNvPicPr>
            <a:picLocks noChangeAspect="1"/>
          </p:cNvPicPr>
          <p:nvPr/>
        </p:nvPicPr>
        <p:blipFill rotWithShape="1">
          <a:blip r:embed="rId5" cstate="screen"/>
          <a:srcRect b="-8944"/>
          <a:stretch>
            <a:fillRect/>
          </a:stretch>
        </p:blipFill>
        <p:spPr>
          <a:xfrm>
            <a:off x="-952821" y="3911173"/>
            <a:ext cx="8639851" cy="2760140"/>
          </a:xfrm>
          <a:prstGeom prst="rect">
            <a:avLst/>
          </a:prstGeom>
        </p:spPr>
      </p:pic>
      <p:pic>
        <p:nvPicPr>
          <p:cNvPr id="27" name="图片 26"/>
          <p:cNvPicPr>
            <a:picLocks noChangeAspect="1"/>
          </p:cNvPicPr>
          <p:nvPr/>
        </p:nvPicPr>
        <p:blipFill rotWithShape="1">
          <a:blip r:embed="rId6" cstate="screen"/>
          <a:srcRect l="-658"/>
          <a:stretch>
            <a:fillRect/>
          </a:stretch>
        </p:blipFill>
        <p:spPr>
          <a:xfrm>
            <a:off x="-23052" y="1237129"/>
            <a:ext cx="2079162" cy="1441463"/>
          </a:xfrm>
          <a:prstGeom prst="rect">
            <a:avLst/>
          </a:prstGeom>
        </p:spPr>
      </p:pic>
      <p:cxnSp>
        <p:nvCxnSpPr>
          <p:cNvPr id="29" name="直接连接符 28"/>
          <p:cNvCxnSpPr/>
          <p:nvPr/>
        </p:nvCxnSpPr>
        <p:spPr>
          <a:xfrm flipH="1">
            <a:off x="5097234" y="1762379"/>
            <a:ext cx="1832425" cy="183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srcRect/>
          <a:stretch>
            <a:fillRect/>
          </a:stretch>
        </p:blipFill>
        <p:spPr>
          <a:xfrm>
            <a:off x="9090212" y="-75625"/>
            <a:ext cx="3101788" cy="2287996"/>
          </a:xfrm>
          <a:prstGeom prst="rect">
            <a:avLst/>
          </a:prstGeom>
        </p:spPr>
      </p:pic>
      <p:sp>
        <p:nvSpPr>
          <p:cNvPr id="14" name="文本框 13"/>
          <p:cNvSpPr txBox="1"/>
          <p:nvPr/>
        </p:nvSpPr>
        <p:spPr>
          <a:xfrm>
            <a:off x="4126352" y="408454"/>
            <a:ext cx="4083169" cy="52322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3000" cap="none" spc="1000" normalizeH="0" baseline="0" noProof="0" dirty="0">
                <a:ln>
                  <a:noFill/>
                </a:ln>
                <a:solidFill>
                  <a:prstClr val="black"/>
                </a:solidFill>
                <a:effectLst/>
                <a:uLnTx/>
                <a:uFillTx/>
                <a:cs typeface="+mn-ea"/>
                <a:sym typeface="+mn-lt"/>
              </a:rPr>
              <a:t>点击输入您的标题</a:t>
            </a:r>
          </a:p>
        </p:txBody>
      </p:sp>
      <p:pic>
        <p:nvPicPr>
          <p:cNvPr id="15" name="图片 14"/>
          <p:cNvPicPr>
            <a:picLocks noChangeAspect="1"/>
          </p:cNvPicPr>
          <p:nvPr/>
        </p:nvPicPr>
        <p:blipFill rotWithShape="1">
          <a:blip r:embed="rId4" cstate="screen"/>
          <a:srcRect l="-658"/>
          <a:stretch>
            <a:fillRect/>
          </a:stretch>
        </p:blipFill>
        <p:spPr>
          <a:xfrm>
            <a:off x="0" y="409998"/>
            <a:ext cx="1504926" cy="1043351"/>
          </a:xfrm>
          <a:prstGeom prst="rect">
            <a:avLst/>
          </a:prstGeom>
        </p:spPr>
      </p:pic>
      <p:grpSp>
        <p:nvGrpSpPr>
          <p:cNvPr id="36" name="íṣḷiḑê"/>
          <p:cNvGrpSpPr/>
          <p:nvPr/>
        </p:nvGrpSpPr>
        <p:grpSpPr>
          <a:xfrm>
            <a:off x="2541551" y="4916887"/>
            <a:ext cx="78717" cy="79314"/>
            <a:chOff x="7280804" y="3022072"/>
            <a:chExt cx="209550" cy="211138"/>
          </a:xfrm>
          <a:solidFill>
            <a:schemeClr val="bg1"/>
          </a:solidFill>
        </p:grpSpPr>
        <p:sp>
          <p:nvSpPr>
            <p:cNvPr id="47" name="ïṡḷîḑê"/>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8" name="îŝliḍè"/>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cs typeface="+mn-ea"/>
                <a:sym typeface="+mn-lt"/>
              </a:endParaRPr>
            </a:p>
          </p:txBody>
        </p:sp>
      </p:grpSp>
      <p:grpSp>
        <p:nvGrpSpPr>
          <p:cNvPr id="61" name="ïşľídé"/>
          <p:cNvGrpSpPr/>
          <p:nvPr/>
        </p:nvGrpSpPr>
        <p:grpSpPr>
          <a:xfrm>
            <a:off x="2540868" y="1375197"/>
            <a:ext cx="4486563" cy="755848"/>
            <a:chOff x="7033925" y="1348703"/>
            <a:chExt cx="4486563" cy="755848"/>
          </a:xfrm>
        </p:grpSpPr>
        <p:sp>
          <p:nvSpPr>
            <p:cNvPr id="62" name="íṡ1iďé"/>
            <p:cNvSpPr/>
            <p:nvPr/>
          </p:nvSpPr>
          <p:spPr bwMode="auto">
            <a:xfrm>
              <a:off x="7033925" y="142492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cs typeface="+mn-ea"/>
                <a:sym typeface="+mn-lt"/>
              </a:endParaRPr>
            </a:p>
          </p:txBody>
        </p:sp>
        <p:grpSp>
          <p:nvGrpSpPr>
            <p:cNvPr id="63" name="íšľïḓè"/>
            <p:cNvGrpSpPr/>
            <p:nvPr/>
          </p:nvGrpSpPr>
          <p:grpSpPr>
            <a:xfrm>
              <a:off x="7486650" y="1348703"/>
              <a:ext cx="4033838" cy="755848"/>
              <a:chOff x="5339916" y="1463375"/>
              <a:chExt cx="4442325" cy="755848"/>
            </a:xfrm>
          </p:grpSpPr>
          <p:sp>
            <p:nvSpPr>
              <p:cNvPr id="64" name="îṩľídé"/>
              <p:cNvSpPr txBox="1"/>
              <p:nvPr/>
            </p:nvSpPr>
            <p:spPr>
              <a:xfrm>
                <a:off x="5339917" y="1463375"/>
                <a:ext cx="4442324" cy="355319"/>
              </a:xfrm>
              <a:prstGeom prst="rect">
                <a:avLst/>
              </a:prstGeom>
              <a:noFill/>
            </p:spPr>
            <p:txBody>
              <a:bodyPr wrap="square" lIns="91440" tIns="45720" rIns="91440" bIns="45720" anchor="b" anchorCtr="0">
                <a:normAutofit/>
              </a:bodyPr>
              <a:lstStyle/>
              <a:p>
                <a:pPr defTabSz="1218565">
                  <a:defRPr/>
                </a:pPr>
                <a:r>
                  <a:rPr lang="zh-CN" altLang="en-US" sz="1600" b="1" kern="0" dirty="0">
                    <a:cs typeface="+mn-ea"/>
                    <a:sym typeface="+mn-lt"/>
                  </a:rPr>
                  <a:t>详写内容</a:t>
                </a:r>
                <a:r>
                  <a:rPr lang="en-US" altLang="zh-CN" sz="1600" b="1" kern="0" dirty="0">
                    <a:cs typeface="+mn-ea"/>
                    <a:sym typeface="+mn-lt"/>
                  </a:rPr>
                  <a:t>……</a:t>
                </a:r>
              </a:p>
            </p:txBody>
          </p:sp>
          <p:sp>
            <p:nvSpPr>
              <p:cNvPr id="65" name="işľïďé"/>
              <p:cNvSpPr txBox="1"/>
              <p:nvPr/>
            </p:nvSpPr>
            <p:spPr>
              <a:xfrm>
                <a:off x="5339916" y="1923801"/>
                <a:ext cx="4442325" cy="295422"/>
              </a:xfrm>
              <a:prstGeom prst="rect">
                <a:avLst/>
              </a:prstGeom>
            </p:spPr>
            <p:txBody>
              <a:bodyPr vert="horz" wrap="square" lIns="91440" tIns="45720" rIns="91440" bIns="45720" anchor="t" anchorCtr="0">
                <a:noAutofit/>
              </a:bodyPr>
              <a:lstStyle/>
              <a:p>
                <a:pPr defTabSz="1218565">
                  <a:defRPr/>
                </a:pPr>
                <a:r>
                  <a:rPr lang="zh-CN" altLang="en-US" sz="1100" kern="0" dirty="0">
                    <a:cs typeface="+mn-ea"/>
                    <a:sym typeface="+mn-lt"/>
                  </a:rPr>
                  <a:t>点击输入本栏的具体文字，简明扼要的说明分项内容，此为概念图解，请根据您的具体内容酌情修改</a:t>
                </a:r>
                <a:endParaRPr lang="en-US" altLang="zh-CN" sz="1100" kern="0" dirty="0">
                  <a:cs typeface="+mn-ea"/>
                  <a:sym typeface="+mn-lt"/>
                </a:endParaRPr>
              </a:p>
            </p:txBody>
          </p:sp>
        </p:grpSp>
      </p:grpSp>
      <p:grpSp>
        <p:nvGrpSpPr>
          <p:cNvPr id="85" name="ïşļïdê"/>
          <p:cNvGrpSpPr/>
          <p:nvPr/>
        </p:nvGrpSpPr>
        <p:grpSpPr>
          <a:xfrm flipH="1">
            <a:off x="1701842" y="4475924"/>
            <a:ext cx="1652721" cy="1227797"/>
            <a:chOff x="7071416" y="1527705"/>
            <a:chExt cx="3845997" cy="2857168"/>
          </a:xfrm>
          <a:solidFill>
            <a:srgbClr val="336699">
              <a:alpha val="40000"/>
            </a:srgbClr>
          </a:solidFill>
        </p:grpSpPr>
        <p:sp>
          <p:nvSpPr>
            <p:cNvPr id="86"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87"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88"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89"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90"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91"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92"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93"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94"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95"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pic>
        <p:nvPicPr>
          <p:cNvPr id="5" name="图片 4"/>
          <p:cNvPicPr>
            <a:picLocks noChangeAspect="1"/>
          </p:cNvPicPr>
          <p:nvPr/>
        </p:nvPicPr>
        <p:blipFill rotWithShape="1">
          <a:blip r:embed="rId5" cstate="screen"/>
          <a:srcRect/>
          <a:stretch>
            <a:fillRect/>
          </a:stretch>
        </p:blipFill>
        <p:spPr>
          <a:xfrm>
            <a:off x="400790" y="2290227"/>
            <a:ext cx="2218229" cy="4033145"/>
          </a:xfrm>
          <a:prstGeom prst="rect">
            <a:avLst/>
          </a:prstGeom>
        </p:spPr>
      </p:pic>
      <p:grpSp>
        <p:nvGrpSpPr>
          <p:cNvPr id="119" name="ïşļïdê"/>
          <p:cNvGrpSpPr/>
          <p:nvPr/>
        </p:nvGrpSpPr>
        <p:grpSpPr>
          <a:xfrm flipH="1">
            <a:off x="2681962" y="4382302"/>
            <a:ext cx="1652721" cy="1227797"/>
            <a:chOff x="7071416" y="1527705"/>
            <a:chExt cx="3845997" cy="2857168"/>
          </a:xfrm>
          <a:solidFill>
            <a:srgbClr val="336699">
              <a:alpha val="40000"/>
            </a:srgbClr>
          </a:solidFill>
        </p:grpSpPr>
        <p:sp>
          <p:nvSpPr>
            <p:cNvPr id="120"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121"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122"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123"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24"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125"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26"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27"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128"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29"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grpSp>
        <p:nvGrpSpPr>
          <p:cNvPr id="130" name="ïşľídé"/>
          <p:cNvGrpSpPr/>
          <p:nvPr/>
        </p:nvGrpSpPr>
        <p:grpSpPr>
          <a:xfrm>
            <a:off x="6633963" y="5043914"/>
            <a:ext cx="4486563" cy="755848"/>
            <a:chOff x="7033925" y="1348703"/>
            <a:chExt cx="4486563" cy="755848"/>
          </a:xfrm>
        </p:grpSpPr>
        <p:sp>
          <p:nvSpPr>
            <p:cNvPr id="131" name="íṡ1iďé"/>
            <p:cNvSpPr/>
            <p:nvPr/>
          </p:nvSpPr>
          <p:spPr bwMode="auto">
            <a:xfrm>
              <a:off x="7033925" y="142492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36699">
                <a:alpha val="80000"/>
              </a:srgbClr>
            </a:solidFill>
            <a:ln w="9525">
              <a:noFill/>
              <a:round/>
            </a:ln>
          </p:spPr>
          <p:txBody>
            <a:bodyPr wrap="square" lIns="91440" tIns="45720" rIns="91440" bIns="45720" anchor="ctr">
              <a:normAutofit/>
            </a:bodyPr>
            <a:lstStyle/>
            <a:p>
              <a:pPr algn="ctr"/>
              <a:endParaRPr>
                <a:cs typeface="+mn-ea"/>
                <a:sym typeface="+mn-lt"/>
              </a:endParaRPr>
            </a:p>
          </p:txBody>
        </p:sp>
        <p:grpSp>
          <p:nvGrpSpPr>
            <p:cNvPr id="132" name="íšľïḓè"/>
            <p:cNvGrpSpPr/>
            <p:nvPr/>
          </p:nvGrpSpPr>
          <p:grpSpPr>
            <a:xfrm>
              <a:off x="7486650" y="1348703"/>
              <a:ext cx="4033838" cy="755848"/>
              <a:chOff x="5339916" y="1463375"/>
              <a:chExt cx="4442325" cy="755848"/>
            </a:xfrm>
          </p:grpSpPr>
          <p:sp>
            <p:nvSpPr>
              <p:cNvPr id="133" name="îṩľídé"/>
              <p:cNvSpPr txBox="1"/>
              <p:nvPr/>
            </p:nvSpPr>
            <p:spPr>
              <a:xfrm>
                <a:off x="5339917" y="1463375"/>
                <a:ext cx="4442324" cy="355319"/>
              </a:xfrm>
              <a:prstGeom prst="rect">
                <a:avLst/>
              </a:prstGeom>
              <a:noFill/>
            </p:spPr>
            <p:txBody>
              <a:bodyPr wrap="square" lIns="91440" tIns="45720" rIns="91440" bIns="45720" anchor="b" anchorCtr="0">
                <a:normAutofit/>
              </a:bodyPr>
              <a:lstStyle/>
              <a:p>
                <a:pPr defTabSz="1218565">
                  <a:defRPr/>
                </a:pPr>
                <a:r>
                  <a:rPr lang="zh-CN" altLang="en-US" sz="1600" b="1" kern="0" dirty="0">
                    <a:cs typeface="+mn-ea"/>
                    <a:sym typeface="+mn-lt"/>
                  </a:rPr>
                  <a:t>详写内容</a:t>
                </a:r>
                <a:r>
                  <a:rPr lang="en-US" altLang="zh-CN" sz="1600" b="1" kern="0" dirty="0">
                    <a:cs typeface="+mn-ea"/>
                    <a:sym typeface="+mn-lt"/>
                  </a:rPr>
                  <a:t>……</a:t>
                </a:r>
              </a:p>
            </p:txBody>
          </p:sp>
          <p:sp>
            <p:nvSpPr>
              <p:cNvPr id="134" name="işľïďé"/>
              <p:cNvSpPr txBox="1"/>
              <p:nvPr/>
            </p:nvSpPr>
            <p:spPr>
              <a:xfrm>
                <a:off x="5339916" y="1923801"/>
                <a:ext cx="4442325" cy="295422"/>
              </a:xfrm>
              <a:prstGeom prst="rect">
                <a:avLst/>
              </a:prstGeom>
            </p:spPr>
            <p:txBody>
              <a:bodyPr vert="horz" wrap="square" lIns="91440" tIns="45720" rIns="91440" bIns="45720" anchor="t" anchorCtr="0">
                <a:noAutofit/>
              </a:bodyPr>
              <a:lstStyle/>
              <a:p>
                <a:pPr defTabSz="1218565">
                  <a:defRPr/>
                </a:pPr>
                <a:r>
                  <a:rPr lang="zh-CN" altLang="en-US" sz="1100" kern="0" dirty="0">
                    <a:cs typeface="+mn-ea"/>
                    <a:sym typeface="+mn-lt"/>
                  </a:rPr>
                  <a:t>点击输入本栏的具体文字，简明扼要的说明分项内容，此为概念图解，请根据您的具体内容酌情修改</a:t>
                </a:r>
                <a:endParaRPr lang="en-US" altLang="zh-CN" sz="1100" kern="0" dirty="0">
                  <a:cs typeface="+mn-ea"/>
                  <a:sym typeface="+mn-lt"/>
                </a:endParaRPr>
              </a:p>
            </p:txBody>
          </p:sp>
        </p:grpSp>
      </p:grpSp>
      <p:grpSp>
        <p:nvGrpSpPr>
          <p:cNvPr id="136" name="ïşľídé"/>
          <p:cNvGrpSpPr/>
          <p:nvPr/>
        </p:nvGrpSpPr>
        <p:grpSpPr>
          <a:xfrm>
            <a:off x="5337316" y="3771542"/>
            <a:ext cx="4486563" cy="755848"/>
            <a:chOff x="7033925" y="1348703"/>
            <a:chExt cx="4486563" cy="755848"/>
          </a:xfrm>
        </p:grpSpPr>
        <p:sp>
          <p:nvSpPr>
            <p:cNvPr id="137" name="íṡ1iďé"/>
            <p:cNvSpPr/>
            <p:nvPr/>
          </p:nvSpPr>
          <p:spPr bwMode="auto">
            <a:xfrm>
              <a:off x="7033925" y="142492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36699">
                <a:alpha val="80000"/>
              </a:srgbClr>
            </a:solidFill>
            <a:ln w="9525">
              <a:noFill/>
              <a:round/>
            </a:ln>
          </p:spPr>
          <p:txBody>
            <a:bodyPr wrap="square" lIns="91440" tIns="45720" rIns="91440" bIns="45720" anchor="ctr">
              <a:normAutofit/>
            </a:bodyPr>
            <a:lstStyle/>
            <a:p>
              <a:pPr algn="ctr"/>
              <a:endParaRPr>
                <a:cs typeface="+mn-ea"/>
                <a:sym typeface="+mn-lt"/>
              </a:endParaRPr>
            </a:p>
          </p:txBody>
        </p:sp>
        <p:grpSp>
          <p:nvGrpSpPr>
            <p:cNvPr id="138" name="íšľïḓè"/>
            <p:cNvGrpSpPr/>
            <p:nvPr/>
          </p:nvGrpSpPr>
          <p:grpSpPr>
            <a:xfrm>
              <a:off x="7486650" y="1348703"/>
              <a:ext cx="4033838" cy="755848"/>
              <a:chOff x="5339916" y="1463375"/>
              <a:chExt cx="4442325" cy="755848"/>
            </a:xfrm>
          </p:grpSpPr>
          <p:sp>
            <p:nvSpPr>
              <p:cNvPr id="139" name="îṩľídé"/>
              <p:cNvSpPr txBox="1"/>
              <p:nvPr/>
            </p:nvSpPr>
            <p:spPr>
              <a:xfrm>
                <a:off x="5339917" y="1463375"/>
                <a:ext cx="4442324" cy="355319"/>
              </a:xfrm>
              <a:prstGeom prst="rect">
                <a:avLst/>
              </a:prstGeom>
              <a:noFill/>
            </p:spPr>
            <p:txBody>
              <a:bodyPr wrap="square" lIns="91440" tIns="45720" rIns="91440" bIns="45720" anchor="b" anchorCtr="0">
                <a:normAutofit/>
              </a:bodyPr>
              <a:lstStyle/>
              <a:p>
                <a:pPr defTabSz="1218565">
                  <a:defRPr/>
                </a:pPr>
                <a:r>
                  <a:rPr lang="zh-CN" altLang="en-US" sz="1600" b="1" kern="0" dirty="0">
                    <a:cs typeface="+mn-ea"/>
                    <a:sym typeface="+mn-lt"/>
                  </a:rPr>
                  <a:t>详写内容</a:t>
                </a:r>
                <a:r>
                  <a:rPr lang="en-US" altLang="zh-CN" sz="1600" b="1" kern="0" dirty="0">
                    <a:cs typeface="+mn-ea"/>
                    <a:sym typeface="+mn-lt"/>
                  </a:rPr>
                  <a:t>……</a:t>
                </a:r>
              </a:p>
            </p:txBody>
          </p:sp>
          <p:sp>
            <p:nvSpPr>
              <p:cNvPr id="140" name="işľïďé"/>
              <p:cNvSpPr txBox="1"/>
              <p:nvPr/>
            </p:nvSpPr>
            <p:spPr>
              <a:xfrm>
                <a:off x="5339916" y="1923801"/>
                <a:ext cx="4442325" cy="295422"/>
              </a:xfrm>
              <a:prstGeom prst="rect">
                <a:avLst/>
              </a:prstGeom>
            </p:spPr>
            <p:txBody>
              <a:bodyPr vert="horz" wrap="square" lIns="91440" tIns="45720" rIns="91440" bIns="45720" anchor="t" anchorCtr="0">
                <a:noAutofit/>
              </a:bodyPr>
              <a:lstStyle/>
              <a:p>
                <a:pPr defTabSz="1218565">
                  <a:defRPr/>
                </a:pPr>
                <a:r>
                  <a:rPr lang="zh-CN" altLang="en-US" sz="1100" kern="0" dirty="0">
                    <a:cs typeface="+mn-ea"/>
                    <a:sym typeface="+mn-lt"/>
                  </a:rPr>
                  <a:t>点击输入本栏的具体文字，简明扼要的说明分项内容，此为概念图解，请根据您的具体内容酌情修改</a:t>
                </a:r>
                <a:endParaRPr lang="en-US" altLang="zh-CN" sz="1100" kern="0" dirty="0">
                  <a:cs typeface="+mn-ea"/>
                  <a:sym typeface="+mn-lt"/>
                </a:endParaRPr>
              </a:p>
            </p:txBody>
          </p:sp>
        </p:grpSp>
      </p:grpSp>
      <p:grpSp>
        <p:nvGrpSpPr>
          <p:cNvPr id="142" name="ïşľídé"/>
          <p:cNvGrpSpPr/>
          <p:nvPr/>
        </p:nvGrpSpPr>
        <p:grpSpPr>
          <a:xfrm>
            <a:off x="4075067" y="2496128"/>
            <a:ext cx="4486563" cy="755848"/>
            <a:chOff x="7033925" y="1348703"/>
            <a:chExt cx="4486563" cy="755848"/>
          </a:xfrm>
        </p:grpSpPr>
        <p:sp>
          <p:nvSpPr>
            <p:cNvPr id="143" name="íṡ1iďé"/>
            <p:cNvSpPr/>
            <p:nvPr/>
          </p:nvSpPr>
          <p:spPr bwMode="auto">
            <a:xfrm>
              <a:off x="7033925" y="142492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36699">
                <a:alpha val="80000"/>
              </a:srgbClr>
            </a:solidFill>
            <a:ln w="9525">
              <a:noFill/>
              <a:round/>
            </a:ln>
          </p:spPr>
          <p:txBody>
            <a:bodyPr wrap="square" lIns="91440" tIns="45720" rIns="91440" bIns="45720" anchor="ctr">
              <a:normAutofit/>
            </a:bodyPr>
            <a:lstStyle/>
            <a:p>
              <a:pPr algn="ctr"/>
              <a:endParaRPr dirty="0">
                <a:cs typeface="+mn-ea"/>
                <a:sym typeface="+mn-lt"/>
              </a:endParaRPr>
            </a:p>
          </p:txBody>
        </p:sp>
        <p:grpSp>
          <p:nvGrpSpPr>
            <p:cNvPr id="144" name="íšľïḓè"/>
            <p:cNvGrpSpPr/>
            <p:nvPr/>
          </p:nvGrpSpPr>
          <p:grpSpPr>
            <a:xfrm>
              <a:off x="7486650" y="1348703"/>
              <a:ext cx="4033838" cy="755848"/>
              <a:chOff x="5339916" y="1463375"/>
              <a:chExt cx="4442325" cy="755848"/>
            </a:xfrm>
          </p:grpSpPr>
          <p:sp>
            <p:nvSpPr>
              <p:cNvPr id="145" name="îṩľídé"/>
              <p:cNvSpPr txBox="1"/>
              <p:nvPr/>
            </p:nvSpPr>
            <p:spPr>
              <a:xfrm>
                <a:off x="5339917" y="1463375"/>
                <a:ext cx="4442324" cy="355319"/>
              </a:xfrm>
              <a:prstGeom prst="rect">
                <a:avLst/>
              </a:prstGeom>
              <a:noFill/>
            </p:spPr>
            <p:txBody>
              <a:bodyPr wrap="square" lIns="91440" tIns="45720" rIns="91440" bIns="45720" anchor="b" anchorCtr="0">
                <a:normAutofit/>
              </a:bodyPr>
              <a:lstStyle/>
              <a:p>
                <a:pPr defTabSz="1218565">
                  <a:defRPr/>
                </a:pPr>
                <a:r>
                  <a:rPr lang="zh-CN" altLang="en-US" sz="1600" b="1" kern="0" dirty="0">
                    <a:cs typeface="+mn-ea"/>
                    <a:sym typeface="+mn-lt"/>
                  </a:rPr>
                  <a:t>详写内容</a:t>
                </a:r>
                <a:r>
                  <a:rPr lang="en-US" altLang="zh-CN" sz="1600" b="1" kern="0" dirty="0">
                    <a:cs typeface="+mn-ea"/>
                    <a:sym typeface="+mn-lt"/>
                  </a:rPr>
                  <a:t>……</a:t>
                </a:r>
              </a:p>
            </p:txBody>
          </p:sp>
          <p:sp>
            <p:nvSpPr>
              <p:cNvPr id="146" name="işľïďé"/>
              <p:cNvSpPr txBox="1"/>
              <p:nvPr/>
            </p:nvSpPr>
            <p:spPr>
              <a:xfrm>
                <a:off x="5339916" y="1923801"/>
                <a:ext cx="4442325" cy="295422"/>
              </a:xfrm>
              <a:prstGeom prst="rect">
                <a:avLst/>
              </a:prstGeom>
            </p:spPr>
            <p:txBody>
              <a:bodyPr vert="horz" wrap="square" lIns="91440" tIns="45720" rIns="91440" bIns="45720" anchor="t" anchorCtr="0">
                <a:noAutofit/>
              </a:bodyPr>
              <a:lstStyle/>
              <a:p>
                <a:pPr defTabSz="1218565">
                  <a:defRPr/>
                </a:pPr>
                <a:r>
                  <a:rPr lang="zh-CN" altLang="en-US" sz="1100" kern="0" dirty="0">
                    <a:cs typeface="+mn-ea"/>
                    <a:sym typeface="+mn-lt"/>
                  </a:rPr>
                  <a:t>点击输入本栏的具体文字，简明扼要的说明分项内容，此为概念图解，请根据您的具体内容酌情修改</a:t>
                </a:r>
                <a:endParaRPr lang="en-US" altLang="zh-CN" sz="1100" kern="0" dirty="0">
                  <a:cs typeface="+mn-ea"/>
                  <a:sym typeface="+mn-lt"/>
                </a:endParaRPr>
              </a:p>
            </p:txBody>
          </p:sp>
        </p:grpSp>
      </p:grpSp>
      <p:grpSp>
        <p:nvGrpSpPr>
          <p:cNvPr id="148" name="ïşļïdê"/>
          <p:cNvGrpSpPr/>
          <p:nvPr/>
        </p:nvGrpSpPr>
        <p:grpSpPr>
          <a:xfrm flipH="1">
            <a:off x="3056209" y="3463463"/>
            <a:ext cx="1652721" cy="1227797"/>
            <a:chOff x="7071416" y="1527705"/>
            <a:chExt cx="3845997" cy="2857168"/>
          </a:xfrm>
          <a:solidFill>
            <a:srgbClr val="336699">
              <a:alpha val="40000"/>
            </a:srgbClr>
          </a:solidFill>
        </p:grpSpPr>
        <p:sp>
          <p:nvSpPr>
            <p:cNvPr id="149" name="ïšľïḋe"/>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p>
              <a:pPr algn="ctr"/>
              <a:endParaRPr>
                <a:cs typeface="+mn-ea"/>
                <a:sym typeface="+mn-lt"/>
              </a:endParaRPr>
            </a:p>
          </p:txBody>
        </p:sp>
        <p:sp>
          <p:nvSpPr>
            <p:cNvPr id="150" name="îŝļiḋé"/>
            <p:cNvSpPr/>
            <p:nvPr/>
          </p:nvSpPr>
          <p:spPr>
            <a:xfrm>
              <a:off x="9717514" y="242576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151" name="îśľíḍe"/>
            <p:cNvSpPr/>
            <p:nvPr/>
          </p:nvSpPr>
          <p:spPr>
            <a:xfrm>
              <a:off x="8675463" y="3696784"/>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a:cs typeface="+mn-ea"/>
                <a:sym typeface="+mn-lt"/>
              </a:endParaRPr>
            </a:p>
          </p:txBody>
        </p:sp>
        <p:sp>
          <p:nvSpPr>
            <p:cNvPr id="152" name="ïŝḷiḋé"/>
            <p:cNvSpPr/>
            <p:nvPr/>
          </p:nvSpPr>
          <p:spPr>
            <a:xfrm>
              <a:off x="10055857" y="377270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53" name="ï$1iḋê"/>
            <p:cNvSpPr/>
            <p:nvPr/>
          </p:nvSpPr>
          <p:spPr>
            <a:xfrm>
              <a:off x="10630970" y="3264272"/>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cs typeface="+mn-ea"/>
                <a:sym typeface="+mn-lt"/>
              </a:endParaRPr>
            </a:p>
          </p:txBody>
        </p:sp>
        <p:sp>
          <p:nvSpPr>
            <p:cNvPr id="154" name="ïṩ1iḋè"/>
            <p:cNvSpPr/>
            <p:nvPr/>
          </p:nvSpPr>
          <p:spPr>
            <a:xfrm>
              <a:off x="8123513" y="3364721"/>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55" name="íşḻiḍê"/>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56" name="iṡlîḓê"/>
            <p:cNvSpPr/>
            <p:nvPr/>
          </p:nvSpPr>
          <p:spPr>
            <a:xfrm>
              <a:off x="8253947" y="1527705"/>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cs typeface="+mn-ea"/>
                <a:sym typeface="+mn-lt"/>
              </a:endParaRPr>
            </a:p>
          </p:txBody>
        </p:sp>
        <p:sp>
          <p:nvSpPr>
            <p:cNvPr id="157" name="îSḷïḋe"/>
            <p:cNvSpPr/>
            <p:nvPr/>
          </p:nvSpPr>
          <p:spPr>
            <a:xfrm>
              <a:off x="9115757" y="2939289"/>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158" name="iṧļïḋe"/>
            <p:cNvSpPr/>
            <p:nvPr/>
          </p:nvSpPr>
          <p:spPr>
            <a:xfrm>
              <a:off x="10761404" y="2179775"/>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冬至习俗介绍活动策划PPT模板.pptx"/>
</p:tagLst>
</file>

<file path=ppt/tags/tag2.xml><?xml version="1.0" encoding="utf-8"?>
<p:tagLst xmlns:a="http://schemas.openxmlformats.org/drawingml/2006/main" xmlns:r="http://schemas.openxmlformats.org/officeDocument/2006/relationships" xmlns:p="http://schemas.openxmlformats.org/presentationml/2006/main">
  <p:tag name="ISLIDE.DIAGRAM" val="234802"/>
</p:tagLst>
</file>

<file path=ppt/tags/tag3.xml><?xml version="1.0" encoding="utf-8"?>
<p:tagLst xmlns:a="http://schemas.openxmlformats.org/drawingml/2006/main" xmlns:r="http://schemas.openxmlformats.org/officeDocument/2006/relationships" xmlns:p="http://schemas.openxmlformats.org/presentationml/2006/main">
  <p:tag name="ISLIDE.DIAGRAM" val="789"/>
</p:tagLst>
</file>

<file path=ppt/tags/tag4.xml><?xml version="1.0" encoding="utf-8"?>
<p:tagLst xmlns:a="http://schemas.openxmlformats.org/drawingml/2006/main" xmlns:r="http://schemas.openxmlformats.org/officeDocument/2006/relationships" xmlns:p="http://schemas.openxmlformats.org/presentationml/2006/main">
  <p:tag name="ISLIDE.DIAGRAM" val="241256"/>
</p:tagLst>
</file>

<file path=ppt/tags/tag5.xml><?xml version="1.0" encoding="utf-8"?>
<p:tagLst xmlns:a="http://schemas.openxmlformats.org/drawingml/2006/main" xmlns:r="http://schemas.openxmlformats.org/officeDocument/2006/relationships" xmlns:p="http://schemas.openxmlformats.org/presentationml/2006/main">
  <p:tag name="ISLIDE.DIAGRAM" val="1566"/>
</p:tagLst>
</file>

<file path=ppt/theme/theme1.xml><?xml version="1.0" encoding="utf-8"?>
<a:theme xmlns:a="http://schemas.openxmlformats.org/drawingml/2006/main" name=" www.2ppt.com">
  <a:themeElements>
    <a:clrScheme name="自定义 1191">
      <a:dk1>
        <a:sysClr val="windowText" lastClr="000000"/>
      </a:dk1>
      <a:lt1>
        <a:sysClr val="window" lastClr="FFFFFF"/>
      </a:lt1>
      <a:dk2>
        <a:srgbClr val="44546A"/>
      </a:dk2>
      <a:lt2>
        <a:srgbClr val="E7E6E6"/>
      </a:lt2>
      <a:accent1>
        <a:srgbClr val="568598"/>
      </a:accent1>
      <a:accent2>
        <a:srgbClr val="568598"/>
      </a:accent2>
      <a:accent3>
        <a:srgbClr val="568598"/>
      </a:accent3>
      <a:accent4>
        <a:srgbClr val="568598"/>
      </a:accent4>
      <a:accent5>
        <a:srgbClr val="568598"/>
      </a:accent5>
      <a:accent6>
        <a:srgbClr val="568598"/>
      </a:accent6>
      <a:hlink>
        <a:srgbClr val="0563C1"/>
      </a:hlink>
      <a:folHlink>
        <a:srgbClr val="954F72"/>
      </a:folHlink>
    </a:clrScheme>
    <a:fontScheme name="vb3qxk2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ww.99ppt.com">
  <a:themeElements>
    <a:clrScheme name="自定义 1191">
      <a:dk1>
        <a:sysClr val="windowText" lastClr="000000"/>
      </a:dk1>
      <a:lt1>
        <a:sysClr val="window" lastClr="FFFFFF"/>
      </a:lt1>
      <a:dk2>
        <a:srgbClr val="44546A"/>
      </a:dk2>
      <a:lt2>
        <a:srgbClr val="E7E6E6"/>
      </a:lt2>
      <a:accent1>
        <a:srgbClr val="568598"/>
      </a:accent1>
      <a:accent2>
        <a:srgbClr val="568598"/>
      </a:accent2>
      <a:accent3>
        <a:srgbClr val="568598"/>
      </a:accent3>
      <a:accent4>
        <a:srgbClr val="568598"/>
      </a:accent4>
      <a:accent5>
        <a:srgbClr val="568598"/>
      </a:accent5>
      <a:accent6>
        <a:srgbClr val="568598"/>
      </a:accent6>
      <a:hlink>
        <a:srgbClr val="0563C1"/>
      </a:hlink>
      <a:folHlink>
        <a:srgbClr val="954F72"/>
      </a:folHlink>
    </a:clrScheme>
    <a:fontScheme name="vb3qxk2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99ppt.com">
  <a:themeElements>
    <a:clrScheme name="自定义 1191">
      <a:dk1>
        <a:sysClr val="windowText" lastClr="000000"/>
      </a:dk1>
      <a:lt1>
        <a:sysClr val="window" lastClr="FFFFFF"/>
      </a:lt1>
      <a:dk2>
        <a:srgbClr val="44546A"/>
      </a:dk2>
      <a:lt2>
        <a:srgbClr val="E7E6E6"/>
      </a:lt2>
      <a:accent1>
        <a:srgbClr val="568598"/>
      </a:accent1>
      <a:accent2>
        <a:srgbClr val="568598"/>
      </a:accent2>
      <a:accent3>
        <a:srgbClr val="568598"/>
      </a:accent3>
      <a:accent4>
        <a:srgbClr val="568598"/>
      </a:accent4>
      <a:accent5>
        <a:srgbClr val="568598"/>
      </a:accent5>
      <a:accent6>
        <a:srgbClr val="568598"/>
      </a:accent6>
      <a:hlink>
        <a:srgbClr val="0563C1"/>
      </a:hlink>
      <a:folHlink>
        <a:srgbClr val="954F72"/>
      </a:folHlink>
    </a:clrScheme>
    <a:fontScheme name="vb3qxk2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1820</Words>
  <Application>Microsoft Office PowerPoint</Application>
  <PresentationFormat>宽屏</PresentationFormat>
  <Paragraphs>228</Paragraphs>
  <Slides>24</Slides>
  <Notes>20</Notes>
  <HiddenSlides>0</HiddenSlides>
  <MMClips>0</MMClips>
  <ScaleCrop>false</ScaleCrop>
  <HeadingPairs>
    <vt:vector size="6" baseType="variant">
      <vt:variant>
        <vt:lpstr>已用的字体</vt:lpstr>
      </vt:variant>
      <vt:variant>
        <vt:i4>6</vt:i4>
      </vt:variant>
      <vt:variant>
        <vt:lpstr>主题</vt:lpstr>
      </vt:variant>
      <vt:variant>
        <vt:i4>4</vt:i4>
      </vt:variant>
      <vt:variant>
        <vt:lpstr>幻灯片标题</vt:lpstr>
      </vt:variant>
      <vt:variant>
        <vt:i4>24</vt:i4>
      </vt:variant>
    </vt:vector>
  </HeadingPairs>
  <TitlesOfParts>
    <vt:vector size="34" baseType="lpstr">
      <vt:lpstr>等线</vt:lpstr>
      <vt:lpstr>宋体</vt:lpstr>
      <vt:lpstr>微软雅黑</vt:lpstr>
      <vt:lpstr>字魂59号-创粗黑</vt:lpstr>
      <vt:lpstr>Arial</vt:lpstr>
      <vt:lpstr>Calibri</vt:lpstr>
      <vt:lpstr> www.2ppt.com</vt:lpstr>
      <vt:lpstr>2_www.99ppt.com</vt:lpstr>
      <vt:lpstr>1_www.99ppt.com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2022-03-11T03:11:29Z</dcterms:created>
  <dcterms:modified xsi:type="dcterms:W3CDTF">2023-01-11T01:08:21Z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20D96950FA6C47AB8833300A435B4365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