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8" r:id="rId2"/>
    <p:sldId id="303" r:id="rId3"/>
    <p:sldId id="304" r:id="rId4"/>
    <p:sldId id="305" r:id="rId5"/>
    <p:sldId id="306" r:id="rId6"/>
    <p:sldId id="307" r:id="rId7"/>
    <p:sldId id="317" r:id="rId8"/>
    <p:sldId id="318" r:id="rId9"/>
    <p:sldId id="319" r:id="rId10"/>
    <p:sldId id="287" r:id="rId11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66FF"/>
    <a:srgbClr val="E6FBFE"/>
    <a:srgbClr val="57D2E3"/>
    <a:srgbClr val="21B1C5"/>
    <a:srgbClr val="B2F3FC"/>
    <a:srgbClr val="C1FFFF"/>
    <a:srgbClr val="326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-594" y="-90"/>
      </p:cViewPr>
      <p:guideLst>
        <p:guide orient="horz" pos="2160"/>
        <p:guide pos="37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 dirty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 dirty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 dirty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buFontTx/>
              <a:buNone/>
              <a:defRPr sz="1200">
                <a:ea typeface="微软雅黑" panose="020B0503020204020204" pitchFamily="34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BE66C46-C16B-4822-80AC-1845EF8C1CEB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 dirty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 dirty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 dirty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buFontTx/>
              <a:buNone/>
              <a:defRPr sz="1200" smtClean="0">
                <a:ea typeface="微软雅黑" panose="020B0503020204020204" pitchFamily="34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8AF2F03-0B6D-48A5-AD24-095AA353C2AF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048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2048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</a:t>
            </a:fld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993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10</a:t>
            </a:fld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14"/>
          <p:cNvSpPr>
            <a:spLocks noChangeArrowheads="1"/>
          </p:cNvSpPr>
          <p:nvPr userDrawn="1"/>
        </p:nvSpPr>
        <p:spPr bwMode="auto">
          <a:xfrm>
            <a:off x="-3" y="171611"/>
            <a:ext cx="12192001" cy="52178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7" name="图片 21"/>
          <p:cNvPicPr>
            <a:picLocks noChangeAspect="1"/>
          </p:cNvPicPr>
          <p:nvPr userDrawn="1"/>
        </p:nvPicPr>
        <p:blipFill>
          <a:blip r:embed="rId2" cstate="email"/>
          <a:srcRect l="-2669" r="-10663"/>
          <a:stretch>
            <a:fillRect/>
          </a:stretch>
        </p:blipFill>
        <p:spPr>
          <a:xfrm>
            <a:off x="2233613" y="182563"/>
            <a:ext cx="9958387" cy="5095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>
            <a:off x="-3" y="171611"/>
            <a:ext cx="12192001" cy="52178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3075" name="图片 21"/>
          <p:cNvPicPr>
            <a:picLocks noChangeAspect="1"/>
          </p:cNvPicPr>
          <p:nvPr userDrawn="1"/>
        </p:nvPicPr>
        <p:blipFill>
          <a:blip r:embed="rId2" cstate="email"/>
          <a:srcRect l="-2669" r="-10663"/>
          <a:stretch>
            <a:fillRect/>
          </a:stretch>
        </p:blipFill>
        <p:spPr>
          <a:xfrm>
            <a:off x="2233613" y="182563"/>
            <a:ext cx="9958387" cy="5095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2"/>
          <p:cNvGrpSpPr/>
          <p:nvPr userDrawn="1"/>
        </p:nvGrpSpPr>
        <p:grpSpPr>
          <a:xfrm>
            <a:off x="0" y="839788"/>
            <a:ext cx="12192000" cy="3122612"/>
            <a:chOff x="0" y="839788"/>
            <a:chExt cx="12192000" cy="3122612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>
              <a:off x="0" y="840303"/>
              <a:ext cx="12192000" cy="3120789"/>
            </a:xfrm>
            <a:prstGeom prst="rect">
              <a:avLst/>
            </a:prstGeom>
            <a:solidFill>
              <a:srgbClr val="57D2E3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pic>
          <p:nvPicPr>
            <p:cNvPr id="4100" name="图片 28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280416" y="839788"/>
              <a:ext cx="11640122" cy="3122612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-3" y="2127509"/>
            <a:ext cx="12192001" cy="1356797"/>
          </a:xfrm>
          <a:prstGeom prst="rect">
            <a:avLst/>
          </a:prstGeom>
          <a:gradFill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2646363" y="2373313"/>
            <a:ext cx="77708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谢谢观看！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图片 9" descr="C:\Users\john\Desktop\三年级课本.jpg三年级课本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1963" y="1514475"/>
            <a:ext cx="4110037" cy="53435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9461" name="组合 8"/>
          <p:cNvGrpSpPr/>
          <p:nvPr/>
        </p:nvGrpSpPr>
        <p:grpSpPr>
          <a:xfrm>
            <a:off x="1203688" y="1768475"/>
            <a:ext cx="6072505" cy="1797725"/>
            <a:chOff x="155122" y="1887148"/>
            <a:chExt cx="6071539" cy="1798095"/>
          </a:xfrm>
        </p:grpSpPr>
        <p:sp>
          <p:nvSpPr>
            <p:cNvPr id="19462" name="矩形 24"/>
            <p:cNvSpPr/>
            <p:nvPr/>
          </p:nvSpPr>
          <p:spPr>
            <a:xfrm>
              <a:off x="1170651" y="1887148"/>
              <a:ext cx="3916919" cy="5530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0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第七单元 </a:t>
              </a:r>
              <a:r>
                <a:rPr lang="en-US" altLang="zh-CN" sz="20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· </a:t>
              </a:r>
              <a:r>
                <a:rPr lang="zh-CN" altLang="en-US" sz="20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分数的初步认识（一）</a:t>
              </a:r>
            </a:p>
          </p:txBody>
        </p:sp>
        <p:sp>
          <p:nvSpPr>
            <p:cNvPr id="2" name="TextBox 2"/>
            <p:cNvSpPr txBox="1">
              <a:spLocks noChangeArrowheads="1"/>
            </p:cNvSpPr>
            <p:nvPr/>
          </p:nvSpPr>
          <p:spPr bwMode="auto">
            <a:xfrm>
              <a:off x="155122" y="2761723"/>
              <a:ext cx="6071539" cy="923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5400" b="1" i="0" u="none" strike="noStrike" kern="1200" cap="none" spc="300" normalizeH="0" baseline="0" noProof="0" dirty="0" smtClean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认</a:t>
              </a:r>
              <a:r>
                <a:rPr kumimoji="0" lang="zh-CN" altLang="en-US" sz="5400" b="1" i="0" u="none" strike="noStrike" kern="1200" cap="none" spc="30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识几分之几</a:t>
              </a:r>
            </a:p>
          </p:txBody>
        </p:sp>
      </p:grpSp>
      <p:sp>
        <p:nvSpPr>
          <p:cNvPr id="8" name="矩形 7"/>
          <p:cNvSpPr/>
          <p:nvPr/>
        </p:nvSpPr>
        <p:spPr>
          <a:xfrm>
            <a:off x="2530904" y="581748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1"/>
          <p:cNvSpPr/>
          <p:nvPr/>
        </p:nvSpPr>
        <p:spPr>
          <a:xfrm>
            <a:off x="1100138" y="1722438"/>
            <a:ext cx="4160837" cy="416083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21506" name="直接连接符 2"/>
          <p:cNvCxnSpPr>
            <a:stCxn id="21505" idx="1"/>
            <a:endCxn id="21505" idx="3"/>
          </p:cNvCxnSpPr>
          <p:nvPr/>
        </p:nvCxnSpPr>
        <p:spPr>
          <a:xfrm>
            <a:off x="1100138" y="3802063"/>
            <a:ext cx="4160837" cy="0"/>
          </a:xfrm>
          <a:prstGeom prst="line">
            <a:avLst/>
          </a:prstGeom>
          <a:ln w="25400" cap="flat" cmpd="sng">
            <a:solidFill>
              <a:srgbClr val="FFFF00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21507" name="直接连接符 3"/>
          <p:cNvCxnSpPr>
            <a:stCxn id="21505" idx="0"/>
            <a:endCxn id="21505" idx="2"/>
          </p:cNvCxnSpPr>
          <p:nvPr/>
        </p:nvCxnSpPr>
        <p:spPr>
          <a:xfrm>
            <a:off x="3181350" y="1722438"/>
            <a:ext cx="0" cy="4160837"/>
          </a:xfrm>
          <a:prstGeom prst="line">
            <a:avLst/>
          </a:prstGeom>
          <a:ln w="25400" cap="flat" cmpd="sng">
            <a:solidFill>
              <a:srgbClr val="FFFF00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5" name="矩形 4"/>
          <p:cNvSpPr/>
          <p:nvPr/>
        </p:nvSpPr>
        <p:spPr>
          <a:xfrm>
            <a:off x="3187700" y="3794125"/>
            <a:ext cx="2073275" cy="2073275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509" name="文本框 5"/>
          <p:cNvSpPr txBox="1"/>
          <p:nvPr/>
        </p:nvSpPr>
        <p:spPr>
          <a:xfrm>
            <a:off x="5930900" y="1722438"/>
            <a:ext cx="5873750" cy="15684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将正方形纸片平均分成四份，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其中的一份叫作它的四分之一。</a:t>
            </a:r>
          </a:p>
        </p:txBody>
      </p:sp>
      <p:grpSp>
        <p:nvGrpSpPr>
          <p:cNvPr id="16387" name="组合 4"/>
          <p:cNvGrpSpPr/>
          <p:nvPr/>
        </p:nvGrpSpPr>
        <p:grpSpPr>
          <a:xfrm>
            <a:off x="6919913" y="4067175"/>
            <a:ext cx="796925" cy="1604963"/>
            <a:chOff x="7767" y="8335"/>
            <a:chExt cx="1047" cy="2405"/>
          </a:xfrm>
        </p:grpSpPr>
        <p:cxnSp>
          <p:nvCxnSpPr>
            <p:cNvPr id="21511" name="直接连接符 1"/>
            <p:cNvCxnSpPr>
              <a:stCxn id="21505" idx="0"/>
              <a:endCxn id="21505" idx="2"/>
            </p:cNvCxnSpPr>
            <p:nvPr/>
          </p:nvCxnSpPr>
          <p:spPr>
            <a:xfrm>
              <a:off x="7767" y="9524"/>
              <a:ext cx="1047" cy="11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1512" name="文本框 2"/>
            <p:cNvSpPr txBox="1"/>
            <p:nvPr/>
          </p:nvSpPr>
          <p:spPr>
            <a:xfrm>
              <a:off x="7998" y="9773"/>
              <a:ext cx="584" cy="96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21513" name="文本框 3"/>
            <p:cNvSpPr txBox="1"/>
            <p:nvPr/>
          </p:nvSpPr>
          <p:spPr>
            <a:xfrm>
              <a:off x="7998" y="8335"/>
              <a:ext cx="584" cy="96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9585325" y="4067175"/>
            <a:ext cx="690563" cy="3984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分子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9601200" y="5149850"/>
            <a:ext cx="690563" cy="3984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分母</a:t>
            </a:r>
          </a:p>
        </p:txBody>
      </p:sp>
      <p:cxnSp>
        <p:nvCxnSpPr>
          <p:cNvPr id="14" name="直接连接符 13"/>
          <p:cNvCxnSpPr>
            <a:stCxn id="21505" idx="0"/>
            <a:endCxn id="21505" idx="2"/>
          </p:cNvCxnSpPr>
          <p:nvPr/>
        </p:nvCxnSpPr>
        <p:spPr>
          <a:xfrm>
            <a:off x="8016875" y="4284663"/>
            <a:ext cx="1268413" cy="1587"/>
          </a:xfrm>
          <a:prstGeom prst="line">
            <a:avLst/>
          </a:prstGeom>
          <a:ln w="34925" cap="flat" cmpd="sng">
            <a:solidFill>
              <a:srgbClr val="41719C"/>
            </a:solidFill>
            <a:prstDash val="sysDot"/>
            <a:round/>
            <a:headEnd type="none" w="med" len="med"/>
            <a:tailEnd type="none" w="med" len="med"/>
          </a:ln>
        </p:spPr>
      </p:cxnSp>
      <p:cxnSp>
        <p:nvCxnSpPr>
          <p:cNvPr id="15" name="直接连接符 14"/>
          <p:cNvCxnSpPr>
            <a:stCxn id="21505" idx="0"/>
            <a:endCxn id="21505" idx="2"/>
          </p:cNvCxnSpPr>
          <p:nvPr/>
        </p:nvCxnSpPr>
        <p:spPr>
          <a:xfrm flipV="1">
            <a:off x="8047038" y="5365750"/>
            <a:ext cx="1238250" cy="6350"/>
          </a:xfrm>
          <a:prstGeom prst="line">
            <a:avLst/>
          </a:prstGeom>
          <a:ln w="34925" cap="flat" cmpd="sng">
            <a:solidFill>
              <a:srgbClr val="41719C"/>
            </a:solidFill>
            <a:prstDash val="sysDot"/>
            <a:round/>
            <a:headEnd type="none" w="med" len="med"/>
            <a:tailEnd type="none" w="med" len="med"/>
          </a:ln>
        </p:spPr>
      </p:cxnSp>
      <p:sp>
        <p:nvSpPr>
          <p:cNvPr id="9" name="文本框 8"/>
          <p:cNvSpPr txBox="1"/>
          <p:nvPr/>
        </p:nvSpPr>
        <p:spPr>
          <a:xfrm>
            <a:off x="9458325" y="4630738"/>
            <a:ext cx="944563" cy="39846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分数线</a:t>
            </a:r>
          </a:p>
        </p:txBody>
      </p:sp>
      <p:cxnSp>
        <p:nvCxnSpPr>
          <p:cNvPr id="13" name="直接连接符 12"/>
          <p:cNvCxnSpPr>
            <a:stCxn id="21505" idx="0"/>
            <a:endCxn id="21505" idx="2"/>
          </p:cNvCxnSpPr>
          <p:nvPr/>
        </p:nvCxnSpPr>
        <p:spPr>
          <a:xfrm flipV="1">
            <a:off x="8001000" y="4876800"/>
            <a:ext cx="1457325" cy="3175"/>
          </a:xfrm>
          <a:prstGeom prst="line">
            <a:avLst/>
          </a:prstGeom>
          <a:ln w="34925" cap="flat" cmpd="sng">
            <a:solidFill>
              <a:srgbClr val="41719C"/>
            </a:solidFill>
            <a:prstDash val="sysDot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文本框 99"/>
          <p:cNvSpPr txBox="1"/>
          <p:nvPr/>
        </p:nvSpPr>
        <p:spPr>
          <a:xfrm>
            <a:off x="890588" y="1611313"/>
            <a:ext cx="11204575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  <a:ea typeface="微软雅黑" panose="020B0503020204020204" pitchFamily="34" charset="-122"/>
              </a:rPr>
              <a:t>例三、把一张正方形纸折成同样大的四份，再把一份或几份涂上颜色。</a:t>
            </a:r>
          </a:p>
        </p:txBody>
      </p:sp>
      <p:sp>
        <p:nvSpPr>
          <p:cNvPr id="22530" name="文本框 3"/>
          <p:cNvSpPr txBox="1"/>
          <p:nvPr/>
        </p:nvSpPr>
        <p:spPr>
          <a:xfrm>
            <a:off x="436563" y="998538"/>
            <a:ext cx="1335087" cy="3984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讲解例题</a:t>
            </a:r>
          </a:p>
        </p:txBody>
      </p:sp>
      <p:sp>
        <p:nvSpPr>
          <p:cNvPr id="22531" name="矩形 1"/>
          <p:cNvSpPr/>
          <p:nvPr/>
        </p:nvSpPr>
        <p:spPr>
          <a:xfrm>
            <a:off x="1238250" y="2590800"/>
            <a:ext cx="2819400" cy="28194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22532" name="直接连接符 2"/>
          <p:cNvCxnSpPr>
            <a:stCxn id="22531" idx="1"/>
            <a:endCxn id="22531" idx="3"/>
          </p:cNvCxnSpPr>
          <p:nvPr/>
        </p:nvCxnSpPr>
        <p:spPr>
          <a:xfrm>
            <a:off x="1238250" y="4000500"/>
            <a:ext cx="2819400" cy="0"/>
          </a:xfrm>
          <a:prstGeom prst="line">
            <a:avLst/>
          </a:prstGeom>
          <a:ln w="25400" cap="flat" cmpd="sng">
            <a:solidFill>
              <a:srgbClr val="FFFF00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22533" name="直接连接符 3"/>
          <p:cNvCxnSpPr>
            <a:stCxn id="22531" idx="0"/>
            <a:endCxn id="22531" idx="2"/>
          </p:cNvCxnSpPr>
          <p:nvPr/>
        </p:nvCxnSpPr>
        <p:spPr>
          <a:xfrm>
            <a:off x="2647950" y="2590800"/>
            <a:ext cx="0" cy="2819400"/>
          </a:xfrm>
          <a:prstGeom prst="line">
            <a:avLst/>
          </a:prstGeom>
          <a:ln w="25400" cap="flat" cmpd="sng">
            <a:solidFill>
              <a:srgbClr val="FFFF00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5" name="矩形 4"/>
          <p:cNvSpPr/>
          <p:nvPr/>
        </p:nvSpPr>
        <p:spPr>
          <a:xfrm>
            <a:off x="1238250" y="2595563"/>
            <a:ext cx="1403350" cy="1404938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2535" name="矩形 5"/>
          <p:cNvSpPr/>
          <p:nvPr/>
        </p:nvSpPr>
        <p:spPr>
          <a:xfrm>
            <a:off x="4960938" y="2590800"/>
            <a:ext cx="2819400" cy="28194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22536" name="直接连接符 6"/>
          <p:cNvCxnSpPr>
            <a:stCxn id="22535" idx="1"/>
            <a:endCxn id="22535" idx="3"/>
          </p:cNvCxnSpPr>
          <p:nvPr/>
        </p:nvCxnSpPr>
        <p:spPr>
          <a:xfrm>
            <a:off x="4960938" y="4000500"/>
            <a:ext cx="2819400" cy="0"/>
          </a:xfrm>
          <a:prstGeom prst="line">
            <a:avLst/>
          </a:prstGeom>
          <a:ln w="25400" cap="flat" cmpd="sng">
            <a:solidFill>
              <a:srgbClr val="FFFF00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22537" name="直接连接符 7"/>
          <p:cNvCxnSpPr>
            <a:stCxn id="22535" idx="0"/>
            <a:endCxn id="22535" idx="2"/>
          </p:cNvCxnSpPr>
          <p:nvPr/>
        </p:nvCxnSpPr>
        <p:spPr>
          <a:xfrm>
            <a:off x="6370638" y="2590800"/>
            <a:ext cx="0" cy="2819400"/>
          </a:xfrm>
          <a:prstGeom prst="line">
            <a:avLst/>
          </a:prstGeom>
          <a:ln w="25400" cap="flat" cmpd="sng">
            <a:solidFill>
              <a:srgbClr val="FFFF00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9" name="矩形 8"/>
          <p:cNvSpPr/>
          <p:nvPr/>
        </p:nvSpPr>
        <p:spPr>
          <a:xfrm>
            <a:off x="4965700" y="2586038"/>
            <a:ext cx="1404938" cy="2803525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2539" name="矩形 9"/>
          <p:cNvSpPr/>
          <p:nvPr/>
        </p:nvSpPr>
        <p:spPr>
          <a:xfrm>
            <a:off x="8618538" y="2590800"/>
            <a:ext cx="2819400" cy="28194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22540" name="直接连接符 10"/>
          <p:cNvCxnSpPr>
            <a:stCxn id="22539" idx="1"/>
            <a:endCxn id="22539" idx="3"/>
          </p:cNvCxnSpPr>
          <p:nvPr/>
        </p:nvCxnSpPr>
        <p:spPr>
          <a:xfrm>
            <a:off x="8618538" y="4000500"/>
            <a:ext cx="2819400" cy="0"/>
          </a:xfrm>
          <a:prstGeom prst="line">
            <a:avLst/>
          </a:prstGeom>
          <a:ln w="25400" cap="flat" cmpd="sng">
            <a:solidFill>
              <a:srgbClr val="FFFF00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22541" name="直接连接符 11"/>
          <p:cNvCxnSpPr>
            <a:stCxn id="22539" idx="0"/>
            <a:endCxn id="22539" idx="2"/>
          </p:cNvCxnSpPr>
          <p:nvPr/>
        </p:nvCxnSpPr>
        <p:spPr>
          <a:xfrm>
            <a:off x="10028238" y="2590800"/>
            <a:ext cx="0" cy="2819400"/>
          </a:xfrm>
          <a:prstGeom prst="line">
            <a:avLst/>
          </a:prstGeom>
          <a:ln w="25400" cap="flat" cmpd="sng">
            <a:solidFill>
              <a:srgbClr val="FFFF00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3" name="矩形 12"/>
          <p:cNvSpPr/>
          <p:nvPr/>
        </p:nvSpPr>
        <p:spPr>
          <a:xfrm>
            <a:off x="8623300" y="2590800"/>
            <a:ext cx="1404938" cy="280511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0028238" y="2586038"/>
            <a:ext cx="1404938" cy="1404938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90588" y="5843588"/>
            <a:ext cx="3006725" cy="4000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我涂了一份，是这张纸的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3813175" y="5641975"/>
            <a:ext cx="533400" cy="852488"/>
            <a:chOff x="6389" y="8861"/>
            <a:chExt cx="840" cy="1342"/>
          </a:xfrm>
        </p:grpSpPr>
        <p:cxnSp>
          <p:nvCxnSpPr>
            <p:cNvPr id="22546" name="直接连接符 1"/>
            <p:cNvCxnSpPr>
              <a:stCxn id="22539" idx="0"/>
              <a:endCxn id="22539" idx="2"/>
            </p:cNvCxnSpPr>
            <p:nvPr/>
          </p:nvCxnSpPr>
          <p:spPr>
            <a:xfrm>
              <a:off x="6389" y="9504"/>
              <a:ext cx="840" cy="24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2547" name="文本框 2"/>
            <p:cNvSpPr txBox="1"/>
            <p:nvPr/>
          </p:nvSpPr>
          <p:spPr>
            <a:xfrm>
              <a:off x="6474" y="9575"/>
              <a:ext cx="701" cy="62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0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22548" name="文本框 3"/>
            <p:cNvSpPr txBox="1"/>
            <p:nvPr/>
          </p:nvSpPr>
          <p:spPr>
            <a:xfrm>
              <a:off x="6513" y="8861"/>
              <a:ext cx="701" cy="62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0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4783138" y="5857875"/>
            <a:ext cx="3417887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我涂了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</a:t>
            </a: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份，是这张纸的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（）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499475" y="5857875"/>
            <a:ext cx="3417888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我涂了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份，是这张纸的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3" grpId="0" animBg="1"/>
      <p:bldP spid="15" grpId="0" animBg="1"/>
      <p:bldP spid="16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文本框 99"/>
          <p:cNvSpPr txBox="1"/>
          <p:nvPr/>
        </p:nvSpPr>
        <p:spPr>
          <a:xfrm>
            <a:off x="3678238" y="1123950"/>
            <a:ext cx="5080000" cy="520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  <a:ea typeface="微软雅黑" panose="020B0503020204020204" pitchFamily="34" charset="-122"/>
              </a:rPr>
              <a:t>四分之三里面有几个四分之一？</a:t>
            </a:r>
          </a:p>
        </p:txBody>
      </p:sp>
      <p:grpSp>
        <p:nvGrpSpPr>
          <p:cNvPr id="16387" name="组合 4"/>
          <p:cNvGrpSpPr/>
          <p:nvPr/>
        </p:nvGrpSpPr>
        <p:grpSpPr>
          <a:xfrm>
            <a:off x="5708650" y="2333625"/>
            <a:ext cx="798513" cy="1603375"/>
            <a:chOff x="7767" y="8335"/>
            <a:chExt cx="1047" cy="2405"/>
          </a:xfrm>
        </p:grpSpPr>
        <p:cxnSp>
          <p:nvCxnSpPr>
            <p:cNvPr id="23555" name="直接连接符 1"/>
            <p:cNvCxnSpPr/>
            <p:nvPr/>
          </p:nvCxnSpPr>
          <p:spPr>
            <a:xfrm>
              <a:off x="7767" y="9524"/>
              <a:ext cx="1047" cy="11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3556" name="文本框 2"/>
            <p:cNvSpPr txBox="1"/>
            <p:nvPr/>
          </p:nvSpPr>
          <p:spPr>
            <a:xfrm>
              <a:off x="7998" y="9773"/>
              <a:ext cx="584" cy="96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23557" name="文本框 3"/>
            <p:cNvSpPr txBox="1"/>
            <p:nvPr/>
          </p:nvSpPr>
          <p:spPr>
            <a:xfrm>
              <a:off x="7998" y="8335"/>
              <a:ext cx="584" cy="96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</p:grpSp>
      <p:sp>
        <p:nvSpPr>
          <p:cNvPr id="23558" name="矩形 9"/>
          <p:cNvSpPr/>
          <p:nvPr/>
        </p:nvSpPr>
        <p:spPr>
          <a:xfrm>
            <a:off x="1670050" y="2513013"/>
            <a:ext cx="2819400" cy="28194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23559" name="直接连接符 10"/>
          <p:cNvCxnSpPr>
            <a:stCxn id="23558" idx="1"/>
            <a:endCxn id="23558" idx="3"/>
          </p:cNvCxnSpPr>
          <p:nvPr/>
        </p:nvCxnSpPr>
        <p:spPr>
          <a:xfrm>
            <a:off x="1670050" y="3922713"/>
            <a:ext cx="2819400" cy="0"/>
          </a:xfrm>
          <a:prstGeom prst="line">
            <a:avLst/>
          </a:prstGeom>
          <a:ln w="25400" cap="flat" cmpd="sng">
            <a:solidFill>
              <a:srgbClr val="FFFF00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23560" name="直接连接符 11"/>
          <p:cNvCxnSpPr>
            <a:stCxn id="23558" idx="0"/>
            <a:endCxn id="23558" idx="2"/>
          </p:cNvCxnSpPr>
          <p:nvPr/>
        </p:nvCxnSpPr>
        <p:spPr>
          <a:xfrm>
            <a:off x="3079750" y="2513013"/>
            <a:ext cx="0" cy="2819400"/>
          </a:xfrm>
          <a:prstGeom prst="line">
            <a:avLst/>
          </a:prstGeom>
          <a:ln w="25400" cap="flat" cmpd="sng">
            <a:solidFill>
              <a:srgbClr val="FFFF00"/>
            </a:solidFill>
            <a:prstDash val="dash"/>
            <a:round/>
            <a:headEnd type="none" w="med" len="med"/>
            <a:tailEnd type="none" w="med" len="med"/>
          </a:ln>
        </p:spPr>
      </p:cxnSp>
      <p:grpSp>
        <p:nvGrpSpPr>
          <p:cNvPr id="23561" name="组合 4"/>
          <p:cNvGrpSpPr/>
          <p:nvPr/>
        </p:nvGrpSpPr>
        <p:grpSpPr>
          <a:xfrm>
            <a:off x="2054225" y="2463800"/>
            <a:ext cx="766763" cy="1419225"/>
            <a:chOff x="7767" y="8335"/>
            <a:chExt cx="1047" cy="2637"/>
          </a:xfrm>
        </p:grpSpPr>
        <p:cxnSp>
          <p:nvCxnSpPr>
            <p:cNvPr id="23562" name="直接连接符 1"/>
            <p:cNvCxnSpPr>
              <a:stCxn id="23558" idx="0"/>
              <a:endCxn id="23558" idx="2"/>
            </p:cNvCxnSpPr>
            <p:nvPr/>
          </p:nvCxnSpPr>
          <p:spPr>
            <a:xfrm>
              <a:off x="7767" y="9524"/>
              <a:ext cx="1047" cy="11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3563" name="文本框 2"/>
            <p:cNvSpPr txBox="1"/>
            <p:nvPr/>
          </p:nvSpPr>
          <p:spPr>
            <a:xfrm>
              <a:off x="7998" y="9773"/>
              <a:ext cx="584" cy="119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23564" name="文本框 3"/>
            <p:cNvSpPr txBox="1"/>
            <p:nvPr/>
          </p:nvSpPr>
          <p:spPr>
            <a:xfrm>
              <a:off x="7998" y="8335"/>
              <a:ext cx="584" cy="119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1684338" y="2533650"/>
            <a:ext cx="1404938" cy="140335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23566" name="组合 4"/>
          <p:cNvGrpSpPr/>
          <p:nvPr/>
        </p:nvGrpSpPr>
        <p:grpSpPr>
          <a:xfrm>
            <a:off x="3430588" y="2463800"/>
            <a:ext cx="766762" cy="1419225"/>
            <a:chOff x="7767" y="8335"/>
            <a:chExt cx="1047" cy="2637"/>
          </a:xfrm>
        </p:grpSpPr>
        <p:cxnSp>
          <p:nvCxnSpPr>
            <p:cNvPr id="23567" name="直接连接符 1"/>
            <p:cNvCxnSpPr>
              <a:stCxn id="23558" idx="0"/>
              <a:endCxn id="23558" idx="2"/>
            </p:cNvCxnSpPr>
            <p:nvPr/>
          </p:nvCxnSpPr>
          <p:spPr>
            <a:xfrm>
              <a:off x="7767" y="9524"/>
              <a:ext cx="1047" cy="11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3568" name="文本框 2"/>
            <p:cNvSpPr txBox="1"/>
            <p:nvPr/>
          </p:nvSpPr>
          <p:spPr>
            <a:xfrm>
              <a:off x="7998" y="9773"/>
              <a:ext cx="584" cy="119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23569" name="文本框 3"/>
            <p:cNvSpPr txBox="1"/>
            <p:nvPr/>
          </p:nvSpPr>
          <p:spPr>
            <a:xfrm>
              <a:off x="7998" y="8335"/>
              <a:ext cx="584" cy="119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grpSp>
        <p:nvGrpSpPr>
          <p:cNvPr id="23570" name="组合 4"/>
          <p:cNvGrpSpPr/>
          <p:nvPr/>
        </p:nvGrpSpPr>
        <p:grpSpPr>
          <a:xfrm>
            <a:off x="2022475" y="4029075"/>
            <a:ext cx="768350" cy="1419225"/>
            <a:chOff x="7767" y="8335"/>
            <a:chExt cx="1047" cy="2637"/>
          </a:xfrm>
        </p:grpSpPr>
        <p:cxnSp>
          <p:nvCxnSpPr>
            <p:cNvPr id="23571" name="直接连接符 1"/>
            <p:cNvCxnSpPr>
              <a:stCxn id="23558" idx="0"/>
              <a:endCxn id="23558" idx="2"/>
            </p:cNvCxnSpPr>
            <p:nvPr/>
          </p:nvCxnSpPr>
          <p:spPr>
            <a:xfrm>
              <a:off x="7767" y="9524"/>
              <a:ext cx="1047" cy="11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3572" name="文本框 2"/>
            <p:cNvSpPr txBox="1"/>
            <p:nvPr/>
          </p:nvSpPr>
          <p:spPr>
            <a:xfrm>
              <a:off x="7998" y="9773"/>
              <a:ext cx="584" cy="119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23573" name="文本框 3"/>
            <p:cNvSpPr txBox="1"/>
            <p:nvPr/>
          </p:nvSpPr>
          <p:spPr>
            <a:xfrm>
              <a:off x="7998" y="8335"/>
              <a:ext cx="584" cy="119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sp>
        <p:nvSpPr>
          <p:cNvPr id="15" name="矩形 14"/>
          <p:cNvSpPr/>
          <p:nvPr/>
        </p:nvSpPr>
        <p:spPr>
          <a:xfrm>
            <a:off x="3089275" y="2527300"/>
            <a:ext cx="1404938" cy="1404938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684338" y="3917950"/>
            <a:ext cx="1404938" cy="140335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729413" y="2868613"/>
            <a:ext cx="1966912" cy="523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914400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Calibri" panose="020F050202020403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里面有 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3 </a:t>
            </a:r>
            <a:r>
              <a:rPr lang="zh-CN" altLang="en-US" sz="2800" b="1" dirty="0">
                <a:latin typeface="Calibri" panose="020F050202020403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个</a:t>
            </a: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22" name="组合 4"/>
          <p:cNvGrpSpPr/>
          <p:nvPr/>
        </p:nvGrpSpPr>
        <p:grpSpPr>
          <a:xfrm>
            <a:off x="8666163" y="2333625"/>
            <a:ext cx="796925" cy="1603375"/>
            <a:chOff x="7767" y="8335"/>
            <a:chExt cx="1047" cy="2405"/>
          </a:xfrm>
        </p:grpSpPr>
        <p:cxnSp>
          <p:nvCxnSpPr>
            <p:cNvPr id="23578" name="直接连接符 1"/>
            <p:cNvCxnSpPr>
              <a:stCxn id="23558" idx="0"/>
              <a:endCxn id="23558" idx="2"/>
            </p:cNvCxnSpPr>
            <p:nvPr/>
          </p:nvCxnSpPr>
          <p:spPr>
            <a:xfrm>
              <a:off x="7767" y="9524"/>
              <a:ext cx="1047" cy="11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3579" name="文本框 2"/>
            <p:cNvSpPr txBox="1"/>
            <p:nvPr/>
          </p:nvSpPr>
          <p:spPr>
            <a:xfrm>
              <a:off x="7998" y="9773"/>
              <a:ext cx="584" cy="96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23580" name="文本框 3"/>
            <p:cNvSpPr txBox="1"/>
            <p:nvPr/>
          </p:nvSpPr>
          <p:spPr>
            <a:xfrm>
              <a:off x="7998" y="8335"/>
              <a:ext cx="584" cy="96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5884863" y="5203825"/>
            <a:ext cx="1020762" cy="5222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914400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3 </a:t>
            </a:r>
            <a:r>
              <a:rPr lang="en-US" altLang="zh-CN" sz="2800" b="1" dirty="0">
                <a:latin typeface="Calibri" panose="020F050202020403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个</a:t>
            </a:r>
          </a:p>
        </p:txBody>
      </p:sp>
      <p:grpSp>
        <p:nvGrpSpPr>
          <p:cNvPr id="27" name="组合 4"/>
          <p:cNvGrpSpPr/>
          <p:nvPr/>
        </p:nvGrpSpPr>
        <p:grpSpPr>
          <a:xfrm>
            <a:off x="6729413" y="4662488"/>
            <a:ext cx="798512" cy="1604962"/>
            <a:chOff x="7767" y="8335"/>
            <a:chExt cx="1047" cy="2405"/>
          </a:xfrm>
        </p:grpSpPr>
        <p:cxnSp>
          <p:nvCxnSpPr>
            <p:cNvPr id="23583" name="直接连接符 1"/>
            <p:cNvCxnSpPr>
              <a:stCxn id="23558" idx="0"/>
              <a:endCxn id="23558" idx="2"/>
            </p:cNvCxnSpPr>
            <p:nvPr/>
          </p:nvCxnSpPr>
          <p:spPr>
            <a:xfrm>
              <a:off x="7767" y="9524"/>
              <a:ext cx="1047" cy="11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3584" name="文本框 2"/>
            <p:cNvSpPr txBox="1"/>
            <p:nvPr/>
          </p:nvSpPr>
          <p:spPr>
            <a:xfrm>
              <a:off x="7998" y="9773"/>
              <a:ext cx="584" cy="96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23585" name="文本框 3"/>
            <p:cNvSpPr txBox="1"/>
            <p:nvPr/>
          </p:nvSpPr>
          <p:spPr>
            <a:xfrm>
              <a:off x="7998" y="8335"/>
              <a:ext cx="584" cy="96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7739063" y="5191125"/>
            <a:ext cx="544512" cy="523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914400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Calibri" panose="020F050202020403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是</a:t>
            </a:r>
          </a:p>
        </p:txBody>
      </p:sp>
      <p:grpSp>
        <p:nvGrpSpPr>
          <p:cNvPr id="32" name="组合 4"/>
          <p:cNvGrpSpPr/>
          <p:nvPr/>
        </p:nvGrpSpPr>
        <p:grpSpPr>
          <a:xfrm>
            <a:off x="8488363" y="4654550"/>
            <a:ext cx="798512" cy="1604963"/>
            <a:chOff x="7767" y="8335"/>
            <a:chExt cx="1047" cy="2405"/>
          </a:xfrm>
        </p:grpSpPr>
        <p:cxnSp>
          <p:nvCxnSpPr>
            <p:cNvPr id="23588" name="直接连接符 1"/>
            <p:cNvCxnSpPr>
              <a:stCxn id="23558" idx="0"/>
              <a:endCxn id="23558" idx="2"/>
            </p:cNvCxnSpPr>
            <p:nvPr/>
          </p:nvCxnSpPr>
          <p:spPr>
            <a:xfrm>
              <a:off x="7767" y="9524"/>
              <a:ext cx="1047" cy="11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3589" name="文本框 2"/>
            <p:cNvSpPr txBox="1"/>
            <p:nvPr/>
          </p:nvSpPr>
          <p:spPr>
            <a:xfrm>
              <a:off x="7998" y="9773"/>
              <a:ext cx="584" cy="96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23590" name="文本框 3"/>
            <p:cNvSpPr txBox="1"/>
            <p:nvPr/>
          </p:nvSpPr>
          <p:spPr>
            <a:xfrm>
              <a:off x="7998" y="8335"/>
              <a:ext cx="584" cy="96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15" grpId="0" bldLvl="0" animBg="1"/>
      <p:bldP spid="13" grpId="0" bldLvl="0" animBg="1"/>
      <p:bldP spid="21" grpId="0"/>
      <p:bldP spid="26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文本框 99"/>
          <p:cNvSpPr txBox="1"/>
          <p:nvPr/>
        </p:nvSpPr>
        <p:spPr>
          <a:xfrm>
            <a:off x="492125" y="895350"/>
            <a:ext cx="981075" cy="3984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试一试</a:t>
            </a:r>
          </a:p>
        </p:txBody>
      </p:sp>
      <p:sp>
        <p:nvSpPr>
          <p:cNvPr id="24578" name="文本框 1"/>
          <p:cNvSpPr txBox="1"/>
          <p:nvPr/>
        </p:nvSpPr>
        <p:spPr>
          <a:xfrm>
            <a:off x="1168400" y="1677988"/>
            <a:ext cx="10564813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  <a:ea typeface="微软雅黑" panose="020B0503020204020204" pitchFamily="34" charset="-122"/>
              </a:rPr>
              <a:t>先说一说涂色部分各表示多少个几分之一，再在（  ）里写出分数。</a:t>
            </a:r>
          </a:p>
        </p:txBody>
      </p:sp>
      <p:grpSp>
        <p:nvGrpSpPr>
          <p:cNvPr id="24579" name="组合 7"/>
          <p:cNvGrpSpPr/>
          <p:nvPr/>
        </p:nvGrpSpPr>
        <p:grpSpPr>
          <a:xfrm>
            <a:off x="1341438" y="2568575"/>
            <a:ext cx="1752600" cy="1752600"/>
            <a:chOff x="2159" y="3720"/>
            <a:chExt cx="2760" cy="2760"/>
          </a:xfrm>
        </p:grpSpPr>
        <p:sp>
          <p:nvSpPr>
            <p:cNvPr id="24580" name="矩形 2"/>
            <p:cNvSpPr/>
            <p:nvPr/>
          </p:nvSpPr>
          <p:spPr>
            <a:xfrm>
              <a:off x="2159" y="3720"/>
              <a:ext cx="2760" cy="276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cxnSp>
          <p:nvCxnSpPr>
            <p:cNvPr id="24581" name="直接连接符 3"/>
            <p:cNvCxnSpPr/>
            <p:nvPr/>
          </p:nvCxnSpPr>
          <p:spPr>
            <a:xfrm>
              <a:off x="2159" y="3720"/>
              <a:ext cx="2760" cy="2760"/>
            </a:xfrm>
            <a:prstGeom prst="line">
              <a:avLst/>
            </a:prstGeom>
            <a:ln w="12700" cap="flat" cmpd="sng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4582" name="直接连接符 4"/>
            <p:cNvCxnSpPr/>
            <p:nvPr/>
          </p:nvCxnSpPr>
          <p:spPr>
            <a:xfrm flipH="1">
              <a:off x="2159" y="3744"/>
              <a:ext cx="2760" cy="2712"/>
            </a:xfrm>
            <a:prstGeom prst="line">
              <a:avLst/>
            </a:prstGeom>
            <a:ln w="12700" cap="flat" cmpd="sng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4583" name="直接连接符 5"/>
            <p:cNvCxnSpPr>
              <a:stCxn id="24580" idx="0"/>
              <a:endCxn id="24580" idx="2"/>
            </p:cNvCxnSpPr>
            <p:nvPr/>
          </p:nvCxnSpPr>
          <p:spPr>
            <a:xfrm>
              <a:off x="3539" y="3720"/>
              <a:ext cx="0" cy="2760"/>
            </a:xfrm>
            <a:prstGeom prst="line">
              <a:avLst/>
            </a:prstGeom>
            <a:ln w="12700" cap="flat" cmpd="sng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4584" name="直接连接符 6"/>
            <p:cNvCxnSpPr>
              <a:stCxn id="24580" idx="1"/>
              <a:endCxn id="24580" idx="3"/>
            </p:cNvCxnSpPr>
            <p:nvPr/>
          </p:nvCxnSpPr>
          <p:spPr>
            <a:xfrm>
              <a:off x="2159" y="5100"/>
              <a:ext cx="2760" cy="0"/>
            </a:xfrm>
            <a:prstGeom prst="line">
              <a:avLst/>
            </a:prstGeom>
            <a:ln w="12700" cap="flat" cmpd="sng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4585" name="组合 8"/>
          <p:cNvGrpSpPr/>
          <p:nvPr/>
        </p:nvGrpSpPr>
        <p:grpSpPr>
          <a:xfrm>
            <a:off x="4130675" y="2568575"/>
            <a:ext cx="1752600" cy="1752600"/>
            <a:chOff x="2159" y="3720"/>
            <a:chExt cx="2760" cy="2760"/>
          </a:xfrm>
        </p:grpSpPr>
        <p:sp>
          <p:nvSpPr>
            <p:cNvPr id="24586" name="矩形 9"/>
            <p:cNvSpPr/>
            <p:nvPr/>
          </p:nvSpPr>
          <p:spPr>
            <a:xfrm>
              <a:off x="2159" y="3720"/>
              <a:ext cx="2760" cy="276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cxnSp>
          <p:nvCxnSpPr>
            <p:cNvPr id="24587" name="直接连接符 10"/>
            <p:cNvCxnSpPr>
              <a:stCxn id="24580" idx="1"/>
              <a:endCxn id="24580" idx="3"/>
            </p:cNvCxnSpPr>
            <p:nvPr/>
          </p:nvCxnSpPr>
          <p:spPr>
            <a:xfrm>
              <a:off x="2159" y="3720"/>
              <a:ext cx="2760" cy="2760"/>
            </a:xfrm>
            <a:prstGeom prst="line">
              <a:avLst/>
            </a:prstGeom>
            <a:ln w="12700" cap="flat" cmpd="sng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4588" name="直接连接符 11"/>
            <p:cNvCxnSpPr>
              <a:stCxn id="24580" idx="1"/>
              <a:endCxn id="24580" idx="3"/>
            </p:cNvCxnSpPr>
            <p:nvPr/>
          </p:nvCxnSpPr>
          <p:spPr>
            <a:xfrm flipH="1">
              <a:off x="2159" y="3744"/>
              <a:ext cx="2760" cy="2712"/>
            </a:xfrm>
            <a:prstGeom prst="line">
              <a:avLst/>
            </a:prstGeom>
            <a:ln w="12700" cap="flat" cmpd="sng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4589" name="直接连接符 12"/>
            <p:cNvCxnSpPr>
              <a:stCxn id="24586" idx="0"/>
              <a:endCxn id="24586" idx="2"/>
            </p:cNvCxnSpPr>
            <p:nvPr/>
          </p:nvCxnSpPr>
          <p:spPr>
            <a:xfrm>
              <a:off x="3539" y="3720"/>
              <a:ext cx="0" cy="2760"/>
            </a:xfrm>
            <a:prstGeom prst="line">
              <a:avLst/>
            </a:prstGeom>
            <a:ln w="12700" cap="flat" cmpd="sng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4590" name="直接连接符 13"/>
            <p:cNvCxnSpPr>
              <a:stCxn id="24586" idx="1"/>
              <a:endCxn id="24586" idx="3"/>
            </p:cNvCxnSpPr>
            <p:nvPr/>
          </p:nvCxnSpPr>
          <p:spPr>
            <a:xfrm>
              <a:off x="2159" y="5100"/>
              <a:ext cx="2760" cy="0"/>
            </a:xfrm>
            <a:prstGeom prst="line">
              <a:avLst/>
            </a:prstGeom>
            <a:ln w="12700" cap="flat" cmpd="sng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4591" name="组合 14"/>
          <p:cNvGrpSpPr/>
          <p:nvPr/>
        </p:nvGrpSpPr>
        <p:grpSpPr>
          <a:xfrm>
            <a:off x="6918325" y="2568575"/>
            <a:ext cx="1752600" cy="1752600"/>
            <a:chOff x="2159" y="3720"/>
            <a:chExt cx="2760" cy="2760"/>
          </a:xfrm>
        </p:grpSpPr>
        <p:sp>
          <p:nvSpPr>
            <p:cNvPr id="24592" name="矩形 15"/>
            <p:cNvSpPr/>
            <p:nvPr/>
          </p:nvSpPr>
          <p:spPr>
            <a:xfrm>
              <a:off x="2159" y="3720"/>
              <a:ext cx="2760" cy="276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cxnSp>
          <p:nvCxnSpPr>
            <p:cNvPr id="24593" name="直接连接符 16"/>
            <p:cNvCxnSpPr>
              <a:stCxn id="24586" idx="1"/>
              <a:endCxn id="24586" idx="3"/>
            </p:cNvCxnSpPr>
            <p:nvPr/>
          </p:nvCxnSpPr>
          <p:spPr>
            <a:xfrm>
              <a:off x="2159" y="3720"/>
              <a:ext cx="2760" cy="2760"/>
            </a:xfrm>
            <a:prstGeom prst="line">
              <a:avLst/>
            </a:prstGeom>
            <a:ln w="12700" cap="flat" cmpd="sng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4594" name="直接连接符 17"/>
            <p:cNvCxnSpPr>
              <a:stCxn id="24586" idx="1"/>
              <a:endCxn id="24586" idx="3"/>
            </p:cNvCxnSpPr>
            <p:nvPr/>
          </p:nvCxnSpPr>
          <p:spPr>
            <a:xfrm flipH="1">
              <a:off x="2159" y="3744"/>
              <a:ext cx="2760" cy="2712"/>
            </a:xfrm>
            <a:prstGeom prst="line">
              <a:avLst/>
            </a:prstGeom>
            <a:ln w="12700" cap="flat" cmpd="sng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4595" name="直接连接符 18"/>
            <p:cNvCxnSpPr>
              <a:stCxn id="24592" idx="0"/>
              <a:endCxn id="24592" idx="2"/>
            </p:cNvCxnSpPr>
            <p:nvPr/>
          </p:nvCxnSpPr>
          <p:spPr>
            <a:xfrm>
              <a:off x="3539" y="3720"/>
              <a:ext cx="0" cy="2760"/>
            </a:xfrm>
            <a:prstGeom prst="line">
              <a:avLst/>
            </a:prstGeom>
            <a:ln w="12700" cap="flat" cmpd="sng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4596" name="直接连接符 19"/>
            <p:cNvCxnSpPr>
              <a:stCxn id="24592" idx="1"/>
              <a:endCxn id="24592" idx="3"/>
            </p:cNvCxnSpPr>
            <p:nvPr/>
          </p:nvCxnSpPr>
          <p:spPr>
            <a:xfrm>
              <a:off x="2159" y="5100"/>
              <a:ext cx="2760" cy="0"/>
            </a:xfrm>
            <a:prstGeom prst="line">
              <a:avLst/>
            </a:prstGeom>
            <a:ln w="12700" cap="flat" cmpd="sng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  <p:sp>
        <p:nvSpPr>
          <p:cNvPr id="24597" name="文本框 26"/>
          <p:cNvSpPr txBox="1"/>
          <p:nvPr/>
        </p:nvSpPr>
        <p:spPr>
          <a:xfrm>
            <a:off x="1468438" y="4749800"/>
            <a:ext cx="1468437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       )</a:t>
            </a:r>
          </a:p>
        </p:txBody>
      </p:sp>
      <p:sp>
        <p:nvSpPr>
          <p:cNvPr id="24598" name="文本框 27"/>
          <p:cNvSpPr txBox="1"/>
          <p:nvPr/>
        </p:nvSpPr>
        <p:spPr>
          <a:xfrm>
            <a:off x="4306888" y="4749800"/>
            <a:ext cx="1468437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       )</a:t>
            </a:r>
          </a:p>
        </p:txBody>
      </p:sp>
      <p:sp>
        <p:nvSpPr>
          <p:cNvPr id="24599" name="文本框 28"/>
          <p:cNvSpPr txBox="1"/>
          <p:nvPr/>
        </p:nvSpPr>
        <p:spPr>
          <a:xfrm>
            <a:off x="7115175" y="4749800"/>
            <a:ext cx="1468438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       )</a:t>
            </a:r>
          </a:p>
        </p:txBody>
      </p:sp>
      <p:sp>
        <p:nvSpPr>
          <p:cNvPr id="24600" name="文本框 29"/>
          <p:cNvSpPr txBox="1"/>
          <p:nvPr/>
        </p:nvSpPr>
        <p:spPr>
          <a:xfrm>
            <a:off x="9937750" y="4749800"/>
            <a:ext cx="1470025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       )</a:t>
            </a:r>
          </a:p>
        </p:txBody>
      </p:sp>
      <p:sp>
        <p:nvSpPr>
          <p:cNvPr id="24601" name="直角三角形 30"/>
          <p:cNvSpPr/>
          <p:nvPr/>
        </p:nvSpPr>
        <p:spPr>
          <a:xfrm>
            <a:off x="1339850" y="2568575"/>
            <a:ext cx="877888" cy="876300"/>
          </a:xfrm>
          <a:prstGeom prst="rtTriangle">
            <a:avLst/>
          </a:prstGeom>
          <a:solidFill>
            <a:srgbClr val="FFFF00"/>
          </a:solidFill>
          <a:ln w="12700" cap="flat" cmpd="sng">
            <a:solidFill>
              <a:srgbClr val="41719C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4602" name="直角三角形 31"/>
          <p:cNvSpPr/>
          <p:nvPr/>
        </p:nvSpPr>
        <p:spPr>
          <a:xfrm>
            <a:off x="4143375" y="2582863"/>
            <a:ext cx="877888" cy="876300"/>
          </a:xfrm>
          <a:prstGeom prst="rtTriangle">
            <a:avLst/>
          </a:prstGeom>
          <a:solidFill>
            <a:srgbClr val="FFFF00"/>
          </a:solidFill>
          <a:ln w="12700" cap="flat" cmpd="sng">
            <a:solidFill>
              <a:srgbClr val="41719C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4603" name="直角三角形 32"/>
          <p:cNvSpPr/>
          <p:nvPr/>
        </p:nvSpPr>
        <p:spPr>
          <a:xfrm rot="5400000">
            <a:off x="4143375" y="3459163"/>
            <a:ext cx="877888" cy="876300"/>
          </a:xfrm>
          <a:prstGeom prst="rtTriangle">
            <a:avLst/>
          </a:prstGeom>
          <a:solidFill>
            <a:srgbClr val="FFFF00"/>
          </a:solidFill>
          <a:ln w="12700" cap="flat" cmpd="sng">
            <a:solidFill>
              <a:srgbClr val="41719C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4604" name="直角三角形 33"/>
          <p:cNvSpPr/>
          <p:nvPr/>
        </p:nvSpPr>
        <p:spPr>
          <a:xfrm rot="-5400000">
            <a:off x="4127500" y="3459163"/>
            <a:ext cx="877888" cy="876300"/>
          </a:xfrm>
          <a:prstGeom prst="rtTriangle">
            <a:avLst/>
          </a:prstGeom>
          <a:solidFill>
            <a:srgbClr val="FFFF00"/>
          </a:solidFill>
          <a:ln w="12700" cap="flat" cmpd="sng">
            <a:solidFill>
              <a:srgbClr val="41719C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4605" name="直角三角形 34"/>
          <p:cNvSpPr/>
          <p:nvPr/>
        </p:nvSpPr>
        <p:spPr>
          <a:xfrm>
            <a:off x="6934200" y="2568575"/>
            <a:ext cx="877888" cy="876300"/>
          </a:xfrm>
          <a:prstGeom prst="rtTriangle">
            <a:avLst/>
          </a:prstGeom>
          <a:solidFill>
            <a:srgbClr val="FFFF00"/>
          </a:solidFill>
          <a:ln w="12700" cap="flat" cmpd="sng">
            <a:solidFill>
              <a:srgbClr val="41719C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4606" name="直角三角形 35"/>
          <p:cNvSpPr/>
          <p:nvPr/>
        </p:nvSpPr>
        <p:spPr>
          <a:xfrm>
            <a:off x="7812088" y="3444875"/>
            <a:ext cx="877887" cy="876300"/>
          </a:xfrm>
          <a:prstGeom prst="rtTriangle">
            <a:avLst/>
          </a:prstGeom>
          <a:solidFill>
            <a:srgbClr val="FFFF00"/>
          </a:solidFill>
          <a:ln w="12700" cap="flat" cmpd="sng">
            <a:solidFill>
              <a:srgbClr val="41719C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4607" name="直角三角形 36"/>
          <p:cNvSpPr/>
          <p:nvPr/>
        </p:nvSpPr>
        <p:spPr>
          <a:xfrm rot="-5400000">
            <a:off x="6934200" y="3444875"/>
            <a:ext cx="879475" cy="876300"/>
          </a:xfrm>
          <a:prstGeom prst="rtTriangle">
            <a:avLst/>
          </a:prstGeom>
          <a:solidFill>
            <a:srgbClr val="FFFF00"/>
          </a:solidFill>
          <a:ln w="12700" cap="flat" cmpd="sng">
            <a:solidFill>
              <a:srgbClr val="41719C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4608" name="直角三角形 37"/>
          <p:cNvSpPr/>
          <p:nvPr/>
        </p:nvSpPr>
        <p:spPr>
          <a:xfrm rot="10800000">
            <a:off x="7794625" y="3429000"/>
            <a:ext cx="879475" cy="876300"/>
          </a:xfrm>
          <a:prstGeom prst="rtTriangle">
            <a:avLst/>
          </a:prstGeom>
          <a:solidFill>
            <a:srgbClr val="FFFF00"/>
          </a:solidFill>
          <a:ln w="12700" cap="flat" cmpd="sng">
            <a:solidFill>
              <a:srgbClr val="41719C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4609" name="直角三角形 38"/>
          <p:cNvSpPr/>
          <p:nvPr/>
        </p:nvSpPr>
        <p:spPr>
          <a:xfrm rot="5400000">
            <a:off x="6932613" y="3444875"/>
            <a:ext cx="879475" cy="876300"/>
          </a:xfrm>
          <a:prstGeom prst="rtTriangle">
            <a:avLst/>
          </a:prstGeom>
          <a:solidFill>
            <a:srgbClr val="FFFF00"/>
          </a:solidFill>
          <a:ln w="12700" cap="flat" cmpd="sng">
            <a:solidFill>
              <a:srgbClr val="41719C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24610" name="组合 39"/>
          <p:cNvGrpSpPr/>
          <p:nvPr/>
        </p:nvGrpSpPr>
        <p:grpSpPr>
          <a:xfrm>
            <a:off x="9698038" y="2570163"/>
            <a:ext cx="1752600" cy="1752600"/>
            <a:chOff x="2159" y="3720"/>
            <a:chExt cx="2760" cy="2760"/>
          </a:xfrm>
        </p:grpSpPr>
        <p:sp>
          <p:nvSpPr>
            <p:cNvPr id="24611" name="矩形 40"/>
            <p:cNvSpPr/>
            <p:nvPr/>
          </p:nvSpPr>
          <p:spPr>
            <a:xfrm>
              <a:off x="2159" y="3720"/>
              <a:ext cx="2760" cy="276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cxnSp>
          <p:nvCxnSpPr>
            <p:cNvPr id="24612" name="直接连接符 41"/>
            <p:cNvCxnSpPr>
              <a:stCxn id="24592" idx="1"/>
              <a:endCxn id="24592" idx="3"/>
            </p:cNvCxnSpPr>
            <p:nvPr/>
          </p:nvCxnSpPr>
          <p:spPr>
            <a:xfrm>
              <a:off x="2159" y="3720"/>
              <a:ext cx="2760" cy="2760"/>
            </a:xfrm>
            <a:prstGeom prst="line">
              <a:avLst/>
            </a:prstGeom>
            <a:ln w="12700" cap="flat" cmpd="sng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4613" name="直接连接符 42"/>
            <p:cNvCxnSpPr>
              <a:stCxn id="24592" idx="1"/>
              <a:endCxn id="24592" idx="3"/>
            </p:cNvCxnSpPr>
            <p:nvPr/>
          </p:nvCxnSpPr>
          <p:spPr>
            <a:xfrm flipH="1">
              <a:off x="2159" y="3744"/>
              <a:ext cx="2760" cy="2712"/>
            </a:xfrm>
            <a:prstGeom prst="line">
              <a:avLst/>
            </a:prstGeom>
            <a:ln w="12700" cap="flat" cmpd="sng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4614" name="直接连接符 43"/>
            <p:cNvCxnSpPr>
              <a:stCxn id="24611" idx="0"/>
              <a:endCxn id="24611" idx="2"/>
            </p:cNvCxnSpPr>
            <p:nvPr/>
          </p:nvCxnSpPr>
          <p:spPr>
            <a:xfrm>
              <a:off x="3539" y="3720"/>
              <a:ext cx="0" cy="2760"/>
            </a:xfrm>
            <a:prstGeom prst="line">
              <a:avLst/>
            </a:prstGeom>
            <a:ln w="12700" cap="flat" cmpd="sng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4615" name="直接连接符 44"/>
            <p:cNvCxnSpPr>
              <a:stCxn id="24611" idx="1"/>
              <a:endCxn id="24611" idx="3"/>
            </p:cNvCxnSpPr>
            <p:nvPr/>
          </p:nvCxnSpPr>
          <p:spPr>
            <a:xfrm>
              <a:off x="2159" y="5100"/>
              <a:ext cx="2760" cy="0"/>
            </a:xfrm>
            <a:prstGeom prst="line">
              <a:avLst/>
            </a:prstGeom>
            <a:ln w="12700" cap="flat" cmpd="sng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  <p:sp>
        <p:nvSpPr>
          <p:cNvPr id="24616" name="直角三角形 45"/>
          <p:cNvSpPr/>
          <p:nvPr/>
        </p:nvSpPr>
        <p:spPr>
          <a:xfrm>
            <a:off x="9712325" y="2570163"/>
            <a:ext cx="879475" cy="876300"/>
          </a:xfrm>
          <a:prstGeom prst="rtTriangle">
            <a:avLst/>
          </a:prstGeom>
          <a:solidFill>
            <a:srgbClr val="FFFF00"/>
          </a:solidFill>
          <a:ln w="12700" cap="flat" cmpd="sng">
            <a:solidFill>
              <a:srgbClr val="41719C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4617" name="直角三角形 46"/>
          <p:cNvSpPr/>
          <p:nvPr/>
        </p:nvSpPr>
        <p:spPr>
          <a:xfrm>
            <a:off x="10591800" y="3446463"/>
            <a:ext cx="877888" cy="876300"/>
          </a:xfrm>
          <a:prstGeom prst="rtTriangle">
            <a:avLst/>
          </a:prstGeom>
          <a:solidFill>
            <a:srgbClr val="FFFF00"/>
          </a:solidFill>
          <a:ln w="12700" cap="flat" cmpd="sng">
            <a:solidFill>
              <a:srgbClr val="41719C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4618" name="直角三角形 47"/>
          <p:cNvSpPr/>
          <p:nvPr/>
        </p:nvSpPr>
        <p:spPr>
          <a:xfrm rot="-5400000">
            <a:off x="9712325" y="3446463"/>
            <a:ext cx="877888" cy="876300"/>
          </a:xfrm>
          <a:prstGeom prst="rtTriangle">
            <a:avLst/>
          </a:prstGeom>
          <a:solidFill>
            <a:srgbClr val="FFFF00"/>
          </a:solidFill>
          <a:ln w="12700" cap="flat" cmpd="sng">
            <a:solidFill>
              <a:srgbClr val="41719C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4619" name="直角三角形 48"/>
          <p:cNvSpPr/>
          <p:nvPr/>
        </p:nvSpPr>
        <p:spPr>
          <a:xfrm rot="10800000">
            <a:off x="10574338" y="3430588"/>
            <a:ext cx="877887" cy="876300"/>
          </a:xfrm>
          <a:prstGeom prst="rtTriangle">
            <a:avLst/>
          </a:prstGeom>
          <a:solidFill>
            <a:srgbClr val="FFFF00"/>
          </a:solidFill>
          <a:ln w="12700" cap="flat" cmpd="sng">
            <a:solidFill>
              <a:srgbClr val="41719C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4620" name="直角三角形 49"/>
          <p:cNvSpPr/>
          <p:nvPr/>
        </p:nvSpPr>
        <p:spPr>
          <a:xfrm rot="5400000">
            <a:off x="9710738" y="3446463"/>
            <a:ext cx="876300" cy="876300"/>
          </a:xfrm>
          <a:prstGeom prst="rtTriangle">
            <a:avLst/>
          </a:prstGeom>
          <a:solidFill>
            <a:srgbClr val="FFFF00"/>
          </a:solidFill>
          <a:ln w="12700" cap="flat" cmpd="sng">
            <a:solidFill>
              <a:srgbClr val="41719C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4621" name="直角三角形 50"/>
          <p:cNvSpPr/>
          <p:nvPr/>
        </p:nvSpPr>
        <p:spPr>
          <a:xfrm rot="-5400000">
            <a:off x="10575925" y="2568575"/>
            <a:ext cx="879475" cy="876300"/>
          </a:xfrm>
          <a:prstGeom prst="rtTriangle">
            <a:avLst/>
          </a:prstGeom>
          <a:solidFill>
            <a:srgbClr val="FFFF00"/>
          </a:solidFill>
          <a:ln w="12700" cap="flat" cmpd="sng">
            <a:solidFill>
              <a:srgbClr val="41719C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4622" name="直角三角形 51"/>
          <p:cNvSpPr/>
          <p:nvPr/>
        </p:nvSpPr>
        <p:spPr>
          <a:xfrm rot="5400000">
            <a:off x="10579100" y="2576513"/>
            <a:ext cx="877888" cy="860425"/>
          </a:xfrm>
          <a:prstGeom prst="rtTriangle">
            <a:avLst/>
          </a:prstGeom>
          <a:solidFill>
            <a:srgbClr val="FFFF00"/>
          </a:solidFill>
          <a:ln w="12700" cap="flat" cmpd="sng">
            <a:solidFill>
              <a:srgbClr val="41719C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16387" name="组合 4"/>
          <p:cNvGrpSpPr/>
          <p:nvPr/>
        </p:nvGrpSpPr>
        <p:grpSpPr>
          <a:xfrm>
            <a:off x="1882775" y="4597400"/>
            <a:ext cx="639763" cy="942975"/>
            <a:chOff x="7949" y="8568"/>
            <a:chExt cx="840" cy="1415"/>
          </a:xfrm>
        </p:grpSpPr>
        <p:cxnSp>
          <p:nvCxnSpPr>
            <p:cNvPr id="24624" name="直接连接符 1"/>
            <p:cNvCxnSpPr>
              <a:stCxn id="24611" idx="1"/>
              <a:endCxn id="24611" idx="3"/>
            </p:cNvCxnSpPr>
            <p:nvPr/>
          </p:nvCxnSpPr>
          <p:spPr>
            <a:xfrm>
              <a:off x="7949" y="9264"/>
              <a:ext cx="840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4625" name="文本框 2"/>
            <p:cNvSpPr txBox="1"/>
            <p:nvPr/>
          </p:nvSpPr>
          <p:spPr>
            <a:xfrm>
              <a:off x="8101" y="9293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</a:p>
          </p:txBody>
        </p:sp>
        <p:sp>
          <p:nvSpPr>
            <p:cNvPr id="24626" name="文本框 3"/>
            <p:cNvSpPr txBox="1"/>
            <p:nvPr/>
          </p:nvSpPr>
          <p:spPr>
            <a:xfrm>
              <a:off x="8093" y="8568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grpSp>
        <p:nvGrpSpPr>
          <p:cNvPr id="53" name="组合 4"/>
          <p:cNvGrpSpPr/>
          <p:nvPr/>
        </p:nvGrpSpPr>
        <p:grpSpPr>
          <a:xfrm>
            <a:off x="4705350" y="4583113"/>
            <a:ext cx="639763" cy="944562"/>
            <a:chOff x="7949" y="8568"/>
            <a:chExt cx="840" cy="1415"/>
          </a:xfrm>
        </p:grpSpPr>
        <p:cxnSp>
          <p:nvCxnSpPr>
            <p:cNvPr id="24628" name="直接连接符 1"/>
            <p:cNvCxnSpPr>
              <a:stCxn id="24611" idx="1"/>
              <a:endCxn id="24611" idx="3"/>
            </p:cNvCxnSpPr>
            <p:nvPr/>
          </p:nvCxnSpPr>
          <p:spPr>
            <a:xfrm>
              <a:off x="7949" y="9264"/>
              <a:ext cx="840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4629" name="文本框 2"/>
            <p:cNvSpPr txBox="1"/>
            <p:nvPr/>
          </p:nvSpPr>
          <p:spPr>
            <a:xfrm>
              <a:off x="8101" y="9293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</a:p>
          </p:txBody>
        </p:sp>
        <p:sp>
          <p:nvSpPr>
            <p:cNvPr id="24630" name="文本框 3"/>
            <p:cNvSpPr txBox="1"/>
            <p:nvPr/>
          </p:nvSpPr>
          <p:spPr>
            <a:xfrm>
              <a:off x="8093" y="8568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</p:grpSp>
      <p:grpSp>
        <p:nvGrpSpPr>
          <p:cNvPr id="57" name="组合 4"/>
          <p:cNvGrpSpPr/>
          <p:nvPr/>
        </p:nvGrpSpPr>
        <p:grpSpPr>
          <a:xfrm>
            <a:off x="7546975" y="4579938"/>
            <a:ext cx="639763" cy="942975"/>
            <a:chOff x="7949" y="8568"/>
            <a:chExt cx="840" cy="1415"/>
          </a:xfrm>
        </p:grpSpPr>
        <p:cxnSp>
          <p:nvCxnSpPr>
            <p:cNvPr id="24632" name="直接连接符 1"/>
            <p:cNvCxnSpPr>
              <a:stCxn id="24611" idx="1"/>
              <a:endCxn id="24611" idx="3"/>
            </p:cNvCxnSpPr>
            <p:nvPr/>
          </p:nvCxnSpPr>
          <p:spPr>
            <a:xfrm>
              <a:off x="7949" y="9264"/>
              <a:ext cx="840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4633" name="文本框 2"/>
            <p:cNvSpPr txBox="1"/>
            <p:nvPr/>
          </p:nvSpPr>
          <p:spPr>
            <a:xfrm>
              <a:off x="8101" y="9293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</a:p>
          </p:txBody>
        </p:sp>
        <p:sp>
          <p:nvSpPr>
            <p:cNvPr id="24634" name="文本框 3"/>
            <p:cNvSpPr txBox="1"/>
            <p:nvPr/>
          </p:nvSpPr>
          <p:spPr>
            <a:xfrm>
              <a:off x="8093" y="8568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</a:p>
          </p:txBody>
        </p:sp>
      </p:grpSp>
      <p:grpSp>
        <p:nvGrpSpPr>
          <p:cNvPr id="61" name="组合 4"/>
          <p:cNvGrpSpPr/>
          <p:nvPr/>
        </p:nvGrpSpPr>
        <p:grpSpPr>
          <a:xfrm>
            <a:off x="10369550" y="4619625"/>
            <a:ext cx="641350" cy="944563"/>
            <a:chOff x="7949" y="8568"/>
            <a:chExt cx="840" cy="1415"/>
          </a:xfrm>
        </p:grpSpPr>
        <p:cxnSp>
          <p:nvCxnSpPr>
            <p:cNvPr id="24636" name="直接连接符 1"/>
            <p:cNvCxnSpPr>
              <a:stCxn id="24611" idx="1"/>
              <a:endCxn id="24611" idx="3"/>
            </p:cNvCxnSpPr>
            <p:nvPr/>
          </p:nvCxnSpPr>
          <p:spPr>
            <a:xfrm>
              <a:off x="7949" y="9264"/>
              <a:ext cx="840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4637" name="文本框 2"/>
            <p:cNvSpPr txBox="1"/>
            <p:nvPr/>
          </p:nvSpPr>
          <p:spPr>
            <a:xfrm>
              <a:off x="8101" y="9293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</a:p>
          </p:txBody>
        </p:sp>
        <p:sp>
          <p:nvSpPr>
            <p:cNvPr id="24638" name="文本框 3"/>
            <p:cNvSpPr txBox="1"/>
            <p:nvPr/>
          </p:nvSpPr>
          <p:spPr>
            <a:xfrm>
              <a:off x="8093" y="8568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文本框 99"/>
          <p:cNvSpPr txBox="1"/>
          <p:nvPr/>
        </p:nvSpPr>
        <p:spPr>
          <a:xfrm>
            <a:off x="889000" y="1873250"/>
            <a:ext cx="11083925" cy="5222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  <a:ea typeface="微软雅黑" panose="020B0503020204020204" pitchFamily="34" charset="-122"/>
              </a:rPr>
              <a:t>例四、用两张同样大的纸折一折，分别涂出         和       ，再比较大小。</a:t>
            </a:r>
          </a:p>
        </p:txBody>
      </p:sp>
      <p:sp>
        <p:nvSpPr>
          <p:cNvPr id="25602" name="文本框 3"/>
          <p:cNvSpPr txBox="1"/>
          <p:nvPr/>
        </p:nvSpPr>
        <p:spPr>
          <a:xfrm>
            <a:off x="436563" y="998538"/>
            <a:ext cx="1335087" cy="3984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讲解例题</a:t>
            </a:r>
          </a:p>
        </p:txBody>
      </p:sp>
      <p:grpSp>
        <p:nvGrpSpPr>
          <p:cNvPr id="25603" name="组合 4"/>
          <p:cNvGrpSpPr/>
          <p:nvPr/>
        </p:nvGrpSpPr>
        <p:grpSpPr>
          <a:xfrm>
            <a:off x="7840663" y="1636713"/>
            <a:ext cx="639762" cy="944562"/>
            <a:chOff x="7949" y="8568"/>
            <a:chExt cx="840" cy="1415"/>
          </a:xfrm>
        </p:grpSpPr>
        <p:cxnSp>
          <p:nvCxnSpPr>
            <p:cNvPr id="54" name="直接连接符 1"/>
            <p:cNvCxnSpPr/>
            <p:nvPr/>
          </p:nvCxnSpPr>
          <p:spPr>
            <a:xfrm>
              <a:off x="7949" y="9265"/>
              <a:ext cx="84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605" name="文本框 2"/>
            <p:cNvSpPr txBox="1"/>
            <p:nvPr/>
          </p:nvSpPr>
          <p:spPr>
            <a:xfrm>
              <a:off x="8101" y="9293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</a:p>
          </p:txBody>
        </p:sp>
        <p:sp>
          <p:nvSpPr>
            <p:cNvPr id="25606" name="文本框 3"/>
            <p:cNvSpPr txBox="1"/>
            <p:nvPr/>
          </p:nvSpPr>
          <p:spPr>
            <a:xfrm>
              <a:off x="8093" y="8568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</p:grpSp>
      <p:grpSp>
        <p:nvGrpSpPr>
          <p:cNvPr id="25607" name="组合 4"/>
          <p:cNvGrpSpPr/>
          <p:nvPr/>
        </p:nvGrpSpPr>
        <p:grpSpPr>
          <a:xfrm>
            <a:off x="9010650" y="1644650"/>
            <a:ext cx="639763" cy="944563"/>
            <a:chOff x="7949" y="8568"/>
            <a:chExt cx="840" cy="1415"/>
          </a:xfrm>
        </p:grpSpPr>
        <p:cxnSp>
          <p:nvCxnSpPr>
            <p:cNvPr id="3" name="直接连接符 1"/>
            <p:cNvCxnSpPr/>
            <p:nvPr/>
          </p:nvCxnSpPr>
          <p:spPr>
            <a:xfrm>
              <a:off x="7949" y="9265"/>
              <a:ext cx="84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609" name="文本框 2"/>
            <p:cNvSpPr txBox="1"/>
            <p:nvPr/>
          </p:nvSpPr>
          <p:spPr>
            <a:xfrm>
              <a:off x="8101" y="9293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</a:p>
          </p:txBody>
        </p:sp>
        <p:sp>
          <p:nvSpPr>
            <p:cNvPr id="25610" name="文本框 3"/>
            <p:cNvSpPr txBox="1"/>
            <p:nvPr/>
          </p:nvSpPr>
          <p:spPr>
            <a:xfrm>
              <a:off x="8093" y="8568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</a:p>
          </p:txBody>
        </p:sp>
      </p:grpSp>
      <p:grpSp>
        <p:nvGrpSpPr>
          <p:cNvPr id="25611" name="组合 14"/>
          <p:cNvGrpSpPr/>
          <p:nvPr/>
        </p:nvGrpSpPr>
        <p:grpSpPr>
          <a:xfrm>
            <a:off x="1970088" y="2781300"/>
            <a:ext cx="3992562" cy="1654175"/>
            <a:chOff x="2910" y="4092"/>
            <a:chExt cx="6288" cy="2604"/>
          </a:xfrm>
        </p:grpSpPr>
        <p:sp>
          <p:nvSpPr>
            <p:cNvPr id="25612" name="矩形 5"/>
            <p:cNvSpPr/>
            <p:nvPr/>
          </p:nvSpPr>
          <p:spPr>
            <a:xfrm>
              <a:off x="2910" y="4140"/>
              <a:ext cx="6288" cy="252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cxnSp>
          <p:nvCxnSpPr>
            <p:cNvPr id="25613" name="直接连接符 7"/>
            <p:cNvCxnSpPr>
              <a:stCxn id="25612" idx="0"/>
              <a:endCxn id="25612" idx="2"/>
            </p:cNvCxnSpPr>
            <p:nvPr/>
          </p:nvCxnSpPr>
          <p:spPr>
            <a:xfrm>
              <a:off x="6054" y="4140"/>
              <a:ext cx="0" cy="252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614" name="直接连接符 8"/>
            <p:cNvCxnSpPr>
              <a:stCxn id="25612" idx="0"/>
              <a:endCxn id="25612" idx="2"/>
            </p:cNvCxnSpPr>
            <p:nvPr/>
          </p:nvCxnSpPr>
          <p:spPr>
            <a:xfrm flipH="1">
              <a:off x="4455" y="4128"/>
              <a:ext cx="24" cy="256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615" name="直接连接符 9"/>
            <p:cNvCxnSpPr>
              <a:stCxn id="25612" idx="0"/>
              <a:endCxn id="25612" idx="2"/>
            </p:cNvCxnSpPr>
            <p:nvPr/>
          </p:nvCxnSpPr>
          <p:spPr>
            <a:xfrm>
              <a:off x="7631" y="4092"/>
              <a:ext cx="0" cy="256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616" name="直接连接符 10"/>
            <p:cNvCxnSpPr>
              <a:stCxn id="25612" idx="0"/>
              <a:endCxn id="25612" idx="2"/>
            </p:cNvCxnSpPr>
            <p:nvPr/>
          </p:nvCxnSpPr>
          <p:spPr>
            <a:xfrm>
              <a:off x="3711" y="4152"/>
              <a:ext cx="8" cy="250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617" name="直接连接符 11"/>
            <p:cNvCxnSpPr>
              <a:stCxn id="25612" idx="0"/>
              <a:endCxn id="25612" idx="2"/>
            </p:cNvCxnSpPr>
            <p:nvPr/>
          </p:nvCxnSpPr>
          <p:spPr>
            <a:xfrm flipH="1">
              <a:off x="5266" y="4152"/>
              <a:ext cx="5" cy="250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618" name="直接连接符 12"/>
            <p:cNvCxnSpPr>
              <a:stCxn id="25612" idx="0"/>
              <a:endCxn id="25612" idx="2"/>
            </p:cNvCxnSpPr>
            <p:nvPr/>
          </p:nvCxnSpPr>
          <p:spPr>
            <a:xfrm>
              <a:off x="6842" y="4116"/>
              <a:ext cx="0" cy="256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619" name="直接连接符 13"/>
            <p:cNvCxnSpPr>
              <a:stCxn id="25612" idx="0"/>
              <a:endCxn id="25612" idx="2"/>
            </p:cNvCxnSpPr>
            <p:nvPr/>
          </p:nvCxnSpPr>
          <p:spPr>
            <a:xfrm>
              <a:off x="8423" y="4092"/>
              <a:ext cx="0" cy="256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5620" name="组合 15"/>
          <p:cNvGrpSpPr/>
          <p:nvPr/>
        </p:nvGrpSpPr>
        <p:grpSpPr>
          <a:xfrm>
            <a:off x="6851650" y="2751138"/>
            <a:ext cx="3992563" cy="1652587"/>
            <a:chOff x="2910" y="4092"/>
            <a:chExt cx="6288" cy="2604"/>
          </a:xfrm>
        </p:grpSpPr>
        <p:sp>
          <p:nvSpPr>
            <p:cNvPr id="25621" name="矩形 16"/>
            <p:cNvSpPr/>
            <p:nvPr/>
          </p:nvSpPr>
          <p:spPr>
            <a:xfrm>
              <a:off x="2910" y="4140"/>
              <a:ext cx="6288" cy="252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cxnSp>
          <p:nvCxnSpPr>
            <p:cNvPr id="25622" name="直接连接符 17"/>
            <p:cNvCxnSpPr>
              <a:stCxn id="25621" idx="0"/>
              <a:endCxn id="25621" idx="2"/>
            </p:cNvCxnSpPr>
            <p:nvPr/>
          </p:nvCxnSpPr>
          <p:spPr>
            <a:xfrm>
              <a:off x="6054" y="4140"/>
              <a:ext cx="0" cy="252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623" name="直接连接符 18"/>
            <p:cNvCxnSpPr>
              <a:stCxn id="25621" idx="0"/>
              <a:endCxn id="25621" idx="2"/>
            </p:cNvCxnSpPr>
            <p:nvPr/>
          </p:nvCxnSpPr>
          <p:spPr>
            <a:xfrm flipH="1">
              <a:off x="4455" y="4128"/>
              <a:ext cx="24" cy="256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624" name="直接连接符 19"/>
            <p:cNvCxnSpPr>
              <a:stCxn id="25621" idx="0"/>
              <a:endCxn id="25621" idx="2"/>
            </p:cNvCxnSpPr>
            <p:nvPr/>
          </p:nvCxnSpPr>
          <p:spPr>
            <a:xfrm>
              <a:off x="7631" y="4092"/>
              <a:ext cx="0" cy="256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625" name="直接连接符 20"/>
            <p:cNvCxnSpPr>
              <a:stCxn id="25621" idx="0"/>
              <a:endCxn id="25621" idx="2"/>
            </p:cNvCxnSpPr>
            <p:nvPr/>
          </p:nvCxnSpPr>
          <p:spPr>
            <a:xfrm>
              <a:off x="3711" y="4152"/>
              <a:ext cx="8" cy="250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626" name="直接连接符 21"/>
            <p:cNvCxnSpPr>
              <a:stCxn id="25621" idx="0"/>
              <a:endCxn id="25621" idx="2"/>
            </p:cNvCxnSpPr>
            <p:nvPr/>
          </p:nvCxnSpPr>
          <p:spPr>
            <a:xfrm flipH="1">
              <a:off x="5266" y="4152"/>
              <a:ext cx="5" cy="250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627" name="直接连接符 22"/>
            <p:cNvCxnSpPr>
              <a:stCxn id="25621" idx="0"/>
              <a:endCxn id="25621" idx="2"/>
            </p:cNvCxnSpPr>
            <p:nvPr/>
          </p:nvCxnSpPr>
          <p:spPr>
            <a:xfrm>
              <a:off x="6842" y="4116"/>
              <a:ext cx="0" cy="256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628" name="直接连接符 23"/>
            <p:cNvCxnSpPr>
              <a:stCxn id="25621" idx="0"/>
              <a:endCxn id="25621" idx="2"/>
            </p:cNvCxnSpPr>
            <p:nvPr/>
          </p:nvCxnSpPr>
          <p:spPr>
            <a:xfrm>
              <a:off x="8423" y="4092"/>
              <a:ext cx="0" cy="256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5" name="矩形 24"/>
          <p:cNvSpPr/>
          <p:nvPr/>
        </p:nvSpPr>
        <p:spPr>
          <a:xfrm>
            <a:off x="1974850" y="2819400"/>
            <a:ext cx="503238" cy="1600200"/>
          </a:xfrm>
          <a:prstGeom prst="rect">
            <a:avLst/>
          </a:prstGeom>
          <a:solidFill>
            <a:srgbClr val="FFFF00"/>
          </a:solidFill>
          <a:ln w="12700" cap="flat" cmpd="sng">
            <a:solidFill>
              <a:srgbClr val="41719C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463800" y="2827338"/>
            <a:ext cx="501650" cy="1600200"/>
          </a:xfrm>
          <a:prstGeom prst="rect">
            <a:avLst/>
          </a:prstGeom>
          <a:solidFill>
            <a:srgbClr val="FFFF00"/>
          </a:solidFill>
          <a:ln w="12700" cap="flat" cmpd="sng">
            <a:solidFill>
              <a:srgbClr val="41719C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2962275" y="2827338"/>
            <a:ext cx="503238" cy="1600200"/>
          </a:xfrm>
          <a:prstGeom prst="rect">
            <a:avLst/>
          </a:prstGeom>
          <a:solidFill>
            <a:srgbClr val="FFFF00"/>
          </a:solidFill>
          <a:ln w="12700" cap="flat" cmpd="sng">
            <a:solidFill>
              <a:srgbClr val="41719C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862763" y="2797175"/>
            <a:ext cx="503237" cy="1600200"/>
          </a:xfrm>
          <a:prstGeom prst="rect">
            <a:avLst/>
          </a:prstGeom>
          <a:solidFill>
            <a:srgbClr val="FFFF00"/>
          </a:solidFill>
          <a:ln w="12700" cap="flat" cmpd="sng">
            <a:solidFill>
              <a:srgbClr val="41719C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7345363" y="2797175"/>
            <a:ext cx="503237" cy="1600200"/>
          </a:xfrm>
          <a:prstGeom prst="rect">
            <a:avLst/>
          </a:prstGeom>
          <a:solidFill>
            <a:srgbClr val="FFFF00"/>
          </a:solidFill>
          <a:ln w="12700" cap="flat" cmpd="sng">
            <a:solidFill>
              <a:srgbClr val="41719C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7832725" y="2797175"/>
            <a:ext cx="503238" cy="1600200"/>
          </a:xfrm>
          <a:prstGeom prst="rect">
            <a:avLst/>
          </a:prstGeom>
          <a:solidFill>
            <a:srgbClr val="FFFF00"/>
          </a:solidFill>
          <a:ln w="12700" cap="flat" cmpd="sng">
            <a:solidFill>
              <a:srgbClr val="41719C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8335963" y="2797175"/>
            <a:ext cx="503237" cy="1600200"/>
          </a:xfrm>
          <a:prstGeom prst="rect">
            <a:avLst/>
          </a:prstGeom>
          <a:solidFill>
            <a:srgbClr val="FFFF00"/>
          </a:solidFill>
          <a:ln w="12700" cap="flat" cmpd="sng">
            <a:solidFill>
              <a:srgbClr val="41719C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8839200" y="2797175"/>
            <a:ext cx="501650" cy="1600200"/>
          </a:xfrm>
          <a:prstGeom prst="rect">
            <a:avLst/>
          </a:prstGeom>
          <a:solidFill>
            <a:srgbClr val="FFFF00"/>
          </a:solidFill>
          <a:ln w="12700" cap="flat" cmpd="sng">
            <a:solidFill>
              <a:srgbClr val="41719C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42" name="组合 4"/>
          <p:cNvGrpSpPr/>
          <p:nvPr/>
        </p:nvGrpSpPr>
        <p:grpSpPr>
          <a:xfrm>
            <a:off x="3646488" y="4953000"/>
            <a:ext cx="639762" cy="944563"/>
            <a:chOff x="7949" y="8568"/>
            <a:chExt cx="840" cy="1415"/>
          </a:xfrm>
        </p:grpSpPr>
        <p:cxnSp>
          <p:nvCxnSpPr>
            <p:cNvPr id="43" name="直接连接符 1"/>
            <p:cNvCxnSpPr>
              <a:stCxn id="25621" idx="0"/>
              <a:endCxn id="25621" idx="2"/>
            </p:cNvCxnSpPr>
            <p:nvPr/>
          </p:nvCxnSpPr>
          <p:spPr>
            <a:xfrm>
              <a:off x="7949" y="9265"/>
              <a:ext cx="84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639" name="文本框 2"/>
            <p:cNvSpPr txBox="1"/>
            <p:nvPr/>
          </p:nvSpPr>
          <p:spPr>
            <a:xfrm>
              <a:off x="8101" y="9293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</a:p>
          </p:txBody>
        </p:sp>
        <p:sp>
          <p:nvSpPr>
            <p:cNvPr id="25640" name="文本框 3"/>
            <p:cNvSpPr txBox="1"/>
            <p:nvPr/>
          </p:nvSpPr>
          <p:spPr>
            <a:xfrm>
              <a:off x="8113" y="8568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</p:grpSp>
      <p:grpSp>
        <p:nvGrpSpPr>
          <p:cNvPr id="46" name="组合 4"/>
          <p:cNvGrpSpPr/>
          <p:nvPr/>
        </p:nvGrpSpPr>
        <p:grpSpPr>
          <a:xfrm>
            <a:off x="8455025" y="4976813"/>
            <a:ext cx="641350" cy="942975"/>
            <a:chOff x="7949" y="8568"/>
            <a:chExt cx="840" cy="1415"/>
          </a:xfrm>
        </p:grpSpPr>
        <p:cxnSp>
          <p:nvCxnSpPr>
            <p:cNvPr id="47" name="直接连接符 1"/>
            <p:cNvCxnSpPr>
              <a:stCxn id="25621" idx="0"/>
              <a:endCxn id="25621" idx="2"/>
            </p:cNvCxnSpPr>
            <p:nvPr/>
          </p:nvCxnSpPr>
          <p:spPr>
            <a:xfrm>
              <a:off x="7949" y="9264"/>
              <a:ext cx="84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643" name="文本框 2"/>
            <p:cNvSpPr txBox="1"/>
            <p:nvPr/>
          </p:nvSpPr>
          <p:spPr>
            <a:xfrm>
              <a:off x="8101" y="9293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</a:p>
          </p:txBody>
        </p:sp>
        <p:sp>
          <p:nvSpPr>
            <p:cNvPr id="25644" name="文本框 3"/>
            <p:cNvSpPr txBox="1"/>
            <p:nvPr/>
          </p:nvSpPr>
          <p:spPr>
            <a:xfrm>
              <a:off x="8093" y="8568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</a:p>
          </p:txBody>
        </p:sp>
      </p:grpSp>
      <p:sp>
        <p:nvSpPr>
          <p:cNvPr id="50" name="椭圆 49"/>
          <p:cNvSpPr/>
          <p:nvPr/>
        </p:nvSpPr>
        <p:spPr>
          <a:xfrm>
            <a:off x="6049963" y="5121275"/>
            <a:ext cx="822325" cy="822325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6146800" y="5133975"/>
            <a:ext cx="568325" cy="706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&lt;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ldLvl="0" animBg="1"/>
      <p:bldP spid="35" grpId="0" bldLvl="0" animBg="1"/>
      <p:bldP spid="3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50" grpId="0" animBg="1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6"/>
          <p:cNvSpPr txBox="1"/>
          <p:nvPr/>
        </p:nvSpPr>
        <p:spPr>
          <a:xfrm>
            <a:off x="4059238" y="1263650"/>
            <a:ext cx="4572000" cy="520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  <a:ea typeface="微软雅黑" panose="020B0503020204020204" pitchFamily="34" charset="-122"/>
              </a:rPr>
              <a:t>在（ ）里填上合适的数。</a:t>
            </a:r>
          </a:p>
        </p:txBody>
      </p:sp>
      <p:sp>
        <p:nvSpPr>
          <p:cNvPr id="26626" name="文本框 99"/>
          <p:cNvSpPr txBox="1"/>
          <p:nvPr/>
        </p:nvSpPr>
        <p:spPr>
          <a:xfrm>
            <a:off x="828675" y="1108075"/>
            <a:ext cx="981075" cy="3984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试一试</a:t>
            </a:r>
          </a:p>
        </p:txBody>
      </p:sp>
      <p:pic>
        <p:nvPicPr>
          <p:cNvPr id="26627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79538" y="2433638"/>
            <a:ext cx="2181225" cy="1990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28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67300" y="2392363"/>
            <a:ext cx="2438400" cy="20732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29" name="Picture 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36050" y="2393950"/>
            <a:ext cx="2055813" cy="20050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30" name="TextBox 16"/>
          <p:cNvSpPr txBox="1"/>
          <p:nvPr/>
        </p:nvSpPr>
        <p:spPr>
          <a:xfrm>
            <a:off x="1579563" y="5145088"/>
            <a:ext cx="1981200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是（ ）个</a:t>
            </a:r>
          </a:p>
        </p:txBody>
      </p:sp>
      <p:sp>
        <p:nvSpPr>
          <p:cNvPr id="26631" name="TextBox 17"/>
          <p:cNvSpPr txBox="1"/>
          <p:nvPr/>
        </p:nvSpPr>
        <p:spPr>
          <a:xfrm>
            <a:off x="9296400" y="5111750"/>
            <a:ext cx="1981200" cy="523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是（ ）个</a:t>
            </a:r>
          </a:p>
        </p:txBody>
      </p:sp>
      <p:sp>
        <p:nvSpPr>
          <p:cNvPr id="26632" name="TextBox 18"/>
          <p:cNvSpPr txBox="1"/>
          <p:nvPr/>
        </p:nvSpPr>
        <p:spPr>
          <a:xfrm>
            <a:off x="5410200" y="5145088"/>
            <a:ext cx="1981200" cy="523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是（ ）个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65363" y="5145088"/>
            <a:ext cx="381000" cy="523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982200" y="5111750"/>
            <a:ext cx="381000" cy="523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96000" y="5145088"/>
            <a:ext cx="381000" cy="523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  <p:grpSp>
        <p:nvGrpSpPr>
          <p:cNvPr id="26636" name="组合 4"/>
          <p:cNvGrpSpPr/>
          <p:nvPr/>
        </p:nvGrpSpPr>
        <p:grpSpPr>
          <a:xfrm>
            <a:off x="985838" y="4916488"/>
            <a:ext cx="639762" cy="942975"/>
            <a:chOff x="7949" y="8568"/>
            <a:chExt cx="840" cy="1415"/>
          </a:xfrm>
        </p:grpSpPr>
        <p:cxnSp>
          <p:nvCxnSpPr>
            <p:cNvPr id="26637" name="直接连接符 1"/>
            <p:cNvCxnSpPr/>
            <p:nvPr/>
          </p:nvCxnSpPr>
          <p:spPr>
            <a:xfrm>
              <a:off x="7949" y="9264"/>
              <a:ext cx="84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6638" name="文本框 2"/>
            <p:cNvSpPr txBox="1"/>
            <p:nvPr/>
          </p:nvSpPr>
          <p:spPr>
            <a:xfrm>
              <a:off x="8101" y="9293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</a:p>
          </p:txBody>
        </p:sp>
        <p:sp>
          <p:nvSpPr>
            <p:cNvPr id="26639" name="文本框 3"/>
            <p:cNvSpPr txBox="1"/>
            <p:nvPr/>
          </p:nvSpPr>
          <p:spPr>
            <a:xfrm>
              <a:off x="8093" y="8568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</p:grpSp>
      <p:grpSp>
        <p:nvGrpSpPr>
          <p:cNvPr id="26640" name="组合 4"/>
          <p:cNvGrpSpPr/>
          <p:nvPr/>
        </p:nvGrpSpPr>
        <p:grpSpPr>
          <a:xfrm>
            <a:off x="3262313" y="4924425"/>
            <a:ext cx="639762" cy="944563"/>
            <a:chOff x="7949" y="8568"/>
            <a:chExt cx="840" cy="1415"/>
          </a:xfrm>
        </p:grpSpPr>
        <p:cxnSp>
          <p:nvCxnSpPr>
            <p:cNvPr id="26641" name="直接连接符 1"/>
            <p:cNvCxnSpPr/>
            <p:nvPr/>
          </p:nvCxnSpPr>
          <p:spPr>
            <a:xfrm>
              <a:off x="7949" y="9264"/>
              <a:ext cx="84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6642" name="文本框 2"/>
            <p:cNvSpPr txBox="1"/>
            <p:nvPr/>
          </p:nvSpPr>
          <p:spPr>
            <a:xfrm>
              <a:off x="8101" y="9293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</a:p>
          </p:txBody>
        </p:sp>
        <p:sp>
          <p:nvSpPr>
            <p:cNvPr id="26643" name="文本框 3"/>
            <p:cNvSpPr txBox="1"/>
            <p:nvPr/>
          </p:nvSpPr>
          <p:spPr>
            <a:xfrm>
              <a:off x="8093" y="8568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grpSp>
        <p:nvGrpSpPr>
          <p:cNvPr id="26644" name="组合 4"/>
          <p:cNvGrpSpPr/>
          <p:nvPr/>
        </p:nvGrpSpPr>
        <p:grpSpPr>
          <a:xfrm>
            <a:off x="4841875" y="4929188"/>
            <a:ext cx="641350" cy="942975"/>
            <a:chOff x="7949" y="8568"/>
            <a:chExt cx="840" cy="1415"/>
          </a:xfrm>
        </p:grpSpPr>
        <p:cxnSp>
          <p:nvCxnSpPr>
            <p:cNvPr id="26645" name="直接连接符 1"/>
            <p:cNvCxnSpPr/>
            <p:nvPr/>
          </p:nvCxnSpPr>
          <p:spPr>
            <a:xfrm>
              <a:off x="7949" y="9264"/>
              <a:ext cx="84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6646" name="文本框 2"/>
            <p:cNvSpPr txBox="1"/>
            <p:nvPr/>
          </p:nvSpPr>
          <p:spPr>
            <a:xfrm>
              <a:off x="8101" y="9293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</a:p>
          </p:txBody>
        </p:sp>
        <p:sp>
          <p:nvSpPr>
            <p:cNvPr id="26647" name="文本框 3"/>
            <p:cNvSpPr txBox="1"/>
            <p:nvPr/>
          </p:nvSpPr>
          <p:spPr>
            <a:xfrm>
              <a:off x="8093" y="8568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</p:grpSp>
      <p:grpSp>
        <p:nvGrpSpPr>
          <p:cNvPr id="26648" name="组合 4"/>
          <p:cNvGrpSpPr/>
          <p:nvPr/>
        </p:nvGrpSpPr>
        <p:grpSpPr>
          <a:xfrm>
            <a:off x="7121525" y="4916488"/>
            <a:ext cx="641350" cy="942975"/>
            <a:chOff x="7949" y="8568"/>
            <a:chExt cx="840" cy="1415"/>
          </a:xfrm>
        </p:grpSpPr>
        <p:cxnSp>
          <p:nvCxnSpPr>
            <p:cNvPr id="26649" name="直接连接符 1"/>
            <p:cNvCxnSpPr/>
            <p:nvPr/>
          </p:nvCxnSpPr>
          <p:spPr>
            <a:xfrm>
              <a:off x="7949" y="9264"/>
              <a:ext cx="84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6650" name="文本框 2"/>
            <p:cNvSpPr txBox="1"/>
            <p:nvPr/>
          </p:nvSpPr>
          <p:spPr>
            <a:xfrm>
              <a:off x="8101" y="9293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</a:p>
          </p:txBody>
        </p:sp>
        <p:sp>
          <p:nvSpPr>
            <p:cNvPr id="26651" name="文本框 3"/>
            <p:cNvSpPr txBox="1"/>
            <p:nvPr/>
          </p:nvSpPr>
          <p:spPr>
            <a:xfrm>
              <a:off x="8093" y="8568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grpSp>
        <p:nvGrpSpPr>
          <p:cNvPr id="26652" name="组合 4"/>
          <p:cNvGrpSpPr/>
          <p:nvPr/>
        </p:nvGrpSpPr>
        <p:grpSpPr>
          <a:xfrm>
            <a:off x="8631238" y="4924425"/>
            <a:ext cx="639762" cy="944563"/>
            <a:chOff x="7949" y="8568"/>
            <a:chExt cx="840" cy="1415"/>
          </a:xfrm>
        </p:grpSpPr>
        <p:cxnSp>
          <p:nvCxnSpPr>
            <p:cNvPr id="26653" name="直接连接符 1"/>
            <p:cNvCxnSpPr/>
            <p:nvPr/>
          </p:nvCxnSpPr>
          <p:spPr>
            <a:xfrm>
              <a:off x="7949" y="9264"/>
              <a:ext cx="84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6654" name="文本框 2"/>
            <p:cNvSpPr txBox="1"/>
            <p:nvPr/>
          </p:nvSpPr>
          <p:spPr>
            <a:xfrm>
              <a:off x="8101" y="9293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</a:p>
          </p:txBody>
        </p:sp>
        <p:sp>
          <p:nvSpPr>
            <p:cNvPr id="26655" name="文本框 3"/>
            <p:cNvSpPr txBox="1"/>
            <p:nvPr/>
          </p:nvSpPr>
          <p:spPr>
            <a:xfrm>
              <a:off x="8093" y="8568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</a:p>
          </p:txBody>
        </p:sp>
      </p:grpSp>
      <p:grpSp>
        <p:nvGrpSpPr>
          <p:cNvPr id="26656" name="组合 4"/>
          <p:cNvGrpSpPr/>
          <p:nvPr/>
        </p:nvGrpSpPr>
        <p:grpSpPr>
          <a:xfrm>
            <a:off x="10982325" y="4924425"/>
            <a:ext cx="641350" cy="944563"/>
            <a:chOff x="7949" y="8568"/>
            <a:chExt cx="840" cy="1415"/>
          </a:xfrm>
        </p:grpSpPr>
        <p:cxnSp>
          <p:nvCxnSpPr>
            <p:cNvPr id="26657" name="直接连接符 1"/>
            <p:cNvCxnSpPr/>
            <p:nvPr/>
          </p:nvCxnSpPr>
          <p:spPr>
            <a:xfrm>
              <a:off x="7949" y="9264"/>
              <a:ext cx="84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6658" name="文本框 2"/>
            <p:cNvSpPr txBox="1"/>
            <p:nvPr/>
          </p:nvSpPr>
          <p:spPr>
            <a:xfrm>
              <a:off x="8101" y="9293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</a:p>
          </p:txBody>
        </p:sp>
        <p:sp>
          <p:nvSpPr>
            <p:cNvPr id="26659" name="文本框 3"/>
            <p:cNvSpPr txBox="1"/>
            <p:nvPr/>
          </p:nvSpPr>
          <p:spPr>
            <a:xfrm>
              <a:off x="8093" y="8568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6430963" y="2103438"/>
            <a:ext cx="5013325" cy="29860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852488" y="2103438"/>
            <a:ext cx="5014913" cy="29860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28675" name="组合 4"/>
          <p:cNvGrpSpPr/>
          <p:nvPr/>
        </p:nvGrpSpPr>
        <p:grpSpPr>
          <a:xfrm>
            <a:off x="1427163" y="2759075"/>
            <a:ext cx="796925" cy="1604963"/>
            <a:chOff x="7767" y="8335"/>
            <a:chExt cx="1047" cy="2405"/>
          </a:xfrm>
        </p:grpSpPr>
        <p:cxnSp>
          <p:nvCxnSpPr>
            <p:cNvPr id="28676" name="直接连接符 1"/>
            <p:cNvCxnSpPr/>
            <p:nvPr/>
          </p:nvCxnSpPr>
          <p:spPr>
            <a:xfrm>
              <a:off x="7767" y="9524"/>
              <a:ext cx="1047" cy="11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8677" name="文本框 2"/>
            <p:cNvSpPr txBox="1"/>
            <p:nvPr/>
          </p:nvSpPr>
          <p:spPr>
            <a:xfrm>
              <a:off x="7998" y="9773"/>
              <a:ext cx="584" cy="96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28678" name="文本框 3"/>
            <p:cNvSpPr txBox="1"/>
            <p:nvPr/>
          </p:nvSpPr>
          <p:spPr>
            <a:xfrm>
              <a:off x="8018" y="8335"/>
              <a:ext cx="584" cy="96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</p:grpSp>
      <p:sp>
        <p:nvSpPr>
          <p:cNvPr id="28679" name="文本框 20"/>
          <p:cNvSpPr txBox="1"/>
          <p:nvPr/>
        </p:nvSpPr>
        <p:spPr>
          <a:xfrm>
            <a:off x="2447925" y="3295650"/>
            <a:ext cx="1966913" cy="523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914400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Calibri" panose="020F050202020403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里面有 </a:t>
            </a:r>
            <a:r>
              <a:rPr lang="en-US" altLang="zh-CN" sz="2800" b="1" dirty="0">
                <a:latin typeface="Calibri" panose="020F050202020403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3 </a:t>
            </a:r>
            <a:r>
              <a:rPr lang="zh-CN" altLang="en-US" sz="2800" b="1" dirty="0">
                <a:latin typeface="Calibri" panose="020F050202020403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个</a:t>
            </a:r>
          </a:p>
        </p:txBody>
      </p:sp>
      <p:grpSp>
        <p:nvGrpSpPr>
          <p:cNvPr id="28680" name="组合 4"/>
          <p:cNvGrpSpPr/>
          <p:nvPr/>
        </p:nvGrpSpPr>
        <p:grpSpPr>
          <a:xfrm>
            <a:off x="4383088" y="2759075"/>
            <a:ext cx="798512" cy="1604963"/>
            <a:chOff x="7767" y="8335"/>
            <a:chExt cx="1047" cy="2405"/>
          </a:xfrm>
        </p:grpSpPr>
        <p:cxnSp>
          <p:nvCxnSpPr>
            <p:cNvPr id="28681" name="直接连接符 1"/>
            <p:cNvCxnSpPr/>
            <p:nvPr/>
          </p:nvCxnSpPr>
          <p:spPr>
            <a:xfrm>
              <a:off x="7767" y="9524"/>
              <a:ext cx="1047" cy="11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8682" name="文本框 2"/>
            <p:cNvSpPr txBox="1"/>
            <p:nvPr/>
          </p:nvSpPr>
          <p:spPr>
            <a:xfrm>
              <a:off x="7998" y="9773"/>
              <a:ext cx="584" cy="96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28683" name="文本框 3"/>
            <p:cNvSpPr txBox="1"/>
            <p:nvPr/>
          </p:nvSpPr>
          <p:spPr>
            <a:xfrm>
              <a:off x="7998" y="8335"/>
              <a:ext cx="584" cy="96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sp>
        <p:nvSpPr>
          <p:cNvPr id="28684" name="文本框 25"/>
          <p:cNvSpPr txBox="1"/>
          <p:nvPr/>
        </p:nvSpPr>
        <p:spPr>
          <a:xfrm>
            <a:off x="7134225" y="3303588"/>
            <a:ext cx="1020763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914400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Calibri" panose="020F050202020403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3 个</a:t>
            </a:r>
          </a:p>
        </p:txBody>
      </p:sp>
      <p:grpSp>
        <p:nvGrpSpPr>
          <p:cNvPr id="28685" name="组合 4"/>
          <p:cNvGrpSpPr/>
          <p:nvPr/>
        </p:nvGrpSpPr>
        <p:grpSpPr>
          <a:xfrm>
            <a:off x="7978775" y="2762250"/>
            <a:ext cx="798513" cy="1603375"/>
            <a:chOff x="7767" y="8335"/>
            <a:chExt cx="1047" cy="2405"/>
          </a:xfrm>
        </p:grpSpPr>
        <p:cxnSp>
          <p:nvCxnSpPr>
            <p:cNvPr id="28686" name="直接连接符 1"/>
            <p:cNvCxnSpPr/>
            <p:nvPr/>
          </p:nvCxnSpPr>
          <p:spPr>
            <a:xfrm>
              <a:off x="7767" y="9524"/>
              <a:ext cx="1047" cy="11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8687" name="文本框 2"/>
            <p:cNvSpPr txBox="1"/>
            <p:nvPr/>
          </p:nvSpPr>
          <p:spPr>
            <a:xfrm>
              <a:off x="7998" y="9773"/>
              <a:ext cx="584" cy="96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28688" name="文本框 3"/>
            <p:cNvSpPr txBox="1"/>
            <p:nvPr/>
          </p:nvSpPr>
          <p:spPr>
            <a:xfrm>
              <a:off x="7998" y="8335"/>
              <a:ext cx="584" cy="96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sp>
        <p:nvSpPr>
          <p:cNvPr id="28689" name="文本框 30"/>
          <p:cNvSpPr txBox="1"/>
          <p:nvPr/>
        </p:nvSpPr>
        <p:spPr>
          <a:xfrm>
            <a:off x="8988425" y="3289300"/>
            <a:ext cx="544513" cy="523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914400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Calibri" panose="020F050202020403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是</a:t>
            </a:r>
          </a:p>
        </p:txBody>
      </p:sp>
      <p:grpSp>
        <p:nvGrpSpPr>
          <p:cNvPr id="28690" name="组合 4"/>
          <p:cNvGrpSpPr/>
          <p:nvPr/>
        </p:nvGrpSpPr>
        <p:grpSpPr>
          <a:xfrm>
            <a:off x="9739313" y="2754313"/>
            <a:ext cx="796925" cy="1604962"/>
            <a:chOff x="7767" y="8335"/>
            <a:chExt cx="1047" cy="2405"/>
          </a:xfrm>
        </p:grpSpPr>
        <p:cxnSp>
          <p:nvCxnSpPr>
            <p:cNvPr id="28691" name="直接连接符 1"/>
            <p:cNvCxnSpPr/>
            <p:nvPr/>
          </p:nvCxnSpPr>
          <p:spPr>
            <a:xfrm>
              <a:off x="7767" y="9524"/>
              <a:ext cx="1047" cy="11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8692" name="文本框 2"/>
            <p:cNvSpPr txBox="1"/>
            <p:nvPr/>
          </p:nvSpPr>
          <p:spPr>
            <a:xfrm>
              <a:off x="7998" y="9773"/>
              <a:ext cx="584" cy="96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28693" name="文本框 3"/>
            <p:cNvSpPr txBox="1"/>
            <p:nvPr/>
          </p:nvSpPr>
          <p:spPr>
            <a:xfrm>
              <a:off x="7998" y="8335"/>
              <a:ext cx="584" cy="96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</p:grpSp>
      <p:sp>
        <p:nvSpPr>
          <p:cNvPr id="28694" name="文本框 99"/>
          <p:cNvSpPr txBox="1"/>
          <p:nvPr/>
        </p:nvSpPr>
        <p:spPr>
          <a:xfrm>
            <a:off x="935038" y="1187450"/>
            <a:ext cx="1300162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课堂总结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文本框 99"/>
          <p:cNvSpPr txBox="1"/>
          <p:nvPr/>
        </p:nvSpPr>
        <p:spPr>
          <a:xfrm>
            <a:off x="1087438" y="1219200"/>
            <a:ext cx="1300162" cy="3984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</a:p>
        </p:txBody>
      </p:sp>
      <p:sp>
        <p:nvSpPr>
          <p:cNvPr id="29698" name="文本框 1"/>
          <p:cNvSpPr txBox="1"/>
          <p:nvPr/>
        </p:nvSpPr>
        <p:spPr>
          <a:xfrm>
            <a:off x="1993446" y="3011556"/>
            <a:ext cx="7648575" cy="5857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微软雅黑" panose="020B0503020204020204" pitchFamily="34" charset="-122"/>
              </a:rPr>
              <a:t>教材第91页“想想做做”第1题、第2题。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宽屏</PresentationFormat>
  <Paragraphs>97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2023-01-16T23:39:04Z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CE45400754284B90A3740CC2F9E35A97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