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8"/>
  </p:notesMasterIdLst>
  <p:handoutMasterIdLst>
    <p:handoutMasterId r:id="rId19"/>
  </p:handoutMasterIdLst>
  <p:sldIdLst>
    <p:sldId id="334" r:id="rId3"/>
    <p:sldId id="312" r:id="rId4"/>
    <p:sldId id="313" r:id="rId5"/>
    <p:sldId id="311" r:id="rId6"/>
    <p:sldId id="314" r:id="rId7"/>
    <p:sldId id="331" r:id="rId8"/>
    <p:sldId id="315" r:id="rId9"/>
    <p:sldId id="316" r:id="rId10"/>
    <p:sldId id="324" r:id="rId11"/>
    <p:sldId id="325" r:id="rId12"/>
    <p:sldId id="332" r:id="rId13"/>
    <p:sldId id="326" r:id="rId14"/>
    <p:sldId id="333" r:id="rId15"/>
    <p:sldId id="327" r:id="rId16"/>
    <p:sldId id="336"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A5"/>
    <a:srgbClr val="F5914D"/>
    <a:srgbClr val="93611B"/>
    <a:srgbClr val="C7821E"/>
    <a:srgbClr val="FDDEC8"/>
    <a:srgbClr val="F0B025"/>
    <a:srgbClr val="FCB349"/>
    <a:srgbClr val="745C3A"/>
    <a:srgbClr val="FFFFFF"/>
    <a:srgbClr val="E59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256"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85321-60B9-42B3-BC4A-7F6CBDB7E796}"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3BCEC-571F-4587-A6EB-A953096F4C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8C3BCEC-571F-4587-A6EB-A953096F4C0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8" name="文本框 7"/>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11" name="TextBox 10"/>
          <p:cNvSpPr txBox="1"/>
          <p:nvPr userDrawn="1"/>
        </p:nvSpPr>
        <p:spPr>
          <a:xfrm>
            <a:off x="1762561"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
        <p:nvSpPr>
          <p:cNvPr id="16" name="任意多边形: 形状 15"/>
          <p:cNvSpPr/>
          <p:nvPr/>
        </p:nvSpPr>
        <p:spPr>
          <a:xfrm>
            <a:off x="-1910136" y="1220876"/>
            <a:ext cx="15816094" cy="5984556"/>
          </a:xfrm>
          <a:custGeom>
            <a:avLst/>
            <a:gdLst>
              <a:gd name="connsiteX0" fmla="*/ 1035332 w 15816094"/>
              <a:gd name="connsiteY0" fmla="*/ 1976434 h 5984556"/>
              <a:gd name="connsiteX1" fmla="*/ 2623500 w 15816094"/>
              <a:gd name="connsiteY1" fmla="*/ 885570 h 5984556"/>
              <a:gd name="connsiteX2" fmla="*/ 5013774 w 15816094"/>
              <a:gd name="connsiteY2" fmla="*/ 2249149 h 5984556"/>
              <a:gd name="connsiteX3" fmla="*/ 7019037 w 15816094"/>
              <a:gd name="connsiteY3" fmla="*/ 1543297 h 5984556"/>
              <a:gd name="connsiteX4" fmla="*/ 8783668 w 15816094"/>
              <a:gd name="connsiteY4" fmla="*/ 2425612 h 5984556"/>
              <a:gd name="connsiteX5" fmla="*/ 9730153 w 15816094"/>
              <a:gd name="connsiteY5" fmla="*/ 1799970 h 5984556"/>
              <a:gd name="connsiteX6" fmla="*/ 10837058 w 15816094"/>
              <a:gd name="connsiteY6" fmla="*/ 2425612 h 5984556"/>
              <a:gd name="connsiteX7" fmla="*/ 11462700 w 15816094"/>
              <a:gd name="connsiteY7" fmla="*/ 1286623 h 5984556"/>
              <a:gd name="connsiteX8" fmla="*/ 12489395 w 15816094"/>
              <a:gd name="connsiteY8" fmla="*/ 1896223 h 5984556"/>
              <a:gd name="connsiteX9" fmla="*/ 13965268 w 15816094"/>
              <a:gd name="connsiteY9" fmla="*/ 99507 h 5984556"/>
              <a:gd name="connsiteX10" fmla="*/ 14975921 w 15816094"/>
              <a:gd name="connsiteY10" fmla="*/ 789318 h 5984556"/>
              <a:gd name="connsiteX11" fmla="*/ 14671121 w 15816094"/>
              <a:gd name="connsiteY11" fmla="*/ 5393402 h 5984556"/>
              <a:gd name="connsiteX12" fmla="*/ 1083458 w 15816094"/>
              <a:gd name="connsiteY12" fmla="*/ 5553823 h 5984556"/>
              <a:gd name="connsiteX13" fmla="*/ 1035332 w 15816094"/>
              <a:gd name="connsiteY13" fmla="*/ 1976434 h 5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6094" h="5984556">
                <a:moveTo>
                  <a:pt x="1035332" y="1976434"/>
                </a:moveTo>
                <a:cubicBezTo>
                  <a:pt x="1292006" y="1198392"/>
                  <a:pt x="1960426" y="840118"/>
                  <a:pt x="2623500" y="885570"/>
                </a:cubicBezTo>
                <a:cubicBezTo>
                  <a:pt x="3286574" y="931022"/>
                  <a:pt x="4281185" y="2139528"/>
                  <a:pt x="5013774" y="2249149"/>
                </a:cubicBezTo>
                <a:cubicBezTo>
                  <a:pt x="5746363" y="2358770"/>
                  <a:pt x="6390721" y="1513887"/>
                  <a:pt x="7019037" y="1543297"/>
                </a:cubicBezTo>
                <a:cubicBezTo>
                  <a:pt x="7647353" y="1572707"/>
                  <a:pt x="8331815" y="2382833"/>
                  <a:pt x="8783668" y="2425612"/>
                </a:cubicBezTo>
                <a:cubicBezTo>
                  <a:pt x="9235521" y="2468391"/>
                  <a:pt x="9387921" y="1799970"/>
                  <a:pt x="9730153" y="1799970"/>
                </a:cubicBezTo>
                <a:cubicBezTo>
                  <a:pt x="10072385" y="1799970"/>
                  <a:pt x="10548300" y="2511170"/>
                  <a:pt x="10837058" y="2425612"/>
                </a:cubicBezTo>
                <a:cubicBezTo>
                  <a:pt x="11125816" y="2340054"/>
                  <a:pt x="11187311" y="1374854"/>
                  <a:pt x="11462700" y="1286623"/>
                </a:cubicBezTo>
                <a:cubicBezTo>
                  <a:pt x="11738089" y="1198392"/>
                  <a:pt x="12072300" y="2094076"/>
                  <a:pt x="12489395" y="1896223"/>
                </a:cubicBezTo>
                <a:cubicBezTo>
                  <a:pt x="12906490" y="1698370"/>
                  <a:pt x="13550847" y="283991"/>
                  <a:pt x="13965268" y="99507"/>
                </a:cubicBezTo>
                <a:cubicBezTo>
                  <a:pt x="14379689" y="-84977"/>
                  <a:pt x="14858279" y="-92998"/>
                  <a:pt x="14975921" y="789318"/>
                </a:cubicBezTo>
                <a:cubicBezTo>
                  <a:pt x="15093563" y="1671634"/>
                  <a:pt x="16986531" y="4599318"/>
                  <a:pt x="14671121" y="5393402"/>
                </a:cubicBezTo>
                <a:cubicBezTo>
                  <a:pt x="12355711" y="6187486"/>
                  <a:pt x="3356089" y="6120644"/>
                  <a:pt x="1083458" y="5553823"/>
                </a:cubicBezTo>
                <a:cubicBezTo>
                  <a:pt x="-1189173" y="4987002"/>
                  <a:pt x="778658" y="2754476"/>
                  <a:pt x="1035332" y="1976434"/>
                </a:cubicBezTo>
                <a:close/>
              </a:path>
            </a:pathLst>
          </a:custGeom>
          <a:solidFill>
            <a:srgbClr val="FFE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p:cNvSpPr/>
          <p:nvPr/>
        </p:nvSpPr>
        <p:spPr>
          <a:xfrm>
            <a:off x="-1801304" y="610749"/>
            <a:ext cx="15598430" cy="7322901"/>
          </a:xfrm>
          <a:custGeom>
            <a:avLst/>
            <a:gdLst>
              <a:gd name="connsiteX0" fmla="*/ 1271915 w 15598430"/>
              <a:gd name="connsiteY0" fmla="*/ 3207272 h 7322901"/>
              <a:gd name="connsiteX1" fmla="*/ 2234441 w 15598430"/>
              <a:gd name="connsiteY1" fmla="*/ 207398 h 7322901"/>
              <a:gd name="connsiteX2" fmla="*/ 3999072 w 15598430"/>
              <a:gd name="connsiteY2" fmla="*/ 3463946 h 7322901"/>
              <a:gd name="connsiteX3" fmla="*/ 5154104 w 15598430"/>
              <a:gd name="connsiteY3" fmla="*/ 1699314 h 7322901"/>
              <a:gd name="connsiteX4" fmla="*/ 6870609 w 15598430"/>
              <a:gd name="connsiteY4" fmla="*/ 5838177 h 7322901"/>
              <a:gd name="connsiteX5" fmla="*/ 9276925 w 15598430"/>
              <a:gd name="connsiteY5" fmla="*/ 5180451 h 7322901"/>
              <a:gd name="connsiteX6" fmla="*/ 10961346 w 15598430"/>
              <a:gd name="connsiteY6" fmla="*/ 2581630 h 7322901"/>
              <a:gd name="connsiteX7" fmla="*/ 12517430 w 15598430"/>
              <a:gd name="connsiteY7" fmla="*/ 4939819 h 7322901"/>
              <a:gd name="connsiteX8" fmla="*/ 13495999 w 15598430"/>
              <a:gd name="connsiteY8" fmla="*/ 849083 h 7322901"/>
              <a:gd name="connsiteX9" fmla="*/ 14506651 w 15598430"/>
              <a:gd name="connsiteY9" fmla="*/ 512198 h 7322901"/>
              <a:gd name="connsiteX10" fmla="*/ 14570820 w 15598430"/>
              <a:gd name="connsiteY10" fmla="*/ 6640283 h 7322901"/>
              <a:gd name="connsiteX11" fmla="*/ 951072 w 15598430"/>
              <a:gd name="connsiteY11" fmla="*/ 6784662 h 7322901"/>
              <a:gd name="connsiteX12" fmla="*/ 1271915 w 15598430"/>
              <a:gd name="connsiteY12" fmla="*/ 3207272 h 7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8430" h="7322901">
                <a:moveTo>
                  <a:pt x="1271915" y="3207272"/>
                </a:moveTo>
                <a:cubicBezTo>
                  <a:pt x="1485810" y="2111061"/>
                  <a:pt x="1779915" y="164619"/>
                  <a:pt x="2234441" y="207398"/>
                </a:cubicBezTo>
                <a:cubicBezTo>
                  <a:pt x="2688967" y="250177"/>
                  <a:pt x="3512462" y="3215293"/>
                  <a:pt x="3999072" y="3463946"/>
                </a:cubicBezTo>
                <a:cubicBezTo>
                  <a:pt x="4485683" y="3712599"/>
                  <a:pt x="4675515" y="1303609"/>
                  <a:pt x="5154104" y="1699314"/>
                </a:cubicBezTo>
                <a:cubicBezTo>
                  <a:pt x="5632693" y="2095019"/>
                  <a:pt x="6183472" y="5257988"/>
                  <a:pt x="6870609" y="5838177"/>
                </a:cubicBezTo>
                <a:cubicBezTo>
                  <a:pt x="7557746" y="6418366"/>
                  <a:pt x="8595136" y="5723209"/>
                  <a:pt x="9276925" y="5180451"/>
                </a:cubicBezTo>
                <a:cubicBezTo>
                  <a:pt x="9958714" y="4637693"/>
                  <a:pt x="10421262" y="2621735"/>
                  <a:pt x="10961346" y="2581630"/>
                </a:cubicBezTo>
                <a:cubicBezTo>
                  <a:pt x="11501430" y="2541525"/>
                  <a:pt x="12094988" y="5228577"/>
                  <a:pt x="12517430" y="4939819"/>
                </a:cubicBezTo>
                <a:cubicBezTo>
                  <a:pt x="12939872" y="4651061"/>
                  <a:pt x="13164462" y="1587020"/>
                  <a:pt x="13495999" y="849083"/>
                </a:cubicBezTo>
                <a:cubicBezTo>
                  <a:pt x="13827536" y="111146"/>
                  <a:pt x="14327514" y="-453002"/>
                  <a:pt x="14506651" y="512198"/>
                </a:cubicBezTo>
                <a:cubicBezTo>
                  <a:pt x="14685788" y="1477398"/>
                  <a:pt x="16830083" y="5594872"/>
                  <a:pt x="14570820" y="6640283"/>
                </a:cubicBezTo>
                <a:cubicBezTo>
                  <a:pt x="12311557" y="7685694"/>
                  <a:pt x="3167556" y="7362178"/>
                  <a:pt x="951072" y="6784662"/>
                </a:cubicBezTo>
                <a:cubicBezTo>
                  <a:pt x="-1265412" y="6207146"/>
                  <a:pt x="1058020" y="4303483"/>
                  <a:pt x="1271915" y="3207272"/>
                </a:cubicBezTo>
                <a:close/>
              </a:path>
            </a:pathLst>
          </a:custGeom>
          <a:solidFill>
            <a:srgbClr val="F59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cstate="screen"/>
          <a:srcRect/>
          <a:stretch>
            <a:fillRect/>
          </a:stretch>
        </p:blipFill>
        <p:spPr>
          <a:xfrm>
            <a:off x="946190" y="347432"/>
            <a:ext cx="1378352" cy="1378352"/>
          </a:xfrm>
          <a:prstGeom prst="rect">
            <a:avLst/>
          </a:prstGeom>
        </p:spPr>
      </p:pic>
      <p:sp>
        <p:nvSpPr>
          <p:cNvPr id="12" name="任意多边形: 形状 11"/>
          <p:cNvSpPr/>
          <p:nvPr/>
        </p:nvSpPr>
        <p:spPr>
          <a:xfrm>
            <a:off x="-64168"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6" cstate="screen"/>
          <a:stretch>
            <a:fillRect/>
          </a:stretch>
        </p:blipFill>
        <p:spPr>
          <a:xfrm>
            <a:off x="4327532" y="347432"/>
            <a:ext cx="3625867" cy="5467128"/>
          </a:xfrm>
          <a:prstGeom prst="rect">
            <a:avLst/>
          </a:prstGeom>
        </p:spPr>
      </p:pic>
      <p:sp>
        <p:nvSpPr>
          <p:cNvPr id="28" name="文本框 27"/>
          <p:cNvSpPr txBox="1"/>
          <p:nvPr/>
        </p:nvSpPr>
        <p:spPr>
          <a:xfrm>
            <a:off x="3819968" y="2703977"/>
            <a:ext cx="1169551" cy="3312394"/>
          </a:xfrm>
          <a:prstGeom prst="rect">
            <a:avLst/>
          </a:prstGeom>
          <a:noFill/>
        </p:spPr>
        <p:txBody>
          <a:bodyPr vert="eaVert" wrap="square" rtlCol="0">
            <a:spAutoFit/>
          </a:bodyPr>
          <a:lstStyle/>
          <a:p>
            <a:r>
              <a:rPr lang="zh-CN" altLang="en-US" sz="1600" dirty="0">
                <a:latin typeface="汉仪行楷简" panose="02010600000101010101" pitchFamily="2" charset="-122"/>
                <a:ea typeface="汉仪行楷简" panose="02010600000101010101" pitchFamily="2" charset="-122"/>
              </a:rPr>
              <a:t>薄雾浓云愁永昼，瑞脑消金兽。佳节又重阳，玉枕纱厨，半夜凉初透。</a:t>
            </a:r>
            <a:br>
              <a:rPr lang="zh-CN" altLang="en-US" sz="1600" dirty="0">
                <a:latin typeface="汉仪行楷简" panose="02010600000101010101" pitchFamily="2" charset="-122"/>
                <a:ea typeface="汉仪行楷简" panose="02010600000101010101" pitchFamily="2" charset="-122"/>
              </a:rPr>
            </a:br>
            <a:r>
              <a:rPr lang="zh-CN" altLang="en-US" sz="1600" dirty="0">
                <a:latin typeface="汉仪行楷简" panose="02010600000101010101" pitchFamily="2" charset="-122"/>
                <a:ea typeface="汉仪行楷简" panose="02010600000101010101" pitchFamily="2" charset="-122"/>
              </a:rPr>
              <a:t>东篱把酒黄昏后，有暗香盈袖。莫道不销魂，帘卷西风，人比黄花瘦。</a:t>
            </a:r>
          </a:p>
        </p:txBody>
      </p:sp>
      <p:sp>
        <p:nvSpPr>
          <p:cNvPr id="31" name="任意多边形: 形状 30"/>
          <p:cNvSpPr/>
          <p:nvPr/>
        </p:nvSpPr>
        <p:spPr>
          <a:xfrm flipH="1">
            <a:off x="7195584"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7"/>
          <a:srcRect/>
          <a:stretch>
            <a:fillRect/>
          </a:stretch>
        </p:blipFill>
        <p:spPr>
          <a:xfrm>
            <a:off x="-433931" y="5177857"/>
            <a:ext cx="9055313" cy="3360285"/>
          </a:xfrm>
          <a:prstGeom prst="rect">
            <a:avLst/>
          </a:prstGeom>
        </p:spPr>
      </p:pic>
      <p:pic>
        <p:nvPicPr>
          <p:cNvPr id="17" name="图片 16"/>
          <p:cNvPicPr>
            <a:picLocks noChangeAspect="1"/>
          </p:cNvPicPr>
          <p:nvPr/>
        </p:nvPicPr>
        <p:blipFill>
          <a:blip r:embed="rId8" cstate="screen"/>
          <a:srcRect/>
          <a:stretch>
            <a:fillRect/>
          </a:stretch>
        </p:blipFill>
        <p:spPr>
          <a:xfrm>
            <a:off x="8621382" y="3696739"/>
            <a:ext cx="2555409" cy="3028014"/>
          </a:xfrm>
          <a:prstGeom prst="rect">
            <a:avLst/>
          </a:prstGeom>
        </p:spPr>
      </p:pic>
      <p:pic>
        <p:nvPicPr>
          <p:cNvPr id="20" name="图片 19" descr="图片包含 游戏机&#10;&#10;描述已自动生成"/>
          <p:cNvPicPr>
            <a:picLocks noChangeAspect="1"/>
          </p:cNvPicPr>
          <p:nvPr/>
        </p:nvPicPr>
        <p:blipFill rotWithShape="1">
          <a:blip r:embed="rId9" cstate="screen">
            <a:biLevel thresh="25000"/>
          </a:blip>
          <a:srcRect/>
          <a:stretch>
            <a:fillRect/>
          </a:stretch>
        </p:blipFill>
        <p:spPr>
          <a:xfrm>
            <a:off x="4423704" y="344077"/>
            <a:ext cx="3336848" cy="5998958"/>
          </a:xfrm>
          <a:prstGeom prst="rect">
            <a:avLst/>
          </a:prstGeom>
        </p:spPr>
      </p:pic>
      <p:sp>
        <p:nvSpPr>
          <p:cNvPr id="34" name="rounded-cloud_20581"/>
          <p:cNvSpPr>
            <a:spLocks noChangeAspect="1"/>
          </p:cNvSpPr>
          <p:nvPr/>
        </p:nvSpPr>
        <p:spPr bwMode="auto">
          <a:xfrm>
            <a:off x="408594" y="1836834"/>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35" name="rounded-cloud_20581"/>
          <p:cNvSpPr>
            <a:spLocks noChangeAspect="1"/>
          </p:cNvSpPr>
          <p:nvPr/>
        </p:nvSpPr>
        <p:spPr bwMode="auto">
          <a:xfrm>
            <a:off x="8887361" y="1871116"/>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750"/>
                                        <p:tgtEl>
                                          <p:spTgt spid="3"/>
                                        </p:tgtEl>
                                      </p:cBhvr>
                                    </p:animEffect>
                                  </p:childTnLst>
                                </p:cTn>
                              </p:par>
                            </p:childTnLst>
                          </p:cTn>
                        </p:par>
                        <p:par>
                          <p:cTn id="54" fill="hold">
                            <p:stCondLst>
                              <p:cond delay="200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750"/>
                                        <p:tgtEl>
                                          <p:spTgt spid="9"/>
                                        </p:tgtEl>
                                      </p:cBhvr>
                                    </p:animEffect>
                                    <p:anim calcmode="lin" valueType="num">
                                      <p:cBhvr>
                                        <p:cTn id="58" dur="750" fill="hold"/>
                                        <p:tgtEl>
                                          <p:spTgt spid="9"/>
                                        </p:tgtEl>
                                        <p:attrNameLst>
                                          <p:attrName>ppt_x</p:attrName>
                                        </p:attrNameLst>
                                      </p:cBhvr>
                                      <p:tavLst>
                                        <p:tav tm="0">
                                          <p:val>
                                            <p:strVal val="#ppt_x"/>
                                          </p:val>
                                        </p:tav>
                                        <p:tav tm="100000">
                                          <p:val>
                                            <p:strVal val="#ppt_x"/>
                                          </p:val>
                                        </p:tav>
                                      </p:tavLst>
                                    </p:anim>
                                    <p:anim calcmode="lin" valueType="num">
                                      <p:cBhvr>
                                        <p:cTn id="59" dur="750" fill="hold"/>
                                        <p:tgtEl>
                                          <p:spTgt spid="9"/>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750"/>
                                        <p:tgtEl>
                                          <p:spTgt spid="17"/>
                                        </p:tgtEl>
                                      </p:cBhvr>
                                    </p:animEffect>
                                    <p:anim calcmode="lin" valueType="num">
                                      <p:cBhvr>
                                        <p:cTn id="64" dur="750" fill="hold"/>
                                        <p:tgtEl>
                                          <p:spTgt spid="17"/>
                                        </p:tgtEl>
                                        <p:attrNameLst>
                                          <p:attrName>ppt_x</p:attrName>
                                        </p:attrNameLst>
                                      </p:cBhvr>
                                      <p:tavLst>
                                        <p:tav tm="0">
                                          <p:val>
                                            <p:strVal val="#ppt_x"/>
                                          </p:val>
                                        </p:tav>
                                        <p:tav tm="100000">
                                          <p:val>
                                            <p:strVal val="#ppt_x"/>
                                          </p:val>
                                        </p:tav>
                                      </p:tavLst>
                                    </p:anim>
                                    <p:anim calcmode="lin" valueType="num">
                                      <p:cBhvr>
                                        <p:cTn id="65" dur="75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750" fill="hold"/>
                                        <p:tgtEl>
                                          <p:spTgt spid="11"/>
                                        </p:tgtEl>
                                        <p:attrNameLst>
                                          <p:attrName>ppt_w</p:attrName>
                                        </p:attrNameLst>
                                      </p:cBhvr>
                                      <p:tavLst>
                                        <p:tav tm="0">
                                          <p:val>
                                            <p:fltVal val="0"/>
                                          </p:val>
                                        </p:tav>
                                        <p:tav tm="100000">
                                          <p:val>
                                            <p:strVal val="#ppt_w"/>
                                          </p:val>
                                        </p:tav>
                                      </p:tavLst>
                                    </p:anim>
                                    <p:anim calcmode="lin" valueType="num">
                                      <p:cBhvr>
                                        <p:cTn id="70" dur="750" fill="hold"/>
                                        <p:tgtEl>
                                          <p:spTgt spid="11"/>
                                        </p:tgtEl>
                                        <p:attrNameLst>
                                          <p:attrName>ppt_h</p:attrName>
                                        </p:attrNameLst>
                                      </p:cBhvr>
                                      <p:tavLst>
                                        <p:tav tm="0">
                                          <p:val>
                                            <p:fltVal val="0"/>
                                          </p:val>
                                        </p:tav>
                                        <p:tav tm="100000">
                                          <p:val>
                                            <p:strVal val="#ppt_h"/>
                                          </p:val>
                                        </p:tav>
                                      </p:tavLst>
                                    </p:anim>
                                    <p:animEffect transition="in" filter="fade">
                                      <p:cBhvr>
                                        <p:cTn id="71" dur="75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2" grpId="0" animBg="1"/>
      <p:bldP spid="28" grpId="0"/>
      <p:bldP spid="31" grpId="0" animBg="1"/>
      <p:bldP spid="10" grpId="0" animBg="1"/>
      <p:bldP spid="8"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618485" y="258234"/>
            <a:ext cx="1440159" cy="121920"/>
          </a:xfrm>
          <a:prstGeom prst="rect">
            <a:avLst/>
          </a:prstGeom>
          <a:noFill/>
        </p:spPr>
        <p:txBody>
          <a:bodyPr wrap="square" rtlCol="0">
            <a:spAutoFit/>
          </a:bodyPr>
          <a:lstStyle/>
          <a:p>
            <a:pPr>
              <a:lnSpc>
                <a:spcPct val="200000"/>
              </a:lnSpc>
            </a:pPr>
            <a:r>
              <a:rPr lang="zh-CN" altLang="en-US" sz="100" smtClean="0">
                <a:solidFill>
                  <a:schemeClr val="bg1"/>
                </a:solidFill>
                <a:latin typeface="微软雅黑" panose="020B0503020204020204" pitchFamily="34" charset="-122"/>
                <a:ea typeface="微软雅黑" panose="020B0503020204020204" pitchFamily="34" charset="-122"/>
              </a:rPr>
              <a:t>节日</a:t>
            </a: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 www.PPT818.com/jieri/</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9" name="任意多边形: 形状 8"/>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2"/>
          <p:cNvSpPr txBox="1">
            <a:spLocks noChangeArrowheads="1"/>
          </p:cNvSpPr>
          <p:nvPr/>
        </p:nvSpPr>
        <p:spPr bwMode="auto">
          <a:xfrm>
            <a:off x="6058979" y="2333411"/>
            <a:ext cx="4559506" cy="315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r" fontAlgn="auto">
              <a:lnSpc>
                <a:spcPct val="120000"/>
              </a:lnSpc>
              <a:spcBef>
                <a:spcPts val="0"/>
              </a:spcBef>
              <a:spcAft>
                <a:spcPts val="0"/>
              </a:spcAft>
              <a:defRPr/>
            </a:pPr>
            <a:r>
              <a:rPr lang="zh-CN" altLang="en-US" sz="2400" noProof="1">
                <a:latin typeface="汉仪行楷简" panose="02010600000101010101" pitchFamily="2" charset="-122"/>
                <a:ea typeface="汉仪行楷简" panose="02010600000101010101" pitchFamily="2" charset="-122"/>
                <a:sym typeface="+mn-ea"/>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600" noProof="1">
              <a:latin typeface="汉仪行楷简" panose="02010600000101010101" pitchFamily="2" charset="-122"/>
              <a:ea typeface="汉仪行楷简" panose="02010600000101010101" pitchFamily="2" charset="-122"/>
              <a:sym typeface="+mn-ea"/>
            </a:endParaRPr>
          </a:p>
        </p:txBody>
      </p:sp>
      <p:sp>
        <p:nvSpPr>
          <p:cNvPr id="8" name="文本框 7"/>
          <p:cNvSpPr txBox="1"/>
          <p:nvPr/>
        </p:nvSpPr>
        <p:spPr>
          <a:xfrm>
            <a:off x="5135250" y="376664"/>
            <a:ext cx="1950808" cy="1107996"/>
          </a:xfrm>
          <a:prstGeom prst="rect">
            <a:avLst/>
          </a:prstGeom>
          <a:noFill/>
        </p:spPr>
        <p:txBody>
          <a:bodyPr wrap="square" rtlCol="0">
            <a:spAutoFit/>
          </a:bodyPr>
          <a:lstStyle/>
          <a:p>
            <a:r>
              <a:rPr lang="zh-CN" altLang="en-US" sz="6600" spc="188" noProof="1">
                <a:latin typeface="汉仪行楷简" panose="02010600000101010101" pitchFamily="2" charset="-122"/>
                <a:ea typeface="汉仪行楷简" panose="02010600000101010101" pitchFamily="2" charset="-122"/>
                <a:sym typeface="+mn-ea"/>
              </a:rPr>
              <a:t>赏菊</a:t>
            </a:r>
          </a:p>
        </p:txBody>
      </p:sp>
      <p:pic>
        <p:nvPicPr>
          <p:cNvPr id="3" name="图片 2"/>
          <p:cNvPicPr>
            <a:picLocks noChangeAspect="1"/>
          </p:cNvPicPr>
          <p:nvPr/>
        </p:nvPicPr>
        <p:blipFill>
          <a:blip r:embed="rId5" cstate="screen"/>
          <a:srcRect/>
          <a:stretch>
            <a:fillRect/>
          </a:stretch>
        </p:blipFill>
        <p:spPr>
          <a:xfrm>
            <a:off x="1610983" y="1938909"/>
            <a:ext cx="3625912" cy="3912577"/>
          </a:xfrm>
          <a:prstGeom prst="rect">
            <a:avLst/>
          </a:prstGeom>
          <a:ln w="57150">
            <a:solidFill>
              <a:srgbClr val="FCB349"/>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
        <p:nvSpPr>
          <p:cNvPr id="25" name="任意多边形: 形状 24"/>
          <p:cNvSpPr/>
          <p:nvPr/>
        </p:nvSpPr>
        <p:spPr>
          <a:xfrm>
            <a:off x="-1910136" y="1220876"/>
            <a:ext cx="15816094" cy="5984556"/>
          </a:xfrm>
          <a:custGeom>
            <a:avLst/>
            <a:gdLst>
              <a:gd name="connsiteX0" fmla="*/ 1035332 w 15816094"/>
              <a:gd name="connsiteY0" fmla="*/ 1976434 h 5984556"/>
              <a:gd name="connsiteX1" fmla="*/ 2623500 w 15816094"/>
              <a:gd name="connsiteY1" fmla="*/ 885570 h 5984556"/>
              <a:gd name="connsiteX2" fmla="*/ 5013774 w 15816094"/>
              <a:gd name="connsiteY2" fmla="*/ 2249149 h 5984556"/>
              <a:gd name="connsiteX3" fmla="*/ 7019037 w 15816094"/>
              <a:gd name="connsiteY3" fmla="*/ 1543297 h 5984556"/>
              <a:gd name="connsiteX4" fmla="*/ 8783668 w 15816094"/>
              <a:gd name="connsiteY4" fmla="*/ 2425612 h 5984556"/>
              <a:gd name="connsiteX5" fmla="*/ 9730153 w 15816094"/>
              <a:gd name="connsiteY5" fmla="*/ 1799970 h 5984556"/>
              <a:gd name="connsiteX6" fmla="*/ 10837058 w 15816094"/>
              <a:gd name="connsiteY6" fmla="*/ 2425612 h 5984556"/>
              <a:gd name="connsiteX7" fmla="*/ 11462700 w 15816094"/>
              <a:gd name="connsiteY7" fmla="*/ 1286623 h 5984556"/>
              <a:gd name="connsiteX8" fmla="*/ 12489395 w 15816094"/>
              <a:gd name="connsiteY8" fmla="*/ 1896223 h 5984556"/>
              <a:gd name="connsiteX9" fmla="*/ 13965268 w 15816094"/>
              <a:gd name="connsiteY9" fmla="*/ 99507 h 5984556"/>
              <a:gd name="connsiteX10" fmla="*/ 14975921 w 15816094"/>
              <a:gd name="connsiteY10" fmla="*/ 789318 h 5984556"/>
              <a:gd name="connsiteX11" fmla="*/ 14671121 w 15816094"/>
              <a:gd name="connsiteY11" fmla="*/ 5393402 h 5984556"/>
              <a:gd name="connsiteX12" fmla="*/ 1083458 w 15816094"/>
              <a:gd name="connsiteY12" fmla="*/ 5553823 h 5984556"/>
              <a:gd name="connsiteX13" fmla="*/ 1035332 w 15816094"/>
              <a:gd name="connsiteY13" fmla="*/ 1976434 h 5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6094" h="5984556">
                <a:moveTo>
                  <a:pt x="1035332" y="1976434"/>
                </a:moveTo>
                <a:cubicBezTo>
                  <a:pt x="1292006" y="1198392"/>
                  <a:pt x="1960426" y="840118"/>
                  <a:pt x="2623500" y="885570"/>
                </a:cubicBezTo>
                <a:cubicBezTo>
                  <a:pt x="3286574" y="931022"/>
                  <a:pt x="4281185" y="2139528"/>
                  <a:pt x="5013774" y="2249149"/>
                </a:cubicBezTo>
                <a:cubicBezTo>
                  <a:pt x="5746363" y="2358770"/>
                  <a:pt x="6390721" y="1513887"/>
                  <a:pt x="7019037" y="1543297"/>
                </a:cubicBezTo>
                <a:cubicBezTo>
                  <a:pt x="7647353" y="1572707"/>
                  <a:pt x="8331815" y="2382833"/>
                  <a:pt x="8783668" y="2425612"/>
                </a:cubicBezTo>
                <a:cubicBezTo>
                  <a:pt x="9235521" y="2468391"/>
                  <a:pt x="9387921" y="1799970"/>
                  <a:pt x="9730153" y="1799970"/>
                </a:cubicBezTo>
                <a:cubicBezTo>
                  <a:pt x="10072385" y="1799970"/>
                  <a:pt x="10548300" y="2511170"/>
                  <a:pt x="10837058" y="2425612"/>
                </a:cubicBezTo>
                <a:cubicBezTo>
                  <a:pt x="11125816" y="2340054"/>
                  <a:pt x="11187311" y="1374854"/>
                  <a:pt x="11462700" y="1286623"/>
                </a:cubicBezTo>
                <a:cubicBezTo>
                  <a:pt x="11738089" y="1198392"/>
                  <a:pt x="12072300" y="2094076"/>
                  <a:pt x="12489395" y="1896223"/>
                </a:cubicBezTo>
                <a:cubicBezTo>
                  <a:pt x="12906490" y="1698370"/>
                  <a:pt x="13550847" y="283991"/>
                  <a:pt x="13965268" y="99507"/>
                </a:cubicBezTo>
                <a:cubicBezTo>
                  <a:pt x="14379689" y="-84977"/>
                  <a:pt x="14858279" y="-92998"/>
                  <a:pt x="14975921" y="789318"/>
                </a:cubicBezTo>
                <a:cubicBezTo>
                  <a:pt x="15093563" y="1671634"/>
                  <a:pt x="16986531" y="4599318"/>
                  <a:pt x="14671121" y="5393402"/>
                </a:cubicBezTo>
                <a:cubicBezTo>
                  <a:pt x="12355711" y="6187486"/>
                  <a:pt x="3356089" y="6120644"/>
                  <a:pt x="1083458" y="5553823"/>
                </a:cubicBezTo>
                <a:cubicBezTo>
                  <a:pt x="-1189173" y="4987002"/>
                  <a:pt x="778658" y="2754476"/>
                  <a:pt x="1035332" y="1976434"/>
                </a:cubicBezTo>
                <a:close/>
              </a:path>
            </a:pathLst>
          </a:custGeom>
          <a:solidFill>
            <a:srgbClr val="FFE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p:cNvSpPr/>
          <p:nvPr/>
        </p:nvSpPr>
        <p:spPr>
          <a:xfrm>
            <a:off x="-1801304" y="610749"/>
            <a:ext cx="15598430" cy="7322901"/>
          </a:xfrm>
          <a:custGeom>
            <a:avLst/>
            <a:gdLst>
              <a:gd name="connsiteX0" fmla="*/ 1271915 w 15598430"/>
              <a:gd name="connsiteY0" fmla="*/ 3207272 h 7322901"/>
              <a:gd name="connsiteX1" fmla="*/ 2234441 w 15598430"/>
              <a:gd name="connsiteY1" fmla="*/ 207398 h 7322901"/>
              <a:gd name="connsiteX2" fmla="*/ 3999072 w 15598430"/>
              <a:gd name="connsiteY2" fmla="*/ 3463946 h 7322901"/>
              <a:gd name="connsiteX3" fmla="*/ 5154104 w 15598430"/>
              <a:gd name="connsiteY3" fmla="*/ 1699314 h 7322901"/>
              <a:gd name="connsiteX4" fmla="*/ 6870609 w 15598430"/>
              <a:gd name="connsiteY4" fmla="*/ 5838177 h 7322901"/>
              <a:gd name="connsiteX5" fmla="*/ 9276925 w 15598430"/>
              <a:gd name="connsiteY5" fmla="*/ 5180451 h 7322901"/>
              <a:gd name="connsiteX6" fmla="*/ 10961346 w 15598430"/>
              <a:gd name="connsiteY6" fmla="*/ 2581630 h 7322901"/>
              <a:gd name="connsiteX7" fmla="*/ 12517430 w 15598430"/>
              <a:gd name="connsiteY7" fmla="*/ 4939819 h 7322901"/>
              <a:gd name="connsiteX8" fmla="*/ 13495999 w 15598430"/>
              <a:gd name="connsiteY8" fmla="*/ 849083 h 7322901"/>
              <a:gd name="connsiteX9" fmla="*/ 14506651 w 15598430"/>
              <a:gd name="connsiteY9" fmla="*/ 512198 h 7322901"/>
              <a:gd name="connsiteX10" fmla="*/ 14570820 w 15598430"/>
              <a:gd name="connsiteY10" fmla="*/ 6640283 h 7322901"/>
              <a:gd name="connsiteX11" fmla="*/ 951072 w 15598430"/>
              <a:gd name="connsiteY11" fmla="*/ 6784662 h 7322901"/>
              <a:gd name="connsiteX12" fmla="*/ 1271915 w 15598430"/>
              <a:gd name="connsiteY12" fmla="*/ 3207272 h 7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8430" h="7322901">
                <a:moveTo>
                  <a:pt x="1271915" y="3207272"/>
                </a:moveTo>
                <a:cubicBezTo>
                  <a:pt x="1485810" y="2111061"/>
                  <a:pt x="1779915" y="164619"/>
                  <a:pt x="2234441" y="207398"/>
                </a:cubicBezTo>
                <a:cubicBezTo>
                  <a:pt x="2688967" y="250177"/>
                  <a:pt x="3512462" y="3215293"/>
                  <a:pt x="3999072" y="3463946"/>
                </a:cubicBezTo>
                <a:cubicBezTo>
                  <a:pt x="4485683" y="3712599"/>
                  <a:pt x="4675515" y="1303609"/>
                  <a:pt x="5154104" y="1699314"/>
                </a:cubicBezTo>
                <a:cubicBezTo>
                  <a:pt x="5632693" y="2095019"/>
                  <a:pt x="6183472" y="5257988"/>
                  <a:pt x="6870609" y="5838177"/>
                </a:cubicBezTo>
                <a:cubicBezTo>
                  <a:pt x="7557746" y="6418366"/>
                  <a:pt x="8595136" y="5723209"/>
                  <a:pt x="9276925" y="5180451"/>
                </a:cubicBezTo>
                <a:cubicBezTo>
                  <a:pt x="9958714" y="4637693"/>
                  <a:pt x="10421262" y="2621735"/>
                  <a:pt x="10961346" y="2581630"/>
                </a:cubicBezTo>
                <a:cubicBezTo>
                  <a:pt x="11501430" y="2541525"/>
                  <a:pt x="12094988" y="5228577"/>
                  <a:pt x="12517430" y="4939819"/>
                </a:cubicBezTo>
                <a:cubicBezTo>
                  <a:pt x="12939872" y="4651061"/>
                  <a:pt x="13164462" y="1587020"/>
                  <a:pt x="13495999" y="849083"/>
                </a:cubicBezTo>
                <a:cubicBezTo>
                  <a:pt x="13827536" y="111146"/>
                  <a:pt x="14327514" y="-453002"/>
                  <a:pt x="14506651" y="512198"/>
                </a:cubicBezTo>
                <a:cubicBezTo>
                  <a:pt x="14685788" y="1477398"/>
                  <a:pt x="16830083" y="5594872"/>
                  <a:pt x="14570820" y="6640283"/>
                </a:cubicBezTo>
                <a:cubicBezTo>
                  <a:pt x="12311557" y="7685694"/>
                  <a:pt x="3167556" y="7362178"/>
                  <a:pt x="951072" y="6784662"/>
                </a:cubicBezTo>
                <a:cubicBezTo>
                  <a:pt x="-1265412" y="6207146"/>
                  <a:pt x="1058020" y="4303483"/>
                  <a:pt x="1271915" y="3207272"/>
                </a:cubicBezTo>
                <a:close/>
              </a:path>
            </a:pathLst>
          </a:custGeom>
          <a:solidFill>
            <a:srgbClr val="F59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5" cstate="screen"/>
          <a:srcRect/>
          <a:stretch>
            <a:fillRect/>
          </a:stretch>
        </p:blipFill>
        <p:spPr>
          <a:xfrm>
            <a:off x="946190" y="347432"/>
            <a:ext cx="1378352" cy="1378352"/>
          </a:xfrm>
          <a:prstGeom prst="rect">
            <a:avLst/>
          </a:prstGeom>
        </p:spPr>
      </p:pic>
      <p:sp>
        <p:nvSpPr>
          <p:cNvPr id="29" name="任意多边形: 形状 28"/>
          <p:cNvSpPr/>
          <p:nvPr/>
        </p:nvSpPr>
        <p:spPr>
          <a:xfrm>
            <a:off x="-64168"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p:cNvSpPr/>
          <p:nvPr/>
        </p:nvSpPr>
        <p:spPr>
          <a:xfrm flipH="1">
            <a:off x="7195584"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a:srcRect/>
          <a:stretch>
            <a:fillRect/>
          </a:stretch>
        </p:blipFill>
        <p:spPr>
          <a:xfrm>
            <a:off x="-559457" y="5210746"/>
            <a:ext cx="9055313" cy="3360285"/>
          </a:xfrm>
          <a:prstGeom prst="rect">
            <a:avLst/>
          </a:prstGeom>
        </p:spPr>
      </p:pic>
      <p:sp>
        <p:nvSpPr>
          <p:cNvPr id="35" name="rounded-cloud_20581"/>
          <p:cNvSpPr>
            <a:spLocks noChangeAspect="1"/>
          </p:cNvSpPr>
          <p:nvPr/>
        </p:nvSpPr>
        <p:spPr bwMode="auto">
          <a:xfrm>
            <a:off x="408594" y="1836834"/>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36" name="rounded-cloud_20581"/>
          <p:cNvSpPr>
            <a:spLocks noChangeAspect="1"/>
          </p:cNvSpPr>
          <p:nvPr/>
        </p:nvSpPr>
        <p:spPr bwMode="auto">
          <a:xfrm>
            <a:off x="8887361" y="1871116"/>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18" name="文本框 17"/>
          <p:cNvSpPr txBox="1"/>
          <p:nvPr/>
        </p:nvSpPr>
        <p:spPr>
          <a:xfrm>
            <a:off x="5479670" y="-33381"/>
            <a:ext cx="4637543" cy="1862048"/>
          </a:xfrm>
          <a:prstGeom prst="rect">
            <a:avLst/>
          </a:prstGeom>
          <a:noFill/>
        </p:spPr>
        <p:txBody>
          <a:bodyPr wrap="square" rtlCol="0">
            <a:spAutoFit/>
          </a:bodyPr>
          <a:lstStyle/>
          <a:p>
            <a:r>
              <a:rPr lang="zh-CN" altLang="en-US" sz="11500" dirty="0">
                <a:latin typeface="汉仪行楷简" panose="02010600000101010101" pitchFamily="2" charset="-122"/>
                <a:ea typeface="汉仪行楷简" panose="02010600000101010101" pitchFamily="2" charset="-122"/>
              </a:rPr>
              <a:t>第二章</a:t>
            </a:r>
          </a:p>
        </p:txBody>
      </p:sp>
      <p:sp>
        <p:nvSpPr>
          <p:cNvPr id="20" name="文本框 19"/>
          <p:cNvSpPr txBox="1"/>
          <p:nvPr/>
        </p:nvSpPr>
        <p:spPr>
          <a:xfrm>
            <a:off x="3712918" y="1701786"/>
            <a:ext cx="5175781" cy="1569660"/>
          </a:xfrm>
          <a:prstGeom prst="rect">
            <a:avLst/>
          </a:prstGeom>
          <a:noFill/>
        </p:spPr>
        <p:txBody>
          <a:bodyPr wrap="square" rtlCol="0">
            <a:spAutoFit/>
          </a:bodyPr>
          <a:lstStyle/>
          <a:p>
            <a:r>
              <a:rPr lang="zh-CN" altLang="en-US" sz="9600" spc="188" noProof="1">
                <a:latin typeface="汉仪行楷简" panose="02010600000101010101" pitchFamily="2" charset="-122"/>
                <a:ea typeface="汉仪行楷简" panose="02010600000101010101" pitchFamily="2" charset="-122"/>
                <a:sym typeface="+mn-ea"/>
              </a:rPr>
              <a:t>神话传说</a:t>
            </a:r>
          </a:p>
        </p:txBody>
      </p:sp>
      <p:sp>
        <p:nvSpPr>
          <p:cNvPr id="26" name="任意多边形: 形状 25"/>
          <p:cNvSpPr/>
          <p:nvPr/>
        </p:nvSpPr>
        <p:spPr>
          <a:xfrm>
            <a:off x="3270732" y="1020522"/>
            <a:ext cx="6896488" cy="2533618"/>
          </a:xfrm>
          <a:custGeom>
            <a:avLst/>
            <a:gdLst>
              <a:gd name="connsiteX0" fmla="*/ 0 w 7615945"/>
              <a:gd name="connsiteY0" fmla="*/ 0 h 2947566"/>
              <a:gd name="connsiteX1" fmla="*/ 2648896 w 7615945"/>
              <a:gd name="connsiteY1" fmla="*/ 0 h 2947566"/>
              <a:gd name="connsiteX2" fmla="*/ 2648896 w 7615945"/>
              <a:gd name="connsiteY2" fmla="*/ 57404 h 2947566"/>
              <a:gd name="connsiteX3" fmla="*/ 94592 w 7615945"/>
              <a:gd name="connsiteY3" fmla="*/ 57404 h 2947566"/>
              <a:gd name="connsiteX4" fmla="*/ 94592 w 7615945"/>
              <a:gd name="connsiteY4" fmla="*/ 2846009 h 2947566"/>
              <a:gd name="connsiteX5" fmla="*/ 7535917 w 7615945"/>
              <a:gd name="connsiteY5" fmla="*/ 2846009 h 2947566"/>
              <a:gd name="connsiteX6" fmla="*/ 7535917 w 7615945"/>
              <a:gd name="connsiteY6" fmla="*/ 57404 h 2947566"/>
              <a:gd name="connsiteX7" fmla="*/ 7369675 w 7615945"/>
              <a:gd name="connsiteY7" fmla="*/ 57404 h 2947566"/>
              <a:gd name="connsiteX8" fmla="*/ 7369675 w 7615945"/>
              <a:gd name="connsiteY8" fmla="*/ 0 h 2947566"/>
              <a:gd name="connsiteX9" fmla="*/ 7615945 w 7615945"/>
              <a:gd name="connsiteY9" fmla="*/ 0 h 2947566"/>
              <a:gd name="connsiteX10" fmla="*/ 7615945 w 7615945"/>
              <a:gd name="connsiteY10" fmla="*/ 2947566 h 2947566"/>
              <a:gd name="connsiteX11" fmla="*/ 0 w 7615945"/>
              <a:gd name="connsiteY11" fmla="*/ 2947566 h 294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5945" h="2947566">
                <a:moveTo>
                  <a:pt x="0" y="0"/>
                </a:moveTo>
                <a:lnTo>
                  <a:pt x="2648896" y="0"/>
                </a:lnTo>
                <a:lnTo>
                  <a:pt x="2648896" y="57404"/>
                </a:lnTo>
                <a:lnTo>
                  <a:pt x="94592" y="57404"/>
                </a:lnTo>
                <a:lnTo>
                  <a:pt x="94592" y="2846009"/>
                </a:lnTo>
                <a:lnTo>
                  <a:pt x="7535917" y="2846009"/>
                </a:lnTo>
                <a:lnTo>
                  <a:pt x="7535917" y="57404"/>
                </a:lnTo>
                <a:lnTo>
                  <a:pt x="7369675" y="57404"/>
                </a:lnTo>
                <a:lnTo>
                  <a:pt x="7369675" y="0"/>
                </a:lnTo>
                <a:lnTo>
                  <a:pt x="7615945" y="0"/>
                </a:lnTo>
                <a:lnTo>
                  <a:pt x="7615945" y="2947566"/>
                </a:lnTo>
                <a:lnTo>
                  <a:pt x="0" y="2947566"/>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63187" y="1859935"/>
            <a:ext cx="4887310" cy="1387652"/>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cstate="screen"/>
          <a:srcRect/>
          <a:stretch>
            <a:fillRect/>
          </a:stretch>
        </p:blipFill>
        <p:spPr>
          <a:xfrm>
            <a:off x="9169322" y="1778391"/>
            <a:ext cx="2213460" cy="26228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750"/>
                                        <p:tgtEl>
                                          <p:spTgt spid="3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750"/>
                                        <p:tgtEl>
                                          <p:spTgt spid="28"/>
                                        </p:tgtEl>
                                      </p:cBhvr>
                                    </p:animEffect>
                                    <p:anim calcmode="lin" valueType="num">
                                      <p:cBhvr>
                                        <p:cTn id="36" dur="750" fill="hold"/>
                                        <p:tgtEl>
                                          <p:spTgt spid="28"/>
                                        </p:tgtEl>
                                        <p:attrNameLst>
                                          <p:attrName>ppt_x</p:attrName>
                                        </p:attrNameLst>
                                      </p:cBhvr>
                                      <p:tavLst>
                                        <p:tav tm="0">
                                          <p:val>
                                            <p:strVal val="#ppt_x"/>
                                          </p:val>
                                        </p:tav>
                                        <p:tav tm="100000">
                                          <p:val>
                                            <p:strVal val="#ppt_x"/>
                                          </p:val>
                                        </p:tav>
                                      </p:tavLst>
                                    </p:anim>
                                    <p:anim calcmode="lin" valueType="num">
                                      <p:cBhvr>
                                        <p:cTn id="3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9" name="任意多边形: 形状 8"/>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549783" y="122457"/>
            <a:ext cx="7092434" cy="1437445"/>
          </a:xfrm>
          <a:prstGeom prst="rect">
            <a:avLst/>
          </a:prstGeom>
          <a:noFill/>
        </p:spPr>
        <p:txBody>
          <a:bodyPr wrap="square" rtlCol="0">
            <a:spAutoFit/>
          </a:bodyPr>
          <a:lstStyle/>
          <a:p>
            <a:pPr eaLnBrk="0" hangingPunct="0">
              <a:lnSpc>
                <a:spcPct val="150000"/>
              </a:lnSpc>
            </a:pPr>
            <a:r>
              <a:rPr lang="en-US" altLang="zh-CN" sz="6600" dirty="0">
                <a:latin typeface="汉仪行楷简" panose="02010600000101010101" pitchFamily="2" charset="-122"/>
                <a:ea typeface="汉仪行楷简" panose="02010600000101010101" pitchFamily="2" charset="-122"/>
              </a:rPr>
              <a:t>《</a:t>
            </a:r>
            <a:r>
              <a:rPr lang="zh-CN" altLang="en-US" sz="6600" dirty="0">
                <a:latin typeface="汉仪行楷简" panose="02010600000101010101" pitchFamily="2" charset="-122"/>
                <a:ea typeface="汉仪行楷简" panose="02010600000101010101" pitchFamily="2" charset="-122"/>
              </a:rPr>
              <a:t>续齐谐记</a:t>
            </a:r>
            <a:r>
              <a:rPr lang="en-US" altLang="zh-CN" sz="6600" dirty="0">
                <a:latin typeface="汉仪行楷简" panose="02010600000101010101" pitchFamily="2" charset="-122"/>
                <a:ea typeface="汉仪行楷简" panose="02010600000101010101" pitchFamily="2" charset="-122"/>
              </a:rPr>
              <a:t>》</a:t>
            </a:r>
            <a:r>
              <a:rPr lang="zh-CN" altLang="en-US" sz="6600" dirty="0">
                <a:latin typeface="汉仪行楷简" panose="02010600000101010101" pitchFamily="2" charset="-122"/>
                <a:ea typeface="汉仪行楷简" panose="02010600000101010101" pitchFamily="2" charset="-122"/>
              </a:rPr>
              <a:t>记载</a:t>
            </a:r>
          </a:p>
        </p:txBody>
      </p:sp>
      <p:sp>
        <p:nvSpPr>
          <p:cNvPr id="8" name="文本框 7"/>
          <p:cNvSpPr txBox="1"/>
          <p:nvPr/>
        </p:nvSpPr>
        <p:spPr>
          <a:xfrm>
            <a:off x="1166137" y="1990655"/>
            <a:ext cx="5814237" cy="3731599"/>
          </a:xfrm>
          <a:prstGeom prst="rect">
            <a:avLst/>
          </a:prstGeom>
          <a:noFill/>
        </p:spPr>
        <p:txBody>
          <a:bodyPr wrap="square">
            <a:spAutoFit/>
          </a:bodyPr>
          <a:lstStyle/>
          <a:p>
            <a:pPr eaLnBrk="0" hangingPunct="0">
              <a:lnSpc>
                <a:spcPct val="150000"/>
              </a:lnSpc>
            </a:pPr>
            <a:r>
              <a:rPr lang="zh-CN" altLang="en-US" sz="2000" dirty="0">
                <a:latin typeface="汉仪行楷简" panose="02010600000101010101" pitchFamily="2" charset="-122"/>
                <a:ea typeface="汉仪行楷简" panose="02010600000101010101" pitchFamily="2" charset="-122"/>
              </a:rPr>
              <a:t>较早有关重阳节的传说，见于梁朝吴均的</a:t>
            </a:r>
            <a:r>
              <a:rPr lang="en-US" altLang="zh-CN" sz="2000" dirty="0">
                <a:latin typeface="汉仪行楷简" panose="02010600000101010101" pitchFamily="2" charset="-122"/>
                <a:ea typeface="汉仪行楷简" panose="02010600000101010101" pitchFamily="2" charset="-122"/>
              </a:rPr>
              <a:t>《</a:t>
            </a:r>
            <a:r>
              <a:rPr lang="zh-CN" altLang="en-US" sz="2000" dirty="0">
                <a:latin typeface="汉仪行楷简" panose="02010600000101010101" pitchFamily="2" charset="-122"/>
                <a:ea typeface="汉仪行楷简" panose="02010600000101010101" pitchFamily="2" charset="-122"/>
              </a:rPr>
              <a:t>续齐谐记</a:t>
            </a:r>
            <a:r>
              <a:rPr lang="en-US" altLang="zh-CN" sz="2000" dirty="0">
                <a:latin typeface="汉仪行楷简" panose="02010600000101010101" pitchFamily="2" charset="-122"/>
                <a:ea typeface="汉仪行楷简" panose="02010600000101010101" pitchFamily="2" charset="-122"/>
              </a:rPr>
              <a:t>》</a:t>
            </a:r>
            <a:r>
              <a:rPr lang="zh-CN" altLang="en-US" sz="2000" dirty="0">
                <a:latin typeface="汉仪行楷简" panose="02010600000101010101" pitchFamily="2" charset="-122"/>
                <a:ea typeface="汉仪行楷简" panose="02010600000101010101" pitchFamily="2" charset="-122"/>
              </a:rPr>
              <a:t>：</a:t>
            </a:r>
          </a:p>
          <a:p>
            <a:pPr eaLnBrk="0" hangingPunct="0">
              <a:lnSpc>
                <a:spcPct val="150000"/>
              </a:lnSpc>
            </a:pPr>
            <a:r>
              <a:rPr lang="zh-CN" altLang="en-US" sz="2000" dirty="0">
                <a:latin typeface="汉仪行楷简" panose="02010600000101010101" pitchFamily="2" charset="-122"/>
                <a:ea typeface="汉仪行楷简" panose="02010600000101010101" pitchFamily="2"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pic>
        <p:nvPicPr>
          <p:cNvPr id="3" name="图片 2"/>
          <p:cNvPicPr>
            <a:picLocks noChangeAspect="1"/>
          </p:cNvPicPr>
          <p:nvPr/>
        </p:nvPicPr>
        <p:blipFill>
          <a:blip r:embed="rId5" cstate="screen"/>
          <a:srcRect/>
          <a:stretch>
            <a:fillRect/>
          </a:stretch>
        </p:blipFill>
        <p:spPr>
          <a:xfrm>
            <a:off x="7348662" y="2378623"/>
            <a:ext cx="3480348" cy="3324992"/>
          </a:xfrm>
          <a:prstGeom prst="rect">
            <a:avLst/>
          </a:prstGeom>
          <a:ln w="57150">
            <a:solidFill>
              <a:srgbClr val="FCB349"/>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
        <p:nvSpPr>
          <p:cNvPr id="25" name="任意多边形: 形状 24"/>
          <p:cNvSpPr/>
          <p:nvPr/>
        </p:nvSpPr>
        <p:spPr>
          <a:xfrm>
            <a:off x="-1910136" y="1220876"/>
            <a:ext cx="15816094" cy="5984556"/>
          </a:xfrm>
          <a:custGeom>
            <a:avLst/>
            <a:gdLst>
              <a:gd name="connsiteX0" fmla="*/ 1035332 w 15816094"/>
              <a:gd name="connsiteY0" fmla="*/ 1976434 h 5984556"/>
              <a:gd name="connsiteX1" fmla="*/ 2623500 w 15816094"/>
              <a:gd name="connsiteY1" fmla="*/ 885570 h 5984556"/>
              <a:gd name="connsiteX2" fmla="*/ 5013774 w 15816094"/>
              <a:gd name="connsiteY2" fmla="*/ 2249149 h 5984556"/>
              <a:gd name="connsiteX3" fmla="*/ 7019037 w 15816094"/>
              <a:gd name="connsiteY3" fmla="*/ 1543297 h 5984556"/>
              <a:gd name="connsiteX4" fmla="*/ 8783668 w 15816094"/>
              <a:gd name="connsiteY4" fmla="*/ 2425612 h 5984556"/>
              <a:gd name="connsiteX5" fmla="*/ 9730153 w 15816094"/>
              <a:gd name="connsiteY5" fmla="*/ 1799970 h 5984556"/>
              <a:gd name="connsiteX6" fmla="*/ 10837058 w 15816094"/>
              <a:gd name="connsiteY6" fmla="*/ 2425612 h 5984556"/>
              <a:gd name="connsiteX7" fmla="*/ 11462700 w 15816094"/>
              <a:gd name="connsiteY7" fmla="*/ 1286623 h 5984556"/>
              <a:gd name="connsiteX8" fmla="*/ 12489395 w 15816094"/>
              <a:gd name="connsiteY8" fmla="*/ 1896223 h 5984556"/>
              <a:gd name="connsiteX9" fmla="*/ 13965268 w 15816094"/>
              <a:gd name="connsiteY9" fmla="*/ 99507 h 5984556"/>
              <a:gd name="connsiteX10" fmla="*/ 14975921 w 15816094"/>
              <a:gd name="connsiteY10" fmla="*/ 789318 h 5984556"/>
              <a:gd name="connsiteX11" fmla="*/ 14671121 w 15816094"/>
              <a:gd name="connsiteY11" fmla="*/ 5393402 h 5984556"/>
              <a:gd name="connsiteX12" fmla="*/ 1083458 w 15816094"/>
              <a:gd name="connsiteY12" fmla="*/ 5553823 h 5984556"/>
              <a:gd name="connsiteX13" fmla="*/ 1035332 w 15816094"/>
              <a:gd name="connsiteY13" fmla="*/ 1976434 h 5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6094" h="5984556">
                <a:moveTo>
                  <a:pt x="1035332" y="1976434"/>
                </a:moveTo>
                <a:cubicBezTo>
                  <a:pt x="1292006" y="1198392"/>
                  <a:pt x="1960426" y="840118"/>
                  <a:pt x="2623500" y="885570"/>
                </a:cubicBezTo>
                <a:cubicBezTo>
                  <a:pt x="3286574" y="931022"/>
                  <a:pt x="4281185" y="2139528"/>
                  <a:pt x="5013774" y="2249149"/>
                </a:cubicBezTo>
                <a:cubicBezTo>
                  <a:pt x="5746363" y="2358770"/>
                  <a:pt x="6390721" y="1513887"/>
                  <a:pt x="7019037" y="1543297"/>
                </a:cubicBezTo>
                <a:cubicBezTo>
                  <a:pt x="7647353" y="1572707"/>
                  <a:pt x="8331815" y="2382833"/>
                  <a:pt x="8783668" y="2425612"/>
                </a:cubicBezTo>
                <a:cubicBezTo>
                  <a:pt x="9235521" y="2468391"/>
                  <a:pt x="9387921" y="1799970"/>
                  <a:pt x="9730153" y="1799970"/>
                </a:cubicBezTo>
                <a:cubicBezTo>
                  <a:pt x="10072385" y="1799970"/>
                  <a:pt x="10548300" y="2511170"/>
                  <a:pt x="10837058" y="2425612"/>
                </a:cubicBezTo>
                <a:cubicBezTo>
                  <a:pt x="11125816" y="2340054"/>
                  <a:pt x="11187311" y="1374854"/>
                  <a:pt x="11462700" y="1286623"/>
                </a:cubicBezTo>
                <a:cubicBezTo>
                  <a:pt x="11738089" y="1198392"/>
                  <a:pt x="12072300" y="2094076"/>
                  <a:pt x="12489395" y="1896223"/>
                </a:cubicBezTo>
                <a:cubicBezTo>
                  <a:pt x="12906490" y="1698370"/>
                  <a:pt x="13550847" y="283991"/>
                  <a:pt x="13965268" y="99507"/>
                </a:cubicBezTo>
                <a:cubicBezTo>
                  <a:pt x="14379689" y="-84977"/>
                  <a:pt x="14858279" y="-92998"/>
                  <a:pt x="14975921" y="789318"/>
                </a:cubicBezTo>
                <a:cubicBezTo>
                  <a:pt x="15093563" y="1671634"/>
                  <a:pt x="16986531" y="4599318"/>
                  <a:pt x="14671121" y="5393402"/>
                </a:cubicBezTo>
                <a:cubicBezTo>
                  <a:pt x="12355711" y="6187486"/>
                  <a:pt x="3356089" y="6120644"/>
                  <a:pt x="1083458" y="5553823"/>
                </a:cubicBezTo>
                <a:cubicBezTo>
                  <a:pt x="-1189173" y="4987002"/>
                  <a:pt x="778658" y="2754476"/>
                  <a:pt x="1035332" y="1976434"/>
                </a:cubicBezTo>
                <a:close/>
              </a:path>
            </a:pathLst>
          </a:custGeom>
          <a:solidFill>
            <a:srgbClr val="FFE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p:cNvSpPr/>
          <p:nvPr/>
        </p:nvSpPr>
        <p:spPr>
          <a:xfrm>
            <a:off x="-1801304" y="610749"/>
            <a:ext cx="15598430" cy="7322901"/>
          </a:xfrm>
          <a:custGeom>
            <a:avLst/>
            <a:gdLst>
              <a:gd name="connsiteX0" fmla="*/ 1271915 w 15598430"/>
              <a:gd name="connsiteY0" fmla="*/ 3207272 h 7322901"/>
              <a:gd name="connsiteX1" fmla="*/ 2234441 w 15598430"/>
              <a:gd name="connsiteY1" fmla="*/ 207398 h 7322901"/>
              <a:gd name="connsiteX2" fmla="*/ 3999072 w 15598430"/>
              <a:gd name="connsiteY2" fmla="*/ 3463946 h 7322901"/>
              <a:gd name="connsiteX3" fmla="*/ 5154104 w 15598430"/>
              <a:gd name="connsiteY3" fmla="*/ 1699314 h 7322901"/>
              <a:gd name="connsiteX4" fmla="*/ 6870609 w 15598430"/>
              <a:gd name="connsiteY4" fmla="*/ 5838177 h 7322901"/>
              <a:gd name="connsiteX5" fmla="*/ 9276925 w 15598430"/>
              <a:gd name="connsiteY5" fmla="*/ 5180451 h 7322901"/>
              <a:gd name="connsiteX6" fmla="*/ 10961346 w 15598430"/>
              <a:gd name="connsiteY6" fmla="*/ 2581630 h 7322901"/>
              <a:gd name="connsiteX7" fmla="*/ 12517430 w 15598430"/>
              <a:gd name="connsiteY7" fmla="*/ 4939819 h 7322901"/>
              <a:gd name="connsiteX8" fmla="*/ 13495999 w 15598430"/>
              <a:gd name="connsiteY8" fmla="*/ 849083 h 7322901"/>
              <a:gd name="connsiteX9" fmla="*/ 14506651 w 15598430"/>
              <a:gd name="connsiteY9" fmla="*/ 512198 h 7322901"/>
              <a:gd name="connsiteX10" fmla="*/ 14570820 w 15598430"/>
              <a:gd name="connsiteY10" fmla="*/ 6640283 h 7322901"/>
              <a:gd name="connsiteX11" fmla="*/ 951072 w 15598430"/>
              <a:gd name="connsiteY11" fmla="*/ 6784662 h 7322901"/>
              <a:gd name="connsiteX12" fmla="*/ 1271915 w 15598430"/>
              <a:gd name="connsiteY12" fmla="*/ 3207272 h 7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8430" h="7322901">
                <a:moveTo>
                  <a:pt x="1271915" y="3207272"/>
                </a:moveTo>
                <a:cubicBezTo>
                  <a:pt x="1485810" y="2111061"/>
                  <a:pt x="1779915" y="164619"/>
                  <a:pt x="2234441" y="207398"/>
                </a:cubicBezTo>
                <a:cubicBezTo>
                  <a:pt x="2688967" y="250177"/>
                  <a:pt x="3512462" y="3215293"/>
                  <a:pt x="3999072" y="3463946"/>
                </a:cubicBezTo>
                <a:cubicBezTo>
                  <a:pt x="4485683" y="3712599"/>
                  <a:pt x="4675515" y="1303609"/>
                  <a:pt x="5154104" y="1699314"/>
                </a:cubicBezTo>
                <a:cubicBezTo>
                  <a:pt x="5632693" y="2095019"/>
                  <a:pt x="6183472" y="5257988"/>
                  <a:pt x="6870609" y="5838177"/>
                </a:cubicBezTo>
                <a:cubicBezTo>
                  <a:pt x="7557746" y="6418366"/>
                  <a:pt x="8595136" y="5723209"/>
                  <a:pt x="9276925" y="5180451"/>
                </a:cubicBezTo>
                <a:cubicBezTo>
                  <a:pt x="9958714" y="4637693"/>
                  <a:pt x="10421262" y="2621735"/>
                  <a:pt x="10961346" y="2581630"/>
                </a:cubicBezTo>
                <a:cubicBezTo>
                  <a:pt x="11501430" y="2541525"/>
                  <a:pt x="12094988" y="5228577"/>
                  <a:pt x="12517430" y="4939819"/>
                </a:cubicBezTo>
                <a:cubicBezTo>
                  <a:pt x="12939872" y="4651061"/>
                  <a:pt x="13164462" y="1587020"/>
                  <a:pt x="13495999" y="849083"/>
                </a:cubicBezTo>
                <a:cubicBezTo>
                  <a:pt x="13827536" y="111146"/>
                  <a:pt x="14327514" y="-453002"/>
                  <a:pt x="14506651" y="512198"/>
                </a:cubicBezTo>
                <a:cubicBezTo>
                  <a:pt x="14685788" y="1477398"/>
                  <a:pt x="16830083" y="5594872"/>
                  <a:pt x="14570820" y="6640283"/>
                </a:cubicBezTo>
                <a:cubicBezTo>
                  <a:pt x="12311557" y="7685694"/>
                  <a:pt x="3167556" y="7362178"/>
                  <a:pt x="951072" y="6784662"/>
                </a:cubicBezTo>
                <a:cubicBezTo>
                  <a:pt x="-1265412" y="6207146"/>
                  <a:pt x="1058020" y="4303483"/>
                  <a:pt x="1271915" y="3207272"/>
                </a:cubicBezTo>
                <a:close/>
              </a:path>
            </a:pathLst>
          </a:custGeom>
          <a:solidFill>
            <a:srgbClr val="F59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5" cstate="screen"/>
          <a:srcRect/>
          <a:stretch>
            <a:fillRect/>
          </a:stretch>
        </p:blipFill>
        <p:spPr>
          <a:xfrm>
            <a:off x="946190" y="347432"/>
            <a:ext cx="1378352" cy="1378352"/>
          </a:xfrm>
          <a:prstGeom prst="rect">
            <a:avLst/>
          </a:prstGeom>
        </p:spPr>
      </p:pic>
      <p:sp>
        <p:nvSpPr>
          <p:cNvPr id="29" name="任意多边形: 形状 28"/>
          <p:cNvSpPr/>
          <p:nvPr/>
        </p:nvSpPr>
        <p:spPr>
          <a:xfrm>
            <a:off x="-64168"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p:cNvSpPr/>
          <p:nvPr/>
        </p:nvSpPr>
        <p:spPr>
          <a:xfrm flipH="1">
            <a:off x="7195584"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a:srcRect/>
          <a:stretch>
            <a:fillRect/>
          </a:stretch>
        </p:blipFill>
        <p:spPr>
          <a:xfrm>
            <a:off x="-559457" y="5210746"/>
            <a:ext cx="9055313" cy="3360285"/>
          </a:xfrm>
          <a:prstGeom prst="rect">
            <a:avLst/>
          </a:prstGeom>
        </p:spPr>
      </p:pic>
      <p:sp>
        <p:nvSpPr>
          <p:cNvPr id="35" name="rounded-cloud_20581"/>
          <p:cNvSpPr>
            <a:spLocks noChangeAspect="1"/>
          </p:cNvSpPr>
          <p:nvPr/>
        </p:nvSpPr>
        <p:spPr bwMode="auto">
          <a:xfrm>
            <a:off x="408594" y="1836834"/>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36" name="rounded-cloud_20581"/>
          <p:cNvSpPr>
            <a:spLocks noChangeAspect="1"/>
          </p:cNvSpPr>
          <p:nvPr/>
        </p:nvSpPr>
        <p:spPr bwMode="auto">
          <a:xfrm>
            <a:off x="8887361" y="1871116"/>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18" name="文本框 17"/>
          <p:cNvSpPr txBox="1"/>
          <p:nvPr/>
        </p:nvSpPr>
        <p:spPr>
          <a:xfrm>
            <a:off x="5479670" y="-33381"/>
            <a:ext cx="4637543" cy="1862048"/>
          </a:xfrm>
          <a:prstGeom prst="rect">
            <a:avLst/>
          </a:prstGeom>
          <a:noFill/>
        </p:spPr>
        <p:txBody>
          <a:bodyPr wrap="square" rtlCol="0">
            <a:spAutoFit/>
          </a:bodyPr>
          <a:lstStyle/>
          <a:p>
            <a:r>
              <a:rPr lang="zh-CN" altLang="en-US" sz="11500" dirty="0">
                <a:latin typeface="汉仪行楷简" panose="02010600000101010101" pitchFamily="2" charset="-122"/>
                <a:ea typeface="汉仪行楷简" panose="02010600000101010101" pitchFamily="2" charset="-122"/>
              </a:rPr>
              <a:t>第二章</a:t>
            </a:r>
          </a:p>
        </p:txBody>
      </p:sp>
      <p:sp>
        <p:nvSpPr>
          <p:cNvPr id="20" name="文本框 19"/>
          <p:cNvSpPr txBox="1"/>
          <p:nvPr/>
        </p:nvSpPr>
        <p:spPr>
          <a:xfrm>
            <a:off x="3712918" y="1701786"/>
            <a:ext cx="5175781" cy="1569660"/>
          </a:xfrm>
          <a:prstGeom prst="rect">
            <a:avLst/>
          </a:prstGeom>
          <a:noFill/>
        </p:spPr>
        <p:txBody>
          <a:bodyPr wrap="square" rtlCol="0">
            <a:spAutoFit/>
          </a:bodyPr>
          <a:lstStyle/>
          <a:p>
            <a:r>
              <a:rPr lang="zh-CN" altLang="en-US" sz="9600" spc="188" noProof="1">
                <a:latin typeface="汉仪行楷简" panose="02010600000101010101" pitchFamily="2" charset="-122"/>
                <a:ea typeface="汉仪行楷简" panose="02010600000101010101" pitchFamily="2" charset="-122"/>
                <a:sym typeface="+mn-ea"/>
              </a:rPr>
              <a:t>著名诗词</a:t>
            </a:r>
          </a:p>
        </p:txBody>
      </p:sp>
      <p:sp>
        <p:nvSpPr>
          <p:cNvPr id="26" name="任意多边形: 形状 25"/>
          <p:cNvSpPr/>
          <p:nvPr/>
        </p:nvSpPr>
        <p:spPr>
          <a:xfrm>
            <a:off x="3270732" y="1020522"/>
            <a:ext cx="6896488" cy="2533618"/>
          </a:xfrm>
          <a:custGeom>
            <a:avLst/>
            <a:gdLst>
              <a:gd name="connsiteX0" fmla="*/ 0 w 7615945"/>
              <a:gd name="connsiteY0" fmla="*/ 0 h 2947566"/>
              <a:gd name="connsiteX1" fmla="*/ 2648896 w 7615945"/>
              <a:gd name="connsiteY1" fmla="*/ 0 h 2947566"/>
              <a:gd name="connsiteX2" fmla="*/ 2648896 w 7615945"/>
              <a:gd name="connsiteY2" fmla="*/ 57404 h 2947566"/>
              <a:gd name="connsiteX3" fmla="*/ 94592 w 7615945"/>
              <a:gd name="connsiteY3" fmla="*/ 57404 h 2947566"/>
              <a:gd name="connsiteX4" fmla="*/ 94592 w 7615945"/>
              <a:gd name="connsiteY4" fmla="*/ 2846009 h 2947566"/>
              <a:gd name="connsiteX5" fmla="*/ 7535917 w 7615945"/>
              <a:gd name="connsiteY5" fmla="*/ 2846009 h 2947566"/>
              <a:gd name="connsiteX6" fmla="*/ 7535917 w 7615945"/>
              <a:gd name="connsiteY6" fmla="*/ 57404 h 2947566"/>
              <a:gd name="connsiteX7" fmla="*/ 7369675 w 7615945"/>
              <a:gd name="connsiteY7" fmla="*/ 57404 h 2947566"/>
              <a:gd name="connsiteX8" fmla="*/ 7369675 w 7615945"/>
              <a:gd name="connsiteY8" fmla="*/ 0 h 2947566"/>
              <a:gd name="connsiteX9" fmla="*/ 7615945 w 7615945"/>
              <a:gd name="connsiteY9" fmla="*/ 0 h 2947566"/>
              <a:gd name="connsiteX10" fmla="*/ 7615945 w 7615945"/>
              <a:gd name="connsiteY10" fmla="*/ 2947566 h 2947566"/>
              <a:gd name="connsiteX11" fmla="*/ 0 w 7615945"/>
              <a:gd name="connsiteY11" fmla="*/ 2947566 h 294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5945" h="2947566">
                <a:moveTo>
                  <a:pt x="0" y="0"/>
                </a:moveTo>
                <a:lnTo>
                  <a:pt x="2648896" y="0"/>
                </a:lnTo>
                <a:lnTo>
                  <a:pt x="2648896" y="57404"/>
                </a:lnTo>
                <a:lnTo>
                  <a:pt x="94592" y="57404"/>
                </a:lnTo>
                <a:lnTo>
                  <a:pt x="94592" y="2846009"/>
                </a:lnTo>
                <a:lnTo>
                  <a:pt x="7535917" y="2846009"/>
                </a:lnTo>
                <a:lnTo>
                  <a:pt x="7535917" y="57404"/>
                </a:lnTo>
                <a:lnTo>
                  <a:pt x="7369675" y="57404"/>
                </a:lnTo>
                <a:lnTo>
                  <a:pt x="7369675" y="0"/>
                </a:lnTo>
                <a:lnTo>
                  <a:pt x="7615945" y="0"/>
                </a:lnTo>
                <a:lnTo>
                  <a:pt x="7615945" y="2947566"/>
                </a:lnTo>
                <a:lnTo>
                  <a:pt x="0" y="2947566"/>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63187" y="1859935"/>
            <a:ext cx="4887310" cy="1387652"/>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cstate="screen"/>
          <a:srcRect/>
          <a:stretch>
            <a:fillRect/>
          </a:stretch>
        </p:blipFill>
        <p:spPr>
          <a:xfrm>
            <a:off x="9140700" y="1855655"/>
            <a:ext cx="2181376" cy="25848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750"/>
                                        <p:tgtEl>
                                          <p:spTgt spid="3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750"/>
                                        <p:tgtEl>
                                          <p:spTgt spid="28"/>
                                        </p:tgtEl>
                                      </p:cBhvr>
                                    </p:animEffect>
                                    <p:anim calcmode="lin" valueType="num">
                                      <p:cBhvr>
                                        <p:cTn id="36" dur="750" fill="hold"/>
                                        <p:tgtEl>
                                          <p:spTgt spid="28"/>
                                        </p:tgtEl>
                                        <p:attrNameLst>
                                          <p:attrName>ppt_x</p:attrName>
                                        </p:attrNameLst>
                                      </p:cBhvr>
                                      <p:tavLst>
                                        <p:tav tm="0">
                                          <p:val>
                                            <p:strVal val="#ppt_x"/>
                                          </p:val>
                                        </p:tav>
                                        <p:tav tm="100000">
                                          <p:val>
                                            <p:strVal val="#ppt_x"/>
                                          </p:val>
                                        </p:tav>
                                      </p:tavLst>
                                    </p:anim>
                                    <p:anim calcmode="lin" valueType="num">
                                      <p:cBhvr>
                                        <p:cTn id="3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12" name="任意多边形: 形状 11"/>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9"/>
          <p:cNvSpPr txBox="1">
            <a:spLocks noChangeArrowheads="1"/>
          </p:cNvSpPr>
          <p:nvPr/>
        </p:nvSpPr>
        <p:spPr bwMode="auto">
          <a:xfrm>
            <a:off x="4633633" y="1373171"/>
            <a:ext cx="2973986" cy="5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50000"/>
              </a:lnSpc>
            </a:pPr>
            <a:r>
              <a:rPr lang="zh-CN" altLang="en-US" sz="2400" dirty="0">
                <a:latin typeface="汉仪行楷简" panose="02010600000101010101" pitchFamily="2" charset="-122"/>
                <a:ea typeface="汉仪行楷简" panose="02010600000101010101" pitchFamily="2" charset="-122"/>
              </a:rPr>
              <a:t>九月九日忆山东兄弟</a:t>
            </a:r>
          </a:p>
        </p:txBody>
      </p:sp>
      <p:sp>
        <p:nvSpPr>
          <p:cNvPr id="8" name="文本框 22"/>
          <p:cNvSpPr txBox="1">
            <a:spLocks noChangeArrowheads="1"/>
          </p:cNvSpPr>
          <p:nvPr/>
        </p:nvSpPr>
        <p:spPr bwMode="auto">
          <a:xfrm>
            <a:off x="3768306" y="1912392"/>
            <a:ext cx="5197147" cy="16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0" hangingPunct="0">
              <a:lnSpc>
                <a:spcPct val="150000"/>
              </a:lnSpc>
            </a:pPr>
            <a:r>
              <a:rPr lang="zh-CN" altLang="en-US" sz="2400" dirty="0">
                <a:latin typeface="汉仪行楷简" panose="02010600000101010101" pitchFamily="2" charset="-122"/>
                <a:ea typeface="汉仪行楷简" panose="02010600000101010101" pitchFamily="2" charset="-122"/>
              </a:rPr>
              <a:t>独在异乡为异客，每逢佳节倍思亲。</a:t>
            </a:r>
          </a:p>
          <a:p>
            <a:pPr algn="ctr" eaLnBrk="0" hangingPunct="0">
              <a:lnSpc>
                <a:spcPct val="150000"/>
              </a:lnSpc>
            </a:pPr>
            <a:r>
              <a:rPr lang="zh-CN" altLang="en-US" sz="2400" dirty="0">
                <a:latin typeface="汉仪行楷简" panose="02010600000101010101" pitchFamily="2" charset="-122"/>
                <a:ea typeface="汉仪行楷简" panose="02010600000101010101" pitchFamily="2" charset="-122"/>
              </a:rPr>
              <a:t>遥知兄弟登高处，遍插茱萸少一人。</a:t>
            </a:r>
          </a:p>
          <a:p>
            <a:pPr fontAlgn="auto">
              <a:lnSpc>
                <a:spcPct val="120000"/>
              </a:lnSpc>
              <a:spcBef>
                <a:spcPts val="0"/>
              </a:spcBef>
              <a:spcAft>
                <a:spcPts val="0"/>
              </a:spcAft>
              <a:defRPr/>
            </a:pPr>
            <a:r>
              <a:rPr lang="zh-CN" altLang="en-US" sz="2400" noProof="1">
                <a:latin typeface="汉仪行楷简" panose="02010600000101010101" pitchFamily="2" charset="-122"/>
                <a:ea typeface="汉仪行楷简" panose="02010600000101010101" pitchFamily="2" charset="-122"/>
                <a:sym typeface="+mn-ea"/>
              </a:rPr>
              <a:t>。</a:t>
            </a:r>
          </a:p>
        </p:txBody>
      </p:sp>
      <p:sp>
        <p:nvSpPr>
          <p:cNvPr id="9" name="文本框 19"/>
          <p:cNvSpPr txBox="1">
            <a:spLocks noChangeArrowheads="1"/>
          </p:cNvSpPr>
          <p:nvPr/>
        </p:nvSpPr>
        <p:spPr bwMode="auto">
          <a:xfrm>
            <a:off x="5074281" y="3430737"/>
            <a:ext cx="2044616" cy="5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50000"/>
              </a:lnSpc>
            </a:pPr>
            <a:r>
              <a:rPr lang="zh-CN" altLang="en-US" sz="2400" dirty="0">
                <a:latin typeface="汉仪行楷简" panose="02010600000101010101" pitchFamily="2" charset="-122"/>
                <a:ea typeface="汉仪行楷简" panose="02010600000101010101" pitchFamily="2" charset="-122"/>
              </a:rPr>
              <a:t>九月十日即事</a:t>
            </a:r>
          </a:p>
        </p:txBody>
      </p:sp>
      <p:sp>
        <p:nvSpPr>
          <p:cNvPr id="10" name="文本框 22"/>
          <p:cNvSpPr txBox="1">
            <a:spLocks noChangeArrowheads="1"/>
          </p:cNvSpPr>
          <p:nvPr/>
        </p:nvSpPr>
        <p:spPr bwMode="auto">
          <a:xfrm>
            <a:off x="3996906" y="4034989"/>
            <a:ext cx="4516446" cy="16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0" hangingPunct="0">
              <a:lnSpc>
                <a:spcPct val="150000"/>
              </a:lnSpc>
            </a:pPr>
            <a:r>
              <a:rPr lang="zh-CN" altLang="en-US" sz="2400" dirty="0">
                <a:latin typeface="汉仪行楷简" panose="02010600000101010101" pitchFamily="2" charset="-122"/>
                <a:ea typeface="汉仪行楷简" panose="02010600000101010101" pitchFamily="2" charset="-122"/>
              </a:rPr>
              <a:t>昨日登高罢，今朝再举觞。</a:t>
            </a:r>
          </a:p>
          <a:p>
            <a:pPr algn="ctr" eaLnBrk="0" hangingPunct="0">
              <a:lnSpc>
                <a:spcPct val="150000"/>
              </a:lnSpc>
            </a:pPr>
            <a:r>
              <a:rPr lang="zh-CN" altLang="en-US" sz="2400" dirty="0">
                <a:latin typeface="汉仪行楷简" panose="02010600000101010101" pitchFamily="2" charset="-122"/>
                <a:ea typeface="汉仪行楷简" panose="02010600000101010101" pitchFamily="2" charset="-122"/>
              </a:rPr>
              <a:t>菊花何太苦，遭此两重阳？</a:t>
            </a:r>
          </a:p>
          <a:p>
            <a:pPr fontAlgn="auto">
              <a:lnSpc>
                <a:spcPct val="120000"/>
              </a:lnSpc>
              <a:spcBef>
                <a:spcPts val="0"/>
              </a:spcBef>
              <a:spcAft>
                <a:spcPts val="0"/>
              </a:spcAft>
              <a:defRPr/>
            </a:pPr>
            <a:r>
              <a:rPr lang="zh-CN" altLang="en-US" sz="2400" noProof="1">
                <a:latin typeface="汉仪行楷简" panose="02010600000101010101" pitchFamily="2" charset="-122"/>
                <a:ea typeface="汉仪行楷简" panose="02010600000101010101" pitchFamily="2" charset="-122"/>
                <a:sym typeface="+mn-ea"/>
              </a:rPr>
              <a:t>。</a:t>
            </a:r>
          </a:p>
        </p:txBody>
      </p:sp>
      <p:pic>
        <p:nvPicPr>
          <p:cNvPr id="3" name="图片 2"/>
          <p:cNvPicPr>
            <a:picLocks noChangeAspect="1"/>
          </p:cNvPicPr>
          <p:nvPr/>
        </p:nvPicPr>
        <p:blipFill>
          <a:blip r:embed="rId5" cstate="screen"/>
          <a:srcRect/>
          <a:stretch>
            <a:fillRect/>
          </a:stretch>
        </p:blipFill>
        <p:spPr>
          <a:xfrm rot="1078201">
            <a:off x="1014561" y="3745010"/>
            <a:ext cx="3279540" cy="2186360"/>
          </a:xfrm>
          <a:prstGeom prst="rect">
            <a:avLst/>
          </a:prstGeom>
        </p:spPr>
      </p:pic>
      <p:pic>
        <p:nvPicPr>
          <p:cNvPr id="11" name="图片 10"/>
          <p:cNvPicPr>
            <a:picLocks noChangeAspect="1"/>
          </p:cNvPicPr>
          <p:nvPr/>
        </p:nvPicPr>
        <p:blipFill>
          <a:blip r:embed="rId5" cstate="screen"/>
          <a:srcRect/>
          <a:stretch>
            <a:fillRect/>
          </a:stretch>
        </p:blipFill>
        <p:spPr>
          <a:xfrm rot="1078201">
            <a:off x="8248962" y="814583"/>
            <a:ext cx="3279540" cy="21863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90"/>
                                          </p:val>
                                        </p:tav>
                                        <p:tav tm="100000">
                                          <p:val>
                                            <p:fltVal val="0"/>
                                          </p:val>
                                        </p:tav>
                                      </p:tavLst>
                                    </p:anim>
                                    <p:animEffect transition="in" filter="fade">
                                      <p:cBhvr>
                                        <p:cTn id="17" dur="500"/>
                                        <p:tgtEl>
                                          <p:spTgt spid="11"/>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
        <p:nvSpPr>
          <p:cNvPr id="16" name="任意多边形: 形状 15"/>
          <p:cNvSpPr/>
          <p:nvPr/>
        </p:nvSpPr>
        <p:spPr>
          <a:xfrm>
            <a:off x="-1910136" y="1220876"/>
            <a:ext cx="15816094" cy="5984556"/>
          </a:xfrm>
          <a:custGeom>
            <a:avLst/>
            <a:gdLst>
              <a:gd name="connsiteX0" fmla="*/ 1035332 w 15816094"/>
              <a:gd name="connsiteY0" fmla="*/ 1976434 h 5984556"/>
              <a:gd name="connsiteX1" fmla="*/ 2623500 w 15816094"/>
              <a:gd name="connsiteY1" fmla="*/ 885570 h 5984556"/>
              <a:gd name="connsiteX2" fmla="*/ 5013774 w 15816094"/>
              <a:gd name="connsiteY2" fmla="*/ 2249149 h 5984556"/>
              <a:gd name="connsiteX3" fmla="*/ 7019037 w 15816094"/>
              <a:gd name="connsiteY3" fmla="*/ 1543297 h 5984556"/>
              <a:gd name="connsiteX4" fmla="*/ 8783668 w 15816094"/>
              <a:gd name="connsiteY4" fmla="*/ 2425612 h 5984556"/>
              <a:gd name="connsiteX5" fmla="*/ 9730153 w 15816094"/>
              <a:gd name="connsiteY5" fmla="*/ 1799970 h 5984556"/>
              <a:gd name="connsiteX6" fmla="*/ 10837058 w 15816094"/>
              <a:gd name="connsiteY6" fmla="*/ 2425612 h 5984556"/>
              <a:gd name="connsiteX7" fmla="*/ 11462700 w 15816094"/>
              <a:gd name="connsiteY7" fmla="*/ 1286623 h 5984556"/>
              <a:gd name="connsiteX8" fmla="*/ 12489395 w 15816094"/>
              <a:gd name="connsiteY8" fmla="*/ 1896223 h 5984556"/>
              <a:gd name="connsiteX9" fmla="*/ 13965268 w 15816094"/>
              <a:gd name="connsiteY9" fmla="*/ 99507 h 5984556"/>
              <a:gd name="connsiteX10" fmla="*/ 14975921 w 15816094"/>
              <a:gd name="connsiteY10" fmla="*/ 789318 h 5984556"/>
              <a:gd name="connsiteX11" fmla="*/ 14671121 w 15816094"/>
              <a:gd name="connsiteY11" fmla="*/ 5393402 h 5984556"/>
              <a:gd name="connsiteX12" fmla="*/ 1083458 w 15816094"/>
              <a:gd name="connsiteY12" fmla="*/ 5553823 h 5984556"/>
              <a:gd name="connsiteX13" fmla="*/ 1035332 w 15816094"/>
              <a:gd name="connsiteY13" fmla="*/ 1976434 h 5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6094" h="5984556">
                <a:moveTo>
                  <a:pt x="1035332" y="1976434"/>
                </a:moveTo>
                <a:cubicBezTo>
                  <a:pt x="1292006" y="1198392"/>
                  <a:pt x="1960426" y="840118"/>
                  <a:pt x="2623500" y="885570"/>
                </a:cubicBezTo>
                <a:cubicBezTo>
                  <a:pt x="3286574" y="931022"/>
                  <a:pt x="4281185" y="2139528"/>
                  <a:pt x="5013774" y="2249149"/>
                </a:cubicBezTo>
                <a:cubicBezTo>
                  <a:pt x="5746363" y="2358770"/>
                  <a:pt x="6390721" y="1513887"/>
                  <a:pt x="7019037" y="1543297"/>
                </a:cubicBezTo>
                <a:cubicBezTo>
                  <a:pt x="7647353" y="1572707"/>
                  <a:pt x="8331815" y="2382833"/>
                  <a:pt x="8783668" y="2425612"/>
                </a:cubicBezTo>
                <a:cubicBezTo>
                  <a:pt x="9235521" y="2468391"/>
                  <a:pt x="9387921" y="1799970"/>
                  <a:pt x="9730153" y="1799970"/>
                </a:cubicBezTo>
                <a:cubicBezTo>
                  <a:pt x="10072385" y="1799970"/>
                  <a:pt x="10548300" y="2511170"/>
                  <a:pt x="10837058" y="2425612"/>
                </a:cubicBezTo>
                <a:cubicBezTo>
                  <a:pt x="11125816" y="2340054"/>
                  <a:pt x="11187311" y="1374854"/>
                  <a:pt x="11462700" y="1286623"/>
                </a:cubicBezTo>
                <a:cubicBezTo>
                  <a:pt x="11738089" y="1198392"/>
                  <a:pt x="12072300" y="2094076"/>
                  <a:pt x="12489395" y="1896223"/>
                </a:cubicBezTo>
                <a:cubicBezTo>
                  <a:pt x="12906490" y="1698370"/>
                  <a:pt x="13550847" y="283991"/>
                  <a:pt x="13965268" y="99507"/>
                </a:cubicBezTo>
                <a:cubicBezTo>
                  <a:pt x="14379689" y="-84977"/>
                  <a:pt x="14858279" y="-92998"/>
                  <a:pt x="14975921" y="789318"/>
                </a:cubicBezTo>
                <a:cubicBezTo>
                  <a:pt x="15093563" y="1671634"/>
                  <a:pt x="16986531" y="4599318"/>
                  <a:pt x="14671121" y="5393402"/>
                </a:cubicBezTo>
                <a:cubicBezTo>
                  <a:pt x="12355711" y="6187486"/>
                  <a:pt x="3356089" y="6120644"/>
                  <a:pt x="1083458" y="5553823"/>
                </a:cubicBezTo>
                <a:cubicBezTo>
                  <a:pt x="-1189173" y="4987002"/>
                  <a:pt x="778658" y="2754476"/>
                  <a:pt x="1035332" y="1976434"/>
                </a:cubicBezTo>
                <a:close/>
              </a:path>
            </a:pathLst>
          </a:custGeom>
          <a:solidFill>
            <a:srgbClr val="FFE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p:cNvSpPr/>
          <p:nvPr/>
        </p:nvSpPr>
        <p:spPr>
          <a:xfrm>
            <a:off x="-1801304" y="610749"/>
            <a:ext cx="15598430" cy="7322901"/>
          </a:xfrm>
          <a:custGeom>
            <a:avLst/>
            <a:gdLst>
              <a:gd name="connsiteX0" fmla="*/ 1271915 w 15598430"/>
              <a:gd name="connsiteY0" fmla="*/ 3207272 h 7322901"/>
              <a:gd name="connsiteX1" fmla="*/ 2234441 w 15598430"/>
              <a:gd name="connsiteY1" fmla="*/ 207398 h 7322901"/>
              <a:gd name="connsiteX2" fmla="*/ 3999072 w 15598430"/>
              <a:gd name="connsiteY2" fmla="*/ 3463946 h 7322901"/>
              <a:gd name="connsiteX3" fmla="*/ 5154104 w 15598430"/>
              <a:gd name="connsiteY3" fmla="*/ 1699314 h 7322901"/>
              <a:gd name="connsiteX4" fmla="*/ 6870609 w 15598430"/>
              <a:gd name="connsiteY4" fmla="*/ 5838177 h 7322901"/>
              <a:gd name="connsiteX5" fmla="*/ 9276925 w 15598430"/>
              <a:gd name="connsiteY5" fmla="*/ 5180451 h 7322901"/>
              <a:gd name="connsiteX6" fmla="*/ 10961346 w 15598430"/>
              <a:gd name="connsiteY6" fmla="*/ 2581630 h 7322901"/>
              <a:gd name="connsiteX7" fmla="*/ 12517430 w 15598430"/>
              <a:gd name="connsiteY7" fmla="*/ 4939819 h 7322901"/>
              <a:gd name="connsiteX8" fmla="*/ 13495999 w 15598430"/>
              <a:gd name="connsiteY8" fmla="*/ 849083 h 7322901"/>
              <a:gd name="connsiteX9" fmla="*/ 14506651 w 15598430"/>
              <a:gd name="connsiteY9" fmla="*/ 512198 h 7322901"/>
              <a:gd name="connsiteX10" fmla="*/ 14570820 w 15598430"/>
              <a:gd name="connsiteY10" fmla="*/ 6640283 h 7322901"/>
              <a:gd name="connsiteX11" fmla="*/ 951072 w 15598430"/>
              <a:gd name="connsiteY11" fmla="*/ 6784662 h 7322901"/>
              <a:gd name="connsiteX12" fmla="*/ 1271915 w 15598430"/>
              <a:gd name="connsiteY12" fmla="*/ 3207272 h 7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8430" h="7322901">
                <a:moveTo>
                  <a:pt x="1271915" y="3207272"/>
                </a:moveTo>
                <a:cubicBezTo>
                  <a:pt x="1485810" y="2111061"/>
                  <a:pt x="1779915" y="164619"/>
                  <a:pt x="2234441" y="207398"/>
                </a:cubicBezTo>
                <a:cubicBezTo>
                  <a:pt x="2688967" y="250177"/>
                  <a:pt x="3512462" y="3215293"/>
                  <a:pt x="3999072" y="3463946"/>
                </a:cubicBezTo>
                <a:cubicBezTo>
                  <a:pt x="4485683" y="3712599"/>
                  <a:pt x="4675515" y="1303609"/>
                  <a:pt x="5154104" y="1699314"/>
                </a:cubicBezTo>
                <a:cubicBezTo>
                  <a:pt x="5632693" y="2095019"/>
                  <a:pt x="6183472" y="5257988"/>
                  <a:pt x="6870609" y="5838177"/>
                </a:cubicBezTo>
                <a:cubicBezTo>
                  <a:pt x="7557746" y="6418366"/>
                  <a:pt x="8595136" y="5723209"/>
                  <a:pt x="9276925" y="5180451"/>
                </a:cubicBezTo>
                <a:cubicBezTo>
                  <a:pt x="9958714" y="4637693"/>
                  <a:pt x="10421262" y="2621735"/>
                  <a:pt x="10961346" y="2581630"/>
                </a:cubicBezTo>
                <a:cubicBezTo>
                  <a:pt x="11501430" y="2541525"/>
                  <a:pt x="12094988" y="5228577"/>
                  <a:pt x="12517430" y="4939819"/>
                </a:cubicBezTo>
                <a:cubicBezTo>
                  <a:pt x="12939872" y="4651061"/>
                  <a:pt x="13164462" y="1587020"/>
                  <a:pt x="13495999" y="849083"/>
                </a:cubicBezTo>
                <a:cubicBezTo>
                  <a:pt x="13827536" y="111146"/>
                  <a:pt x="14327514" y="-453002"/>
                  <a:pt x="14506651" y="512198"/>
                </a:cubicBezTo>
                <a:cubicBezTo>
                  <a:pt x="14685788" y="1477398"/>
                  <a:pt x="16830083" y="5594872"/>
                  <a:pt x="14570820" y="6640283"/>
                </a:cubicBezTo>
                <a:cubicBezTo>
                  <a:pt x="12311557" y="7685694"/>
                  <a:pt x="3167556" y="7362178"/>
                  <a:pt x="951072" y="6784662"/>
                </a:cubicBezTo>
                <a:cubicBezTo>
                  <a:pt x="-1265412" y="6207146"/>
                  <a:pt x="1058020" y="4303483"/>
                  <a:pt x="1271915" y="3207272"/>
                </a:cubicBezTo>
                <a:close/>
              </a:path>
            </a:pathLst>
          </a:custGeom>
          <a:solidFill>
            <a:srgbClr val="F59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cstate="screen"/>
          <a:srcRect/>
          <a:stretch>
            <a:fillRect/>
          </a:stretch>
        </p:blipFill>
        <p:spPr>
          <a:xfrm>
            <a:off x="946190" y="347432"/>
            <a:ext cx="1378352" cy="1378352"/>
          </a:xfrm>
          <a:prstGeom prst="rect">
            <a:avLst/>
          </a:prstGeom>
        </p:spPr>
      </p:pic>
      <p:sp>
        <p:nvSpPr>
          <p:cNvPr id="12" name="任意多边形: 形状 11"/>
          <p:cNvSpPr/>
          <p:nvPr/>
        </p:nvSpPr>
        <p:spPr>
          <a:xfrm>
            <a:off x="-64168"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6" cstate="screen"/>
          <a:stretch>
            <a:fillRect/>
          </a:stretch>
        </p:blipFill>
        <p:spPr>
          <a:xfrm>
            <a:off x="4327532" y="347432"/>
            <a:ext cx="3625867" cy="5467128"/>
          </a:xfrm>
          <a:prstGeom prst="rect">
            <a:avLst/>
          </a:prstGeom>
        </p:spPr>
      </p:pic>
      <p:sp>
        <p:nvSpPr>
          <p:cNvPr id="28" name="文本框 27"/>
          <p:cNvSpPr txBox="1"/>
          <p:nvPr/>
        </p:nvSpPr>
        <p:spPr>
          <a:xfrm>
            <a:off x="3819968" y="2703977"/>
            <a:ext cx="1169551" cy="3312394"/>
          </a:xfrm>
          <a:prstGeom prst="rect">
            <a:avLst/>
          </a:prstGeom>
          <a:noFill/>
        </p:spPr>
        <p:txBody>
          <a:bodyPr vert="eaVert" wrap="square" rtlCol="0">
            <a:spAutoFit/>
          </a:bodyPr>
          <a:lstStyle/>
          <a:p>
            <a:r>
              <a:rPr lang="zh-CN" altLang="en-US" sz="1600" dirty="0">
                <a:latin typeface="汉仪行楷简" panose="02010600000101010101" pitchFamily="2" charset="-122"/>
                <a:ea typeface="汉仪行楷简" panose="02010600000101010101" pitchFamily="2" charset="-122"/>
              </a:rPr>
              <a:t>薄雾浓云愁永昼，瑞脑消金兽。佳节又重阳，玉枕纱厨，半夜凉初透。</a:t>
            </a:r>
            <a:br>
              <a:rPr lang="zh-CN" altLang="en-US" sz="1600" dirty="0">
                <a:latin typeface="汉仪行楷简" panose="02010600000101010101" pitchFamily="2" charset="-122"/>
                <a:ea typeface="汉仪行楷简" panose="02010600000101010101" pitchFamily="2" charset="-122"/>
              </a:rPr>
            </a:br>
            <a:r>
              <a:rPr lang="zh-CN" altLang="en-US" sz="1600" dirty="0">
                <a:latin typeface="汉仪行楷简" panose="02010600000101010101" pitchFamily="2" charset="-122"/>
                <a:ea typeface="汉仪行楷简" panose="02010600000101010101" pitchFamily="2" charset="-122"/>
              </a:rPr>
              <a:t>东篱把酒黄昏后，有暗香盈袖。莫道不销魂，帘卷西风，人比黄花瘦。</a:t>
            </a:r>
          </a:p>
        </p:txBody>
      </p:sp>
      <p:sp>
        <p:nvSpPr>
          <p:cNvPr id="31" name="任意多边形: 形状 30"/>
          <p:cNvSpPr/>
          <p:nvPr/>
        </p:nvSpPr>
        <p:spPr>
          <a:xfrm flipH="1">
            <a:off x="7195584"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7"/>
          <a:srcRect/>
          <a:stretch>
            <a:fillRect/>
          </a:stretch>
        </p:blipFill>
        <p:spPr>
          <a:xfrm>
            <a:off x="-433931" y="5177857"/>
            <a:ext cx="9055313" cy="3360285"/>
          </a:xfrm>
          <a:prstGeom prst="rect">
            <a:avLst/>
          </a:prstGeom>
        </p:spPr>
      </p:pic>
      <p:pic>
        <p:nvPicPr>
          <p:cNvPr id="17" name="图片 16"/>
          <p:cNvPicPr>
            <a:picLocks noChangeAspect="1"/>
          </p:cNvPicPr>
          <p:nvPr/>
        </p:nvPicPr>
        <p:blipFill>
          <a:blip r:embed="rId8" cstate="screen"/>
          <a:srcRect/>
          <a:stretch>
            <a:fillRect/>
          </a:stretch>
        </p:blipFill>
        <p:spPr>
          <a:xfrm>
            <a:off x="8621382" y="3696739"/>
            <a:ext cx="2555409" cy="3028014"/>
          </a:xfrm>
          <a:prstGeom prst="rect">
            <a:avLst/>
          </a:prstGeom>
        </p:spPr>
      </p:pic>
      <p:pic>
        <p:nvPicPr>
          <p:cNvPr id="20" name="图片 19" descr="图片包含 游戏机&#10;&#10;描述已自动生成"/>
          <p:cNvPicPr>
            <a:picLocks noChangeAspect="1"/>
          </p:cNvPicPr>
          <p:nvPr/>
        </p:nvPicPr>
        <p:blipFill rotWithShape="1">
          <a:blip r:embed="rId9" cstate="screen">
            <a:biLevel thresh="25000"/>
          </a:blip>
          <a:srcRect/>
          <a:stretch>
            <a:fillRect/>
          </a:stretch>
        </p:blipFill>
        <p:spPr>
          <a:xfrm>
            <a:off x="4423704" y="344077"/>
            <a:ext cx="3336848" cy="5998958"/>
          </a:xfrm>
          <a:prstGeom prst="rect">
            <a:avLst/>
          </a:prstGeom>
        </p:spPr>
      </p:pic>
      <p:sp>
        <p:nvSpPr>
          <p:cNvPr id="34" name="rounded-cloud_20581"/>
          <p:cNvSpPr>
            <a:spLocks noChangeAspect="1"/>
          </p:cNvSpPr>
          <p:nvPr/>
        </p:nvSpPr>
        <p:spPr bwMode="auto">
          <a:xfrm>
            <a:off x="408594" y="1836834"/>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35" name="rounded-cloud_20581"/>
          <p:cNvSpPr>
            <a:spLocks noChangeAspect="1"/>
          </p:cNvSpPr>
          <p:nvPr/>
        </p:nvSpPr>
        <p:spPr bwMode="auto">
          <a:xfrm>
            <a:off x="8887361" y="1871116"/>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750"/>
                                        <p:tgtEl>
                                          <p:spTgt spid="3"/>
                                        </p:tgtEl>
                                      </p:cBhvr>
                                    </p:animEffect>
                                  </p:childTnLst>
                                </p:cTn>
                              </p:par>
                            </p:childTnLst>
                          </p:cTn>
                        </p:par>
                        <p:par>
                          <p:cTn id="54" fill="hold">
                            <p:stCondLst>
                              <p:cond delay="200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750"/>
                                        <p:tgtEl>
                                          <p:spTgt spid="9"/>
                                        </p:tgtEl>
                                      </p:cBhvr>
                                    </p:animEffect>
                                    <p:anim calcmode="lin" valueType="num">
                                      <p:cBhvr>
                                        <p:cTn id="58" dur="750" fill="hold"/>
                                        <p:tgtEl>
                                          <p:spTgt spid="9"/>
                                        </p:tgtEl>
                                        <p:attrNameLst>
                                          <p:attrName>ppt_x</p:attrName>
                                        </p:attrNameLst>
                                      </p:cBhvr>
                                      <p:tavLst>
                                        <p:tav tm="0">
                                          <p:val>
                                            <p:strVal val="#ppt_x"/>
                                          </p:val>
                                        </p:tav>
                                        <p:tav tm="100000">
                                          <p:val>
                                            <p:strVal val="#ppt_x"/>
                                          </p:val>
                                        </p:tav>
                                      </p:tavLst>
                                    </p:anim>
                                    <p:anim calcmode="lin" valueType="num">
                                      <p:cBhvr>
                                        <p:cTn id="59" dur="750" fill="hold"/>
                                        <p:tgtEl>
                                          <p:spTgt spid="9"/>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750"/>
                                        <p:tgtEl>
                                          <p:spTgt spid="17"/>
                                        </p:tgtEl>
                                      </p:cBhvr>
                                    </p:animEffect>
                                    <p:anim calcmode="lin" valueType="num">
                                      <p:cBhvr>
                                        <p:cTn id="64" dur="750" fill="hold"/>
                                        <p:tgtEl>
                                          <p:spTgt spid="17"/>
                                        </p:tgtEl>
                                        <p:attrNameLst>
                                          <p:attrName>ppt_x</p:attrName>
                                        </p:attrNameLst>
                                      </p:cBhvr>
                                      <p:tavLst>
                                        <p:tav tm="0">
                                          <p:val>
                                            <p:strVal val="#ppt_x"/>
                                          </p:val>
                                        </p:tav>
                                        <p:tav tm="100000">
                                          <p:val>
                                            <p:strVal val="#ppt_x"/>
                                          </p:val>
                                        </p:tav>
                                      </p:tavLst>
                                    </p:anim>
                                    <p:anim calcmode="lin" valueType="num">
                                      <p:cBhvr>
                                        <p:cTn id="65" dur="75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750" fill="hold"/>
                                        <p:tgtEl>
                                          <p:spTgt spid="11"/>
                                        </p:tgtEl>
                                        <p:attrNameLst>
                                          <p:attrName>ppt_w</p:attrName>
                                        </p:attrNameLst>
                                      </p:cBhvr>
                                      <p:tavLst>
                                        <p:tav tm="0">
                                          <p:val>
                                            <p:fltVal val="0"/>
                                          </p:val>
                                        </p:tav>
                                        <p:tav tm="100000">
                                          <p:val>
                                            <p:strVal val="#ppt_w"/>
                                          </p:val>
                                        </p:tav>
                                      </p:tavLst>
                                    </p:anim>
                                    <p:anim calcmode="lin" valueType="num">
                                      <p:cBhvr>
                                        <p:cTn id="70" dur="750" fill="hold"/>
                                        <p:tgtEl>
                                          <p:spTgt spid="11"/>
                                        </p:tgtEl>
                                        <p:attrNameLst>
                                          <p:attrName>ppt_h</p:attrName>
                                        </p:attrNameLst>
                                      </p:cBhvr>
                                      <p:tavLst>
                                        <p:tav tm="0">
                                          <p:val>
                                            <p:fltVal val="0"/>
                                          </p:val>
                                        </p:tav>
                                        <p:tav tm="100000">
                                          <p:val>
                                            <p:strVal val="#ppt_h"/>
                                          </p:val>
                                        </p:tav>
                                      </p:tavLst>
                                    </p:anim>
                                    <p:animEffect transition="in" filter="fade">
                                      <p:cBhvr>
                                        <p:cTn id="71" dur="75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2" grpId="0" animBg="1"/>
      <p:bldP spid="28" grpId="0"/>
      <p:bldP spid="31" grpId="0" animBg="1"/>
      <p:bldP spid="10" grpId="0" animBg="1"/>
      <p:bldP spid="8"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
        <p:nvSpPr>
          <p:cNvPr id="31" name="任意多边形: 形状 30"/>
          <p:cNvSpPr/>
          <p:nvPr/>
        </p:nvSpPr>
        <p:spPr>
          <a:xfrm>
            <a:off x="-1910136" y="1220876"/>
            <a:ext cx="15816094" cy="5984556"/>
          </a:xfrm>
          <a:custGeom>
            <a:avLst/>
            <a:gdLst>
              <a:gd name="connsiteX0" fmla="*/ 1035332 w 15816094"/>
              <a:gd name="connsiteY0" fmla="*/ 1976434 h 5984556"/>
              <a:gd name="connsiteX1" fmla="*/ 2623500 w 15816094"/>
              <a:gd name="connsiteY1" fmla="*/ 885570 h 5984556"/>
              <a:gd name="connsiteX2" fmla="*/ 5013774 w 15816094"/>
              <a:gd name="connsiteY2" fmla="*/ 2249149 h 5984556"/>
              <a:gd name="connsiteX3" fmla="*/ 7019037 w 15816094"/>
              <a:gd name="connsiteY3" fmla="*/ 1543297 h 5984556"/>
              <a:gd name="connsiteX4" fmla="*/ 8783668 w 15816094"/>
              <a:gd name="connsiteY4" fmla="*/ 2425612 h 5984556"/>
              <a:gd name="connsiteX5" fmla="*/ 9730153 w 15816094"/>
              <a:gd name="connsiteY5" fmla="*/ 1799970 h 5984556"/>
              <a:gd name="connsiteX6" fmla="*/ 10837058 w 15816094"/>
              <a:gd name="connsiteY6" fmla="*/ 2425612 h 5984556"/>
              <a:gd name="connsiteX7" fmla="*/ 11462700 w 15816094"/>
              <a:gd name="connsiteY7" fmla="*/ 1286623 h 5984556"/>
              <a:gd name="connsiteX8" fmla="*/ 12489395 w 15816094"/>
              <a:gd name="connsiteY8" fmla="*/ 1896223 h 5984556"/>
              <a:gd name="connsiteX9" fmla="*/ 13965268 w 15816094"/>
              <a:gd name="connsiteY9" fmla="*/ 99507 h 5984556"/>
              <a:gd name="connsiteX10" fmla="*/ 14975921 w 15816094"/>
              <a:gd name="connsiteY10" fmla="*/ 789318 h 5984556"/>
              <a:gd name="connsiteX11" fmla="*/ 14671121 w 15816094"/>
              <a:gd name="connsiteY11" fmla="*/ 5393402 h 5984556"/>
              <a:gd name="connsiteX12" fmla="*/ 1083458 w 15816094"/>
              <a:gd name="connsiteY12" fmla="*/ 5553823 h 5984556"/>
              <a:gd name="connsiteX13" fmla="*/ 1035332 w 15816094"/>
              <a:gd name="connsiteY13" fmla="*/ 1976434 h 5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6094" h="5984556">
                <a:moveTo>
                  <a:pt x="1035332" y="1976434"/>
                </a:moveTo>
                <a:cubicBezTo>
                  <a:pt x="1292006" y="1198392"/>
                  <a:pt x="1960426" y="840118"/>
                  <a:pt x="2623500" y="885570"/>
                </a:cubicBezTo>
                <a:cubicBezTo>
                  <a:pt x="3286574" y="931022"/>
                  <a:pt x="4281185" y="2139528"/>
                  <a:pt x="5013774" y="2249149"/>
                </a:cubicBezTo>
                <a:cubicBezTo>
                  <a:pt x="5746363" y="2358770"/>
                  <a:pt x="6390721" y="1513887"/>
                  <a:pt x="7019037" y="1543297"/>
                </a:cubicBezTo>
                <a:cubicBezTo>
                  <a:pt x="7647353" y="1572707"/>
                  <a:pt x="8331815" y="2382833"/>
                  <a:pt x="8783668" y="2425612"/>
                </a:cubicBezTo>
                <a:cubicBezTo>
                  <a:pt x="9235521" y="2468391"/>
                  <a:pt x="9387921" y="1799970"/>
                  <a:pt x="9730153" y="1799970"/>
                </a:cubicBezTo>
                <a:cubicBezTo>
                  <a:pt x="10072385" y="1799970"/>
                  <a:pt x="10548300" y="2511170"/>
                  <a:pt x="10837058" y="2425612"/>
                </a:cubicBezTo>
                <a:cubicBezTo>
                  <a:pt x="11125816" y="2340054"/>
                  <a:pt x="11187311" y="1374854"/>
                  <a:pt x="11462700" y="1286623"/>
                </a:cubicBezTo>
                <a:cubicBezTo>
                  <a:pt x="11738089" y="1198392"/>
                  <a:pt x="12072300" y="2094076"/>
                  <a:pt x="12489395" y="1896223"/>
                </a:cubicBezTo>
                <a:cubicBezTo>
                  <a:pt x="12906490" y="1698370"/>
                  <a:pt x="13550847" y="283991"/>
                  <a:pt x="13965268" y="99507"/>
                </a:cubicBezTo>
                <a:cubicBezTo>
                  <a:pt x="14379689" y="-84977"/>
                  <a:pt x="14858279" y="-92998"/>
                  <a:pt x="14975921" y="789318"/>
                </a:cubicBezTo>
                <a:cubicBezTo>
                  <a:pt x="15093563" y="1671634"/>
                  <a:pt x="16986531" y="4599318"/>
                  <a:pt x="14671121" y="5393402"/>
                </a:cubicBezTo>
                <a:cubicBezTo>
                  <a:pt x="12355711" y="6187486"/>
                  <a:pt x="3356089" y="6120644"/>
                  <a:pt x="1083458" y="5553823"/>
                </a:cubicBezTo>
                <a:cubicBezTo>
                  <a:pt x="-1189173" y="4987002"/>
                  <a:pt x="778658" y="2754476"/>
                  <a:pt x="1035332" y="1976434"/>
                </a:cubicBezTo>
                <a:close/>
              </a:path>
            </a:pathLst>
          </a:custGeom>
          <a:solidFill>
            <a:srgbClr val="FFE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任意多边形: 形状 31"/>
          <p:cNvSpPr/>
          <p:nvPr/>
        </p:nvSpPr>
        <p:spPr>
          <a:xfrm>
            <a:off x="-1801304" y="610749"/>
            <a:ext cx="15598430" cy="7322901"/>
          </a:xfrm>
          <a:custGeom>
            <a:avLst/>
            <a:gdLst>
              <a:gd name="connsiteX0" fmla="*/ 1271915 w 15598430"/>
              <a:gd name="connsiteY0" fmla="*/ 3207272 h 7322901"/>
              <a:gd name="connsiteX1" fmla="*/ 2234441 w 15598430"/>
              <a:gd name="connsiteY1" fmla="*/ 207398 h 7322901"/>
              <a:gd name="connsiteX2" fmla="*/ 3999072 w 15598430"/>
              <a:gd name="connsiteY2" fmla="*/ 3463946 h 7322901"/>
              <a:gd name="connsiteX3" fmla="*/ 5154104 w 15598430"/>
              <a:gd name="connsiteY3" fmla="*/ 1699314 h 7322901"/>
              <a:gd name="connsiteX4" fmla="*/ 6870609 w 15598430"/>
              <a:gd name="connsiteY4" fmla="*/ 5838177 h 7322901"/>
              <a:gd name="connsiteX5" fmla="*/ 9276925 w 15598430"/>
              <a:gd name="connsiteY5" fmla="*/ 5180451 h 7322901"/>
              <a:gd name="connsiteX6" fmla="*/ 10961346 w 15598430"/>
              <a:gd name="connsiteY6" fmla="*/ 2581630 h 7322901"/>
              <a:gd name="connsiteX7" fmla="*/ 12517430 w 15598430"/>
              <a:gd name="connsiteY7" fmla="*/ 4939819 h 7322901"/>
              <a:gd name="connsiteX8" fmla="*/ 13495999 w 15598430"/>
              <a:gd name="connsiteY8" fmla="*/ 849083 h 7322901"/>
              <a:gd name="connsiteX9" fmla="*/ 14506651 w 15598430"/>
              <a:gd name="connsiteY9" fmla="*/ 512198 h 7322901"/>
              <a:gd name="connsiteX10" fmla="*/ 14570820 w 15598430"/>
              <a:gd name="connsiteY10" fmla="*/ 6640283 h 7322901"/>
              <a:gd name="connsiteX11" fmla="*/ 951072 w 15598430"/>
              <a:gd name="connsiteY11" fmla="*/ 6784662 h 7322901"/>
              <a:gd name="connsiteX12" fmla="*/ 1271915 w 15598430"/>
              <a:gd name="connsiteY12" fmla="*/ 3207272 h 7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8430" h="7322901">
                <a:moveTo>
                  <a:pt x="1271915" y="3207272"/>
                </a:moveTo>
                <a:cubicBezTo>
                  <a:pt x="1485810" y="2111061"/>
                  <a:pt x="1779915" y="164619"/>
                  <a:pt x="2234441" y="207398"/>
                </a:cubicBezTo>
                <a:cubicBezTo>
                  <a:pt x="2688967" y="250177"/>
                  <a:pt x="3512462" y="3215293"/>
                  <a:pt x="3999072" y="3463946"/>
                </a:cubicBezTo>
                <a:cubicBezTo>
                  <a:pt x="4485683" y="3712599"/>
                  <a:pt x="4675515" y="1303609"/>
                  <a:pt x="5154104" y="1699314"/>
                </a:cubicBezTo>
                <a:cubicBezTo>
                  <a:pt x="5632693" y="2095019"/>
                  <a:pt x="6183472" y="5257988"/>
                  <a:pt x="6870609" y="5838177"/>
                </a:cubicBezTo>
                <a:cubicBezTo>
                  <a:pt x="7557746" y="6418366"/>
                  <a:pt x="8595136" y="5723209"/>
                  <a:pt x="9276925" y="5180451"/>
                </a:cubicBezTo>
                <a:cubicBezTo>
                  <a:pt x="9958714" y="4637693"/>
                  <a:pt x="10421262" y="2621735"/>
                  <a:pt x="10961346" y="2581630"/>
                </a:cubicBezTo>
                <a:cubicBezTo>
                  <a:pt x="11501430" y="2541525"/>
                  <a:pt x="12094988" y="5228577"/>
                  <a:pt x="12517430" y="4939819"/>
                </a:cubicBezTo>
                <a:cubicBezTo>
                  <a:pt x="12939872" y="4651061"/>
                  <a:pt x="13164462" y="1587020"/>
                  <a:pt x="13495999" y="849083"/>
                </a:cubicBezTo>
                <a:cubicBezTo>
                  <a:pt x="13827536" y="111146"/>
                  <a:pt x="14327514" y="-453002"/>
                  <a:pt x="14506651" y="512198"/>
                </a:cubicBezTo>
                <a:cubicBezTo>
                  <a:pt x="14685788" y="1477398"/>
                  <a:pt x="16830083" y="5594872"/>
                  <a:pt x="14570820" y="6640283"/>
                </a:cubicBezTo>
                <a:cubicBezTo>
                  <a:pt x="12311557" y="7685694"/>
                  <a:pt x="3167556" y="7362178"/>
                  <a:pt x="951072" y="6784662"/>
                </a:cubicBezTo>
                <a:cubicBezTo>
                  <a:pt x="-1265412" y="6207146"/>
                  <a:pt x="1058020" y="4303483"/>
                  <a:pt x="1271915" y="3207272"/>
                </a:cubicBezTo>
                <a:close/>
              </a:path>
            </a:pathLst>
          </a:custGeom>
          <a:solidFill>
            <a:srgbClr val="F59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5" cstate="screen"/>
          <a:srcRect/>
          <a:stretch>
            <a:fillRect/>
          </a:stretch>
        </p:blipFill>
        <p:spPr>
          <a:xfrm>
            <a:off x="946190" y="347432"/>
            <a:ext cx="1378352" cy="1378352"/>
          </a:xfrm>
          <a:prstGeom prst="rect">
            <a:avLst/>
          </a:prstGeom>
        </p:spPr>
      </p:pic>
      <p:sp>
        <p:nvSpPr>
          <p:cNvPr id="34" name="任意多边形: 形状 33"/>
          <p:cNvSpPr/>
          <p:nvPr/>
        </p:nvSpPr>
        <p:spPr>
          <a:xfrm>
            <a:off x="-64168"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flipH="1">
            <a:off x="7195584"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6"/>
          <a:srcRect/>
          <a:stretch>
            <a:fillRect/>
          </a:stretch>
        </p:blipFill>
        <p:spPr>
          <a:xfrm>
            <a:off x="-559457" y="5210746"/>
            <a:ext cx="9055313" cy="3360285"/>
          </a:xfrm>
          <a:prstGeom prst="rect">
            <a:avLst/>
          </a:prstGeom>
        </p:spPr>
      </p:pic>
      <p:sp>
        <p:nvSpPr>
          <p:cNvPr id="40" name="rounded-cloud_20581"/>
          <p:cNvSpPr>
            <a:spLocks noChangeAspect="1"/>
          </p:cNvSpPr>
          <p:nvPr/>
        </p:nvSpPr>
        <p:spPr bwMode="auto">
          <a:xfrm>
            <a:off x="408594" y="1836834"/>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41" name="rounded-cloud_20581"/>
          <p:cNvSpPr>
            <a:spLocks noChangeAspect="1"/>
          </p:cNvSpPr>
          <p:nvPr/>
        </p:nvSpPr>
        <p:spPr bwMode="auto">
          <a:xfrm>
            <a:off x="8887361" y="1871116"/>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20" name="文本框 19"/>
          <p:cNvSpPr txBox="1"/>
          <p:nvPr/>
        </p:nvSpPr>
        <p:spPr>
          <a:xfrm>
            <a:off x="4495185" y="1932554"/>
            <a:ext cx="954107" cy="3252107"/>
          </a:xfrm>
          <a:prstGeom prst="rect">
            <a:avLst/>
          </a:prstGeom>
          <a:noFill/>
        </p:spPr>
        <p:txBody>
          <a:bodyPr vert="eaVert" wrap="square">
            <a:spAutoFit/>
          </a:bodyPr>
          <a:lstStyle/>
          <a:p>
            <a:pPr fontAlgn="auto">
              <a:spcBef>
                <a:spcPts val="0"/>
              </a:spcBef>
              <a:spcAft>
                <a:spcPts val="0"/>
              </a:spcAft>
              <a:defRPr/>
            </a:pPr>
            <a:r>
              <a:rPr lang="zh-CN" altLang="en-US" sz="5000" spc="188" noProof="1">
                <a:latin typeface="汉仪行楷简" panose="02010600000101010101" pitchFamily="2" charset="-122"/>
                <a:ea typeface="汉仪行楷简" panose="02010600000101010101" pitchFamily="2" charset="-122"/>
                <a:sym typeface="+mn-ea"/>
              </a:rPr>
              <a:t>节日起源</a:t>
            </a:r>
          </a:p>
        </p:txBody>
      </p:sp>
      <p:sp>
        <p:nvSpPr>
          <p:cNvPr id="22" name="文本框 21"/>
          <p:cNvSpPr txBox="1"/>
          <p:nvPr/>
        </p:nvSpPr>
        <p:spPr>
          <a:xfrm>
            <a:off x="5829697" y="1929284"/>
            <a:ext cx="954107" cy="3252107"/>
          </a:xfrm>
          <a:prstGeom prst="rect">
            <a:avLst/>
          </a:prstGeom>
          <a:noFill/>
        </p:spPr>
        <p:txBody>
          <a:bodyPr vert="eaVert" wrap="square">
            <a:spAutoFit/>
          </a:bodyPr>
          <a:lstStyle/>
          <a:p>
            <a:pPr fontAlgn="auto">
              <a:spcBef>
                <a:spcPts val="0"/>
              </a:spcBef>
              <a:spcAft>
                <a:spcPts val="0"/>
              </a:spcAft>
              <a:defRPr/>
            </a:pPr>
            <a:r>
              <a:rPr lang="zh-CN" altLang="en-US" sz="5000" spc="188" noProof="1">
                <a:latin typeface="汉仪行楷简" panose="02010600000101010101" pitchFamily="2" charset="-122"/>
                <a:ea typeface="汉仪行楷简" panose="02010600000101010101" pitchFamily="2" charset="-122"/>
                <a:sym typeface="+mn-ea"/>
              </a:rPr>
              <a:t>民间习俗</a:t>
            </a:r>
          </a:p>
        </p:txBody>
      </p:sp>
      <p:sp>
        <p:nvSpPr>
          <p:cNvPr id="25" name="文本框 24"/>
          <p:cNvSpPr txBox="1"/>
          <p:nvPr/>
        </p:nvSpPr>
        <p:spPr>
          <a:xfrm>
            <a:off x="7292173" y="1926874"/>
            <a:ext cx="954107" cy="3252107"/>
          </a:xfrm>
          <a:prstGeom prst="rect">
            <a:avLst/>
          </a:prstGeom>
          <a:noFill/>
        </p:spPr>
        <p:txBody>
          <a:bodyPr vert="eaVert" wrap="square">
            <a:spAutoFit/>
          </a:bodyPr>
          <a:lstStyle/>
          <a:p>
            <a:pPr fontAlgn="auto">
              <a:spcBef>
                <a:spcPts val="0"/>
              </a:spcBef>
              <a:spcAft>
                <a:spcPts val="0"/>
              </a:spcAft>
              <a:defRPr/>
            </a:pPr>
            <a:r>
              <a:rPr lang="zh-CN" altLang="en-US" sz="5000" spc="188" noProof="1">
                <a:latin typeface="汉仪行楷简" panose="02010600000101010101" pitchFamily="2" charset="-122"/>
                <a:ea typeface="汉仪行楷简" panose="02010600000101010101" pitchFamily="2" charset="-122"/>
                <a:sym typeface="+mn-ea"/>
              </a:rPr>
              <a:t>神话传说</a:t>
            </a:r>
          </a:p>
        </p:txBody>
      </p:sp>
      <p:sp>
        <p:nvSpPr>
          <p:cNvPr id="29" name="文本框 28"/>
          <p:cNvSpPr txBox="1"/>
          <p:nvPr/>
        </p:nvSpPr>
        <p:spPr>
          <a:xfrm>
            <a:off x="8684920" y="1937535"/>
            <a:ext cx="954107" cy="3252107"/>
          </a:xfrm>
          <a:prstGeom prst="rect">
            <a:avLst/>
          </a:prstGeom>
          <a:noFill/>
        </p:spPr>
        <p:txBody>
          <a:bodyPr vert="eaVert" wrap="square">
            <a:spAutoFit/>
          </a:bodyPr>
          <a:lstStyle/>
          <a:p>
            <a:pPr fontAlgn="auto">
              <a:spcBef>
                <a:spcPts val="0"/>
              </a:spcBef>
              <a:spcAft>
                <a:spcPts val="0"/>
              </a:spcAft>
              <a:defRPr/>
            </a:pPr>
            <a:r>
              <a:rPr lang="zh-CN" altLang="en-US" sz="5000" spc="188" noProof="1">
                <a:latin typeface="汉仪行楷简" panose="02010600000101010101" pitchFamily="2" charset="-122"/>
                <a:ea typeface="汉仪行楷简" panose="02010600000101010101" pitchFamily="2" charset="-122"/>
                <a:sym typeface="+mn-ea"/>
              </a:rPr>
              <a:t>著名诗词</a:t>
            </a:r>
          </a:p>
        </p:txBody>
      </p:sp>
      <p:sp>
        <p:nvSpPr>
          <p:cNvPr id="2" name="文本框 1"/>
          <p:cNvSpPr txBox="1"/>
          <p:nvPr/>
        </p:nvSpPr>
        <p:spPr>
          <a:xfrm>
            <a:off x="5003853" y="75487"/>
            <a:ext cx="4212831" cy="1862048"/>
          </a:xfrm>
          <a:prstGeom prst="rect">
            <a:avLst/>
          </a:prstGeom>
          <a:noFill/>
        </p:spPr>
        <p:txBody>
          <a:bodyPr wrap="square" rtlCol="0">
            <a:spAutoFit/>
          </a:bodyPr>
          <a:lstStyle/>
          <a:p>
            <a:pPr algn="dist"/>
            <a:r>
              <a:rPr lang="zh-CN" altLang="en-US" sz="11500" dirty="0">
                <a:latin typeface="汉仪行楷简" panose="02010600000101010101" pitchFamily="2" charset="-122"/>
                <a:ea typeface="汉仪行楷简" panose="02010600000101010101" pitchFamily="2" charset="-122"/>
              </a:rPr>
              <a:t>目录</a:t>
            </a:r>
          </a:p>
        </p:txBody>
      </p:sp>
      <p:sp>
        <p:nvSpPr>
          <p:cNvPr id="4" name="双括号 3"/>
          <p:cNvSpPr/>
          <p:nvPr/>
        </p:nvSpPr>
        <p:spPr>
          <a:xfrm>
            <a:off x="5003853" y="477905"/>
            <a:ext cx="4189735" cy="1117406"/>
          </a:xfrm>
          <a:prstGeom prst="bracketPair">
            <a:avLst/>
          </a:prstGeom>
          <a:ln w="76200">
            <a:solidFill>
              <a:srgbClr val="936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5"/>
          <p:cNvSpPr/>
          <p:nvPr/>
        </p:nvSpPr>
        <p:spPr>
          <a:xfrm>
            <a:off x="4495185" y="1762975"/>
            <a:ext cx="895872" cy="2983159"/>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844974" y="1778920"/>
            <a:ext cx="895872" cy="2983159"/>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21290" y="1755508"/>
            <a:ext cx="895872" cy="2983159"/>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751113" y="1755507"/>
            <a:ext cx="895872" cy="2983159"/>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ox(in)">
                                      <p:cBhvr>
                                        <p:cTn id="21" dur="500"/>
                                        <p:tgtEl>
                                          <p:spTgt spid="2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500"/>
                            </p:stCondLst>
                            <p:childTnLst>
                              <p:par>
                                <p:cTn id="27" presetID="4"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ox(in)">
                                      <p:cBhvr>
                                        <p:cTn id="29" dur="500"/>
                                        <p:tgtEl>
                                          <p:spTgt spid="22"/>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3500"/>
                            </p:stCondLst>
                            <p:childTnLst>
                              <p:par>
                                <p:cTn id="35" presetID="4"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4500"/>
                            </p:stCondLst>
                            <p:childTnLst>
                              <p:par>
                                <p:cTn id="43" presetID="4"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ox(in)">
                                      <p:cBhvr>
                                        <p:cTn id="45" dur="500"/>
                                        <p:tgtEl>
                                          <p:spTgt spid="2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750"/>
                                        <p:tgtEl>
                                          <p:spTgt spid="39"/>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750"/>
                                        <p:tgtEl>
                                          <p:spTgt spid="33"/>
                                        </p:tgtEl>
                                      </p:cBhvr>
                                    </p:animEffect>
                                    <p:anim calcmode="lin" valueType="num">
                                      <p:cBhvr>
                                        <p:cTn id="54" dur="750" fill="hold"/>
                                        <p:tgtEl>
                                          <p:spTgt spid="33"/>
                                        </p:tgtEl>
                                        <p:attrNameLst>
                                          <p:attrName>ppt_x</p:attrName>
                                        </p:attrNameLst>
                                      </p:cBhvr>
                                      <p:tavLst>
                                        <p:tav tm="0">
                                          <p:val>
                                            <p:strVal val="#ppt_x"/>
                                          </p:val>
                                        </p:tav>
                                        <p:tav tm="100000">
                                          <p:val>
                                            <p:strVal val="#ppt_x"/>
                                          </p:val>
                                        </p:tav>
                                      </p:tavLst>
                                    </p:anim>
                                    <p:anim calcmode="lin" valueType="num">
                                      <p:cBhvr>
                                        <p:cTn id="55"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p:bldP spid="29" grpId="0"/>
      <p:bldP spid="2" grpId="0"/>
      <p:bldP spid="4" grpId="0" animBg="1"/>
      <p:bldP spid="6"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
        <p:nvSpPr>
          <p:cNvPr id="25" name="任意多边形: 形状 24"/>
          <p:cNvSpPr/>
          <p:nvPr/>
        </p:nvSpPr>
        <p:spPr>
          <a:xfrm>
            <a:off x="-1910136" y="1220876"/>
            <a:ext cx="15816094" cy="5984556"/>
          </a:xfrm>
          <a:custGeom>
            <a:avLst/>
            <a:gdLst>
              <a:gd name="connsiteX0" fmla="*/ 1035332 w 15816094"/>
              <a:gd name="connsiteY0" fmla="*/ 1976434 h 5984556"/>
              <a:gd name="connsiteX1" fmla="*/ 2623500 w 15816094"/>
              <a:gd name="connsiteY1" fmla="*/ 885570 h 5984556"/>
              <a:gd name="connsiteX2" fmla="*/ 5013774 w 15816094"/>
              <a:gd name="connsiteY2" fmla="*/ 2249149 h 5984556"/>
              <a:gd name="connsiteX3" fmla="*/ 7019037 w 15816094"/>
              <a:gd name="connsiteY3" fmla="*/ 1543297 h 5984556"/>
              <a:gd name="connsiteX4" fmla="*/ 8783668 w 15816094"/>
              <a:gd name="connsiteY4" fmla="*/ 2425612 h 5984556"/>
              <a:gd name="connsiteX5" fmla="*/ 9730153 w 15816094"/>
              <a:gd name="connsiteY5" fmla="*/ 1799970 h 5984556"/>
              <a:gd name="connsiteX6" fmla="*/ 10837058 w 15816094"/>
              <a:gd name="connsiteY6" fmla="*/ 2425612 h 5984556"/>
              <a:gd name="connsiteX7" fmla="*/ 11462700 w 15816094"/>
              <a:gd name="connsiteY7" fmla="*/ 1286623 h 5984556"/>
              <a:gd name="connsiteX8" fmla="*/ 12489395 w 15816094"/>
              <a:gd name="connsiteY8" fmla="*/ 1896223 h 5984556"/>
              <a:gd name="connsiteX9" fmla="*/ 13965268 w 15816094"/>
              <a:gd name="connsiteY9" fmla="*/ 99507 h 5984556"/>
              <a:gd name="connsiteX10" fmla="*/ 14975921 w 15816094"/>
              <a:gd name="connsiteY10" fmla="*/ 789318 h 5984556"/>
              <a:gd name="connsiteX11" fmla="*/ 14671121 w 15816094"/>
              <a:gd name="connsiteY11" fmla="*/ 5393402 h 5984556"/>
              <a:gd name="connsiteX12" fmla="*/ 1083458 w 15816094"/>
              <a:gd name="connsiteY12" fmla="*/ 5553823 h 5984556"/>
              <a:gd name="connsiteX13" fmla="*/ 1035332 w 15816094"/>
              <a:gd name="connsiteY13" fmla="*/ 1976434 h 5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6094" h="5984556">
                <a:moveTo>
                  <a:pt x="1035332" y="1976434"/>
                </a:moveTo>
                <a:cubicBezTo>
                  <a:pt x="1292006" y="1198392"/>
                  <a:pt x="1960426" y="840118"/>
                  <a:pt x="2623500" y="885570"/>
                </a:cubicBezTo>
                <a:cubicBezTo>
                  <a:pt x="3286574" y="931022"/>
                  <a:pt x="4281185" y="2139528"/>
                  <a:pt x="5013774" y="2249149"/>
                </a:cubicBezTo>
                <a:cubicBezTo>
                  <a:pt x="5746363" y="2358770"/>
                  <a:pt x="6390721" y="1513887"/>
                  <a:pt x="7019037" y="1543297"/>
                </a:cubicBezTo>
                <a:cubicBezTo>
                  <a:pt x="7647353" y="1572707"/>
                  <a:pt x="8331815" y="2382833"/>
                  <a:pt x="8783668" y="2425612"/>
                </a:cubicBezTo>
                <a:cubicBezTo>
                  <a:pt x="9235521" y="2468391"/>
                  <a:pt x="9387921" y="1799970"/>
                  <a:pt x="9730153" y="1799970"/>
                </a:cubicBezTo>
                <a:cubicBezTo>
                  <a:pt x="10072385" y="1799970"/>
                  <a:pt x="10548300" y="2511170"/>
                  <a:pt x="10837058" y="2425612"/>
                </a:cubicBezTo>
                <a:cubicBezTo>
                  <a:pt x="11125816" y="2340054"/>
                  <a:pt x="11187311" y="1374854"/>
                  <a:pt x="11462700" y="1286623"/>
                </a:cubicBezTo>
                <a:cubicBezTo>
                  <a:pt x="11738089" y="1198392"/>
                  <a:pt x="12072300" y="2094076"/>
                  <a:pt x="12489395" y="1896223"/>
                </a:cubicBezTo>
                <a:cubicBezTo>
                  <a:pt x="12906490" y="1698370"/>
                  <a:pt x="13550847" y="283991"/>
                  <a:pt x="13965268" y="99507"/>
                </a:cubicBezTo>
                <a:cubicBezTo>
                  <a:pt x="14379689" y="-84977"/>
                  <a:pt x="14858279" y="-92998"/>
                  <a:pt x="14975921" y="789318"/>
                </a:cubicBezTo>
                <a:cubicBezTo>
                  <a:pt x="15093563" y="1671634"/>
                  <a:pt x="16986531" y="4599318"/>
                  <a:pt x="14671121" y="5393402"/>
                </a:cubicBezTo>
                <a:cubicBezTo>
                  <a:pt x="12355711" y="6187486"/>
                  <a:pt x="3356089" y="6120644"/>
                  <a:pt x="1083458" y="5553823"/>
                </a:cubicBezTo>
                <a:cubicBezTo>
                  <a:pt x="-1189173" y="4987002"/>
                  <a:pt x="778658" y="2754476"/>
                  <a:pt x="1035332" y="1976434"/>
                </a:cubicBezTo>
                <a:close/>
              </a:path>
            </a:pathLst>
          </a:custGeom>
          <a:solidFill>
            <a:srgbClr val="FFE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p:cNvSpPr/>
          <p:nvPr/>
        </p:nvSpPr>
        <p:spPr>
          <a:xfrm>
            <a:off x="-1801304" y="610749"/>
            <a:ext cx="15598430" cy="7322901"/>
          </a:xfrm>
          <a:custGeom>
            <a:avLst/>
            <a:gdLst>
              <a:gd name="connsiteX0" fmla="*/ 1271915 w 15598430"/>
              <a:gd name="connsiteY0" fmla="*/ 3207272 h 7322901"/>
              <a:gd name="connsiteX1" fmla="*/ 2234441 w 15598430"/>
              <a:gd name="connsiteY1" fmla="*/ 207398 h 7322901"/>
              <a:gd name="connsiteX2" fmla="*/ 3999072 w 15598430"/>
              <a:gd name="connsiteY2" fmla="*/ 3463946 h 7322901"/>
              <a:gd name="connsiteX3" fmla="*/ 5154104 w 15598430"/>
              <a:gd name="connsiteY3" fmla="*/ 1699314 h 7322901"/>
              <a:gd name="connsiteX4" fmla="*/ 6870609 w 15598430"/>
              <a:gd name="connsiteY4" fmla="*/ 5838177 h 7322901"/>
              <a:gd name="connsiteX5" fmla="*/ 9276925 w 15598430"/>
              <a:gd name="connsiteY5" fmla="*/ 5180451 h 7322901"/>
              <a:gd name="connsiteX6" fmla="*/ 10961346 w 15598430"/>
              <a:gd name="connsiteY6" fmla="*/ 2581630 h 7322901"/>
              <a:gd name="connsiteX7" fmla="*/ 12517430 w 15598430"/>
              <a:gd name="connsiteY7" fmla="*/ 4939819 h 7322901"/>
              <a:gd name="connsiteX8" fmla="*/ 13495999 w 15598430"/>
              <a:gd name="connsiteY8" fmla="*/ 849083 h 7322901"/>
              <a:gd name="connsiteX9" fmla="*/ 14506651 w 15598430"/>
              <a:gd name="connsiteY9" fmla="*/ 512198 h 7322901"/>
              <a:gd name="connsiteX10" fmla="*/ 14570820 w 15598430"/>
              <a:gd name="connsiteY10" fmla="*/ 6640283 h 7322901"/>
              <a:gd name="connsiteX11" fmla="*/ 951072 w 15598430"/>
              <a:gd name="connsiteY11" fmla="*/ 6784662 h 7322901"/>
              <a:gd name="connsiteX12" fmla="*/ 1271915 w 15598430"/>
              <a:gd name="connsiteY12" fmla="*/ 3207272 h 7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8430" h="7322901">
                <a:moveTo>
                  <a:pt x="1271915" y="3207272"/>
                </a:moveTo>
                <a:cubicBezTo>
                  <a:pt x="1485810" y="2111061"/>
                  <a:pt x="1779915" y="164619"/>
                  <a:pt x="2234441" y="207398"/>
                </a:cubicBezTo>
                <a:cubicBezTo>
                  <a:pt x="2688967" y="250177"/>
                  <a:pt x="3512462" y="3215293"/>
                  <a:pt x="3999072" y="3463946"/>
                </a:cubicBezTo>
                <a:cubicBezTo>
                  <a:pt x="4485683" y="3712599"/>
                  <a:pt x="4675515" y="1303609"/>
                  <a:pt x="5154104" y="1699314"/>
                </a:cubicBezTo>
                <a:cubicBezTo>
                  <a:pt x="5632693" y="2095019"/>
                  <a:pt x="6183472" y="5257988"/>
                  <a:pt x="6870609" y="5838177"/>
                </a:cubicBezTo>
                <a:cubicBezTo>
                  <a:pt x="7557746" y="6418366"/>
                  <a:pt x="8595136" y="5723209"/>
                  <a:pt x="9276925" y="5180451"/>
                </a:cubicBezTo>
                <a:cubicBezTo>
                  <a:pt x="9958714" y="4637693"/>
                  <a:pt x="10421262" y="2621735"/>
                  <a:pt x="10961346" y="2581630"/>
                </a:cubicBezTo>
                <a:cubicBezTo>
                  <a:pt x="11501430" y="2541525"/>
                  <a:pt x="12094988" y="5228577"/>
                  <a:pt x="12517430" y="4939819"/>
                </a:cubicBezTo>
                <a:cubicBezTo>
                  <a:pt x="12939872" y="4651061"/>
                  <a:pt x="13164462" y="1587020"/>
                  <a:pt x="13495999" y="849083"/>
                </a:cubicBezTo>
                <a:cubicBezTo>
                  <a:pt x="13827536" y="111146"/>
                  <a:pt x="14327514" y="-453002"/>
                  <a:pt x="14506651" y="512198"/>
                </a:cubicBezTo>
                <a:cubicBezTo>
                  <a:pt x="14685788" y="1477398"/>
                  <a:pt x="16830083" y="5594872"/>
                  <a:pt x="14570820" y="6640283"/>
                </a:cubicBezTo>
                <a:cubicBezTo>
                  <a:pt x="12311557" y="7685694"/>
                  <a:pt x="3167556" y="7362178"/>
                  <a:pt x="951072" y="6784662"/>
                </a:cubicBezTo>
                <a:cubicBezTo>
                  <a:pt x="-1265412" y="6207146"/>
                  <a:pt x="1058020" y="4303483"/>
                  <a:pt x="1271915" y="3207272"/>
                </a:cubicBezTo>
                <a:close/>
              </a:path>
            </a:pathLst>
          </a:custGeom>
          <a:solidFill>
            <a:srgbClr val="F59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5" cstate="screen"/>
          <a:srcRect/>
          <a:stretch>
            <a:fillRect/>
          </a:stretch>
        </p:blipFill>
        <p:spPr>
          <a:xfrm>
            <a:off x="946190" y="347432"/>
            <a:ext cx="1378352" cy="1378352"/>
          </a:xfrm>
          <a:prstGeom prst="rect">
            <a:avLst/>
          </a:prstGeom>
        </p:spPr>
      </p:pic>
      <p:sp>
        <p:nvSpPr>
          <p:cNvPr id="29" name="任意多边形: 形状 28"/>
          <p:cNvSpPr/>
          <p:nvPr/>
        </p:nvSpPr>
        <p:spPr>
          <a:xfrm>
            <a:off x="-64168"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p:cNvSpPr/>
          <p:nvPr/>
        </p:nvSpPr>
        <p:spPr>
          <a:xfrm flipH="1">
            <a:off x="7195584"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a:srcRect/>
          <a:stretch>
            <a:fillRect/>
          </a:stretch>
        </p:blipFill>
        <p:spPr>
          <a:xfrm>
            <a:off x="-559457" y="5210746"/>
            <a:ext cx="9055313" cy="3360285"/>
          </a:xfrm>
          <a:prstGeom prst="rect">
            <a:avLst/>
          </a:prstGeom>
        </p:spPr>
      </p:pic>
      <p:sp>
        <p:nvSpPr>
          <p:cNvPr id="35" name="rounded-cloud_20581"/>
          <p:cNvSpPr>
            <a:spLocks noChangeAspect="1"/>
          </p:cNvSpPr>
          <p:nvPr/>
        </p:nvSpPr>
        <p:spPr bwMode="auto">
          <a:xfrm>
            <a:off x="408594" y="1836834"/>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36" name="rounded-cloud_20581"/>
          <p:cNvSpPr>
            <a:spLocks noChangeAspect="1"/>
          </p:cNvSpPr>
          <p:nvPr/>
        </p:nvSpPr>
        <p:spPr bwMode="auto">
          <a:xfrm>
            <a:off x="8887361" y="1871116"/>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18" name="文本框 17"/>
          <p:cNvSpPr txBox="1"/>
          <p:nvPr/>
        </p:nvSpPr>
        <p:spPr>
          <a:xfrm>
            <a:off x="5479670" y="-33381"/>
            <a:ext cx="4637543" cy="1862048"/>
          </a:xfrm>
          <a:prstGeom prst="rect">
            <a:avLst/>
          </a:prstGeom>
          <a:noFill/>
        </p:spPr>
        <p:txBody>
          <a:bodyPr wrap="square" rtlCol="0">
            <a:spAutoFit/>
          </a:bodyPr>
          <a:lstStyle/>
          <a:p>
            <a:r>
              <a:rPr lang="zh-CN" altLang="en-US" sz="11500" dirty="0">
                <a:latin typeface="汉仪行楷简" panose="02010600000101010101" pitchFamily="2" charset="-122"/>
                <a:ea typeface="汉仪行楷简" panose="02010600000101010101" pitchFamily="2" charset="-122"/>
              </a:rPr>
              <a:t>第一章</a:t>
            </a:r>
          </a:p>
        </p:txBody>
      </p:sp>
      <p:sp>
        <p:nvSpPr>
          <p:cNvPr id="20" name="文本框 19"/>
          <p:cNvSpPr txBox="1"/>
          <p:nvPr/>
        </p:nvSpPr>
        <p:spPr>
          <a:xfrm>
            <a:off x="3712918" y="1701786"/>
            <a:ext cx="5175781" cy="1569660"/>
          </a:xfrm>
          <a:prstGeom prst="rect">
            <a:avLst/>
          </a:prstGeom>
          <a:noFill/>
        </p:spPr>
        <p:txBody>
          <a:bodyPr wrap="square" rtlCol="0">
            <a:spAutoFit/>
          </a:bodyPr>
          <a:lstStyle/>
          <a:p>
            <a:r>
              <a:rPr lang="zh-CN" altLang="en-US" sz="9600" spc="188" noProof="1">
                <a:latin typeface="汉仪行楷简" panose="02010600000101010101" pitchFamily="2" charset="-122"/>
                <a:ea typeface="汉仪行楷简" panose="02010600000101010101" pitchFamily="2" charset="-122"/>
                <a:sym typeface="+mn-ea"/>
              </a:rPr>
              <a:t>节日起源</a:t>
            </a:r>
          </a:p>
        </p:txBody>
      </p:sp>
      <p:sp>
        <p:nvSpPr>
          <p:cNvPr id="26" name="任意多边形: 形状 25"/>
          <p:cNvSpPr/>
          <p:nvPr/>
        </p:nvSpPr>
        <p:spPr>
          <a:xfrm>
            <a:off x="3270732" y="1020522"/>
            <a:ext cx="6896488" cy="2533618"/>
          </a:xfrm>
          <a:custGeom>
            <a:avLst/>
            <a:gdLst>
              <a:gd name="connsiteX0" fmla="*/ 0 w 7615945"/>
              <a:gd name="connsiteY0" fmla="*/ 0 h 2947566"/>
              <a:gd name="connsiteX1" fmla="*/ 2648896 w 7615945"/>
              <a:gd name="connsiteY1" fmla="*/ 0 h 2947566"/>
              <a:gd name="connsiteX2" fmla="*/ 2648896 w 7615945"/>
              <a:gd name="connsiteY2" fmla="*/ 57404 h 2947566"/>
              <a:gd name="connsiteX3" fmla="*/ 94592 w 7615945"/>
              <a:gd name="connsiteY3" fmla="*/ 57404 h 2947566"/>
              <a:gd name="connsiteX4" fmla="*/ 94592 w 7615945"/>
              <a:gd name="connsiteY4" fmla="*/ 2846009 h 2947566"/>
              <a:gd name="connsiteX5" fmla="*/ 7535917 w 7615945"/>
              <a:gd name="connsiteY5" fmla="*/ 2846009 h 2947566"/>
              <a:gd name="connsiteX6" fmla="*/ 7535917 w 7615945"/>
              <a:gd name="connsiteY6" fmla="*/ 57404 h 2947566"/>
              <a:gd name="connsiteX7" fmla="*/ 7369675 w 7615945"/>
              <a:gd name="connsiteY7" fmla="*/ 57404 h 2947566"/>
              <a:gd name="connsiteX8" fmla="*/ 7369675 w 7615945"/>
              <a:gd name="connsiteY8" fmla="*/ 0 h 2947566"/>
              <a:gd name="connsiteX9" fmla="*/ 7615945 w 7615945"/>
              <a:gd name="connsiteY9" fmla="*/ 0 h 2947566"/>
              <a:gd name="connsiteX10" fmla="*/ 7615945 w 7615945"/>
              <a:gd name="connsiteY10" fmla="*/ 2947566 h 2947566"/>
              <a:gd name="connsiteX11" fmla="*/ 0 w 7615945"/>
              <a:gd name="connsiteY11" fmla="*/ 2947566 h 294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5945" h="2947566">
                <a:moveTo>
                  <a:pt x="0" y="0"/>
                </a:moveTo>
                <a:lnTo>
                  <a:pt x="2648896" y="0"/>
                </a:lnTo>
                <a:lnTo>
                  <a:pt x="2648896" y="57404"/>
                </a:lnTo>
                <a:lnTo>
                  <a:pt x="94592" y="57404"/>
                </a:lnTo>
                <a:lnTo>
                  <a:pt x="94592" y="2846009"/>
                </a:lnTo>
                <a:lnTo>
                  <a:pt x="7535917" y="2846009"/>
                </a:lnTo>
                <a:lnTo>
                  <a:pt x="7535917" y="57404"/>
                </a:lnTo>
                <a:lnTo>
                  <a:pt x="7369675" y="57404"/>
                </a:lnTo>
                <a:lnTo>
                  <a:pt x="7369675" y="0"/>
                </a:lnTo>
                <a:lnTo>
                  <a:pt x="7615945" y="0"/>
                </a:lnTo>
                <a:lnTo>
                  <a:pt x="7615945" y="2947566"/>
                </a:lnTo>
                <a:lnTo>
                  <a:pt x="0" y="2947566"/>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63187" y="1859935"/>
            <a:ext cx="4887310" cy="1387652"/>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cstate="screen"/>
          <a:srcRect/>
          <a:stretch>
            <a:fillRect/>
          </a:stretch>
        </p:blipFill>
        <p:spPr>
          <a:xfrm>
            <a:off x="8997531" y="1740372"/>
            <a:ext cx="2277629" cy="26988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750"/>
                                        <p:tgtEl>
                                          <p:spTgt spid="3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750"/>
                                        <p:tgtEl>
                                          <p:spTgt spid="28"/>
                                        </p:tgtEl>
                                      </p:cBhvr>
                                    </p:animEffect>
                                    <p:anim calcmode="lin" valueType="num">
                                      <p:cBhvr>
                                        <p:cTn id="36" dur="750" fill="hold"/>
                                        <p:tgtEl>
                                          <p:spTgt spid="28"/>
                                        </p:tgtEl>
                                        <p:attrNameLst>
                                          <p:attrName>ppt_x</p:attrName>
                                        </p:attrNameLst>
                                      </p:cBhvr>
                                      <p:tavLst>
                                        <p:tav tm="0">
                                          <p:val>
                                            <p:strVal val="#ppt_x"/>
                                          </p:val>
                                        </p:tav>
                                        <p:tav tm="100000">
                                          <p:val>
                                            <p:strVal val="#ppt_x"/>
                                          </p:val>
                                        </p:tav>
                                      </p:tavLst>
                                    </p:anim>
                                    <p:anim calcmode="lin" valueType="num">
                                      <p:cBhvr>
                                        <p:cTn id="3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9" name="任意多边形: 形状 8"/>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65538" y="1749937"/>
            <a:ext cx="5548283" cy="3908634"/>
          </a:xfrm>
          <a:prstGeom prst="rect">
            <a:avLst/>
          </a:prstGeom>
          <a:noFill/>
        </p:spPr>
        <p:txBody>
          <a:bodyPr wrap="square">
            <a:spAutoFit/>
          </a:bodyPr>
          <a:lstStyle/>
          <a:p>
            <a:pPr fontAlgn="auto">
              <a:lnSpc>
                <a:spcPct val="120000"/>
              </a:lnSpc>
              <a:spcBef>
                <a:spcPts val="0"/>
              </a:spcBef>
              <a:spcAft>
                <a:spcPts val="0"/>
              </a:spcAft>
              <a:defRPr/>
            </a:pP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重阳的源头，可追溯到先秦之前。</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吕氏春秋</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之中</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季秋纪</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载：“（九月）命家宰，农事备收，举五种之要。藏帝籍之收于神仓，祗敬必饬。”“是日也，大飨帝，尝牺牲，告备于天子。”可见当时已有在秋九月农作物丰收之时祭飨天帝、祭祖，以谢天帝、祖先恩德的活动。</a:t>
            </a:r>
          </a:p>
          <a:p>
            <a:pPr fontAlgn="auto">
              <a:lnSpc>
                <a:spcPct val="120000"/>
              </a:lnSpc>
              <a:spcBef>
                <a:spcPts val="0"/>
              </a:spcBef>
              <a:spcAft>
                <a:spcPts val="0"/>
              </a:spcAft>
              <a:defRPr/>
            </a:pP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汉代，</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西京杂记</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荆楚岁时记</a:t>
            </a:r>
            <a:r>
              <a:rPr lang="en-US" altLang="zh-CN" sz="1600" noProof="1">
                <a:latin typeface="汉仪行楷简" panose="02010600000101010101" pitchFamily="2" charset="-122"/>
                <a:ea typeface="汉仪行楷简" panose="02010600000101010101" pitchFamily="2" charset="-122"/>
                <a:cs typeface="Lao UI" panose="020B0502040204020203" pitchFamily="34" charset="0"/>
                <a:sym typeface="+mn-ea"/>
              </a:rPr>
              <a:t>》</a:t>
            </a:r>
            <a:r>
              <a:rPr lang="zh-CN" altLang="en-US" sz="1600" noProof="1">
                <a:latin typeface="汉仪行楷简" panose="02010600000101010101" pitchFamily="2" charset="-122"/>
                <a:ea typeface="汉仪行楷简" panose="02010600000101010101" pitchFamily="2" charset="-122"/>
                <a:cs typeface="Lao UI" panose="020B0502040204020203" pitchFamily="34" charset="0"/>
                <a:sym typeface="+mn-ea"/>
              </a:rPr>
              <a:t>云：“九月九日，四民并籍野饮宴。”隋杜公瞻注云：“九月九日宴会，未知起于何代，然自驻至宋未改。”求长寿及饮宴，构成了重阳节的基础。</a:t>
            </a:r>
          </a:p>
        </p:txBody>
      </p:sp>
      <p:sp>
        <p:nvSpPr>
          <p:cNvPr id="25" name="文本框 24"/>
          <p:cNvSpPr txBox="1"/>
          <p:nvPr/>
        </p:nvSpPr>
        <p:spPr>
          <a:xfrm>
            <a:off x="3647139" y="333075"/>
            <a:ext cx="3704658" cy="1107996"/>
          </a:xfrm>
          <a:prstGeom prst="rect">
            <a:avLst/>
          </a:prstGeom>
          <a:noFill/>
        </p:spPr>
        <p:txBody>
          <a:bodyPr wrap="square" rtlCol="0">
            <a:spAutoFit/>
          </a:bodyPr>
          <a:lstStyle/>
          <a:p>
            <a:r>
              <a:rPr lang="zh-CN" altLang="en-US" sz="6600" spc="188" noProof="1">
                <a:latin typeface="汉仪行楷简" panose="02010600000101010101" pitchFamily="2" charset="-122"/>
                <a:ea typeface="汉仪行楷简" panose="02010600000101010101" pitchFamily="2" charset="-122"/>
                <a:sym typeface="+mn-ea"/>
              </a:rPr>
              <a:t>节日起源</a:t>
            </a:r>
          </a:p>
        </p:txBody>
      </p:sp>
      <p:pic>
        <p:nvPicPr>
          <p:cNvPr id="16" name="图片 15"/>
          <p:cNvPicPr>
            <a:picLocks noChangeAspect="1"/>
          </p:cNvPicPr>
          <p:nvPr/>
        </p:nvPicPr>
        <p:blipFill>
          <a:blip r:embed="rId5" cstate="screen"/>
          <a:srcRect/>
          <a:stretch>
            <a:fillRect/>
          </a:stretch>
        </p:blipFill>
        <p:spPr>
          <a:xfrm>
            <a:off x="7247689" y="1549448"/>
            <a:ext cx="3449447" cy="4168082"/>
          </a:xfrm>
          <a:prstGeom prst="rect">
            <a:avLst/>
          </a:prstGeom>
          <a:ln w="57150">
            <a:solidFill>
              <a:srgbClr val="FCB349"/>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90"/>
                                          </p:val>
                                        </p:tav>
                                        <p:tav tm="100000">
                                          <p:val>
                                            <p:fltVal val="0"/>
                                          </p:val>
                                        </p:tav>
                                      </p:tavLst>
                                    </p:anim>
                                    <p:animEffect transition="in" filter="fade">
                                      <p:cBhvr>
                                        <p:cTn id="16" dur="500"/>
                                        <p:tgtEl>
                                          <p:spTgt spid="16"/>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9" name="任意多边形: 形状 8"/>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344197" y="340386"/>
            <a:ext cx="3704658" cy="1107996"/>
          </a:xfrm>
          <a:prstGeom prst="rect">
            <a:avLst/>
          </a:prstGeom>
          <a:noFill/>
        </p:spPr>
        <p:txBody>
          <a:bodyPr wrap="square" rtlCol="0">
            <a:spAutoFit/>
          </a:bodyPr>
          <a:lstStyle/>
          <a:p>
            <a:r>
              <a:rPr lang="zh-CN" altLang="en-US" sz="6600" spc="188" noProof="1">
                <a:latin typeface="汉仪行楷简" panose="02010600000101010101" pitchFamily="2" charset="-122"/>
                <a:ea typeface="汉仪行楷简" panose="02010600000101010101" pitchFamily="2" charset="-122"/>
                <a:sym typeface="+mn-ea"/>
              </a:rPr>
              <a:t>节日起源</a:t>
            </a:r>
          </a:p>
        </p:txBody>
      </p:sp>
      <p:sp>
        <p:nvSpPr>
          <p:cNvPr id="8" name="文本框 7"/>
          <p:cNvSpPr txBox="1">
            <a:spLocks noChangeArrowheads="1"/>
          </p:cNvSpPr>
          <p:nvPr/>
        </p:nvSpPr>
        <p:spPr bwMode="auto">
          <a:xfrm>
            <a:off x="5192641" y="2322325"/>
            <a:ext cx="6093976" cy="298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eaLnBrk="0" hangingPunct="0">
              <a:lnSpc>
                <a:spcPct val="150000"/>
              </a:lnSpc>
            </a:pPr>
            <a:r>
              <a:rPr lang="zh-CN" altLang="en-US" sz="1600" dirty="0">
                <a:latin typeface="汉仪行楷简" panose="02010600000101010101" pitchFamily="2" charset="-122"/>
                <a:ea typeface="汉仪行楷简" panose="02010600000101010101" pitchFamily="2" charset="-122"/>
              </a:rPr>
              <a:t>重阳节的原型之一是古代的祭祀大火的仪式。</a:t>
            </a:r>
          </a:p>
          <a:p>
            <a:pPr eaLnBrk="0" hangingPunct="0">
              <a:lnSpc>
                <a:spcPct val="150000"/>
              </a:lnSpc>
            </a:pPr>
            <a:r>
              <a:rPr lang="zh-CN" altLang="en-US" sz="1600" dirty="0">
                <a:latin typeface="汉仪行楷简" panose="02010600000101010101" pitchFamily="2" charset="-122"/>
                <a:ea typeface="汉仪行楷简" panose="02010600000101010101" pitchFamily="2" charset="-122"/>
              </a:rPr>
              <a:t>作为古代季节星宿标志的“大火”星，在季秋九月隐退，</a:t>
            </a:r>
            <a:r>
              <a:rPr lang="en-US" altLang="zh-CN" sz="1600" dirty="0">
                <a:latin typeface="汉仪行楷简" panose="02010600000101010101" pitchFamily="2" charset="-122"/>
                <a:ea typeface="汉仪行楷简" panose="02010600000101010101" pitchFamily="2" charset="-122"/>
              </a:rPr>
              <a:t>《</a:t>
            </a:r>
            <a:r>
              <a:rPr lang="zh-CN" altLang="en-US" sz="1600" dirty="0">
                <a:latin typeface="汉仪行楷简" panose="02010600000101010101" pitchFamily="2" charset="-122"/>
                <a:ea typeface="汉仪行楷简" panose="02010600000101010101" pitchFamily="2" charset="-122"/>
              </a:rPr>
              <a:t>夏小正</a:t>
            </a:r>
            <a:r>
              <a:rPr lang="en-US" altLang="zh-CN" sz="1600" dirty="0">
                <a:latin typeface="汉仪行楷简" panose="02010600000101010101" pitchFamily="2" charset="-122"/>
                <a:ea typeface="汉仪行楷简" panose="02010600000101010101" pitchFamily="2" charset="-122"/>
              </a:rPr>
              <a:t>》</a:t>
            </a:r>
            <a:r>
              <a:rPr lang="zh-CN" altLang="en-US" sz="1600" dirty="0">
                <a:latin typeface="汉仪行楷简" panose="02010600000101010101" pitchFamily="2" charset="-122"/>
                <a:ea typeface="汉仪行楷简" panose="02010600000101010101" pitchFamily="2"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pic>
        <p:nvPicPr>
          <p:cNvPr id="3" name="图片 2"/>
          <p:cNvPicPr>
            <a:picLocks noChangeAspect="1"/>
          </p:cNvPicPr>
          <p:nvPr/>
        </p:nvPicPr>
        <p:blipFill>
          <a:blip r:embed="rId5" cstate="screen"/>
          <a:srcRect/>
          <a:stretch>
            <a:fillRect/>
          </a:stretch>
        </p:blipFill>
        <p:spPr>
          <a:xfrm>
            <a:off x="1059805" y="1968968"/>
            <a:ext cx="3528238" cy="3546237"/>
          </a:xfrm>
          <a:prstGeom prst="rect">
            <a:avLst/>
          </a:prstGeom>
          <a:ln w="57150">
            <a:solidFill>
              <a:srgbClr val="FCB349"/>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
        <p:nvSpPr>
          <p:cNvPr id="25" name="任意多边形: 形状 24"/>
          <p:cNvSpPr/>
          <p:nvPr/>
        </p:nvSpPr>
        <p:spPr>
          <a:xfrm>
            <a:off x="-1910136" y="1220876"/>
            <a:ext cx="15816094" cy="5984556"/>
          </a:xfrm>
          <a:custGeom>
            <a:avLst/>
            <a:gdLst>
              <a:gd name="connsiteX0" fmla="*/ 1035332 w 15816094"/>
              <a:gd name="connsiteY0" fmla="*/ 1976434 h 5984556"/>
              <a:gd name="connsiteX1" fmla="*/ 2623500 w 15816094"/>
              <a:gd name="connsiteY1" fmla="*/ 885570 h 5984556"/>
              <a:gd name="connsiteX2" fmla="*/ 5013774 w 15816094"/>
              <a:gd name="connsiteY2" fmla="*/ 2249149 h 5984556"/>
              <a:gd name="connsiteX3" fmla="*/ 7019037 w 15816094"/>
              <a:gd name="connsiteY3" fmla="*/ 1543297 h 5984556"/>
              <a:gd name="connsiteX4" fmla="*/ 8783668 w 15816094"/>
              <a:gd name="connsiteY4" fmla="*/ 2425612 h 5984556"/>
              <a:gd name="connsiteX5" fmla="*/ 9730153 w 15816094"/>
              <a:gd name="connsiteY5" fmla="*/ 1799970 h 5984556"/>
              <a:gd name="connsiteX6" fmla="*/ 10837058 w 15816094"/>
              <a:gd name="connsiteY6" fmla="*/ 2425612 h 5984556"/>
              <a:gd name="connsiteX7" fmla="*/ 11462700 w 15816094"/>
              <a:gd name="connsiteY7" fmla="*/ 1286623 h 5984556"/>
              <a:gd name="connsiteX8" fmla="*/ 12489395 w 15816094"/>
              <a:gd name="connsiteY8" fmla="*/ 1896223 h 5984556"/>
              <a:gd name="connsiteX9" fmla="*/ 13965268 w 15816094"/>
              <a:gd name="connsiteY9" fmla="*/ 99507 h 5984556"/>
              <a:gd name="connsiteX10" fmla="*/ 14975921 w 15816094"/>
              <a:gd name="connsiteY10" fmla="*/ 789318 h 5984556"/>
              <a:gd name="connsiteX11" fmla="*/ 14671121 w 15816094"/>
              <a:gd name="connsiteY11" fmla="*/ 5393402 h 5984556"/>
              <a:gd name="connsiteX12" fmla="*/ 1083458 w 15816094"/>
              <a:gd name="connsiteY12" fmla="*/ 5553823 h 5984556"/>
              <a:gd name="connsiteX13" fmla="*/ 1035332 w 15816094"/>
              <a:gd name="connsiteY13" fmla="*/ 1976434 h 5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6094" h="5984556">
                <a:moveTo>
                  <a:pt x="1035332" y="1976434"/>
                </a:moveTo>
                <a:cubicBezTo>
                  <a:pt x="1292006" y="1198392"/>
                  <a:pt x="1960426" y="840118"/>
                  <a:pt x="2623500" y="885570"/>
                </a:cubicBezTo>
                <a:cubicBezTo>
                  <a:pt x="3286574" y="931022"/>
                  <a:pt x="4281185" y="2139528"/>
                  <a:pt x="5013774" y="2249149"/>
                </a:cubicBezTo>
                <a:cubicBezTo>
                  <a:pt x="5746363" y="2358770"/>
                  <a:pt x="6390721" y="1513887"/>
                  <a:pt x="7019037" y="1543297"/>
                </a:cubicBezTo>
                <a:cubicBezTo>
                  <a:pt x="7647353" y="1572707"/>
                  <a:pt x="8331815" y="2382833"/>
                  <a:pt x="8783668" y="2425612"/>
                </a:cubicBezTo>
                <a:cubicBezTo>
                  <a:pt x="9235521" y="2468391"/>
                  <a:pt x="9387921" y="1799970"/>
                  <a:pt x="9730153" y="1799970"/>
                </a:cubicBezTo>
                <a:cubicBezTo>
                  <a:pt x="10072385" y="1799970"/>
                  <a:pt x="10548300" y="2511170"/>
                  <a:pt x="10837058" y="2425612"/>
                </a:cubicBezTo>
                <a:cubicBezTo>
                  <a:pt x="11125816" y="2340054"/>
                  <a:pt x="11187311" y="1374854"/>
                  <a:pt x="11462700" y="1286623"/>
                </a:cubicBezTo>
                <a:cubicBezTo>
                  <a:pt x="11738089" y="1198392"/>
                  <a:pt x="12072300" y="2094076"/>
                  <a:pt x="12489395" y="1896223"/>
                </a:cubicBezTo>
                <a:cubicBezTo>
                  <a:pt x="12906490" y="1698370"/>
                  <a:pt x="13550847" y="283991"/>
                  <a:pt x="13965268" y="99507"/>
                </a:cubicBezTo>
                <a:cubicBezTo>
                  <a:pt x="14379689" y="-84977"/>
                  <a:pt x="14858279" y="-92998"/>
                  <a:pt x="14975921" y="789318"/>
                </a:cubicBezTo>
                <a:cubicBezTo>
                  <a:pt x="15093563" y="1671634"/>
                  <a:pt x="16986531" y="4599318"/>
                  <a:pt x="14671121" y="5393402"/>
                </a:cubicBezTo>
                <a:cubicBezTo>
                  <a:pt x="12355711" y="6187486"/>
                  <a:pt x="3356089" y="6120644"/>
                  <a:pt x="1083458" y="5553823"/>
                </a:cubicBezTo>
                <a:cubicBezTo>
                  <a:pt x="-1189173" y="4987002"/>
                  <a:pt x="778658" y="2754476"/>
                  <a:pt x="1035332" y="1976434"/>
                </a:cubicBezTo>
                <a:close/>
              </a:path>
            </a:pathLst>
          </a:custGeom>
          <a:solidFill>
            <a:srgbClr val="FFE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p:cNvSpPr/>
          <p:nvPr/>
        </p:nvSpPr>
        <p:spPr>
          <a:xfrm>
            <a:off x="-1801304" y="610749"/>
            <a:ext cx="15598430" cy="7322901"/>
          </a:xfrm>
          <a:custGeom>
            <a:avLst/>
            <a:gdLst>
              <a:gd name="connsiteX0" fmla="*/ 1271915 w 15598430"/>
              <a:gd name="connsiteY0" fmla="*/ 3207272 h 7322901"/>
              <a:gd name="connsiteX1" fmla="*/ 2234441 w 15598430"/>
              <a:gd name="connsiteY1" fmla="*/ 207398 h 7322901"/>
              <a:gd name="connsiteX2" fmla="*/ 3999072 w 15598430"/>
              <a:gd name="connsiteY2" fmla="*/ 3463946 h 7322901"/>
              <a:gd name="connsiteX3" fmla="*/ 5154104 w 15598430"/>
              <a:gd name="connsiteY3" fmla="*/ 1699314 h 7322901"/>
              <a:gd name="connsiteX4" fmla="*/ 6870609 w 15598430"/>
              <a:gd name="connsiteY4" fmla="*/ 5838177 h 7322901"/>
              <a:gd name="connsiteX5" fmla="*/ 9276925 w 15598430"/>
              <a:gd name="connsiteY5" fmla="*/ 5180451 h 7322901"/>
              <a:gd name="connsiteX6" fmla="*/ 10961346 w 15598430"/>
              <a:gd name="connsiteY6" fmla="*/ 2581630 h 7322901"/>
              <a:gd name="connsiteX7" fmla="*/ 12517430 w 15598430"/>
              <a:gd name="connsiteY7" fmla="*/ 4939819 h 7322901"/>
              <a:gd name="connsiteX8" fmla="*/ 13495999 w 15598430"/>
              <a:gd name="connsiteY8" fmla="*/ 849083 h 7322901"/>
              <a:gd name="connsiteX9" fmla="*/ 14506651 w 15598430"/>
              <a:gd name="connsiteY9" fmla="*/ 512198 h 7322901"/>
              <a:gd name="connsiteX10" fmla="*/ 14570820 w 15598430"/>
              <a:gd name="connsiteY10" fmla="*/ 6640283 h 7322901"/>
              <a:gd name="connsiteX11" fmla="*/ 951072 w 15598430"/>
              <a:gd name="connsiteY11" fmla="*/ 6784662 h 7322901"/>
              <a:gd name="connsiteX12" fmla="*/ 1271915 w 15598430"/>
              <a:gd name="connsiteY12" fmla="*/ 3207272 h 7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8430" h="7322901">
                <a:moveTo>
                  <a:pt x="1271915" y="3207272"/>
                </a:moveTo>
                <a:cubicBezTo>
                  <a:pt x="1485810" y="2111061"/>
                  <a:pt x="1779915" y="164619"/>
                  <a:pt x="2234441" y="207398"/>
                </a:cubicBezTo>
                <a:cubicBezTo>
                  <a:pt x="2688967" y="250177"/>
                  <a:pt x="3512462" y="3215293"/>
                  <a:pt x="3999072" y="3463946"/>
                </a:cubicBezTo>
                <a:cubicBezTo>
                  <a:pt x="4485683" y="3712599"/>
                  <a:pt x="4675515" y="1303609"/>
                  <a:pt x="5154104" y="1699314"/>
                </a:cubicBezTo>
                <a:cubicBezTo>
                  <a:pt x="5632693" y="2095019"/>
                  <a:pt x="6183472" y="5257988"/>
                  <a:pt x="6870609" y="5838177"/>
                </a:cubicBezTo>
                <a:cubicBezTo>
                  <a:pt x="7557746" y="6418366"/>
                  <a:pt x="8595136" y="5723209"/>
                  <a:pt x="9276925" y="5180451"/>
                </a:cubicBezTo>
                <a:cubicBezTo>
                  <a:pt x="9958714" y="4637693"/>
                  <a:pt x="10421262" y="2621735"/>
                  <a:pt x="10961346" y="2581630"/>
                </a:cubicBezTo>
                <a:cubicBezTo>
                  <a:pt x="11501430" y="2541525"/>
                  <a:pt x="12094988" y="5228577"/>
                  <a:pt x="12517430" y="4939819"/>
                </a:cubicBezTo>
                <a:cubicBezTo>
                  <a:pt x="12939872" y="4651061"/>
                  <a:pt x="13164462" y="1587020"/>
                  <a:pt x="13495999" y="849083"/>
                </a:cubicBezTo>
                <a:cubicBezTo>
                  <a:pt x="13827536" y="111146"/>
                  <a:pt x="14327514" y="-453002"/>
                  <a:pt x="14506651" y="512198"/>
                </a:cubicBezTo>
                <a:cubicBezTo>
                  <a:pt x="14685788" y="1477398"/>
                  <a:pt x="16830083" y="5594872"/>
                  <a:pt x="14570820" y="6640283"/>
                </a:cubicBezTo>
                <a:cubicBezTo>
                  <a:pt x="12311557" y="7685694"/>
                  <a:pt x="3167556" y="7362178"/>
                  <a:pt x="951072" y="6784662"/>
                </a:cubicBezTo>
                <a:cubicBezTo>
                  <a:pt x="-1265412" y="6207146"/>
                  <a:pt x="1058020" y="4303483"/>
                  <a:pt x="1271915" y="3207272"/>
                </a:cubicBezTo>
                <a:close/>
              </a:path>
            </a:pathLst>
          </a:custGeom>
          <a:solidFill>
            <a:srgbClr val="F59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5" cstate="screen"/>
          <a:srcRect/>
          <a:stretch>
            <a:fillRect/>
          </a:stretch>
        </p:blipFill>
        <p:spPr>
          <a:xfrm>
            <a:off x="946190" y="347432"/>
            <a:ext cx="1378352" cy="1378352"/>
          </a:xfrm>
          <a:prstGeom prst="rect">
            <a:avLst/>
          </a:prstGeom>
        </p:spPr>
      </p:pic>
      <p:sp>
        <p:nvSpPr>
          <p:cNvPr id="29" name="任意多边形: 形状 28"/>
          <p:cNvSpPr/>
          <p:nvPr/>
        </p:nvSpPr>
        <p:spPr>
          <a:xfrm>
            <a:off x="-64168"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p:cNvSpPr/>
          <p:nvPr/>
        </p:nvSpPr>
        <p:spPr>
          <a:xfrm flipH="1">
            <a:off x="7195584" y="3818021"/>
            <a:ext cx="5053263" cy="2919663"/>
          </a:xfrm>
          <a:custGeom>
            <a:avLst/>
            <a:gdLst>
              <a:gd name="connsiteX0" fmla="*/ 48126 w 5053263"/>
              <a:gd name="connsiteY0" fmla="*/ 192505 h 2919663"/>
              <a:gd name="connsiteX1" fmla="*/ 208547 w 5053263"/>
              <a:gd name="connsiteY1" fmla="*/ 320842 h 2919663"/>
              <a:gd name="connsiteX2" fmla="*/ 417094 w 5053263"/>
              <a:gd name="connsiteY2" fmla="*/ 0 h 2919663"/>
              <a:gd name="connsiteX3" fmla="*/ 561473 w 5053263"/>
              <a:gd name="connsiteY3" fmla="*/ 336884 h 2919663"/>
              <a:gd name="connsiteX4" fmla="*/ 401052 w 5053263"/>
              <a:gd name="connsiteY4" fmla="*/ 352926 h 2919663"/>
              <a:gd name="connsiteX5" fmla="*/ 721894 w 5053263"/>
              <a:gd name="connsiteY5" fmla="*/ 449179 h 2919663"/>
              <a:gd name="connsiteX6" fmla="*/ 689810 w 5053263"/>
              <a:gd name="connsiteY6" fmla="*/ 128337 h 2919663"/>
              <a:gd name="connsiteX7" fmla="*/ 962526 w 5053263"/>
              <a:gd name="connsiteY7" fmla="*/ 192505 h 2919663"/>
              <a:gd name="connsiteX8" fmla="*/ 962526 w 5053263"/>
              <a:gd name="connsiteY8" fmla="*/ 497305 h 2919663"/>
              <a:gd name="connsiteX9" fmla="*/ 1187115 w 5053263"/>
              <a:gd name="connsiteY9" fmla="*/ 320842 h 2919663"/>
              <a:gd name="connsiteX10" fmla="*/ 1299410 w 5053263"/>
              <a:gd name="connsiteY10" fmla="*/ 657726 h 2919663"/>
              <a:gd name="connsiteX11" fmla="*/ 1299410 w 5053263"/>
              <a:gd name="connsiteY11" fmla="*/ 657726 h 2919663"/>
              <a:gd name="connsiteX12" fmla="*/ 1684421 w 5053263"/>
              <a:gd name="connsiteY12" fmla="*/ 545432 h 2919663"/>
              <a:gd name="connsiteX13" fmla="*/ 1796715 w 5053263"/>
              <a:gd name="connsiteY13" fmla="*/ 802105 h 2919663"/>
              <a:gd name="connsiteX14" fmla="*/ 1524000 w 5053263"/>
              <a:gd name="connsiteY14" fmla="*/ 770021 h 2919663"/>
              <a:gd name="connsiteX15" fmla="*/ 1700463 w 5053263"/>
              <a:gd name="connsiteY15" fmla="*/ 770021 h 2919663"/>
              <a:gd name="connsiteX16" fmla="*/ 1876926 w 5053263"/>
              <a:gd name="connsiteY16" fmla="*/ 481263 h 2919663"/>
              <a:gd name="connsiteX17" fmla="*/ 2037347 w 5053263"/>
              <a:gd name="connsiteY17" fmla="*/ 786063 h 2919663"/>
              <a:gd name="connsiteX18" fmla="*/ 2085473 w 5053263"/>
              <a:gd name="connsiteY18" fmla="*/ 1010653 h 2919663"/>
              <a:gd name="connsiteX19" fmla="*/ 2085473 w 5053263"/>
              <a:gd name="connsiteY19" fmla="*/ 882316 h 2919663"/>
              <a:gd name="connsiteX20" fmla="*/ 2261937 w 5053263"/>
              <a:gd name="connsiteY20" fmla="*/ 770021 h 2919663"/>
              <a:gd name="connsiteX21" fmla="*/ 2245894 w 5053263"/>
              <a:gd name="connsiteY21" fmla="*/ 1058779 h 2919663"/>
              <a:gd name="connsiteX22" fmla="*/ 2470484 w 5053263"/>
              <a:gd name="connsiteY22" fmla="*/ 914400 h 2919663"/>
              <a:gd name="connsiteX23" fmla="*/ 2486526 w 5053263"/>
              <a:gd name="connsiteY23" fmla="*/ 1155032 h 2919663"/>
              <a:gd name="connsiteX24" fmla="*/ 2646947 w 5053263"/>
              <a:gd name="connsiteY24" fmla="*/ 1203158 h 2919663"/>
              <a:gd name="connsiteX25" fmla="*/ 2727158 w 5053263"/>
              <a:gd name="connsiteY25" fmla="*/ 1058779 h 2919663"/>
              <a:gd name="connsiteX26" fmla="*/ 2839452 w 5053263"/>
              <a:gd name="connsiteY26" fmla="*/ 1363579 h 2919663"/>
              <a:gd name="connsiteX27" fmla="*/ 3048000 w 5053263"/>
              <a:gd name="connsiteY27" fmla="*/ 1219200 h 2919663"/>
              <a:gd name="connsiteX28" fmla="*/ 3160294 w 5053263"/>
              <a:gd name="connsiteY28" fmla="*/ 1491916 h 2919663"/>
              <a:gd name="connsiteX29" fmla="*/ 3288631 w 5053263"/>
              <a:gd name="connsiteY29" fmla="*/ 1299411 h 2919663"/>
              <a:gd name="connsiteX30" fmla="*/ 3368842 w 5053263"/>
              <a:gd name="connsiteY30" fmla="*/ 1443790 h 2919663"/>
              <a:gd name="connsiteX31" fmla="*/ 3336758 w 5053263"/>
              <a:gd name="connsiteY31" fmla="*/ 1636295 h 2919663"/>
              <a:gd name="connsiteX32" fmla="*/ 3593431 w 5053263"/>
              <a:gd name="connsiteY32" fmla="*/ 1636295 h 2919663"/>
              <a:gd name="connsiteX33" fmla="*/ 3737810 w 5053263"/>
              <a:gd name="connsiteY33" fmla="*/ 1395663 h 2919663"/>
              <a:gd name="connsiteX34" fmla="*/ 3866147 w 5053263"/>
              <a:gd name="connsiteY34" fmla="*/ 1748590 h 2919663"/>
              <a:gd name="connsiteX35" fmla="*/ 4042610 w 5053263"/>
              <a:gd name="connsiteY35" fmla="*/ 1748590 h 2919663"/>
              <a:gd name="connsiteX36" fmla="*/ 4427621 w 5053263"/>
              <a:gd name="connsiteY36" fmla="*/ 1780674 h 2919663"/>
              <a:gd name="connsiteX37" fmla="*/ 4588042 w 5053263"/>
              <a:gd name="connsiteY37" fmla="*/ 2053390 h 2919663"/>
              <a:gd name="connsiteX38" fmla="*/ 4828673 w 5053263"/>
              <a:gd name="connsiteY38" fmla="*/ 2069432 h 2919663"/>
              <a:gd name="connsiteX39" fmla="*/ 5053263 w 5053263"/>
              <a:gd name="connsiteY39" fmla="*/ 2117558 h 2919663"/>
              <a:gd name="connsiteX40" fmla="*/ 5005137 w 5053263"/>
              <a:gd name="connsiteY40" fmla="*/ 2711116 h 2919663"/>
              <a:gd name="connsiteX41" fmla="*/ 0 w 5053263"/>
              <a:gd name="connsiteY41" fmla="*/ 2919663 h 2919663"/>
              <a:gd name="connsiteX42" fmla="*/ 48126 w 5053263"/>
              <a:gd name="connsiteY42" fmla="*/ 192505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3263" h="2919663">
                <a:moveTo>
                  <a:pt x="48126" y="192505"/>
                </a:moveTo>
                <a:lnTo>
                  <a:pt x="208547" y="320842"/>
                </a:lnTo>
                <a:lnTo>
                  <a:pt x="417094" y="0"/>
                </a:lnTo>
                <a:lnTo>
                  <a:pt x="561473" y="336884"/>
                </a:lnTo>
                <a:lnTo>
                  <a:pt x="401052" y="352926"/>
                </a:lnTo>
                <a:lnTo>
                  <a:pt x="721894" y="449179"/>
                </a:lnTo>
                <a:lnTo>
                  <a:pt x="689810" y="128337"/>
                </a:lnTo>
                <a:lnTo>
                  <a:pt x="962526" y="192505"/>
                </a:lnTo>
                <a:lnTo>
                  <a:pt x="962526" y="497305"/>
                </a:lnTo>
                <a:lnTo>
                  <a:pt x="1187115" y="320842"/>
                </a:lnTo>
                <a:lnTo>
                  <a:pt x="1299410" y="657726"/>
                </a:lnTo>
                <a:lnTo>
                  <a:pt x="1299410" y="657726"/>
                </a:lnTo>
                <a:lnTo>
                  <a:pt x="1684421" y="545432"/>
                </a:lnTo>
                <a:lnTo>
                  <a:pt x="1796715" y="802105"/>
                </a:lnTo>
                <a:lnTo>
                  <a:pt x="1524000" y="770021"/>
                </a:lnTo>
                <a:lnTo>
                  <a:pt x="1700463" y="770021"/>
                </a:lnTo>
                <a:lnTo>
                  <a:pt x="1876926" y="481263"/>
                </a:lnTo>
                <a:lnTo>
                  <a:pt x="2037347" y="786063"/>
                </a:lnTo>
                <a:lnTo>
                  <a:pt x="2085473" y="1010653"/>
                </a:lnTo>
                <a:lnTo>
                  <a:pt x="2085473" y="882316"/>
                </a:lnTo>
                <a:lnTo>
                  <a:pt x="2261937" y="770021"/>
                </a:lnTo>
                <a:lnTo>
                  <a:pt x="2245894" y="1058779"/>
                </a:lnTo>
                <a:lnTo>
                  <a:pt x="2470484" y="914400"/>
                </a:lnTo>
                <a:lnTo>
                  <a:pt x="2486526" y="1155032"/>
                </a:lnTo>
                <a:lnTo>
                  <a:pt x="2646947" y="1203158"/>
                </a:lnTo>
                <a:lnTo>
                  <a:pt x="2727158" y="1058779"/>
                </a:lnTo>
                <a:lnTo>
                  <a:pt x="2839452" y="1363579"/>
                </a:lnTo>
                <a:lnTo>
                  <a:pt x="3048000" y="1219200"/>
                </a:lnTo>
                <a:lnTo>
                  <a:pt x="3160294" y="1491916"/>
                </a:lnTo>
                <a:lnTo>
                  <a:pt x="3288631" y="1299411"/>
                </a:lnTo>
                <a:lnTo>
                  <a:pt x="3368842" y="1443790"/>
                </a:lnTo>
                <a:lnTo>
                  <a:pt x="3336758" y="1636295"/>
                </a:lnTo>
                <a:lnTo>
                  <a:pt x="3593431" y="1636295"/>
                </a:lnTo>
                <a:lnTo>
                  <a:pt x="3737810" y="1395663"/>
                </a:lnTo>
                <a:lnTo>
                  <a:pt x="3866147" y="1748590"/>
                </a:lnTo>
                <a:lnTo>
                  <a:pt x="4042610" y="1748590"/>
                </a:lnTo>
                <a:lnTo>
                  <a:pt x="4427621" y="1780674"/>
                </a:lnTo>
                <a:lnTo>
                  <a:pt x="4588042" y="2053390"/>
                </a:lnTo>
                <a:lnTo>
                  <a:pt x="4828673" y="2069432"/>
                </a:lnTo>
                <a:lnTo>
                  <a:pt x="5053263" y="2117558"/>
                </a:lnTo>
                <a:lnTo>
                  <a:pt x="5005137" y="2711116"/>
                </a:lnTo>
                <a:lnTo>
                  <a:pt x="0" y="2919663"/>
                </a:lnTo>
                <a:lnTo>
                  <a:pt x="48126" y="192505"/>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a:srcRect/>
          <a:stretch>
            <a:fillRect/>
          </a:stretch>
        </p:blipFill>
        <p:spPr>
          <a:xfrm>
            <a:off x="-559457" y="5210746"/>
            <a:ext cx="9055313" cy="3360285"/>
          </a:xfrm>
          <a:prstGeom prst="rect">
            <a:avLst/>
          </a:prstGeom>
        </p:spPr>
      </p:pic>
      <p:sp>
        <p:nvSpPr>
          <p:cNvPr id="35" name="rounded-cloud_20581"/>
          <p:cNvSpPr>
            <a:spLocks noChangeAspect="1"/>
          </p:cNvSpPr>
          <p:nvPr/>
        </p:nvSpPr>
        <p:spPr bwMode="auto">
          <a:xfrm>
            <a:off x="408594" y="1836834"/>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36" name="rounded-cloud_20581"/>
          <p:cNvSpPr>
            <a:spLocks noChangeAspect="1"/>
          </p:cNvSpPr>
          <p:nvPr/>
        </p:nvSpPr>
        <p:spPr bwMode="auto">
          <a:xfrm>
            <a:off x="8887361" y="1871116"/>
            <a:ext cx="2982104" cy="247504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4" h="3461">
                <a:moveTo>
                  <a:pt x="2255" y="3461"/>
                </a:moveTo>
                <a:cubicBezTo>
                  <a:pt x="1907" y="3461"/>
                  <a:pt x="1571" y="3322"/>
                  <a:pt x="1324" y="3077"/>
                </a:cubicBezTo>
                <a:cubicBezTo>
                  <a:pt x="1241" y="3112"/>
                  <a:pt x="1151" y="3131"/>
                  <a:pt x="1061" y="3131"/>
                </a:cubicBezTo>
                <a:cubicBezTo>
                  <a:pt x="695" y="3131"/>
                  <a:pt x="398" y="2834"/>
                  <a:pt x="398" y="2468"/>
                </a:cubicBezTo>
                <a:cubicBezTo>
                  <a:pt x="398" y="2429"/>
                  <a:pt x="402" y="2389"/>
                  <a:pt x="409" y="2350"/>
                </a:cubicBezTo>
                <a:cubicBezTo>
                  <a:pt x="152" y="2159"/>
                  <a:pt x="0" y="1860"/>
                  <a:pt x="0" y="1539"/>
                </a:cubicBezTo>
                <a:cubicBezTo>
                  <a:pt x="0" y="1034"/>
                  <a:pt x="382" y="604"/>
                  <a:pt x="878" y="540"/>
                </a:cubicBezTo>
                <a:cubicBezTo>
                  <a:pt x="1002" y="215"/>
                  <a:pt x="1312" y="0"/>
                  <a:pt x="1665" y="0"/>
                </a:cubicBezTo>
                <a:cubicBezTo>
                  <a:pt x="1972" y="0"/>
                  <a:pt x="2254" y="168"/>
                  <a:pt x="2401" y="434"/>
                </a:cubicBezTo>
                <a:cubicBezTo>
                  <a:pt x="2507" y="397"/>
                  <a:pt x="2618" y="378"/>
                  <a:pt x="2732" y="378"/>
                </a:cubicBezTo>
                <a:cubicBezTo>
                  <a:pt x="3291" y="378"/>
                  <a:pt x="3746" y="833"/>
                  <a:pt x="3746" y="1393"/>
                </a:cubicBezTo>
                <a:cubicBezTo>
                  <a:pt x="3746" y="1416"/>
                  <a:pt x="3745" y="1440"/>
                  <a:pt x="3743" y="1465"/>
                </a:cubicBezTo>
                <a:cubicBezTo>
                  <a:pt x="3994" y="1563"/>
                  <a:pt x="4164" y="1808"/>
                  <a:pt x="4164" y="2082"/>
                </a:cubicBezTo>
                <a:cubicBezTo>
                  <a:pt x="4164" y="2470"/>
                  <a:pt x="3826" y="2781"/>
                  <a:pt x="3433" y="2741"/>
                </a:cubicBezTo>
                <a:cubicBezTo>
                  <a:pt x="3207" y="3180"/>
                  <a:pt x="2751" y="3461"/>
                  <a:pt x="2255" y="3461"/>
                </a:cubicBezTo>
                <a:close/>
              </a:path>
            </a:pathLst>
          </a:custGeom>
          <a:gradFill>
            <a:gsLst>
              <a:gs pos="8000">
                <a:schemeClr val="bg1">
                  <a:alpha val="52000"/>
                </a:schemeClr>
              </a:gs>
              <a:gs pos="57000">
                <a:schemeClr val="bg1">
                  <a:alpha val="0"/>
                </a:schemeClr>
              </a:gs>
            </a:gsLst>
            <a:lin ang="5400000" scaled="1"/>
          </a:gradFill>
          <a:ln>
            <a:noFill/>
          </a:ln>
        </p:spPr>
        <p:txBody>
          <a:bodyPr/>
          <a:lstStyle/>
          <a:p>
            <a:endParaRPr lang="zh-CN" altLang="en-US"/>
          </a:p>
        </p:txBody>
      </p:sp>
      <p:sp>
        <p:nvSpPr>
          <p:cNvPr id="18" name="文本框 17"/>
          <p:cNvSpPr txBox="1"/>
          <p:nvPr/>
        </p:nvSpPr>
        <p:spPr>
          <a:xfrm>
            <a:off x="5479670" y="-33381"/>
            <a:ext cx="4637543" cy="1862048"/>
          </a:xfrm>
          <a:prstGeom prst="rect">
            <a:avLst/>
          </a:prstGeom>
          <a:noFill/>
        </p:spPr>
        <p:txBody>
          <a:bodyPr wrap="square" rtlCol="0">
            <a:spAutoFit/>
          </a:bodyPr>
          <a:lstStyle/>
          <a:p>
            <a:r>
              <a:rPr lang="zh-CN" altLang="en-US" sz="11500" dirty="0">
                <a:latin typeface="汉仪行楷简" panose="02010600000101010101" pitchFamily="2" charset="-122"/>
                <a:ea typeface="汉仪行楷简" panose="02010600000101010101" pitchFamily="2" charset="-122"/>
              </a:rPr>
              <a:t>第二章</a:t>
            </a:r>
          </a:p>
        </p:txBody>
      </p:sp>
      <p:sp>
        <p:nvSpPr>
          <p:cNvPr id="20" name="文本框 19"/>
          <p:cNvSpPr txBox="1"/>
          <p:nvPr/>
        </p:nvSpPr>
        <p:spPr>
          <a:xfrm>
            <a:off x="3712918" y="1701786"/>
            <a:ext cx="5175781" cy="1569660"/>
          </a:xfrm>
          <a:prstGeom prst="rect">
            <a:avLst/>
          </a:prstGeom>
          <a:noFill/>
        </p:spPr>
        <p:txBody>
          <a:bodyPr wrap="square" rtlCol="0">
            <a:spAutoFit/>
          </a:bodyPr>
          <a:lstStyle/>
          <a:p>
            <a:r>
              <a:rPr lang="zh-CN" altLang="en-US" sz="9600" spc="188" noProof="1">
                <a:latin typeface="汉仪行楷简" panose="02010600000101010101" pitchFamily="2" charset="-122"/>
                <a:ea typeface="汉仪行楷简" panose="02010600000101010101" pitchFamily="2" charset="-122"/>
                <a:sym typeface="+mn-ea"/>
              </a:rPr>
              <a:t>民间习俗</a:t>
            </a:r>
          </a:p>
        </p:txBody>
      </p:sp>
      <p:sp>
        <p:nvSpPr>
          <p:cNvPr id="26" name="任意多边形: 形状 25"/>
          <p:cNvSpPr/>
          <p:nvPr/>
        </p:nvSpPr>
        <p:spPr>
          <a:xfrm>
            <a:off x="3270732" y="1020522"/>
            <a:ext cx="6896488" cy="2533618"/>
          </a:xfrm>
          <a:custGeom>
            <a:avLst/>
            <a:gdLst>
              <a:gd name="connsiteX0" fmla="*/ 0 w 7615945"/>
              <a:gd name="connsiteY0" fmla="*/ 0 h 2947566"/>
              <a:gd name="connsiteX1" fmla="*/ 2648896 w 7615945"/>
              <a:gd name="connsiteY1" fmla="*/ 0 h 2947566"/>
              <a:gd name="connsiteX2" fmla="*/ 2648896 w 7615945"/>
              <a:gd name="connsiteY2" fmla="*/ 57404 h 2947566"/>
              <a:gd name="connsiteX3" fmla="*/ 94592 w 7615945"/>
              <a:gd name="connsiteY3" fmla="*/ 57404 h 2947566"/>
              <a:gd name="connsiteX4" fmla="*/ 94592 w 7615945"/>
              <a:gd name="connsiteY4" fmla="*/ 2846009 h 2947566"/>
              <a:gd name="connsiteX5" fmla="*/ 7535917 w 7615945"/>
              <a:gd name="connsiteY5" fmla="*/ 2846009 h 2947566"/>
              <a:gd name="connsiteX6" fmla="*/ 7535917 w 7615945"/>
              <a:gd name="connsiteY6" fmla="*/ 57404 h 2947566"/>
              <a:gd name="connsiteX7" fmla="*/ 7369675 w 7615945"/>
              <a:gd name="connsiteY7" fmla="*/ 57404 h 2947566"/>
              <a:gd name="connsiteX8" fmla="*/ 7369675 w 7615945"/>
              <a:gd name="connsiteY8" fmla="*/ 0 h 2947566"/>
              <a:gd name="connsiteX9" fmla="*/ 7615945 w 7615945"/>
              <a:gd name="connsiteY9" fmla="*/ 0 h 2947566"/>
              <a:gd name="connsiteX10" fmla="*/ 7615945 w 7615945"/>
              <a:gd name="connsiteY10" fmla="*/ 2947566 h 2947566"/>
              <a:gd name="connsiteX11" fmla="*/ 0 w 7615945"/>
              <a:gd name="connsiteY11" fmla="*/ 2947566 h 294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5945" h="2947566">
                <a:moveTo>
                  <a:pt x="0" y="0"/>
                </a:moveTo>
                <a:lnTo>
                  <a:pt x="2648896" y="0"/>
                </a:lnTo>
                <a:lnTo>
                  <a:pt x="2648896" y="57404"/>
                </a:lnTo>
                <a:lnTo>
                  <a:pt x="94592" y="57404"/>
                </a:lnTo>
                <a:lnTo>
                  <a:pt x="94592" y="2846009"/>
                </a:lnTo>
                <a:lnTo>
                  <a:pt x="7535917" y="2846009"/>
                </a:lnTo>
                <a:lnTo>
                  <a:pt x="7535917" y="57404"/>
                </a:lnTo>
                <a:lnTo>
                  <a:pt x="7369675" y="57404"/>
                </a:lnTo>
                <a:lnTo>
                  <a:pt x="7369675" y="0"/>
                </a:lnTo>
                <a:lnTo>
                  <a:pt x="7615945" y="0"/>
                </a:lnTo>
                <a:lnTo>
                  <a:pt x="7615945" y="2947566"/>
                </a:lnTo>
                <a:lnTo>
                  <a:pt x="0" y="2947566"/>
                </a:lnTo>
                <a:close/>
              </a:path>
            </a:pathLst>
          </a:custGeom>
          <a:solidFill>
            <a:srgbClr val="936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63187" y="1859935"/>
            <a:ext cx="4887310" cy="1387652"/>
          </a:xfrm>
          <a:prstGeom prst="rect">
            <a:avLst/>
          </a:prstGeom>
          <a:noFill/>
          <a:ln w="38100">
            <a:solidFill>
              <a:srgbClr val="936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cstate="screen"/>
          <a:srcRect/>
          <a:stretch>
            <a:fillRect/>
          </a:stretch>
        </p:blipFill>
        <p:spPr>
          <a:xfrm>
            <a:off x="9256645" y="1864646"/>
            <a:ext cx="2197418" cy="26038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750"/>
                                        <p:tgtEl>
                                          <p:spTgt spid="3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750"/>
                                        <p:tgtEl>
                                          <p:spTgt spid="28"/>
                                        </p:tgtEl>
                                      </p:cBhvr>
                                    </p:animEffect>
                                    <p:anim calcmode="lin" valueType="num">
                                      <p:cBhvr>
                                        <p:cTn id="36" dur="750" fill="hold"/>
                                        <p:tgtEl>
                                          <p:spTgt spid="28"/>
                                        </p:tgtEl>
                                        <p:attrNameLst>
                                          <p:attrName>ppt_x</p:attrName>
                                        </p:attrNameLst>
                                      </p:cBhvr>
                                      <p:tavLst>
                                        <p:tav tm="0">
                                          <p:val>
                                            <p:strVal val="#ppt_x"/>
                                          </p:val>
                                        </p:tav>
                                        <p:tav tm="100000">
                                          <p:val>
                                            <p:strVal val="#ppt_x"/>
                                          </p:val>
                                        </p:tav>
                                      </p:tavLst>
                                    </p:anim>
                                    <p:anim calcmode="lin" valueType="num">
                                      <p:cBhvr>
                                        <p:cTn id="3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10" name="任意多边形: 形状 9"/>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58325" y="430647"/>
            <a:ext cx="3704658" cy="1107996"/>
          </a:xfrm>
          <a:prstGeom prst="rect">
            <a:avLst/>
          </a:prstGeom>
          <a:noFill/>
        </p:spPr>
        <p:txBody>
          <a:bodyPr wrap="square" rtlCol="0">
            <a:spAutoFit/>
          </a:bodyPr>
          <a:lstStyle/>
          <a:p>
            <a:r>
              <a:rPr lang="zh-CN" altLang="en-US" sz="6600" spc="188" noProof="1">
                <a:latin typeface="汉仪行楷简" panose="02010600000101010101" pitchFamily="2" charset="-122"/>
                <a:ea typeface="汉仪行楷简" panose="02010600000101010101" pitchFamily="2" charset="-122"/>
                <a:sym typeface="+mn-ea"/>
              </a:rPr>
              <a:t>吃重阳糕</a:t>
            </a:r>
          </a:p>
        </p:txBody>
      </p:sp>
      <p:sp>
        <p:nvSpPr>
          <p:cNvPr id="8" name="文本框 7"/>
          <p:cNvSpPr txBox="1"/>
          <p:nvPr/>
        </p:nvSpPr>
        <p:spPr>
          <a:xfrm>
            <a:off x="1048410" y="2292254"/>
            <a:ext cx="6779172" cy="2960554"/>
          </a:xfrm>
          <a:prstGeom prst="rect">
            <a:avLst/>
          </a:prstGeom>
          <a:noFill/>
        </p:spPr>
        <p:txBody>
          <a:bodyPr wrap="square">
            <a:spAutoFit/>
          </a:bodyPr>
          <a:lstStyle/>
          <a:p>
            <a:pPr algn="ctr">
              <a:lnSpc>
                <a:spcPct val="150000"/>
              </a:lnSpc>
            </a:pPr>
            <a:r>
              <a:rPr lang="zh-CN" altLang="en-US" sz="3200" dirty="0">
                <a:solidFill>
                  <a:srgbClr val="262626"/>
                </a:solidFill>
                <a:latin typeface="汉仪行楷简" panose="02010600000101010101" pitchFamily="2" charset="-122"/>
                <a:ea typeface="汉仪行楷简" panose="02010600000101010101" pitchFamily="2" charset="-122"/>
              </a:rPr>
              <a:t>据史料记载，重阳糕又称花糕、菊糕、五色糕，九月九日天明时，以片糕搭儿女头额，祝愿子女百事俱高，乃古人九月作糕的本意。</a:t>
            </a:r>
            <a:endParaRPr lang="en-US" altLang="zh-CN" sz="3200" dirty="0">
              <a:solidFill>
                <a:srgbClr val="262626"/>
              </a:solidFill>
              <a:latin typeface="汉仪行楷简" panose="02010600000101010101" pitchFamily="2" charset="-122"/>
              <a:ea typeface="汉仪行楷简" panose="02010600000101010101" pitchFamily="2" charset="-122"/>
            </a:endParaRPr>
          </a:p>
        </p:txBody>
      </p:sp>
      <p:pic>
        <p:nvPicPr>
          <p:cNvPr id="9" name="图片 8"/>
          <p:cNvPicPr>
            <a:picLocks noChangeAspect="1"/>
          </p:cNvPicPr>
          <p:nvPr/>
        </p:nvPicPr>
        <p:blipFill>
          <a:blip r:embed="rId5" cstate="screen"/>
          <a:srcRect/>
          <a:stretch>
            <a:fillRect/>
          </a:stretch>
        </p:blipFill>
        <p:spPr>
          <a:xfrm>
            <a:off x="7971943" y="2368276"/>
            <a:ext cx="3010209" cy="3010209"/>
          </a:xfrm>
          <a:prstGeom prst="rect">
            <a:avLst/>
          </a:prstGeom>
          <a:ln w="57150">
            <a:solidFill>
              <a:srgbClr val="FCB349"/>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9" name="任意多边形: 形状 8"/>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38937" y="504977"/>
            <a:ext cx="4514126" cy="1107996"/>
          </a:xfrm>
          <a:prstGeom prst="rect">
            <a:avLst/>
          </a:prstGeom>
          <a:noFill/>
        </p:spPr>
        <p:txBody>
          <a:bodyPr wrap="square" rtlCol="0">
            <a:spAutoFit/>
          </a:bodyPr>
          <a:lstStyle/>
          <a:p>
            <a:r>
              <a:rPr lang="zh-CN" altLang="en-US" sz="6600" spc="188" noProof="1">
                <a:latin typeface="汉仪行楷简" panose="02010600000101010101" pitchFamily="2" charset="-122"/>
                <a:ea typeface="汉仪行楷简" panose="02010600000101010101" pitchFamily="2" charset="-122"/>
                <a:sym typeface="+mn-ea"/>
              </a:rPr>
              <a:t>重阳节登高</a:t>
            </a:r>
          </a:p>
        </p:txBody>
      </p:sp>
      <p:sp>
        <p:nvSpPr>
          <p:cNvPr id="8" name="文本框 22"/>
          <p:cNvSpPr txBox="1">
            <a:spLocks noChangeArrowheads="1"/>
          </p:cNvSpPr>
          <p:nvPr/>
        </p:nvSpPr>
        <p:spPr bwMode="auto">
          <a:xfrm>
            <a:off x="5393941" y="2073356"/>
            <a:ext cx="5736138" cy="335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r" eaLnBrk="0" hangingPunct="0">
              <a:lnSpc>
                <a:spcPct val="150000"/>
              </a:lnSpc>
            </a:pPr>
            <a:r>
              <a:rPr lang="zh-CN" altLang="en-US" sz="2400" dirty="0">
                <a:latin typeface="汉仪行楷简" panose="02010600000101010101" pitchFamily="2" charset="-122"/>
                <a:ea typeface="汉仪行楷简" panose="02010600000101010101" pitchFamily="2" charset="-122"/>
              </a:rPr>
              <a:t>重阳节首先有登高的习俗。金秋九月，天高气爽，这个季节登高远望可达到心旷神怡、健身祛病的目的。</a:t>
            </a:r>
          </a:p>
          <a:p>
            <a:pPr algn="r" eaLnBrk="0" hangingPunct="0">
              <a:lnSpc>
                <a:spcPct val="150000"/>
              </a:lnSpc>
            </a:pPr>
            <a:r>
              <a:rPr lang="zh-CN" altLang="en-US" sz="2400" dirty="0">
                <a:latin typeface="汉仪行楷简" panose="02010600000101010101" pitchFamily="2" charset="-122"/>
                <a:ea typeface="汉仪行楷简" panose="02010600000101010101" pitchFamily="2" charset="-122"/>
              </a:rPr>
              <a:t>早在西汉，</a:t>
            </a:r>
            <a:r>
              <a:rPr lang="en-US" altLang="zh-CN" sz="2400" dirty="0">
                <a:latin typeface="汉仪行楷简" panose="02010600000101010101" pitchFamily="2" charset="-122"/>
                <a:ea typeface="汉仪行楷简" panose="02010600000101010101" pitchFamily="2" charset="-122"/>
              </a:rPr>
              <a:t>《</a:t>
            </a:r>
            <a:r>
              <a:rPr lang="zh-CN" altLang="en-US" sz="2400" dirty="0">
                <a:latin typeface="汉仪行楷简" panose="02010600000101010101" pitchFamily="2" charset="-122"/>
                <a:ea typeface="汉仪行楷简" panose="02010600000101010101" pitchFamily="2" charset="-122"/>
              </a:rPr>
              <a:t>长安志</a:t>
            </a:r>
            <a:r>
              <a:rPr lang="en-US" altLang="zh-CN" sz="2400" dirty="0">
                <a:latin typeface="汉仪行楷简" panose="02010600000101010101" pitchFamily="2" charset="-122"/>
                <a:ea typeface="汉仪行楷简" panose="02010600000101010101" pitchFamily="2" charset="-122"/>
              </a:rPr>
              <a:t>》</a:t>
            </a:r>
            <a:r>
              <a:rPr lang="zh-CN" altLang="en-US" sz="2400" dirty="0">
                <a:latin typeface="汉仪行楷简" panose="02010600000101010101" pitchFamily="2" charset="-122"/>
                <a:ea typeface="汉仪行楷简" panose="02010600000101010101" pitchFamily="2" charset="-122"/>
              </a:rPr>
              <a:t>中就有汉代京城九月九日时人们游玩观景之记载。在东晋时，有著名的“龙山落帽”故事。</a:t>
            </a:r>
          </a:p>
        </p:txBody>
      </p:sp>
      <p:pic>
        <p:nvPicPr>
          <p:cNvPr id="3" name="图片 2"/>
          <p:cNvPicPr>
            <a:picLocks noChangeAspect="1"/>
          </p:cNvPicPr>
          <p:nvPr/>
        </p:nvPicPr>
        <p:blipFill>
          <a:blip r:embed="rId5" cstate="screen"/>
          <a:srcRect/>
          <a:stretch>
            <a:fillRect/>
          </a:stretch>
        </p:blipFill>
        <p:spPr>
          <a:xfrm>
            <a:off x="1091330" y="1973270"/>
            <a:ext cx="3753943" cy="3753943"/>
          </a:xfrm>
          <a:prstGeom prst="rect">
            <a:avLst/>
          </a:prstGeom>
          <a:ln w="76200">
            <a:solidFill>
              <a:srgbClr val="FCB349"/>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0" y="0"/>
            <a:ext cx="12192000" cy="6858000"/>
          </a:xfrm>
          <a:prstGeom prst="rect">
            <a:avLst/>
          </a:prstGeom>
        </p:spPr>
      </p:pic>
      <p:sp>
        <p:nvSpPr>
          <p:cNvPr id="10" name="任意多边形: 形状 9"/>
          <p:cNvSpPr/>
          <p:nvPr/>
        </p:nvSpPr>
        <p:spPr>
          <a:xfrm>
            <a:off x="3931076" y="5673286"/>
            <a:ext cx="9851059" cy="1457642"/>
          </a:xfrm>
          <a:custGeom>
            <a:avLst/>
            <a:gdLst>
              <a:gd name="connsiteX0" fmla="*/ 432377 w 9851059"/>
              <a:gd name="connsiteY0" fmla="*/ 390630 h 1457642"/>
              <a:gd name="connsiteX1" fmla="*/ 4539156 w 9851059"/>
              <a:gd name="connsiteY1" fmla="*/ 5619 h 1457642"/>
              <a:gd name="connsiteX2" fmla="*/ 9111156 w 9851059"/>
              <a:gd name="connsiteY2" fmla="*/ 647303 h 1457642"/>
              <a:gd name="connsiteX3" fmla="*/ 9014903 w 9851059"/>
              <a:gd name="connsiteY3" fmla="*/ 1385240 h 1457642"/>
              <a:gd name="connsiteX4" fmla="*/ 1090103 w 9851059"/>
              <a:gd name="connsiteY4" fmla="*/ 1321072 h 1457642"/>
              <a:gd name="connsiteX5" fmla="*/ 432377 w 9851059"/>
              <a:gd name="connsiteY5" fmla="*/ 390630 h 145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059" h="1457642">
                <a:moveTo>
                  <a:pt x="432377" y="390630"/>
                </a:moveTo>
                <a:cubicBezTo>
                  <a:pt x="1007219" y="171388"/>
                  <a:pt x="3092693" y="-37160"/>
                  <a:pt x="4539156" y="5619"/>
                </a:cubicBezTo>
                <a:cubicBezTo>
                  <a:pt x="5985619" y="48398"/>
                  <a:pt x="8365198" y="417366"/>
                  <a:pt x="9111156" y="647303"/>
                </a:cubicBezTo>
                <a:cubicBezTo>
                  <a:pt x="9857114" y="877240"/>
                  <a:pt x="10351745" y="1272945"/>
                  <a:pt x="9014903" y="1385240"/>
                </a:cubicBezTo>
                <a:cubicBezTo>
                  <a:pt x="7678061" y="1497535"/>
                  <a:pt x="2517850" y="1481493"/>
                  <a:pt x="1090103" y="1321072"/>
                </a:cubicBezTo>
                <a:cubicBezTo>
                  <a:pt x="-337644" y="1160651"/>
                  <a:pt x="-142465" y="609872"/>
                  <a:pt x="432377" y="390630"/>
                </a:cubicBezTo>
                <a:close/>
              </a:path>
            </a:pathLst>
          </a:custGeom>
          <a:solidFill>
            <a:srgbClr val="C7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543577" y="5880337"/>
            <a:ext cx="15268678" cy="1775343"/>
          </a:xfrm>
          <a:custGeom>
            <a:avLst/>
            <a:gdLst>
              <a:gd name="connsiteX0" fmla="*/ 1543577 w 15268678"/>
              <a:gd name="connsiteY0" fmla="*/ 488379 h 1775343"/>
              <a:gd name="connsiteX1" fmla="*/ 5056798 w 15268678"/>
              <a:gd name="connsiteY1" fmla="*/ 103368 h 1775343"/>
              <a:gd name="connsiteX2" fmla="*/ 10783830 w 15268678"/>
              <a:gd name="connsiteY2" fmla="*/ 648800 h 1775343"/>
              <a:gd name="connsiteX3" fmla="*/ 13960166 w 15268678"/>
              <a:gd name="connsiteY3" fmla="*/ 23158 h 1775343"/>
              <a:gd name="connsiteX4" fmla="*/ 14248924 w 15268678"/>
              <a:gd name="connsiteY4" fmla="*/ 1643410 h 1775343"/>
              <a:gd name="connsiteX5" fmla="*/ 933977 w 15268678"/>
              <a:gd name="connsiteY5" fmla="*/ 1547158 h 1775343"/>
              <a:gd name="connsiteX6" fmla="*/ 1543577 w 15268678"/>
              <a:gd name="connsiteY6" fmla="*/ 488379 h 177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8678" h="1775343">
                <a:moveTo>
                  <a:pt x="1543577" y="488379"/>
                </a:moveTo>
                <a:cubicBezTo>
                  <a:pt x="2230714" y="247747"/>
                  <a:pt x="3516756" y="76631"/>
                  <a:pt x="5056798" y="103368"/>
                </a:cubicBezTo>
                <a:cubicBezTo>
                  <a:pt x="6596840" y="130105"/>
                  <a:pt x="9299935" y="662168"/>
                  <a:pt x="10783830" y="648800"/>
                </a:cubicBezTo>
                <a:cubicBezTo>
                  <a:pt x="12267725" y="635432"/>
                  <a:pt x="13382650" y="-142610"/>
                  <a:pt x="13960166" y="23158"/>
                </a:cubicBezTo>
                <a:cubicBezTo>
                  <a:pt x="14537682" y="188926"/>
                  <a:pt x="16419956" y="1389410"/>
                  <a:pt x="14248924" y="1643410"/>
                </a:cubicBezTo>
                <a:cubicBezTo>
                  <a:pt x="12077893" y="1897410"/>
                  <a:pt x="3046188" y="1739663"/>
                  <a:pt x="933977" y="1547158"/>
                </a:cubicBezTo>
                <a:cubicBezTo>
                  <a:pt x="-1178234" y="1354653"/>
                  <a:pt x="856440" y="729011"/>
                  <a:pt x="1543577" y="488379"/>
                </a:cubicBezTo>
                <a:close/>
              </a:path>
            </a:pathLst>
          </a:custGeom>
          <a:solidFill>
            <a:srgbClr val="F0B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1357502" y="6124414"/>
            <a:ext cx="14972694" cy="1048377"/>
          </a:xfrm>
          <a:custGeom>
            <a:avLst/>
            <a:gdLst>
              <a:gd name="connsiteX0" fmla="*/ 1293334 w 14972694"/>
              <a:gd name="connsiteY0" fmla="*/ 324512 h 1048377"/>
              <a:gd name="connsiteX1" fmla="*/ 5095313 w 14972694"/>
              <a:gd name="connsiteY1" fmla="*/ 709523 h 1048377"/>
              <a:gd name="connsiteX2" fmla="*/ 10742134 w 14972694"/>
              <a:gd name="connsiteY2" fmla="*/ 3670 h 1048377"/>
              <a:gd name="connsiteX3" fmla="*/ 14110976 w 14972694"/>
              <a:gd name="connsiteY3" fmla="*/ 452849 h 1048377"/>
              <a:gd name="connsiteX4" fmla="*/ 13758049 w 14972694"/>
              <a:gd name="connsiteY4" fmla="*/ 902028 h 1048377"/>
              <a:gd name="connsiteX5" fmla="*/ 1004576 w 14972694"/>
              <a:gd name="connsiteY5" fmla="*/ 1014323 h 1048377"/>
              <a:gd name="connsiteX6" fmla="*/ 1293334 w 14972694"/>
              <a:gd name="connsiteY6" fmla="*/ 324512 h 10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2694" h="1048377">
                <a:moveTo>
                  <a:pt x="1293334" y="324512"/>
                </a:moveTo>
                <a:cubicBezTo>
                  <a:pt x="1975124" y="273712"/>
                  <a:pt x="3520513" y="762997"/>
                  <a:pt x="5095313" y="709523"/>
                </a:cubicBezTo>
                <a:cubicBezTo>
                  <a:pt x="6670113" y="656049"/>
                  <a:pt x="9239524" y="46449"/>
                  <a:pt x="10742134" y="3670"/>
                </a:cubicBezTo>
                <a:cubicBezTo>
                  <a:pt x="12244744" y="-39109"/>
                  <a:pt x="13608324" y="303123"/>
                  <a:pt x="14110976" y="452849"/>
                </a:cubicBezTo>
                <a:cubicBezTo>
                  <a:pt x="14613629" y="602575"/>
                  <a:pt x="15942449" y="808449"/>
                  <a:pt x="13758049" y="902028"/>
                </a:cubicBezTo>
                <a:cubicBezTo>
                  <a:pt x="11573649" y="995607"/>
                  <a:pt x="3084702" y="1105228"/>
                  <a:pt x="1004576" y="1014323"/>
                </a:cubicBezTo>
                <a:cubicBezTo>
                  <a:pt x="-1075550" y="923418"/>
                  <a:pt x="611544" y="375312"/>
                  <a:pt x="1293334" y="324512"/>
                </a:cubicBezTo>
                <a:close/>
              </a:path>
            </a:pathLst>
          </a:custGeom>
          <a:solidFill>
            <a:srgbClr val="FC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218161" y="167555"/>
            <a:ext cx="11557499" cy="6443202"/>
          </a:xfrm>
          <a:custGeom>
            <a:avLst/>
            <a:gdLst>
              <a:gd name="connsiteX0" fmla="*/ 295186 w 11557499"/>
              <a:gd name="connsiteY0" fmla="*/ 1228108 h 6443202"/>
              <a:gd name="connsiteX1" fmla="*/ 648113 w 11557499"/>
              <a:gd name="connsiteY1" fmla="*/ 4147771 h 6443202"/>
              <a:gd name="connsiteX2" fmla="*/ 102681 w 11557499"/>
              <a:gd name="connsiteY2" fmla="*/ 6056782 h 6443202"/>
              <a:gd name="connsiteX3" fmla="*/ 2508997 w 11557499"/>
              <a:gd name="connsiteY3" fmla="*/ 6008656 h 6443202"/>
              <a:gd name="connsiteX4" fmla="*/ 4065081 w 11557499"/>
              <a:gd name="connsiteY4" fmla="*/ 6441792 h 6443202"/>
              <a:gd name="connsiteX5" fmla="*/ 5637207 w 11557499"/>
              <a:gd name="connsiteY5" fmla="*/ 6153034 h 6443202"/>
              <a:gd name="connsiteX6" fmla="*/ 8957923 w 11557499"/>
              <a:gd name="connsiteY6" fmla="*/ 6313456 h 6443202"/>
              <a:gd name="connsiteX7" fmla="*/ 11444450 w 11557499"/>
              <a:gd name="connsiteY7" fmla="*/ 5992613 h 6443202"/>
              <a:gd name="connsiteX8" fmla="*/ 11107565 w 11557499"/>
              <a:gd name="connsiteY8" fmla="*/ 3377750 h 6443202"/>
              <a:gd name="connsiteX9" fmla="*/ 11444450 w 11557499"/>
              <a:gd name="connsiteY9" fmla="*/ 281624 h 6443202"/>
              <a:gd name="connsiteX10" fmla="*/ 8797502 w 11557499"/>
              <a:gd name="connsiteY10" fmla="*/ 169329 h 6443202"/>
              <a:gd name="connsiteX11" fmla="*/ 5653250 w 11557499"/>
              <a:gd name="connsiteY11" fmla="*/ 40992 h 6443202"/>
              <a:gd name="connsiteX12" fmla="*/ 2541081 w 11557499"/>
              <a:gd name="connsiteY12" fmla="*/ 393919 h 6443202"/>
              <a:gd name="connsiteX13" fmla="*/ 150807 w 11557499"/>
              <a:gd name="connsiteY13" fmla="*/ 24950 h 6443202"/>
              <a:gd name="connsiteX14" fmla="*/ 295186 w 11557499"/>
              <a:gd name="connsiteY14" fmla="*/ 1228108 h 64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57499" h="6443202">
                <a:moveTo>
                  <a:pt x="295186" y="1228108"/>
                </a:moveTo>
                <a:cubicBezTo>
                  <a:pt x="378070" y="1915245"/>
                  <a:pt x="680197" y="3342992"/>
                  <a:pt x="648113" y="4147771"/>
                </a:cubicBezTo>
                <a:cubicBezTo>
                  <a:pt x="616029" y="4952550"/>
                  <a:pt x="-207466" y="5746635"/>
                  <a:pt x="102681" y="6056782"/>
                </a:cubicBezTo>
                <a:cubicBezTo>
                  <a:pt x="412828" y="6366929"/>
                  <a:pt x="1848597" y="5944488"/>
                  <a:pt x="2508997" y="6008656"/>
                </a:cubicBezTo>
                <a:cubicBezTo>
                  <a:pt x="3169397" y="6072824"/>
                  <a:pt x="3543713" y="6417729"/>
                  <a:pt x="4065081" y="6441792"/>
                </a:cubicBezTo>
                <a:cubicBezTo>
                  <a:pt x="4586449" y="6465855"/>
                  <a:pt x="4821733" y="6174423"/>
                  <a:pt x="5637207" y="6153034"/>
                </a:cubicBezTo>
                <a:cubicBezTo>
                  <a:pt x="6452681" y="6131645"/>
                  <a:pt x="7990049" y="6340193"/>
                  <a:pt x="8957923" y="6313456"/>
                </a:cubicBezTo>
                <a:cubicBezTo>
                  <a:pt x="9925797" y="6286719"/>
                  <a:pt x="11086176" y="6481897"/>
                  <a:pt x="11444450" y="5992613"/>
                </a:cubicBezTo>
                <a:cubicBezTo>
                  <a:pt x="11802724" y="5503329"/>
                  <a:pt x="11107565" y="4329581"/>
                  <a:pt x="11107565" y="3377750"/>
                </a:cubicBezTo>
                <a:cubicBezTo>
                  <a:pt x="11107565" y="2425919"/>
                  <a:pt x="11829460" y="816361"/>
                  <a:pt x="11444450" y="281624"/>
                </a:cubicBezTo>
                <a:cubicBezTo>
                  <a:pt x="11059440" y="-253113"/>
                  <a:pt x="8797502" y="169329"/>
                  <a:pt x="8797502" y="169329"/>
                </a:cubicBezTo>
                <a:cubicBezTo>
                  <a:pt x="7832302" y="129224"/>
                  <a:pt x="6695987" y="3560"/>
                  <a:pt x="5653250" y="40992"/>
                </a:cubicBezTo>
                <a:cubicBezTo>
                  <a:pt x="4610513" y="78424"/>
                  <a:pt x="3458155" y="396593"/>
                  <a:pt x="2541081" y="393919"/>
                </a:cubicBezTo>
                <a:cubicBezTo>
                  <a:pt x="1624007" y="391245"/>
                  <a:pt x="527796" y="-116755"/>
                  <a:pt x="150807" y="24950"/>
                </a:cubicBezTo>
                <a:cubicBezTo>
                  <a:pt x="-226182" y="166655"/>
                  <a:pt x="212302" y="540971"/>
                  <a:pt x="295186" y="1228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135250" y="451113"/>
            <a:ext cx="1950808" cy="1107996"/>
          </a:xfrm>
          <a:prstGeom prst="rect">
            <a:avLst/>
          </a:prstGeom>
          <a:noFill/>
        </p:spPr>
        <p:txBody>
          <a:bodyPr wrap="square" rtlCol="0">
            <a:spAutoFit/>
          </a:bodyPr>
          <a:lstStyle/>
          <a:p>
            <a:r>
              <a:rPr lang="zh-CN" altLang="en-US" sz="6600" spc="188" noProof="1">
                <a:latin typeface="汉仪行楷简" panose="02010600000101010101" pitchFamily="2" charset="-122"/>
                <a:ea typeface="汉仪行楷简" panose="02010600000101010101" pitchFamily="2" charset="-122"/>
                <a:sym typeface="+mn-ea"/>
              </a:rPr>
              <a:t>茱萸</a:t>
            </a:r>
          </a:p>
        </p:txBody>
      </p:sp>
      <p:sp>
        <p:nvSpPr>
          <p:cNvPr id="8" name="文本框 7"/>
          <p:cNvSpPr txBox="1"/>
          <p:nvPr/>
        </p:nvSpPr>
        <p:spPr>
          <a:xfrm>
            <a:off x="1063566" y="1988372"/>
            <a:ext cx="5783938" cy="3600794"/>
          </a:xfrm>
          <a:prstGeom prst="rect">
            <a:avLst/>
          </a:prstGeom>
          <a:noFill/>
        </p:spPr>
        <p:txBody>
          <a:bodyPr wrap="square">
            <a:spAutoFit/>
          </a:bodyPr>
          <a:lstStyle/>
          <a:p>
            <a:pPr fontAlgn="auto">
              <a:lnSpc>
                <a:spcPct val="120000"/>
              </a:lnSpc>
              <a:spcBef>
                <a:spcPts val="0"/>
              </a:spcBef>
              <a:spcAft>
                <a:spcPts val="0"/>
              </a:spcAft>
              <a:defRPr/>
            </a:pPr>
            <a:r>
              <a:rPr lang="zh-CN" altLang="en-US" sz="2400" noProof="1">
                <a:latin typeface="汉仪行楷简" panose="02010600000101010101" pitchFamily="2" charset="-122"/>
                <a:ea typeface="汉仪行楷简" panose="02010600000101010101" pitchFamily="2" charset="-122"/>
                <a:sym typeface="+mn-ea"/>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600" noProof="1">
              <a:latin typeface="汉仪行楷简" panose="02010600000101010101" pitchFamily="2" charset="-122"/>
              <a:ea typeface="汉仪行楷简" panose="02010600000101010101" pitchFamily="2" charset="-122"/>
              <a:sym typeface="+mn-ea"/>
            </a:endParaRPr>
          </a:p>
        </p:txBody>
      </p:sp>
      <p:pic>
        <p:nvPicPr>
          <p:cNvPr id="9" name="图片 8"/>
          <p:cNvPicPr>
            <a:picLocks noChangeAspect="1"/>
          </p:cNvPicPr>
          <p:nvPr/>
        </p:nvPicPr>
        <p:blipFill>
          <a:blip r:embed="rId5" cstate="screen"/>
          <a:srcRect/>
          <a:stretch>
            <a:fillRect/>
          </a:stretch>
        </p:blipFill>
        <p:spPr>
          <a:xfrm>
            <a:off x="7086058" y="1851530"/>
            <a:ext cx="3874477" cy="3874477"/>
          </a:xfrm>
          <a:prstGeom prst="rect">
            <a:avLst/>
          </a:prstGeom>
          <a:ln w="57150">
            <a:solidFill>
              <a:srgbClr val="FCB349"/>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宽屏</PresentationFormat>
  <Paragraphs>57</Paragraphs>
  <Slides>15</Slides>
  <Notes>15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15</vt:i4>
      </vt:variant>
    </vt:vector>
  </HeadingPairs>
  <TitlesOfParts>
    <vt:vector size="25" baseType="lpstr">
      <vt:lpstr>Lao UI</vt:lpstr>
      <vt:lpstr>等线</vt:lpstr>
      <vt:lpstr>等线 Light</vt:lpstr>
      <vt:lpstr>汉仪行楷简</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2022-03-10T06:11:01Z</dcterms:created>
  <dcterms:modified xsi:type="dcterms:W3CDTF">2023-01-11T01:08:26Z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AF0F7BD9F477409A9D816B9339325042</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