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3" r:id="rId2"/>
    <p:sldId id="282" r:id="rId3"/>
    <p:sldId id="257" r:id="rId4"/>
    <p:sldId id="258" r:id="rId5"/>
    <p:sldId id="287" r:id="rId6"/>
    <p:sldId id="288" r:id="rId7"/>
    <p:sldId id="289" r:id="rId8"/>
    <p:sldId id="305" r:id="rId9"/>
    <p:sldId id="290" r:id="rId10"/>
    <p:sldId id="291" r:id="rId11"/>
    <p:sldId id="292" r:id="rId12"/>
    <p:sldId id="314" r:id="rId13"/>
    <p:sldId id="293" r:id="rId14"/>
    <p:sldId id="294" r:id="rId15"/>
    <p:sldId id="295" r:id="rId16"/>
    <p:sldId id="296" r:id="rId17"/>
    <p:sldId id="313" r:id="rId18"/>
    <p:sldId id="297" r:id="rId19"/>
    <p:sldId id="298" r:id="rId20"/>
    <p:sldId id="301" r:id="rId21"/>
    <p:sldId id="302" r:id="rId22"/>
    <p:sldId id="303" r:id="rId23"/>
    <p:sldId id="280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>
        <p:scale>
          <a:sx n="50" d="100"/>
          <a:sy n="50" d="100"/>
        </p:scale>
        <p:origin x="-2826" y="-1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3F01F-7725-4367-9770-6E1068BB33E9}" type="doc">
      <dgm:prSet loTypeId="urn:microsoft.com/office/officeart/2005/8/layout/chart3#1" loCatId="relationship" qsTypeId="urn:microsoft.com/office/officeart/2005/8/quickstyle/simple1#10" qsCatId="simple" csTypeId="urn:microsoft.com/office/officeart/2005/8/colors/accent1_2#10" csCatId="accent1" phldr="1"/>
      <dgm:spPr/>
    </dgm:pt>
    <dgm:pt modelId="{4FA5ADC6-1032-4162-AFD9-3BFB34694C7A}">
      <dgm:prSet phldrT="[Text]"/>
      <dgm:spPr>
        <a:xfrm>
          <a:off x="1569975" y="291513"/>
          <a:ext cx="3627719" cy="3627719"/>
        </a:xfrm>
        <a:prstGeom prst="pie">
          <a:avLst>
            <a:gd name="adj1" fmla="val 16200000"/>
            <a:gd name="adj2" fmla="val 1800000"/>
          </a:avLst>
        </a:prstGeom>
        <a:solidFill>
          <a:srgbClr val="FE7F8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/>
            </a:rPr>
            <a:t> </a:t>
          </a:r>
        </a:p>
      </dgm:t>
    </dgm:pt>
    <dgm:pt modelId="{5AF8B53A-29F9-4F13-A3EB-92389A0D7268}" type="parTrans" cxnId="{693C8653-F914-454C-83DB-458DB07857ED}">
      <dgm:prSet/>
      <dgm:spPr/>
      <dgm:t>
        <a:bodyPr/>
        <a:lstStyle/>
        <a:p>
          <a:endParaRPr lang="en-US"/>
        </a:p>
      </dgm:t>
    </dgm:pt>
    <dgm:pt modelId="{27BA62E0-8863-42DB-8E4C-22D827C8257F}" type="sibTrans" cxnId="{693C8653-F914-454C-83DB-458DB07857ED}">
      <dgm:prSet/>
      <dgm:spPr/>
      <dgm:t>
        <a:bodyPr/>
        <a:lstStyle/>
        <a:p>
          <a:endParaRPr lang="en-US"/>
        </a:p>
      </dgm:t>
    </dgm:pt>
    <dgm:pt modelId="{B81B0B6C-DCC1-4EFD-87F9-4C12D85183A7}">
      <dgm:prSet phldrT="[Text]"/>
      <dgm:spPr>
        <a:xfrm>
          <a:off x="1382974" y="399481"/>
          <a:ext cx="3627719" cy="3627719"/>
        </a:xfrm>
        <a:prstGeom prst="pie">
          <a:avLst>
            <a:gd name="adj1" fmla="val 1800000"/>
            <a:gd name="adj2" fmla="val 9000000"/>
          </a:avLst>
        </a:prstGeom>
        <a:solidFill>
          <a:srgbClr val="FE7F8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/>
            </a:rPr>
            <a:t> </a:t>
          </a:r>
        </a:p>
      </dgm:t>
    </dgm:pt>
    <dgm:pt modelId="{D8E2A068-0B80-4334-9BEB-FD0B780D866F}" type="parTrans" cxnId="{A64558CE-DA57-4603-8A1F-32F69BD78182}">
      <dgm:prSet/>
      <dgm:spPr/>
      <dgm:t>
        <a:bodyPr/>
        <a:lstStyle/>
        <a:p>
          <a:endParaRPr lang="en-US"/>
        </a:p>
      </dgm:t>
    </dgm:pt>
    <dgm:pt modelId="{D54233DA-7795-49E5-BB1B-A9D8776F1171}" type="sibTrans" cxnId="{A64558CE-DA57-4603-8A1F-32F69BD78182}">
      <dgm:prSet/>
      <dgm:spPr/>
      <dgm:t>
        <a:bodyPr/>
        <a:lstStyle/>
        <a:p>
          <a:endParaRPr lang="en-US"/>
        </a:p>
      </dgm:t>
    </dgm:pt>
    <dgm:pt modelId="{142B6651-DA8E-42BE-8C07-27CD2A3892A1}">
      <dgm:prSet phldrT="[Text]"/>
      <dgm:spPr>
        <a:xfrm>
          <a:off x="1382974" y="399481"/>
          <a:ext cx="3627719" cy="3627719"/>
        </a:xfrm>
        <a:prstGeom prst="pie">
          <a:avLst>
            <a:gd name="adj1" fmla="val 9000000"/>
            <a:gd name="adj2" fmla="val 16200000"/>
          </a:avLst>
        </a:prstGeom>
        <a:solidFill>
          <a:srgbClr val="FE7F8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20000"/>
            </a:lnSpc>
          </a:pPr>
          <a:r>
            <a:rPr lang="en-US" dirty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/>
            </a:rPr>
            <a:t> </a:t>
          </a:r>
        </a:p>
      </dgm:t>
    </dgm:pt>
    <dgm:pt modelId="{BF117638-9089-47F7-940C-B21A7007D667}" type="parTrans" cxnId="{AA4EC4F6-F064-4C4C-B052-5D6F0ABD689E}">
      <dgm:prSet/>
      <dgm:spPr/>
      <dgm:t>
        <a:bodyPr/>
        <a:lstStyle/>
        <a:p>
          <a:endParaRPr lang="en-US"/>
        </a:p>
      </dgm:t>
    </dgm:pt>
    <dgm:pt modelId="{8F38CA26-57FA-4DF7-9048-B96E9A36DB69}" type="sibTrans" cxnId="{AA4EC4F6-F064-4C4C-B052-5D6F0ABD689E}">
      <dgm:prSet/>
      <dgm:spPr/>
      <dgm:t>
        <a:bodyPr/>
        <a:lstStyle/>
        <a:p>
          <a:endParaRPr lang="en-US"/>
        </a:p>
      </dgm:t>
    </dgm:pt>
    <dgm:pt modelId="{28A875DF-E635-43B7-8D40-C02DBA758BE5}" type="pres">
      <dgm:prSet presAssocID="{9803F01F-7725-4367-9770-6E1068BB33E9}" presName="compositeShape" presStyleCnt="0">
        <dgm:presLayoutVars>
          <dgm:chMax val="7"/>
          <dgm:dir/>
          <dgm:resizeHandles val="exact"/>
        </dgm:presLayoutVars>
      </dgm:prSet>
      <dgm:spPr/>
    </dgm:pt>
    <dgm:pt modelId="{9CD265B0-7A00-4A83-8E11-ECFEB8BD0239}" type="pres">
      <dgm:prSet presAssocID="{9803F01F-7725-4367-9770-6E1068BB33E9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76322793-4F8F-4509-9AB2-F4801E090A37}" type="pres">
      <dgm:prSet presAssocID="{9803F01F-7725-4367-9770-6E1068BB33E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2FB0AF-3B1B-46D9-A97F-89846A903B85}" type="pres">
      <dgm:prSet presAssocID="{9803F01F-7725-4367-9770-6E1068BB33E9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BA87E4E0-B924-4D71-8237-F6E4D4A7F0E4}" type="pres">
      <dgm:prSet presAssocID="{9803F01F-7725-4367-9770-6E1068BB33E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28F913-19CA-49BC-A21B-FE7F6F690699}" type="pres">
      <dgm:prSet presAssocID="{9803F01F-7725-4367-9770-6E1068BB33E9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4BF77C89-3E87-4AB7-9F9B-62E64AB472BA}" type="pres">
      <dgm:prSet presAssocID="{9803F01F-7725-4367-9770-6E1068BB33E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59207DE-249D-49EB-8357-4F7094C87E28}" type="presOf" srcId="{B81B0B6C-DCC1-4EFD-87F9-4C12D85183A7}" destId="{BA87E4E0-B924-4D71-8237-F6E4D4A7F0E4}" srcOrd="1" destOrd="0" presId="urn:microsoft.com/office/officeart/2005/8/layout/chart3#1"/>
    <dgm:cxn modelId="{8D5B795E-D0DF-4A8E-86DD-F47F0F7458CE}" type="presOf" srcId="{4FA5ADC6-1032-4162-AFD9-3BFB34694C7A}" destId="{76322793-4F8F-4509-9AB2-F4801E090A37}" srcOrd="1" destOrd="0" presId="urn:microsoft.com/office/officeart/2005/8/layout/chart3#1"/>
    <dgm:cxn modelId="{AA4EC4F6-F064-4C4C-B052-5D6F0ABD689E}" srcId="{9803F01F-7725-4367-9770-6E1068BB33E9}" destId="{142B6651-DA8E-42BE-8C07-27CD2A3892A1}" srcOrd="2" destOrd="0" parTransId="{BF117638-9089-47F7-940C-B21A7007D667}" sibTransId="{8F38CA26-57FA-4DF7-9048-B96E9A36DB69}"/>
    <dgm:cxn modelId="{BEB09749-D0AC-4096-B649-3BBC194302CF}" type="presOf" srcId="{142B6651-DA8E-42BE-8C07-27CD2A3892A1}" destId="{4BF77C89-3E87-4AB7-9F9B-62E64AB472BA}" srcOrd="1" destOrd="0" presId="urn:microsoft.com/office/officeart/2005/8/layout/chart3#1"/>
    <dgm:cxn modelId="{AF2E07B1-7168-4109-9F20-0751C6668B78}" type="presOf" srcId="{4FA5ADC6-1032-4162-AFD9-3BFB34694C7A}" destId="{9CD265B0-7A00-4A83-8E11-ECFEB8BD0239}" srcOrd="0" destOrd="0" presId="urn:microsoft.com/office/officeart/2005/8/layout/chart3#1"/>
    <dgm:cxn modelId="{038B80A1-3993-4F3B-8CD1-D20EBA5455C8}" type="presOf" srcId="{142B6651-DA8E-42BE-8C07-27CD2A3892A1}" destId="{7728F913-19CA-49BC-A21B-FE7F6F690699}" srcOrd="0" destOrd="0" presId="urn:microsoft.com/office/officeart/2005/8/layout/chart3#1"/>
    <dgm:cxn modelId="{04A2D388-3D69-467A-B23B-A0BCEF5C3E3B}" type="presOf" srcId="{9803F01F-7725-4367-9770-6E1068BB33E9}" destId="{28A875DF-E635-43B7-8D40-C02DBA758BE5}" srcOrd="0" destOrd="0" presId="urn:microsoft.com/office/officeart/2005/8/layout/chart3#1"/>
    <dgm:cxn modelId="{C56484D8-DE13-4314-88AA-8B585E84D0F9}" type="presOf" srcId="{B81B0B6C-DCC1-4EFD-87F9-4C12D85183A7}" destId="{FA2FB0AF-3B1B-46D9-A97F-89846A903B85}" srcOrd="0" destOrd="0" presId="urn:microsoft.com/office/officeart/2005/8/layout/chart3#1"/>
    <dgm:cxn modelId="{A64558CE-DA57-4603-8A1F-32F69BD78182}" srcId="{9803F01F-7725-4367-9770-6E1068BB33E9}" destId="{B81B0B6C-DCC1-4EFD-87F9-4C12D85183A7}" srcOrd="1" destOrd="0" parTransId="{D8E2A068-0B80-4334-9BEB-FD0B780D866F}" sibTransId="{D54233DA-7795-49E5-BB1B-A9D8776F1171}"/>
    <dgm:cxn modelId="{693C8653-F914-454C-83DB-458DB07857ED}" srcId="{9803F01F-7725-4367-9770-6E1068BB33E9}" destId="{4FA5ADC6-1032-4162-AFD9-3BFB34694C7A}" srcOrd="0" destOrd="0" parTransId="{5AF8B53A-29F9-4F13-A3EB-92389A0D7268}" sibTransId="{27BA62E0-8863-42DB-8E4C-22D827C8257F}"/>
    <dgm:cxn modelId="{1C23C771-3AFB-4ADF-B725-66B76CC0321C}" type="presParOf" srcId="{28A875DF-E635-43B7-8D40-C02DBA758BE5}" destId="{9CD265B0-7A00-4A83-8E11-ECFEB8BD0239}" srcOrd="0" destOrd="0" presId="urn:microsoft.com/office/officeart/2005/8/layout/chart3#1"/>
    <dgm:cxn modelId="{418D3B74-76C0-44D0-95A7-7A7385659647}" type="presParOf" srcId="{28A875DF-E635-43B7-8D40-C02DBA758BE5}" destId="{76322793-4F8F-4509-9AB2-F4801E090A37}" srcOrd="1" destOrd="0" presId="urn:microsoft.com/office/officeart/2005/8/layout/chart3#1"/>
    <dgm:cxn modelId="{00C8B091-CCB1-46A5-853B-48DA0FBCEFA3}" type="presParOf" srcId="{28A875DF-E635-43B7-8D40-C02DBA758BE5}" destId="{FA2FB0AF-3B1B-46D9-A97F-89846A903B85}" srcOrd="2" destOrd="0" presId="urn:microsoft.com/office/officeart/2005/8/layout/chart3#1"/>
    <dgm:cxn modelId="{4C022EC1-78C0-4FFE-BD56-7E8611E3A2FA}" type="presParOf" srcId="{28A875DF-E635-43B7-8D40-C02DBA758BE5}" destId="{BA87E4E0-B924-4D71-8237-F6E4D4A7F0E4}" srcOrd="3" destOrd="0" presId="urn:microsoft.com/office/officeart/2005/8/layout/chart3#1"/>
    <dgm:cxn modelId="{60CFA780-AD16-4CC6-B98E-3F7E7BCB82A8}" type="presParOf" srcId="{28A875DF-E635-43B7-8D40-C02DBA758BE5}" destId="{7728F913-19CA-49BC-A21B-FE7F6F690699}" srcOrd="4" destOrd="0" presId="urn:microsoft.com/office/officeart/2005/8/layout/chart3#1"/>
    <dgm:cxn modelId="{5AD1E053-61BD-49FE-ABC7-422BB53A5508}" type="presParOf" srcId="{28A875DF-E635-43B7-8D40-C02DBA758BE5}" destId="{4BF77C89-3E87-4AB7-9F9B-62E64AB472BA}" srcOrd="5" destOrd="0" presId="urn:microsoft.com/office/officeart/2005/8/layout/char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265B0-7A00-4A83-8E11-ECFEB8BD0239}">
      <dsp:nvSpPr>
        <dsp:cNvPr id="0" name=""/>
        <dsp:cNvSpPr/>
      </dsp:nvSpPr>
      <dsp:spPr>
        <a:xfrm>
          <a:off x="1452631" y="269724"/>
          <a:ext cx="3356574" cy="3356574"/>
        </a:xfrm>
        <a:prstGeom prst="pie">
          <a:avLst>
            <a:gd name="adj1" fmla="val 16200000"/>
            <a:gd name="adj2" fmla="val 1800000"/>
          </a:avLst>
        </a:prstGeom>
        <a:solidFill>
          <a:srgbClr val="FE7F8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/>
            </a:rPr>
            <a:t> </a:t>
          </a:r>
        </a:p>
      </dsp:txBody>
      <dsp:txXfrm>
        <a:off x="3277569" y="889092"/>
        <a:ext cx="1138837" cy="1118858"/>
      </dsp:txXfrm>
    </dsp:sp>
    <dsp:sp modelId="{FA2FB0AF-3B1B-46D9-A97F-89846A903B85}">
      <dsp:nvSpPr>
        <dsp:cNvPr id="0" name=""/>
        <dsp:cNvSpPr/>
      </dsp:nvSpPr>
      <dsp:spPr>
        <a:xfrm>
          <a:off x="1279608" y="369622"/>
          <a:ext cx="3356574" cy="3356574"/>
        </a:xfrm>
        <a:prstGeom prst="pie">
          <a:avLst>
            <a:gd name="adj1" fmla="val 1800000"/>
            <a:gd name="adj2" fmla="val 9000000"/>
          </a:avLst>
        </a:prstGeom>
        <a:solidFill>
          <a:srgbClr val="FE7F8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/>
            </a:rPr>
            <a:t> </a:t>
          </a:r>
        </a:p>
      </dsp:txBody>
      <dsp:txXfrm>
        <a:off x="2198670" y="2487461"/>
        <a:ext cx="1518450" cy="1038939"/>
      </dsp:txXfrm>
    </dsp:sp>
    <dsp:sp modelId="{7728F913-19CA-49BC-A21B-FE7F6F690699}">
      <dsp:nvSpPr>
        <dsp:cNvPr id="0" name=""/>
        <dsp:cNvSpPr/>
      </dsp:nvSpPr>
      <dsp:spPr>
        <a:xfrm>
          <a:off x="1279608" y="369622"/>
          <a:ext cx="3356574" cy="3356574"/>
        </a:xfrm>
        <a:prstGeom prst="pie">
          <a:avLst>
            <a:gd name="adj1" fmla="val 9000000"/>
            <a:gd name="adj2" fmla="val 16200000"/>
          </a:avLst>
        </a:prstGeom>
        <a:solidFill>
          <a:srgbClr val="FE7F8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solidFill>
                <a:sysClr val="window" lastClr="FFFFFF"/>
              </a:solidFill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/>
            </a:rPr>
            <a:t> </a:t>
          </a:r>
        </a:p>
      </dsp:txBody>
      <dsp:txXfrm>
        <a:off x="1639241" y="1028949"/>
        <a:ext cx="1138837" cy="1118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#1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BD00468-4C80-4E33-955B-2F5C65AF26A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23FF7CF-A382-430F-9EFA-327FE1AB31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3FF7CF-A382-430F-9EFA-327FE1AB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8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FF7CF-A382-430F-9EFA-327FE1AB314B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55" y="0"/>
            <a:ext cx="12190089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55" y="0"/>
            <a:ext cx="12190089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8060" y="551542"/>
            <a:ext cx="4993639" cy="61568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5888" y="1193502"/>
            <a:ext cx="6996791" cy="524759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20" name="空心弧 19"/>
          <p:cNvSpPr/>
          <p:nvPr/>
        </p:nvSpPr>
        <p:spPr>
          <a:xfrm>
            <a:off x="1365824" y="3376652"/>
            <a:ext cx="2011891" cy="2011890"/>
          </a:xfrm>
          <a:prstGeom prst="blockArc">
            <a:avLst>
              <a:gd name="adj1" fmla="val 16721984"/>
              <a:gd name="adj2" fmla="val 10691500"/>
              <a:gd name="adj3" fmla="val 6227"/>
            </a:avLst>
          </a:prstGeom>
          <a:solidFill>
            <a:srgbClr val="F45474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 Light" panose="020B0502040204020203" pitchFamily="34" charset="0"/>
              <a:ea typeface="宋体" panose="02010600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51673" y="4090210"/>
            <a:ext cx="1640193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  <a:cs typeface="Segoe UI Light" panose="020B0502040204020203" pitchFamily="34" charset="0"/>
              </a:rPr>
              <a:t>83,000</a:t>
            </a:r>
            <a:endParaRPr lang="en-US" altLang="zh-CN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22" name="空心弧 21"/>
          <p:cNvSpPr/>
          <p:nvPr/>
        </p:nvSpPr>
        <p:spPr>
          <a:xfrm>
            <a:off x="5090055" y="3376652"/>
            <a:ext cx="2011891" cy="2011890"/>
          </a:xfrm>
          <a:prstGeom prst="blockArc">
            <a:avLst>
              <a:gd name="adj1" fmla="val 12793947"/>
              <a:gd name="adj2" fmla="val 10691500"/>
              <a:gd name="adj3" fmla="val 6227"/>
            </a:avLst>
          </a:prstGeom>
          <a:solidFill>
            <a:srgbClr val="F45474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 Light" panose="020B0502040204020203" pitchFamily="34" charset="0"/>
              <a:ea typeface="宋体" panose="02010600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275905" y="4090210"/>
            <a:ext cx="1640193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  <a:cs typeface="Segoe UI Light" panose="020B0502040204020203" pitchFamily="34" charset="0"/>
              </a:rPr>
              <a:t>95,421</a:t>
            </a:r>
            <a:endParaRPr lang="en-US" altLang="zh-CN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24" name="空心弧 23"/>
          <p:cNvSpPr/>
          <p:nvPr/>
        </p:nvSpPr>
        <p:spPr>
          <a:xfrm>
            <a:off x="8987847" y="3376652"/>
            <a:ext cx="2011891" cy="2011890"/>
          </a:xfrm>
          <a:prstGeom prst="blockArc">
            <a:avLst>
              <a:gd name="adj1" fmla="val 19596203"/>
              <a:gd name="adj2" fmla="val 10691500"/>
              <a:gd name="adj3" fmla="val 6227"/>
            </a:avLst>
          </a:prstGeom>
          <a:solidFill>
            <a:srgbClr val="F45474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 Light" panose="020B0502040204020203" pitchFamily="34" charset="0"/>
              <a:ea typeface="宋体" panose="02010600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173697" y="4090210"/>
            <a:ext cx="1640193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  <a:cs typeface="Segoe UI Light" panose="020B0502040204020203" pitchFamily="34" charset="0"/>
              </a:rPr>
              <a:t>56,245</a:t>
            </a:r>
            <a:endParaRPr lang="en-US" altLang="zh-CN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1809310" y="2123607"/>
            <a:ext cx="112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7" name="文本框 14"/>
          <p:cNvSpPr txBox="1"/>
          <p:nvPr/>
        </p:nvSpPr>
        <p:spPr>
          <a:xfrm>
            <a:off x="1192263" y="2451137"/>
            <a:ext cx="235901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5533541" y="2123607"/>
            <a:ext cx="112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9" name="文本框 16"/>
          <p:cNvSpPr txBox="1"/>
          <p:nvPr/>
        </p:nvSpPr>
        <p:spPr>
          <a:xfrm>
            <a:off x="4916495" y="2451137"/>
            <a:ext cx="235901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9431333" y="2123607"/>
            <a:ext cx="112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1" name="文本框 18"/>
          <p:cNvSpPr txBox="1"/>
          <p:nvPr/>
        </p:nvSpPr>
        <p:spPr>
          <a:xfrm>
            <a:off x="8814287" y="2451137"/>
            <a:ext cx="235901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8110077" y="3786041"/>
            <a:ext cx="261451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365045" y="2468567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365045" y="5112858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833177" y="3786041"/>
            <a:ext cx="261451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831678" y="2479858"/>
            <a:ext cx="1010353" cy="6755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>
            <a:spLocks noChangeAspect="1"/>
          </p:cNvSpPr>
          <p:nvPr/>
        </p:nvSpPr>
        <p:spPr>
          <a:xfrm>
            <a:off x="7023661" y="3296314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4" name="圆角矩形 13"/>
          <p:cNvSpPr>
            <a:spLocks noChangeAspect="1"/>
          </p:cNvSpPr>
          <p:nvPr/>
        </p:nvSpPr>
        <p:spPr>
          <a:xfrm>
            <a:off x="4243146" y="3296314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5" name="圆角矩形 14"/>
          <p:cNvSpPr>
            <a:spLocks noChangeAspect="1"/>
          </p:cNvSpPr>
          <p:nvPr/>
        </p:nvSpPr>
        <p:spPr>
          <a:xfrm>
            <a:off x="5004075" y="1978346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6" name="圆角矩形 15"/>
          <p:cNvSpPr>
            <a:spLocks noChangeAspect="1"/>
          </p:cNvSpPr>
          <p:nvPr/>
        </p:nvSpPr>
        <p:spPr>
          <a:xfrm>
            <a:off x="5004075" y="4614282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7" name="圆角矩形 16"/>
          <p:cNvSpPr>
            <a:spLocks noChangeAspect="1"/>
          </p:cNvSpPr>
          <p:nvPr/>
        </p:nvSpPr>
        <p:spPr>
          <a:xfrm>
            <a:off x="6262731" y="4614282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8" name="圆角矩形 17"/>
          <p:cNvSpPr>
            <a:spLocks noChangeAspect="1"/>
          </p:cNvSpPr>
          <p:nvPr/>
        </p:nvSpPr>
        <p:spPr>
          <a:xfrm>
            <a:off x="6262731" y="1978346"/>
            <a:ext cx="980439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9" name="Freeform 133"/>
          <p:cNvSpPr>
            <a:spLocks noChangeAspect="1" noEditPoints="1"/>
          </p:cNvSpPr>
          <p:nvPr/>
        </p:nvSpPr>
        <p:spPr bwMode="auto">
          <a:xfrm>
            <a:off x="4454780" y="3532944"/>
            <a:ext cx="557171" cy="507177"/>
          </a:xfrm>
          <a:custGeom>
            <a:avLst/>
            <a:gdLst>
              <a:gd name="T0" fmla="*/ 4 w 66"/>
              <a:gd name="T1" fmla="*/ 17 h 60"/>
              <a:gd name="T2" fmla="*/ 28 w 66"/>
              <a:gd name="T3" fmla="*/ 15 h 60"/>
              <a:gd name="T4" fmla="*/ 32 w 66"/>
              <a:gd name="T5" fmla="*/ 3 h 60"/>
              <a:gd name="T6" fmla="*/ 63 w 66"/>
              <a:gd name="T7" fmla="*/ 3 h 60"/>
              <a:gd name="T8" fmla="*/ 51 w 66"/>
              <a:gd name="T9" fmla="*/ 60 h 60"/>
              <a:gd name="T10" fmla="*/ 38 w 66"/>
              <a:gd name="T11" fmla="*/ 8 h 60"/>
              <a:gd name="T12" fmla="*/ 28 w 66"/>
              <a:gd name="T13" fmla="*/ 60 h 60"/>
              <a:gd name="T14" fmla="*/ 20 w 66"/>
              <a:gd name="T15" fmla="*/ 20 h 60"/>
              <a:gd name="T16" fmla="*/ 6 w 66"/>
              <a:gd name="T17" fmla="*/ 60 h 60"/>
              <a:gd name="T18" fmla="*/ 44 w 66"/>
              <a:gd name="T19" fmla="*/ 20 h 60"/>
              <a:gd name="T20" fmla="*/ 45 w 66"/>
              <a:gd name="T21" fmla="*/ 16 h 60"/>
              <a:gd name="T22" fmla="*/ 45 w 66"/>
              <a:gd name="T23" fmla="*/ 13 h 60"/>
              <a:gd name="T24" fmla="*/ 44 w 66"/>
              <a:gd name="T25" fmla="*/ 9 h 60"/>
              <a:gd name="T26" fmla="*/ 46 w 66"/>
              <a:gd name="T27" fmla="*/ 27 h 60"/>
              <a:gd name="T28" fmla="*/ 44 w 66"/>
              <a:gd name="T29" fmla="*/ 30 h 60"/>
              <a:gd name="T30" fmla="*/ 46 w 66"/>
              <a:gd name="T31" fmla="*/ 30 h 60"/>
              <a:gd name="T32" fmla="*/ 44 w 66"/>
              <a:gd name="T33" fmla="*/ 41 h 60"/>
              <a:gd name="T34" fmla="*/ 45 w 66"/>
              <a:gd name="T35" fmla="*/ 37 h 60"/>
              <a:gd name="T36" fmla="*/ 41 w 66"/>
              <a:gd name="T37" fmla="*/ 21 h 60"/>
              <a:gd name="T38" fmla="*/ 39 w 66"/>
              <a:gd name="T39" fmla="*/ 17 h 60"/>
              <a:gd name="T40" fmla="*/ 42 w 66"/>
              <a:gd name="T41" fmla="*/ 13 h 60"/>
              <a:gd name="T42" fmla="*/ 39 w 66"/>
              <a:gd name="T43" fmla="*/ 24 h 60"/>
              <a:gd name="T44" fmla="*/ 42 w 66"/>
              <a:gd name="T45" fmla="*/ 23 h 60"/>
              <a:gd name="T46" fmla="*/ 39 w 66"/>
              <a:gd name="T47" fmla="*/ 35 h 60"/>
              <a:gd name="T48" fmla="*/ 41 w 66"/>
              <a:gd name="T49" fmla="*/ 31 h 60"/>
              <a:gd name="T50" fmla="*/ 41 w 66"/>
              <a:gd name="T51" fmla="*/ 41 h 60"/>
              <a:gd name="T52" fmla="*/ 39 w 66"/>
              <a:gd name="T53" fmla="*/ 38 h 60"/>
              <a:gd name="T54" fmla="*/ 46 w 66"/>
              <a:gd name="T55" fmla="*/ 48 h 60"/>
              <a:gd name="T56" fmla="*/ 39 w 66"/>
              <a:gd name="T57" fmla="*/ 45 h 60"/>
              <a:gd name="T58" fmla="*/ 42 w 66"/>
              <a:gd name="T59" fmla="*/ 44 h 60"/>
              <a:gd name="T60" fmla="*/ 11 w 66"/>
              <a:gd name="T61" fmla="*/ 34 h 60"/>
              <a:gd name="T62" fmla="*/ 12 w 66"/>
              <a:gd name="T63" fmla="*/ 30 h 60"/>
              <a:gd name="T64" fmla="*/ 17 w 66"/>
              <a:gd name="T65" fmla="*/ 33 h 60"/>
              <a:gd name="T66" fmla="*/ 15 w 66"/>
              <a:gd name="T67" fmla="*/ 30 h 60"/>
              <a:gd name="T68" fmla="*/ 18 w 66"/>
              <a:gd name="T69" fmla="*/ 26 h 60"/>
              <a:gd name="T70" fmla="*/ 15 w 66"/>
              <a:gd name="T71" fmla="*/ 37 h 60"/>
              <a:gd name="T72" fmla="*/ 18 w 66"/>
              <a:gd name="T73" fmla="*/ 36 h 60"/>
              <a:gd name="T74" fmla="*/ 15 w 66"/>
              <a:gd name="T75" fmla="*/ 48 h 60"/>
              <a:gd name="T76" fmla="*/ 17 w 66"/>
              <a:gd name="T77" fmla="*/ 44 h 60"/>
              <a:gd name="T78" fmla="*/ 17 w 66"/>
              <a:gd name="T79" fmla="*/ 55 h 60"/>
              <a:gd name="T80" fmla="*/ 15 w 66"/>
              <a:gd name="T81" fmla="*/ 51 h 60"/>
              <a:gd name="T82" fmla="*/ 13 w 66"/>
              <a:gd name="T83" fmla="*/ 27 h 60"/>
              <a:gd name="T84" fmla="*/ 11 w 66"/>
              <a:gd name="T85" fmla="*/ 37 h 60"/>
              <a:gd name="T86" fmla="*/ 13 w 66"/>
              <a:gd name="T87" fmla="*/ 37 h 60"/>
              <a:gd name="T88" fmla="*/ 11 w 66"/>
              <a:gd name="T89" fmla="*/ 48 h 60"/>
              <a:gd name="T90" fmla="*/ 12 w 66"/>
              <a:gd name="T91" fmla="*/ 44 h 60"/>
              <a:gd name="T92" fmla="*/ 12 w 66"/>
              <a:gd name="T93" fmla="*/ 55 h 60"/>
              <a:gd name="T94" fmla="*/ 11 w 66"/>
              <a:gd name="T95" fmla="*/ 5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6" h="60">
                <a:moveTo>
                  <a:pt x="0" y="55"/>
                </a:moveTo>
                <a:cubicBezTo>
                  <a:pt x="4" y="55"/>
                  <a:pt x="4" y="55"/>
                  <a:pt x="4" y="55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16"/>
                  <a:pt x="6" y="16"/>
                  <a:pt x="6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8" y="15"/>
                  <a:pt x="28" y="15"/>
                  <a:pt x="28" y="15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3"/>
                  <a:pt x="32" y="3"/>
                  <a:pt x="32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55"/>
                  <a:pt x="63" y="55"/>
                  <a:pt x="63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60"/>
                  <a:pt x="66" y="60"/>
                  <a:pt x="66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6"/>
                  <a:pt x="49" y="6"/>
                  <a:pt x="49" y="6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20"/>
                  <a:pt x="20" y="20"/>
                  <a:pt x="20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60"/>
                  <a:pt x="9" y="60"/>
                  <a:pt x="9" y="60"/>
                </a:cubicBezTo>
                <a:cubicBezTo>
                  <a:pt x="6" y="60"/>
                  <a:pt x="6" y="60"/>
                  <a:pt x="6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5"/>
                  <a:pt x="0" y="55"/>
                  <a:pt x="0" y="55"/>
                </a:cubicBezTo>
                <a:close/>
                <a:moveTo>
                  <a:pt x="44" y="16"/>
                </a:moveTo>
                <a:cubicBezTo>
                  <a:pt x="44" y="18"/>
                  <a:pt x="44" y="19"/>
                  <a:pt x="44" y="20"/>
                </a:cubicBezTo>
                <a:cubicBezTo>
                  <a:pt x="44" y="20"/>
                  <a:pt x="45" y="20"/>
                  <a:pt x="45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7"/>
                  <a:pt x="46" y="16"/>
                </a:cubicBezTo>
                <a:cubicBezTo>
                  <a:pt x="46" y="16"/>
                  <a:pt x="46" y="16"/>
                  <a:pt x="45" y="16"/>
                </a:cubicBezTo>
                <a:cubicBezTo>
                  <a:pt x="45" y="16"/>
                  <a:pt x="44" y="16"/>
                  <a:pt x="44" y="16"/>
                </a:cubicBezTo>
                <a:close/>
                <a:moveTo>
                  <a:pt x="44" y="9"/>
                </a:moveTo>
                <a:cubicBezTo>
                  <a:pt x="44" y="11"/>
                  <a:pt x="44" y="12"/>
                  <a:pt x="44" y="13"/>
                </a:cubicBezTo>
                <a:cubicBezTo>
                  <a:pt x="44" y="13"/>
                  <a:pt x="45" y="13"/>
                  <a:pt x="45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6" y="10"/>
                  <a:pt x="46" y="9"/>
                </a:cubicBezTo>
                <a:cubicBezTo>
                  <a:pt x="46" y="9"/>
                  <a:pt x="46" y="9"/>
                  <a:pt x="45" y="9"/>
                </a:cubicBezTo>
                <a:cubicBezTo>
                  <a:pt x="45" y="9"/>
                  <a:pt x="44" y="9"/>
                  <a:pt x="44" y="9"/>
                </a:cubicBezTo>
                <a:close/>
                <a:moveTo>
                  <a:pt x="44" y="23"/>
                </a:moveTo>
                <a:cubicBezTo>
                  <a:pt x="44" y="25"/>
                  <a:pt x="44" y="26"/>
                  <a:pt x="44" y="27"/>
                </a:cubicBezTo>
                <a:cubicBezTo>
                  <a:pt x="44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4"/>
                  <a:pt x="46" y="23"/>
                </a:cubicBezTo>
                <a:cubicBezTo>
                  <a:pt x="46" y="23"/>
                  <a:pt x="46" y="23"/>
                  <a:pt x="45" y="23"/>
                </a:cubicBezTo>
                <a:cubicBezTo>
                  <a:pt x="45" y="23"/>
                  <a:pt x="44" y="23"/>
                  <a:pt x="44" y="23"/>
                </a:cubicBezTo>
                <a:close/>
                <a:moveTo>
                  <a:pt x="44" y="30"/>
                </a:moveTo>
                <a:cubicBezTo>
                  <a:pt x="44" y="32"/>
                  <a:pt x="44" y="33"/>
                  <a:pt x="44" y="34"/>
                </a:cubicBezTo>
                <a:cubicBezTo>
                  <a:pt x="44" y="34"/>
                  <a:pt x="45" y="34"/>
                  <a:pt x="45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3"/>
                  <a:pt x="46" y="32"/>
                  <a:pt x="46" y="30"/>
                </a:cubicBezTo>
                <a:cubicBezTo>
                  <a:pt x="46" y="30"/>
                  <a:pt x="46" y="30"/>
                  <a:pt x="45" y="30"/>
                </a:cubicBezTo>
                <a:cubicBezTo>
                  <a:pt x="45" y="30"/>
                  <a:pt x="44" y="30"/>
                  <a:pt x="44" y="30"/>
                </a:cubicBezTo>
                <a:close/>
                <a:moveTo>
                  <a:pt x="44" y="37"/>
                </a:moveTo>
                <a:cubicBezTo>
                  <a:pt x="44" y="39"/>
                  <a:pt x="44" y="40"/>
                  <a:pt x="44" y="41"/>
                </a:cubicBezTo>
                <a:cubicBezTo>
                  <a:pt x="44" y="41"/>
                  <a:pt x="45" y="41"/>
                  <a:pt x="45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0"/>
                  <a:pt x="46" y="39"/>
                  <a:pt x="46" y="37"/>
                </a:cubicBezTo>
                <a:cubicBezTo>
                  <a:pt x="46" y="37"/>
                  <a:pt x="46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lose/>
                <a:moveTo>
                  <a:pt x="39" y="17"/>
                </a:moveTo>
                <a:cubicBezTo>
                  <a:pt x="39" y="18"/>
                  <a:pt x="39" y="19"/>
                  <a:pt x="39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1" y="21"/>
                  <a:pt x="41" y="21"/>
                  <a:pt x="42" y="20"/>
                </a:cubicBezTo>
                <a:cubicBezTo>
                  <a:pt x="42" y="19"/>
                  <a:pt x="42" y="18"/>
                  <a:pt x="42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0" y="17"/>
                  <a:pt x="40" y="17"/>
                  <a:pt x="39" y="17"/>
                </a:cubicBezTo>
                <a:close/>
                <a:moveTo>
                  <a:pt x="39" y="10"/>
                </a:moveTo>
                <a:cubicBezTo>
                  <a:pt x="39" y="11"/>
                  <a:pt x="39" y="12"/>
                  <a:pt x="39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2" y="13"/>
                </a:cubicBezTo>
                <a:cubicBezTo>
                  <a:pt x="42" y="12"/>
                  <a:pt x="42" y="11"/>
                  <a:pt x="4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0" y="10"/>
                  <a:pt x="40" y="10"/>
                  <a:pt x="39" y="10"/>
                </a:cubicBezTo>
                <a:close/>
                <a:moveTo>
                  <a:pt x="39" y="24"/>
                </a:moveTo>
                <a:cubicBezTo>
                  <a:pt x="39" y="25"/>
                  <a:pt x="39" y="26"/>
                  <a:pt x="39" y="28"/>
                </a:cubicBezTo>
                <a:cubicBezTo>
                  <a:pt x="40" y="28"/>
                  <a:pt x="40" y="28"/>
                  <a:pt x="41" y="28"/>
                </a:cubicBezTo>
                <a:cubicBezTo>
                  <a:pt x="41" y="27"/>
                  <a:pt x="41" y="27"/>
                  <a:pt x="42" y="27"/>
                </a:cubicBezTo>
                <a:cubicBezTo>
                  <a:pt x="42" y="26"/>
                  <a:pt x="42" y="25"/>
                  <a:pt x="42" y="23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4"/>
                  <a:pt x="39" y="24"/>
                </a:cubicBezTo>
                <a:close/>
                <a:moveTo>
                  <a:pt x="39" y="31"/>
                </a:moveTo>
                <a:cubicBezTo>
                  <a:pt x="39" y="32"/>
                  <a:pt x="39" y="33"/>
                  <a:pt x="39" y="35"/>
                </a:cubicBezTo>
                <a:cubicBezTo>
                  <a:pt x="40" y="35"/>
                  <a:pt x="40" y="34"/>
                  <a:pt x="41" y="34"/>
                </a:cubicBezTo>
                <a:cubicBezTo>
                  <a:pt x="41" y="34"/>
                  <a:pt x="41" y="34"/>
                  <a:pt x="42" y="34"/>
                </a:cubicBezTo>
                <a:cubicBezTo>
                  <a:pt x="42" y="33"/>
                  <a:pt x="42" y="32"/>
                  <a:pt x="42" y="30"/>
                </a:cubicBezTo>
                <a:cubicBezTo>
                  <a:pt x="41" y="30"/>
                  <a:pt x="41" y="30"/>
                  <a:pt x="41" y="31"/>
                </a:cubicBezTo>
                <a:cubicBezTo>
                  <a:pt x="40" y="31"/>
                  <a:pt x="40" y="31"/>
                  <a:pt x="39" y="31"/>
                </a:cubicBezTo>
                <a:close/>
                <a:moveTo>
                  <a:pt x="39" y="38"/>
                </a:moveTo>
                <a:cubicBezTo>
                  <a:pt x="39" y="39"/>
                  <a:pt x="39" y="40"/>
                  <a:pt x="39" y="41"/>
                </a:cubicBezTo>
                <a:cubicBezTo>
                  <a:pt x="40" y="41"/>
                  <a:pt x="40" y="41"/>
                  <a:pt x="41" y="41"/>
                </a:cubicBezTo>
                <a:cubicBezTo>
                  <a:pt x="41" y="41"/>
                  <a:pt x="41" y="41"/>
                  <a:pt x="42" y="41"/>
                </a:cubicBezTo>
                <a:cubicBezTo>
                  <a:pt x="42" y="40"/>
                  <a:pt x="42" y="39"/>
                  <a:pt x="42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7"/>
                  <a:pt x="40" y="37"/>
                  <a:pt x="39" y="38"/>
                </a:cubicBezTo>
                <a:close/>
                <a:moveTo>
                  <a:pt x="44" y="44"/>
                </a:moveTo>
                <a:cubicBezTo>
                  <a:pt x="44" y="46"/>
                  <a:pt x="44" y="47"/>
                  <a:pt x="44" y="48"/>
                </a:cubicBezTo>
                <a:cubicBezTo>
                  <a:pt x="44" y="48"/>
                  <a:pt x="45" y="48"/>
                  <a:pt x="45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6"/>
                  <a:pt x="46" y="44"/>
                </a:cubicBezTo>
                <a:cubicBezTo>
                  <a:pt x="46" y="44"/>
                  <a:pt x="46" y="44"/>
                  <a:pt x="45" y="44"/>
                </a:cubicBezTo>
                <a:cubicBezTo>
                  <a:pt x="45" y="44"/>
                  <a:pt x="44" y="44"/>
                  <a:pt x="44" y="44"/>
                </a:cubicBezTo>
                <a:close/>
                <a:moveTo>
                  <a:pt x="39" y="45"/>
                </a:moveTo>
                <a:cubicBezTo>
                  <a:pt x="39" y="46"/>
                  <a:pt x="39" y="47"/>
                  <a:pt x="39" y="48"/>
                </a:cubicBezTo>
                <a:cubicBezTo>
                  <a:pt x="40" y="48"/>
                  <a:pt x="40" y="48"/>
                  <a:pt x="41" y="48"/>
                </a:cubicBezTo>
                <a:cubicBezTo>
                  <a:pt x="41" y="48"/>
                  <a:pt x="41" y="48"/>
                  <a:pt x="42" y="48"/>
                </a:cubicBezTo>
                <a:cubicBezTo>
                  <a:pt x="42" y="47"/>
                  <a:pt x="42" y="46"/>
                  <a:pt x="42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0" y="44"/>
                  <a:pt x="40" y="44"/>
                  <a:pt x="39" y="45"/>
                </a:cubicBezTo>
                <a:close/>
                <a:moveTo>
                  <a:pt x="11" y="30"/>
                </a:moveTo>
                <a:cubicBezTo>
                  <a:pt x="11" y="31"/>
                  <a:pt x="11" y="33"/>
                  <a:pt x="11" y="34"/>
                </a:cubicBezTo>
                <a:cubicBezTo>
                  <a:pt x="11" y="34"/>
                  <a:pt x="12" y="34"/>
                  <a:pt x="12" y="34"/>
                </a:cubicBezTo>
                <a:cubicBezTo>
                  <a:pt x="12" y="34"/>
                  <a:pt x="13" y="34"/>
                  <a:pt x="13" y="34"/>
                </a:cubicBezTo>
                <a:cubicBezTo>
                  <a:pt x="13" y="32"/>
                  <a:pt x="13" y="31"/>
                  <a:pt x="13" y="30"/>
                </a:cubicBezTo>
                <a:cubicBezTo>
                  <a:pt x="13" y="30"/>
                  <a:pt x="12" y="30"/>
                  <a:pt x="12" y="30"/>
                </a:cubicBezTo>
                <a:cubicBezTo>
                  <a:pt x="12" y="30"/>
                  <a:pt x="11" y="30"/>
                  <a:pt x="11" y="30"/>
                </a:cubicBezTo>
                <a:close/>
                <a:moveTo>
                  <a:pt x="15" y="30"/>
                </a:moveTo>
                <a:cubicBezTo>
                  <a:pt x="15" y="31"/>
                  <a:pt x="15" y="32"/>
                  <a:pt x="15" y="34"/>
                </a:cubicBezTo>
                <a:cubicBezTo>
                  <a:pt x="16" y="34"/>
                  <a:pt x="16" y="34"/>
                  <a:pt x="17" y="33"/>
                </a:cubicBezTo>
                <a:cubicBezTo>
                  <a:pt x="17" y="33"/>
                  <a:pt x="17" y="33"/>
                  <a:pt x="18" y="33"/>
                </a:cubicBezTo>
                <a:cubicBezTo>
                  <a:pt x="18" y="32"/>
                  <a:pt x="18" y="31"/>
                  <a:pt x="18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6" y="30"/>
                  <a:pt x="15" y="30"/>
                </a:cubicBezTo>
                <a:close/>
                <a:moveTo>
                  <a:pt x="15" y="23"/>
                </a:moveTo>
                <a:cubicBezTo>
                  <a:pt x="15" y="24"/>
                  <a:pt x="15" y="25"/>
                  <a:pt x="15" y="27"/>
                </a:cubicBezTo>
                <a:cubicBezTo>
                  <a:pt x="16" y="27"/>
                  <a:pt x="16" y="26"/>
                  <a:pt x="17" y="26"/>
                </a:cubicBezTo>
                <a:cubicBezTo>
                  <a:pt x="17" y="26"/>
                  <a:pt x="17" y="26"/>
                  <a:pt x="18" y="26"/>
                </a:cubicBezTo>
                <a:cubicBezTo>
                  <a:pt x="18" y="25"/>
                  <a:pt x="18" y="24"/>
                  <a:pt x="18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2"/>
                  <a:pt x="16" y="22"/>
                  <a:pt x="15" y="23"/>
                </a:cubicBezTo>
                <a:close/>
                <a:moveTo>
                  <a:pt x="15" y="37"/>
                </a:moveTo>
                <a:cubicBezTo>
                  <a:pt x="15" y="38"/>
                  <a:pt x="15" y="39"/>
                  <a:pt x="15" y="41"/>
                </a:cubicBezTo>
                <a:cubicBezTo>
                  <a:pt x="16" y="41"/>
                  <a:pt x="16" y="41"/>
                  <a:pt x="17" y="41"/>
                </a:cubicBezTo>
                <a:cubicBezTo>
                  <a:pt x="17" y="41"/>
                  <a:pt x="17" y="41"/>
                  <a:pt x="18" y="40"/>
                </a:cubicBezTo>
                <a:cubicBezTo>
                  <a:pt x="18" y="39"/>
                  <a:pt x="18" y="38"/>
                  <a:pt x="18" y="36"/>
                </a:cubicBezTo>
                <a:cubicBezTo>
                  <a:pt x="17" y="36"/>
                  <a:pt x="17" y="37"/>
                  <a:pt x="17" y="37"/>
                </a:cubicBezTo>
                <a:cubicBezTo>
                  <a:pt x="16" y="37"/>
                  <a:pt x="16" y="37"/>
                  <a:pt x="15" y="37"/>
                </a:cubicBezTo>
                <a:close/>
                <a:moveTo>
                  <a:pt x="15" y="44"/>
                </a:moveTo>
                <a:cubicBezTo>
                  <a:pt x="15" y="45"/>
                  <a:pt x="15" y="46"/>
                  <a:pt x="15" y="48"/>
                </a:cubicBezTo>
                <a:cubicBezTo>
                  <a:pt x="16" y="48"/>
                  <a:pt x="16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6"/>
                  <a:pt x="18" y="45"/>
                  <a:pt x="18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4"/>
                  <a:pt x="16" y="44"/>
                  <a:pt x="15" y="44"/>
                </a:cubicBezTo>
                <a:close/>
                <a:moveTo>
                  <a:pt x="15" y="51"/>
                </a:moveTo>
                <a:cubicBezTo>
                  <a:pt x="15" y="52"/>
                  <a:pt x="15" y="53"/>
                  <a:pt x="15" y="55"/>
                </a:cubicBezTo>
                <a:cubicBezTo>
                  <a:pt x="16" y="55"/>
                  <a:pt x="16" y="55"/>
                  <a:pt x="17" y="55"/>
                </a:cubicBezTo>
                <a:cubicBezTo>
                  <a:pt x="17" y="55"/>
                  <a:pt x="17" y="55"/>
                  <a:pt x="18" y="55"/>
                </a:cubicBezTo>
                <a:cubicBezTo>
                  <a:pt x="18" y="53"/>
                  <a:pt x="18" y="52"/>
                  <a:pt x="18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1"/>
                  <a:pt x="15" y="51"/>
                </a:cubicBezTo>
                <a:close/>
                <a:moveTo>
                  <a:pt x="11" y="23"/>
                </a:moveTo>
                <a:cubicBezTo>
                  <a:pt x="11" y="24"/>
                  <a:pt x="11" y="26"/>
                  <a:pt x="11" y="27"/>
                </a:cubicBezTo>
                <a:cubicBezTo>
                  <a:pt x="11" y="27"/>
                  <a:pt x="12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3" y="25"/>
                  <a:pt x="13" y="24"/>
                  <a:pt x="13" y="23"/>
                </a:cubicBezTo>
                <a:cubicBezTo>
                  <a:pt x="13" y="23"/>
                  <a:pt x="12" y="23"/>
                  <a:pt x="12" y="23"/>
                </a:cubicBezTo>
                <a:cubicBezTo>
                  <a:pt x="12" y="23"/>
                  <a:pt x="11" y="23"/>
                  <a:pt x="11" y="23"/>
                </a:cubicBezTo>
                <a:close/>
                <a:moveTo>
                  <a:pt x="11" y="37"/>
                </a:moveTo>
                <a:cubicBezTo>
                  <a:pt x="11" y="38"/>
                  <a:pt x="11" y="40"/>
                  <a:pt x="11" y="41"/>
                </a:cubicBezTo>
                <a:cubicBezTo>
                  <a:pt x="11" y="41"/>
                  <a:pt x="12" y="41"/>
                  <a:pt x="12" y="41"/>
                </a:cubicBezTo>
                <a:cubicBezTo>
                  <a:pt x="12" y="41"/>
                  <a:pt x="13" y="41"/>
                  <a:pt x="13" y="41"/>
                </a:cubicBezTo>
                <a:cubicBezTo>
                  <a:pt x="13" y="39"/>
                  <a:pt x="13" y="38"/>
                  <a:pt x="13" y="37"/>
                </a:cubicBezTo>
                <a:cubicBezTo>
                  <a:pt x="13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lose/>
                <a:moveTo>
                  <a:pt x="11" y="44"/>
                </a:moveTo>
                <a:cubicBezTo>
                  <a:pt x="11" y="45"/>
                  <a:pt x="11" y="46"/>
                  <a:pt x="11" y="48"/>
                </a:cubicBezTo>
                <a:cubicBezTo>
                  <a:pt x="11" y="48"/>
                  <a:pt x="12" y="48"/>
                  <a:pt x="12" y="48"/>
                </a:cubicBezTo>
                <a:cubicBezTo>
                  <a:pt x="12" y="48"/>
                  <a:pt x="13" y="48"/>
                  <a:pt x="13" y="48"/>
                </a:cubicBezTo>
                <a:cubicBezTo>
                  <a:pt x="13" y="46"/>
                  <a:pt x="13" y="45"/>
                  <a:pt x="13" y="44"/>
                </a:cubicBezTo>
                <a:cubicBezTo>
                  <a:pt x="13" y="44"/>
                  <a:pt x="12" y="44"/>
                  <a:pt x="12" y="44"/>
                </a:cubicBezTo>
                <a:cubicBezTo>
                  <a:pt x="12" y="44"/>
                  <a:pt x="11" y="44"/>
                  <a:pt x="11" y="44"/>
                </a:cubicBezTo>
                <a:close/>
                <a:moveTo>
                  <a:pt x="11" y="51"/>
                </a:moveTo>
                <a:cubicBezTo>
                  <a:pt x="11" y="52"/>
                  <a:pt x="11" y="53"/>
                  <a:pt x="11" y="55"/>
                </a:cubicBezTo>
                <a:cubicBezTo>
                  <a:pt x="11" y="55"/>
                  <a:pt x="12" y="55"/>
                  <a:pt x="12" y="55"/>
                </a:cubicBezTo>
                <a:cubicBezTo>
                  <a:pt x="12" y="55"/>
                  <a:pt x="13" y="55"/>
                  <a:pt x="13" y="55"/>
                </a:cubicBezTo>
                <a:cubicBezTo>
                  <a:pt x="13" y="53"/>
                  <a:pt x="13" y="52"/>
                  <a:pt x="13" y="51"/>
                </a:cubicBezTo>
                <a:cubicBezTo>
                  <a:pt x="13" y="51"/>
                  <a:pt x="12" y="51"/>
                  <a:pt x="12" y="51"/>
                </a:cubicBezTo>
                <a:cubicBezTo>
                  <a:pt x="12" y="51"/>
                  <a:pt x="11" y="51"/>
                  <a:pt x="1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0" name="Freeform 391"/>
          <p:cNvSpPr>
            <a:spLocks noChangeAspect="1" noEditPoints="1"/>
          </p:cNvSpPr>
          <p:nvPr/>
        </p:nvSpPr>
        <p:spPr bwMode="auto">
          <a:xfrm>
            <a:off x="5259309" y="4905884"/>
            <a:ext cx="469971" cy="397237"/>
          </a:xfrm>
          <a:custGeom>
            <a:avLst/>
            <a:gdLst>
              <a:gd name="T0" fmla="*/ 39 w 71"/>
              <a:gd name="T1" fmla="*/ 0 h 60"/>
              <a:gd name="T2" fmla="*/ 51 w 71"/>
              <a:gd name="T3" fmla="*/ 42 h 60"/>
              <a:gd name="T4" fmla="*/ 53 w 71"/>
              <a:gd name="T5" fmla="*/ 39 h 60"/>
              <a:gd name="T6" fmla="*/ 43 w 71"/>
              <a:gd name="T7" fmla="*/ 13 h 60"/>
              <a:gd name="T8" fmla="*/ 50 w 71"/>
              <a:gd name="T9" fmla="*/ 6 h 60"/>
              <a:gd name="T10" fmla="*/ 69 w 71"/>
              <a:gd name="T11" fmla="*/ 11 h 60"/>
              <a:gd name="T12" fmla="*/ 57 w 71"/>
              <a:gd name="T13" fmla="*/ 12 h 60"/>
              <a:gd name="T14" fmla="*/ 50 w 71"/>
              <a:gd name="T15" fmla="*/ 10 h 60"/>
              <a:gd name="T16" fmla="*/ 46 w 71"/>
              <a:gd name="T17" fmla="*/ 13 h 60"/>
              <a:gd name="T18" fmla="*/ 56 w 71"/>
              <a:gd name="T19" fmla="*/ 40 h 60"/>
              <a:gd name="T20" fmla="*/ 58 w 71"/>
              <a:gd name="T21" fmla="*/ 39 h 60"/>
              <a:gd name="T22" fmla="*/ 59 w 71"/>
              <a:gd name="T23" fmla="*/ 23 h 60"/>
              <a:gd name="T24" fmla="*/ 64 w 71"/>
              <a:gd name="T25" fmla="*/ 17 h 60"/>
              <a:gd name="T26" fmla="*/ 64 w 71"/>
              <a:gd name="T27" fmla="*/ 28 h 60"/>
              <a:gd name="T28" fmla="*/ 63 w 71"/>
              <a:gd name="T29" fmla="*/ 36 h 60"/>
              <a:gd name="T30" fmla="*/ 56 w 71"/>
              <a:gd name="T31" fmla="*/ 45 h 60"/>
              <a:gd name="T32" fmla="*/ 39 w 71"/>
              <a:gd name="T33" fmla="*/ 50 h 60"/>
              <a:gd name="T34" fmla="*/ 0 w 71"/>
              <a:gd name="T35" fmla="*/ 60 h 60"/>
              <a:gd name="T36" fmla="*/ 8 w 71"/>
              <a:gd name="T37" fmla="*/ 8 h 60"/>
              <a:gd name="T38" fmla="*/ 32 w 71"/>
              <a:gd name="T39" fmla="*/ 22 h 60"/>
              <a:gd name="T40" fmla="*/ 8 w 71"/>
              <a:gd name="T41" fmla="*/ 8 h 60"/>
              <a:gd name="T42" fmla="*/ 10 w 71"/>
              <a:gd name="T43" fmla="*/ 32 h 60"/>
              <a:gd name="T44" fmla="*/ 10 w 71"/>
              <a:gd name="T45" fmla="*/ 50 h 60"/>
              <a:gd name="T46" fmla="*/ 29 w 71"/>
              <a:gd name="T47" fmla="*/ 50 h 60"/>
              <a:gd name="T48" fmla="*/ 29 w 71"/>
              <a:gd name="T49" fmla="*/ 32 h 60"/>
              <a:gd name="T50" fmla="*/ 27 w 71"/>
              <a:gd name="T51" fmla="*/ 41 h 60"/>
              <a:gd name="T52" fmla="*/ 15 w 71"/>
              <a:gd name="T53" fmla="*/ 34 h 60"/>
              <a:gd name="T54" fmla="*/ 15 w 71"/>
              <a:gd name="T55" fmla="*/ 48 h 60"/>
              <a:gd name="T56" fmla="*/ 27 w 71"/>
              <a:gd name="T57" fmla="*/ 41 h 60"/>
              <a:gd name="T58" fmla="*/ 20 w 71"/>
              <a:gd name="T59" fmla="*/ 30 h 60"/>
              <a:gd name="T60" fmla="*/ 9 w 71"/>
              <a:gd name="T61" fmla="*/ 41 h 60"/>
              <a:gd name="T62" fmla="*/ 20 w 71"/>
              <a:gd name="T63" fmla="*/ 51 h 60"/>
              <a:gd name="T64" fmla="*/ 30 w 71"/>
              <a:gd name="T65" fmla="*/ 41 h 60"/>
              <a:gd name="T66" fmla="*/ 39 w 71"/>
              <a:gd name="T67" fmla="*/ 44 h 60"/>
              <a:gd name="T68" fmla="*/ 45 w 71"/>
              <a:gd name="T69" fmla="*/ 4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" h="60">
                <a:moveTo>
                  <a:pt x="0" y="0"/>
                </a:moveTo>
                <a:cubicBezTo>
                  <a:pt x="39" y="0"/>
                  <a:pt x="39" y="0"/>
                  <a:pt x="39" y="0"/>
                </a:cubicBezTo>
                <a:cubicBezTo>
                  <a:pt x="39" y="39"/>
                  <a:pt x="39" y="39"/>
                  <a:pt x="39" y="39"/>
                </a:cubicBezTo>
                <a:cubicBezTo>
                  <a:pt x="43" y="41"/>
                  <a:pt x="47" y="43"/>
                  <a:pt x="51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2" y="41"/>
                  <a:pt x="53" y="40"/>
                  <a:pt x="53" y="39"/>
                </a:cubicBezTo>
                <a:cubicBezTo>
                  <a:pt x="54" y="34"/>
                  <a:pt x="50" y="28"/>
                  <a:pt x="47" y="23"/>
                </a:cubicBezTo>
                <a:cubicBezTo>
                  <a:pt x="45" y="19"/>
                  <a:pt x="42" y="16"/>
                  <a:pt x="43" y="13"/>
                </a:cubicBezTo>
                <a:cubicBezTo>
                  <a:pt x="43" y="8"/>
                  <a:pt x="47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64" y="5"/>
                  <a:pt x="64" y="5"/>
                  <a:pt x="64" y="5"/>
                </a:cubicBezTo>
                <a:cubicBezTo>
                  <a:pt x="67" y="6"/>
                  <a:pt x="69" y="8"/>
                  <a:pt x="69" y="11"/>
                </a:cubicBezTo>
                <a:cubicBezTo>
                  <a:pt x="70" y="11"/>
                  <a:pt x="71" y="11"/>
                  <a:pt x="71" y="11"/>
                </a:cubicBezTo>
                <a:cubicBezTo>
                  <a:pt x="70" y="17"/>
                  <a:pt x="59" y="18"/>
                  <a:pt x="57" y="12"/>
                </a:cubicBezTo>
                <a:cubicBezTo>
                  <a:pt x="57" y="12"/>
                  <a:pt x="58" y="12"/>
                  <a:pt x="59" y="11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10"/>
                  <a:pt x="47" y="11"/>
                  <a:pt x="46" y="13"/>
                </a:cubicBezTo>
                <a:cubicBezTo>
                  <a:pt x="46" y="15"/>
                  <a:pt x="48" y="18"/>
                  <a:pt x="50" y="21"/>
                </a:cubicBezTo>
                <a:cubicBezTo>
                  <a:pt x="54" y="26"/>
                  <a:pt x="58" y="33"/>
                  <a:pt x="56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7" y="40"/>
                  <a:pt x="57" y="39"/>
                  <a:pt x="58" y="39"/>
                </a:cubicBezTo>
                <a:cubicBezTo>
                  <a:pt x="59" y="38"/>
                  <a:pt x="59" y="36"/>
                  <a:pt x="60" y="35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1"/>
                  <a:pt x="62" y="20"/>
                  <a:pt x="64" y="19"/>
                </a:cubicBezTo>
                <a:cubicBezTo>
                  <a:pt x="64" y="18"/>
                  <a:pt x="64" y="18"/>
                  <a:pt x="64" y="17"/>
                </a:cubicBezTo>
                <a:cubicBezTo>
                  <a:pt x="70" y="19"/>
                  <a:pt x="70" y="28"/>
                  <a:pt x="65" y="30"/>
                </a:cubicBezTo>
                <a:cubicBezTo>
                  <a:pt x="65" y="29"/>
                  <a:pt x="65" y="29"/>
                  <a:pt x="64" y="28"/>
                </a:cubicBezTo>
                <a:cubicBezTo>
                  <a:pt x="64" y="36"/>
                  <a:pt x="64" y="36"/>
                  <a:pt x="6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8"/>
                  <a:pt x="62" y="40"/>
                  <a:pt x="61" y="41"/>
                </a:cubicBezTo>
                <a:cubicBezTo>
                  <a:pt x="60" y="43"/>
                  <a:pt x="58" y="44"/>
                  <a:pt x="56" y="45"/>
                </a:cubicBezTo>
                <a:cubicBezTo>
                  <a:pt x="55" y="45"/>
                  <a:pt x="54" y="45"/>
                  <a:pt x="53" y="46"/>
                </a:cubicBezTo>
                <a:cubicBezTo>
                  <a:pt x="49" y="49"/>
                  <a:pt x="43" y="50"/>
                  <a:pt x="39" y="50"/>
                </a:cubicBezTo>
                <a:cubicBezTo>
                  <a:pt x="39" y="60"/>
                  <a:pt x="39" y="60"/>
                  <a:pt x="39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8" y="8"/>
                </a:moveTo>
                <a:cubicBezTo>
                  <a:pt x="8" y="22"/>
                  <a:pt x="8" y="22"/>
                  <a:pt x="8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8"/>
                  <a:pt x="32" y="8"/>
                  <a:pt x="32" y="8"/>
                </a:cubicBezTo>
                <a:cubicBezTo>
                  <a:pt x="8" y="8"/>
                  <a:pt x="8" y="8"/>
                  <a:pt x="8" y="8"/>
                </a:cubicBezTo>
                <a:close/>
                <a:moveTo>
                  <a:pt x="20" y="28"/>
                </a:moveTo>
                <a:cubicBezTo>
                  <a:pt x="16" y="28"/>
                  <a:pt x="13" y="29"/>
                  <a:pt x="10" y="32"/>
                </a:cubicBezTo>
                <a:cubicBezTo>
                  <a:pt x="8" y="34"/>
                  <a:pt x="7" y="37"/>
                  <a:pt x="7" y="41"/>
                </a:cubicBezTo>
                <a:cubicBezTo>
                  <a:pt x="7" y="44"/>
                  <a:pt x="8" y="48"/>
                  <a:pt x="10" y="50"/>
                </a:cubicBezTo>
                <a:cubicBezTo>
                  <a:pt x="13" y="52"/>
                  <a:pt x="16" y="54"/>
                  <a:pt x="20" y="54"/>
                </a:cubicBezTo>
                <a:cubicBezTo>
                  <a:pt x="23" y="54"/>
                  <a:pt x="26" y="52"/>
                  <a:pt x="29" y="50"/>
                </a:cubicBezTo>
                <a:cubicBezTo>
                  <a:pt x="31" y="48"/>
                  <a:pt x="32" y="44"/>
                  <a:pt x="32" y="41"/>
                </a:cubicBezTo>
                <a:cubicBezTo>
                  <a:pt x="32" y="37"/>
                  <a:pt x="31" y="34"/>
                  <a:pt x="29" y="32"/>
                </a:cubicBezTo>
                <a:cubicBezTo>
                  <a:pt x="26" y="29"/>
                  <a:pt x="23" y="28"/>
                  <a:pt x="20" y="28"/>
                </a:cubicBezTo>
                <a:close/>
                <a:moveTo>
                  <a:pt x="27" y="41"/>
                </a:moveTo>
                <a:cubicBezTo>
                  <a:pt x="21" y="37"/>
                  <a:pt x="21" y="37"/>
                  <a:pt x="21" y="37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8"/>
                  <a:pt x="15" y="48"/>
                  <a:pt x="15" y="48"/>
                </a:cubicBezTo>
                <a:cubicBezTo>
                  <a:pt x="21" y="44"/>
                  <a:pt x="21" y="44"/>
                  <a:pt x="21" y="44"/>
                </a:cubicBezTo>
                <a:cubicBezTo>
                  <a:pt x="27" y="41"/>
                  <a:pt x="27" y="41"/>
                  <a:pt x="27" y="41"/>
                </a:cubicBezTo>
                <a:close/>
                <a:moveTo>
                  <a:pt x="27" y="33"/>
                </a:moveTo>
                <a:cubicBezTo>
                  <a:pt x="25" y="31"/>
                  <a:pt x="22" y="30"/>
                  <a:pt x="20" y="30"/>
                </a:cubicBezTo>
                <a:cubicBezTo>
                  <a:pt x="17" y="30"/>
                  <a:pt x="14" y="31"/>
                  <a:pt x="12" y="33"/>
                </a:cubicBezTo>
                <a:cubicBezTo>
                  <a:pt x="10" y="35"/>
                  <a:pt x="9" y="38"/>
                  <a:pt x="9" y="41"/>
                </a:cubicBezTo>
                <a:cubicBezTo>
                  <a:pt x="9" y="44"/>
                  <a:pt x="10" y="46"/>
                  <a:pt x="12" y="48"/>
                </a:cubicBezTo>
                <a:cubicBezTo>
                  <a:pt x="14" y="50"/>
                  <a:pt x="17" y="51"/>
                  <a:pt x="20" y="51"/>
                </a:cubicBezTo>
                <a:cubicBezTo>
                  <a:pt x="22" y="51"/>
                  <a:pt x="25" y="50"/>
                  <a:pt x="27" y="48"/>
                </a:cubicBezTo>
                <a:cubicBezTo>
                  <a:pt x="29" y="46"/>
                  <a:pt x="30" y="44"/>
                  <a:pt x="30" y="41"/>
                </a:cubicBezTo>
                <a:cubicBezTo>
                  <a:pt x="30" y="38"/>
                  <a:pt x="29" y="35"/>
                  <a:pt x="27" y="33"/>
                </a:cubicBezTo>
                <a:close/>
                <a:moveTo>
                  <a:pt x="39" y="44"/>
                </a:moveTo>
                <a:cubicBezTo>
                  <a:pt x="39" y="46"/>
                  <a:pt x="39" y="46"/>
                  <a:pt x="39" y="46"/>
                </a:cubicBezTo>
                <a:cubicBezTo>
                  <a:pt x="41" y="46"/>
                  <a:pt x="43" y="46"/>
                  <a:pt x="45" y="46"/>
                </a:cubicBezTo>
                <a:cubicBezTo>
                  <a:pt x="43" y="45"/>
                  <a:pt x="41" y="45"/>
                  <a:pt x="39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1" name="Freeform 113"/>
          <p:cNvSpPr>
            <a:spLocks noChangeAspect="1" noEditPoints="1"/>
          </p:cNvSpPr>
          <p:nvPr/>
        </p:nvSpPr>
        <p:spPr bwMode="auto">
          <a:xfrm>
            <a:off x="6487604" y="4850914"/>
            <a:ext cx="530693" cy="507177"/>
          </a:xfrm>
          <a:custGeom>
            <a:avLst/>
            <a:gdLst>
              <a:gd name="T0" fmla="*/ 19 w 67"/>
              <a:gd name="T1" fmla="*/ 16 h 64"/>
              <a:gd name="T2" fmla="*/ 22 w 67"/>
              <a:gd name="T3" fmla="*/ 19 h 64"/>
              <a:gd name="T4" fmla="*/ 36 w 67"/>
              <a:gd name="T5" fmla="*/ 38 h 64"/>
              <a:gd name="T6" fmla="*/ 29 w 67"/>
              <a:gd name="T7" fmla="*/ 32 h 64"/>
              <a:gd name="T8" fmla="*/ 62 w 67"/>
              <a:gd name="T9" fmla="*/ 25 h 64"/>
              <a:gd name="T10" fmla="*/ 65 w 67"/>
              <a:gd name="T11" fmla="*/ 30 h 64"/>
              <a:gd name="T12" fmla="*/ 63 w 67"/>
              <a:gd name="T13" fmla="*/ 48 h 64"/>
              <a:gd name="T14" fmla="*/ 63 w 67"/>
              <a:gd name="T15" fmla="*/ 61 h 64"/>
              <a:gd name="T16" fmla="*/ 56 w 67"/>
              <a:gd name="T17" fmla="*/ 64 h 64"/>
              <a:gd name="T18" fmla="*/ 47 w 67"/>
              <a:gd name="T19" fmla="*/ 56 h 64"/>
              <a:gd name="T20" fmla="*/ 33 w 67"/>
              <a:gd name="T21" fmla="*/ 61 h 64"/>
              <a:gd name="T22" fmla="*/ 26 w 67"/>
              <a:gd name="T23" fmla="*/ 64 h 64"/>
              <a:gd name="T24" fmla="*/ 17 w 67"/>
              <a:gd name="T25" fmla="*/ 55 h 64"/>
              <a:gd name="T26" fmla="*/ 19 w 67"/>
              <a:gd name="T27" fmla="*/ 48 h 64"/>
              <a:gd name="T28" fmla="*/ 22 w 67"/>
              <a:gd name="T29" fmla="*/ 46 h 64"/>
              <a:gd name="T30" fmla="*/ 0 w 67"/>
              <a:gd name="T31" fmla="*/ 23 h 64"/>
              <a:gd name="T32" fmla="*/ 37 w 67"/>
              <a:gd name="T33" fmla="*/ 0 h 64"/>
              <a:gd name="T34" fmla="*/ 32 w 67"/>
              <a:gd name="T35" fmla="*/ 11 h 64"/>
              <a:gd name="T36" fmla="*/ 54 w 67"/>
              <a:gd name="T37" fmla="*/ 11 h 64"/>
              <a:gd name="T38" fmla="*/ 48 w 67"/>
              <a:gd name="T39" fmla="*/ 0 h 64"/>
              <a:gd name="T40" fmla="*/ 29 w 67"/>
              <a:gd name="T41" fmla="*/ 42 h 64"/>
              <a:gd name="T42" fmla="*/ 33 w 67"/>
              <a:gd name="T43" fmla="*/ 48 h 64"/>
              <a:gd name="T44" fmla="*/ 36 w 67"/>
              <a:gd name="T45" fmla="*/ 49 h 64"/>
              <a:gd name="T46" fmla="*/ 29 w 67"/>
              <a:gd name="T47" fmla="*/ 42 h 64"/>
              <a:gd name="T48" fmla="*/ 51 w 67"/>
              <a:gd name="T49" fmla="*/ 42 h 64"/>
              <a:gd name="T50" fmla="*/ 54 w 67"/>
              <a:gd name="T51" fmla="*/ 46 h 64"/>
              <a:gd name="T52" fmla="*/ 47 w 67"/>
              <a:gd name="T53" fmla="*/ 42 h 64"/>
              <a:gd name="T54" fmla="*/ 40 w 67"/>
              <a:gd name="T55" fmla="*/ 49 h 64"/>
              <a:gd name="T56" fmla="*/ 47 w 67"/>
              <a:gd name="T57" fmla="*/ 42 h 64"/>
              <a:gd name="T58" fmla="*/ 47 w 67"/>
              <a:gd name="T59" fmla="*/ 38 h 64"/>
              <a:gd name="T60" fmla="*/ 40 w 67"/>
              <a:gd name="T61" fmla="*/ 32 h 64"/>
              <a:gd name="T62" fmla="*/ 51 w 67"/>
              <a:gd name="T63" fmla="*/ 38 h 64"/>
              <a:gd name="T64" fmla="*/ 57 w 67"/>
              <a:gd name="T65" fmla="*/ 32 h 64"/>
              <a:gd name="T66" fmla="*/ 51 w 67"/>
              <a:gd name="T67" fmla="*/ 38 h 64"/>
              <a:gd name="T68" fmla="*/ 56 w 67"/>
              <a:gd name="T69" fmla="*/ 51 h 64"/>
              <a:gd name="T70" fmla="*/ 53 w 67"/>
              <a:gd name="T71" fmla="*/ 52 h 64"/>
              <a:gd name="T72" fmla="*/ 53 w 67"/>
              <a:gd name="T73" fmla="*/ 58 h 64"/>
              <a:gd name="T74" fmla="*/ 59 w 67"/>
              <a:gd name="T75" fmla="*/ 58 h 64"/>
              <a:gd name="T76" fmla="*/ 59 w 67"/>
              <a:gd name="T77" fmla="*/ 52 h 64"/>
              <a:gd name="T78" fmla="*/ 26 w 67"/>
              <a:gd name="T79" fmla="*/ 51 h 64"/>
              <a:gd name="T80" fmla="*/ 23 w 67"/>
              <a:gd name="T81" fmla="*/ 52 h 64"/>
              <a:gd name="T82" fmla="*/ 23 w 67"/>
              <a:gd name="T83" fmla="*/ 58 h 64"/>
              <a:gd name="T84" fmla="*/ 29 w 67"/>
              <a:gd name="T85" fmla="*/ 58 h 64"/>
              <a:gd name="T86" fmla="*/ 29 w 67"/>
              <a:gd name="T87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7" h="64">
                <a:moveTo>
                  <a:pt x="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9"/>
                  <a:pt x="22" y="19"/>
                  <a:pt x="22" y="19"/>
                </a:cubicBezTo>
                <a:cubicBezTo>
                  <a:pt x="27" y="38"/>
                  <a:pt x="27" y="38"/>
                  <a:pt x="27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8" y="25"/>
                  <a:pt x="28" y="25"/>
                  <a:pt x="28" y="25"/>
                </a:cubicBezTo>
                <a:cubicBezTo>
                  <a:pt x="62" y="25"/>
                  <a:pt x="62" y="25"/>
                  <a:pt x="62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7"/>
                  <a:pt x="63" y="48"/>
                </a:cubicBezTo>
                <a:cubicBezTo>
                  <a:pt x="65" y="50"/>
                  <a:pt x="66" y="52"/>
                  <a:pt x="66" y="55"/>
                </a:cubicBezTo>
                <a:cubicBezTo>
                  <a:pt x="66" y="57"/>
                  <a:pt x="65" y="60"/>
                  <a:pt x="63" y="61"/>
                </a:cubicBezTo>
                <a:cubicBezTo>
                  <a:pt x="63" y="61"/>
                  <a:pt x="63" y="61"/>
                  <a:pt x="63" y="61"/>
                </a:cubicBezTo>
                <a:cubicBezTo>
                  <a:pt x="61" y="63"/>
                  <a:pt x="59" y="64"/>
                  <a:pt x="56" y="64"/>
                </a:cubicBezTo>
                <a:cubicBezTo>
                  <a:pt x="54" y="64"/>
                  <a:pt x="51" y="63"/>
                  <a:pt x="50" y="61"/>
                </a:cubicBezTo>
                <a:cubicBezTo>
                  <a:pt x="48" y="60"/>
                  <a:pt x="47" y="58"/>
                  <a:pt x="47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5" y="58"/>
                  <a:pt x="34" y="60"/>
                  <a:pt x="33" y="61"/>
                </a:cubicBezTo>
                <a:cubicBezTo>
                  <a:pt x="33" y="61"/>
                  <a:pt x="33" y="61"/>
                  <a:pt x="33" y="61"/>
                </a:cubicBezTo>
                <a:cubicBezTo>
                  <a:pt x="31" y="63"/>
                  <a:pt x="29" y="64"/>
                  <a:pt x="26" y="64"/>
                </a:cubicBezTo>
                <a:cubicBezTo>
                  <a:pt x="24" y="64"/>
                  <a:pt x="21" y="63"/>
                  <a:pt x="19" y="61"/>
                </a:cubicBezTo>
                <a:cubicBezTo>
                  <a:pt x="18" y="60"/>
                  <a:pt x="17" y="57"/>
                  <a:pt x="17" y="55"/>
                </a:cubicBezTo>
                <a:cubicBezTo>
                  <a:pt x="17" y="52"/>
                  <a:pt x="18" y="50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7"/>
                  <a:pt x="21" y="47"/>
                  <a:pt x="22" y="46"/>
                </a:cubicBezTo>
                <a:cubicBezTo>
                  <a:pt x="16" y="23"/>
                  <a:pt x="16" y="23"/>
                  <a:pt x="16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6"/>
                  <a:pt x="0" y="16"/>
                  <a:pt x="0" y="16"/>
                </a:cubicBezTo>
                <a:close/>
                <a:moveTo>
                  <a:pt x="37" y="0"/>
                </a:moveTo>
                <a:cubicBezTo>
                  <a:pt x="37" y="11"/>
                  <a:pt x="37" y="11"/>
                  <a:pt x="37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43" y="22"/>
                  <a:pt x="43" y="22"/>
                  <a:pt x="43" y="22"/>
                </a:cubicBezTo>
                <a:cubicBezTo>
                  <a:pt x="54" y="11"/>
                  <a:pt x="54" y="11"/>
                  <a:pt x="54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0"/>
                  <a:pt x="48" y="0"/>
                  <a:pt x="48" y="0"/>
                </a:cubicBezTo>
                <a:cubicBezTo>
                  <a:pt x="37" y="0"/>
                  <a:pt x="37" y="0"/>
                  <a:pt x="37" y="0"/>
                </a:cubicBezTo>
                <a:close/>
                <a:moveTo>
                  <a:pt x="29" y="42"/>
                </a:moveTo>
                <a:cubicBezTo>
                  <a:pt x="30" y="46"/>
                  <a:pt x="30" y="46"/>
                  <a:pt x="30" y="46"/>
                </a:cubicBezTo>
                <a:cubicBezTo>
                  <a:pt x="31" y="46"/>
                  <a:pt x="32" y="47"/>
                  <a:pt x="33" y="48"/>
                </a:cubicBezTo>
                <a:cubicBezTo>
                  <a:pt x="33" y="48"/>
                  <a:pt x="33" y="48"/>
                  <a:pt x="33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2"/>
                  <a:pt x="36" y="42"/>
                  <a:pt x="36" y="42"/>
                </a:cubicBezTo>
                <a:cubicBezTo>
                  <a:pt x="29" y="42"/>
                  <a:pt x="29" y="42"/>
                  <a:pt x="29" y="42"/>
                </a:cubicBezTo>
                <a:close/>
                <a:moveTo>
                  <a:pt x="55" y="42"/>
                </a:moveTo>
                <a:cubicBezTo>
                  <a:pt x="51" y="42"/>
                  <a:pt x="51" y="42"/>
                  <a:pt x="51" y="42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6"/>
                  <a:pt x="53" y="46"/>
                  <a:pt x="54" y="46"/>
                </a:cubicBezTo>
                <a:cubicBezTo>
                  <a:pt x="55" y="42"/>
                  <a:pt x="55" y="42"/>
                  <a:pt x="55" y="42"/>
                </a:cubicBezTo>
                <a:close/>
                <a:moveTo>
                  <a:pt x="47" y="42"/>
                </a:moveTo>
                <a:cubicBezTo>
                  <a:pt x="40" y="42"/>
                  <a:pt x="40" y="42"/>
                  <a:pt x="40" y="42"/>
                </a:cubicBezTo>
                <a:cubicBezTo>
                  <a:pt x="40" y="49"/>
                  <a:pt x="40" y="49"/>
                  <a:pt x="40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40" y="38"/>
                </a:moveTo>
                <a:cubicBezTo>
                  <a:pt x="47" y="38"/>
                  <a:pt x="47" y="38"/>
                  <a:pt x="47" y="38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8"/>
                  <a:pt x="40" y="38"/>
                  <a:pt x="40" y="38"/>
                </a:cubicBezTo>
                <a:close/>
                <a:moveTo>
                  <a:pt x="51" y="38"/>
                </a:moveTo>
                <a:cubicBezTo>
                  <a:pt x="56" y="38"/>
                  <a:pt x="56" y="38"/>
                  <a:pt x="56" y="38"/>
                </a:cubicBezTo>
                <a:cubicBezTo>
                  <a:pt x="57" y="32"/>
                  <a:pt x="57" y="32"/>
                  <a:pt x="57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8"/>
                  <a:pt x="51" y="38"/>
                  <a:pt x="51" y="38"/>
                </a:cubicBezTo>
                <a:close/>
                <a:moveTo>
                  <a:pt x="59" y="52"/>
                </a:moveTo>
                <a:cubicBezTo>
                  <a:pt x="59" y="51"/>
                  <a:pt x="57" y="51"/>
                  <a:pt x="56" y="51"/>
                </a:cubicBezTo>
                <a:cubicBezTo>
                  <a:pt x="55" y="51"/>
                  <a:pt x="54" y="51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3"/>
                  <a:pt x="52" y="54"/>
                  <a:pt x="52" y="55"/>
                </a:cubicBezTo>
                <a:cubicBezTo>
                  <a:pt x="52" y="56"/>
                  <a:pt x="53" y="57"/>
                  <a:pt x="53" y="58"/>
                </a:cubicBezTo>
                <a:cubicBezTo>
                  <a:pt x="54" y="58"/>
                  <a:pt x="55" y="59"/>
                  <a:pt x="56" y="59"/>
                </a:cubicBezTo>
                <a:cubicBezTo>
                  <a:pt x="57" y="59"/>
                  <a:pt x="59" y="58"/>
                  <a:pt x="59" y="58"/>
                </a:cubicBezTo>
                <a:cubicBezTo>
                  <a:pt x="60" y="57"/>
                  <a:pt x="60" y="56"/>
                  <a:pt x="60" y="55"/>
                </a:cubicBezTo>
                <a:cubicBezTo>
                  <a:pt x="60" y="54"/>
                  <a:pt x="60" y="53"/>
                  <a:pt x="59" y="52"/>
                </a:cubicBezTo>
                <a:close/>
                <a:moveTo>
                  <a:pt x="29" y="52"/>
                </a:moveTo>
                <a:cubicBezTo>
                  <a:pt x="28" y="51"/>
                  <a:pt x="27" y="51"/>
                  <a:pt x="26" y="51"/>
                </a:cubicBezTo>
                <a:cubicBezTo>
                  <a:pt x="25" y="51"/>
                  <a:pt x="24" y="51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3"/>
                  <a:pt x="22" y="54"/>
                  <a:pt x="22" y="55"/>
                </a:cubicBezTo>
                <a:cubicBezTo>
                  <a:pt x="22" y="56"/>
                  <a:pt x="23" y="57"/>
                  <a:pt x="23" y="58"/>
                </a:cubicBezTo>
                <a:cubicBezTo>
                  <a:pt x="24" y="58"/>
                  <a:pt x="25" y="59"/>
                  <a:pt x="26" y="59"/>
                </a:cubicBezTo>
                <a:cubicBezTo>
                  <a:pt x="27" y="59"/>
                  <a:pt x="28" y="58"/>
                  <a:pt x="29" y="58"/>
                </a:cubicBezTo>
                <a:cubicBezTo>
                  <a:pt x="30" y="57"/>
                  <a:pt x="30" y="56"/>
                  <a:pt x="30" y="55"/>
                </a:cubicBezTo>
                <a:cubicBezTo>
                  <a:pt x="30" y="54"/>
                  <a:pt x="30" y="53"/>
                  <a:pt x="29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2" name="Freeform 122"/>
          <p:cNvSpPr>
            <a:spLocks noChangeAspect="1" noEditPoints="1"/>
          </p:cNvSpPr>
          <p:nvPr/>
        </p:nvSpPr>
        <p:spPr bwMode="auto">
          <a:xfrm>
            <a:off x="7336242" y="3568331"/>
            <a:ext cx="355277" cy="436405"/>
          </a:xfrm>
          <a:custGeom>
            <a:avLst/>
            <a:gdLst>
              <a:gd name="T0" fmla="*/ 6 w 54"/>
              <a:gd name="T1" fmla="*/ 56 h 66"/>
              <a:gd name="T2" fmla="*/ 39 w 54"/>
              <a:gd name="T3" fmla="*/ 52 h 66"/>
              <a:gd name="T4" fmla="*/ 40 w 54"/>
              <a:gd name="T5" fmla="*/ 47 h 66"/>
              <a:gd name="T6" fmla="*/ 45 w 54"/>
              <a:gd name="T7" fmla="*/ 64 h 66"/>
              <a:gd name="T8" fmla="*/ 2 w 54"/>
              <a:gd name="T9" fmla="*/ 66 h 66"/>
              <a:gd name="T10" fmla="*/ 0 w 54"/>
              <a:gd name="T11" fmla="*/ 3 h 66"/>
              <a:gd name="T12" fmla="*/ 2 w 54"/>
              <a:gd name="T13" fmla="*/ 0 h 66"/>
              <a:gd name="T14" fmla="*/ 45 w 54"/>
              <a:gd name="T15" fmla="*/ 3 h 66"/>
              <a:gd name="T16" fmla="*/ 39 w 54"/>
              <a:gd name="T17" fmla="*/ 11 h 66"/>
              <a:gd name="T18" fmla="*/ 6 w 54"/>
              <a:gd name="T19" fmla="*/ 6 h 66"/>
              <a:gd name="T20" fmla="*/ 22 w 54"/>
              <a:gd name="T21" fmla="*/ 22 h 66"/>
              <a:gd name="T22" fmla="*/ 52 w 54"/>
              <a:gd name="T23" fmla="*/ 22 h 66"/>
              <a:gd name="T24" fmla="*/ 23 w 54"/>
              <a:gd name="T25" fmla="*/ 22 h 66"/>
              <a:gd name="T26" fmla="*/ 19 w 54"/>
              <a:gd name="T27" fmla="*/ 34 h 66"/>
              <a:gd name="T28" fmla="*/ 20 w 54"/>
              <a:gd name="T29" fmla="*/ 38 h 66"/>
              <a:gd name="T30" fmla="*/ 13 w 54"/>
              <a:gd name="T31" fmla="*/ 40 h 66"/>
              <a:gd name="T32" fmla="*/ 20 w 54"/>
              <a:gd name="T33" fmla="*/ 41 h 66"/>
              <a:gd name="T34" fmla="*/ 20 w 54"/>
              <a:gd name="T35" fmla="*/ 24 h 66"/>
              <a:gd name="T36" fmla="*/ 20 w 54"/>
              <a:gd name="T37" fmla="*/ 31 h 66"/>
              <a:gd name="T38" fmla="*/ 17 w 54"/>
              <a:gd name="T39" fmla="*/ 46 h 66"/>
              <a:gd name="T40" fmla="*/ 37 w 54"/>
              <a:gd name="T41" fmla="*/ 48 h 66"/>
              <a:gd name="T42" fmla="*/ 17 w 54"/>
              <a:gd name="T43" fmla="*/ 46 h 66"/>
              <a:gd name="T44" fmla="*/ 26 w 54"/>
              <a:gd name="T45" fmla="*/ 17 h 66"/>
              <a:gd name="T46" fmla="*/ 15 w 54"/>
              <a:gd name="T47" fmla="*/ 20 h 66"/>
              <a:gd name="T48" fmla="*/ 36 w 54"/>
              <a:gd name="T49" fmla="*/ 17 h 66"/>
              <a:gd name="T50" fmla="*/ 44 w 54"/>
              <a:gd name="T51" fmla="*/ 15 h 66"/>
              <a:gd name="T52" fmla="*/ 54 w 54"/>
              <a:gd name="T53" fmla="*/ 24 h 66"/>
              <a:gd name="T54" fmla="*/ 54 w 54"/>
              <a:gd name="T55" fmla="*/ 41 h 66"/>
              <a:gd name="T56" fmla="*/ 54 w 54"/>
              <a:gd name="T57" fmla="*/ 24 h 66"/>
              <a:gd name="T58" fmla="*/ 52 w 54"/>
              <a:gd name="T59" fmla="*/ 43 h 66"/>
              <a:gd name="T60" fmla="*/ 38 w 54"/>
              <a:gd name="T61" fmla="*/ 36 h 66"/>
              <a:gd name="T62" fmla="*/ 36 w 54"/>
              <a:gd name="T63" fmla="*/ 36 h 66"/>
              <a:gd name="T64" fmla="*/ 23 w 54"/>
              <a:gd name="T65" fmla="*/ 43 h 66"/>
              <a:gd name="T66" fmla="*/ 51 w 54"/>
              <a:gd name="T67" fmla="*/ 43 h 66"/>
              <a:gd name="T68" fmla="*/ 18 w 54"/>
              <a:gd name="T69" fmla="*/ 60 h 66"/>
              <a:gd name="T70" fmla="*/ 17 w 54"/>
              <a:gd name="T71" fmla="*/ 62 h 66"/>
              <a:gd name="T72" fmla="*/ 27 w 54"/>
              <a:gd name="T73" fmla="*/ 63 h 66"/>
              <a:gd name="T74" fmla="*/ 28 w 54"/>
              <a:gd name="T75" fmla="*/ 61 h 66"/>
              <a:gd name="T76" fmla="*/ 18 w 54"/>
              <a:gd name="T77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4" h="66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0" y="47"/>
                  <a:pt x="40" y="47"/>
                  <a:pt x="40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11"/>
                  <a:pt x="45" y="11"/>
                  <a:pt x="45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23" y="22"/>
                </a:moveTo>
                <a:cubicBezTo>
                  <a:pt x="23" y="22"/>
                  <a:pt x="22" y="22"/>
                  <a:pt x="22" y="22"/>
                </a:cubicBezTo>
                <a:cubicBezTo>
                  <a:pt x="37" y="33"/>
                  <a:pt x="37" y="33"/>
                  <a:pt x="37" y="33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2"/>
                  <a:pt x="52" y="22"/>
                  <a:pt x="51" y="22"/>
                </a:cubicBezTo>
                <a:cubicBezTo>
                  <a:pt x="23" y="22"/>
                  <a:pt x="23" y="22"/>
                  <a:pt x="23" y="22"/>
                </a:cubicBezTo>
                <a:close/>
                <a:moveTo>
                  <a:pt x="18" y="31"/>
                </a:moveTo>
                <a:cubicBezTo>
                  <a:pt x="19" y="34"/>
                  <a:pt x="19" y="34"/>
                  <a:pt x="19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8"/>
                  <a:pt x="20" y="38"/>
                  <a:pt x="20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1"/>
                  <a:pt x="20" y="41"/>
                  <a:pt x="20" y="41"/>
                </a:cubicBezTo>
                <a:cubicBezTo>
                  <a:pt x="32" y="33"/>
                  <a:pt x="32" y="33"/>
                  <a:pt x="32" y="33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31"/>
                  <a:pt x="20" y="31"/>
                  <a:pt x="2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17" y="46"/>
                </a:moveTo>
                <a:cubicBezTo>
                  <a:pt x="18" y="48"/>
                  <a:pt x="18" y="48"/>
                  <a:pt x="18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6"/>
                  <a:pt x="36" y="46"/>
                  <a:pt x="36" y="46"/>
                </a:cubicBezTo>
                <a:cubicBezTo>
                  <a:pt x="17" y="46"/>
                  <a:pt x="17" y="46"/>
                  <a:pt x="17" y="46"/>
                </a:cubicBezTo>
                <a:close/>
                <a:moveTo>
                  <a:pt x="25" y="15"/>
                </a:moveTo>
                <a:cubicBezTo>
                  <a:pt x="26" y="17"/>
                  <a:pt x="26" y="17"/>
                  <a:pt x="2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20"/>
                  <a:pt x="15" y="20"/>
                  <a:pt x="15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15"/>
                  <a:pt x="44" y="15"/>
                  <a:pt x="44" y="15"/>
                </a:cubicBezTo>
                <a:cubicBezTo>
                  <a:pt x="25" y="15"/>
                  <a:pt x="25" y="15"/>
                  <a:pt x="25" y="15"/>
                </a:cubicBezTo>
                <a:close/>
                <a:moveTo>
                  <a:pt x="54" y="24"/>
                </a:moveTo>
                <a:cubicBezTo>
                  <a:pt x="43" y="33"/>
                  <a:pt x="43" y="33"/>
                  <a:pt x="43" y="33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0"/>
                  <a:pt x="54" y="40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lose/>
                <a:moveTo>
                  <a:pt x="52" y="43"/>
                </a:moveTo>
                <a:cubicBezTo>
                  <a:pt x="40" y="34"/>
                  <a:pt x="40" y="34"/>
                  <a:pt x="40" y="34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5"/>
                  <a:pt x="34" y="35"/>
                  <a:pt x="34" y="35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2" y="43"/>
                  <a:pt x="52" y="43"/>
                </a:cubicBezTo>
                <a:close/>
                <a:moveTo>
                  <a:pt x="18" y="60"/>
                </a:moveTo>
                <a:cubicBezTo>
                  <a:pt x="17" y="60"/>
                  <a:pt x="17" y="60"/>
                  <a:pt x="17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3"/>
                  <a:pt x="18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7" y="63"/>
                  <a:pt x="28" y="62"/>
                  <a:pt x="28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7" y="60"/>
                  <a:pt x="27" y="60"/>
                </a:cubicBezTo>
                <a:lnTo>
                  <a:pt x="18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3" name="Freeform 149"/>
          <p:cNvSpPr>
            <a:spLocks noChangeAspect="1"/>
          </p:cNvSpPr>
          <p:nvPr/>
        </p:nvSpPr>
        <p:spPr bwMode="auto">
          <a:xfrm>
            <a:off x="6490424" y="2268366"/>
            <a:ext cx="525057" cy="400403"/>
          </a:xfrm>
          <a:custGeom>
            <a:avLst/>
            <a:gdLst>
              <a:gd name="T0" fmla="*/ 7 w 139"/>
              <a:gd name="T1" fmla="*/ 99 h 106"/>
              <a:gd name="T2" fmla="*/ 14 w 139"/>
              <a:gd name="T3" fmla="*/ 99 h 106"/>
              <a:gd name="T4" fmla="*/ 14 w 139"/>
              <a:gd name="T5" fmla="*/ 59 h 106"/>
              <a:gd name="T6" fmla="*/ 21 w 139"/>
              <a:gd name="T7" fmla="*/ 56 h 106"/>
              <a:gd name="T8" fmla="*/ 21 w 139"/>
              <a:gd name="T9" fmla="*/ 99 h 106"/>
              <a:gd name="T10" fmla="*/ 26 w 139"/>
              <a:gd name="T11" fmla="*/ 99 h 106"/>
              <a:gd name="T12" fmla="*/ 26 w 139"/>
              <a:gd name="T13" fmla="*/ 54 h 106"/>
              <a:gd name="T14" fmla="*/ 33 w 139"/>
              <a:gd name="T15" fmla="*/ 52 h 106"/>
              <a:gd name="T16" fmla="*/ 33 w 139"/>
              <a:gd name="T17" fmla="*/ 99 h 106"/>
              <a:gd name="T18" fmla="*/ 40 w 139"/>
              <a:gd name="T19" fmla="*/ 99 h 106"/>
              <a:gd name="T20" fmla="*/ 40 w 139"/>
              <a:gd name="T21" fmla="*/ 49 h 106"/>
              <a:gd name="T22" fmla="*/ 40 w 139"/>
              <a:gd name="T23" fmla="*/ 49 h 106"/>
              <a:gd name="T24" fmla="*/ 47 w 139"/>
              <a:gd name="T25" fmla="*/ 56 h 106"/>
              <a:gd name="T26" fmla="*/ 47 w 139"/>
              <a:gd name="T27" fmla="*/ 99 h 106"/>
              <a:gd name="T28" fmla="*/ 52 w 139"/>
              <a:gd name="T29" fmla="*/ 99 h 106"/>
              <a:gd name="T30" fmla="*/ 52 w 139"/>
              <a:gd name="T31" fmla="*/ 61 h 106"/>
              <a:gd name="T32" fmla="*/ 59 w 139"/>
              <a:gd name="T33" fmla="*/ 59 h 106"/>
              <a:gd name="T34" fmla="*/ 59 w 139"/>
              <a:gd name="T35" fmla="*/ 99 h 106"/>
              <a:gd name="T36" fmla="*/ 64 w 139"/>
              <a:gd name="T37" fmla="*/ 99 h 106"/>
              <a:gd name="T38" fmla="*/ 64 w 139"/>
              <a:gd name="T39" fmla="*/ 56 h 106"/>
              <a:gd name="T40" fmla="*/ 71 w 139"/>
              <a:gd name="T41" fmla="*/ 52 h 106"/>
              <a:gd name="T42" fmla="*/ 71 w 139"/>
              <a:gd name="T43" fmla="*/ 99 h 106"/>
              <a:gd name="T44" fmla="*/ 76 w 139"/>
              <a:gd name="T45" fmla="*/ 99 h 106"/>
              <a:gd name="T46" fmla="*/ 76 w 139"/>
              <a:gd name="T47" fmla="*/ 49 h 106"/>
              <a:gd name="T48" fmla="*/ 83 w 139"/>
              <a:gd name="T49" fmla="*/ 45 h 106"/>
              <a:gd name="T50" fmla="*/ 83 w 139"/>
              <a:gd name="T51" fmla="*/ 99 h 106"/>
              <a:gd name="T52" fmla="*/ 90 w 139"/>
              <a:gd name="T53" fmla="*/ 99 h 106"/>
              <a:gd name="T54" fmla="*/ 90 w 139"/>
              <a:gd name="T55" fmla="*/ 42 h 106"/>
              <a:gd name="T56" fmla="*/ 97 w 139"/>
              <a:gd name="T57" fmla="*/ 40 h 106"/>
              <a:gd name="T58" fmla="*/ 97 w 139"/>
              <a:gd name="T59" fmla="*/ 99 h 106"/>
              <a:gd name="T60" fmla="*/ 102 w 139"/>
              <a:gd name="T61" fmla="*/ 99 h 106"/>
              <a:gd name="T62" fmla="*/ 102 w 139"/>
              <a:gd name="T63" fmla="*/ 38 h 106"/>
              <a:gd name="T64" fmla="*/ 109 w 139"/>
              <a:gd name="T65" fmla="*/ 33 h 106"/>
              <a:gd name="T66" fmla="*/ 109 w 139"/>
              <a:gd name="T67" fmla="*/ 99 h 106"/>
              <a:gd name="T68" fmla="*/ 135 w 139"/>
              <a:gd name="T69" fmla="*/ 99 h 106"/>
              <a:gd name="T70" fmla="*/ 135 w 139"/>
              <a:gd name="T71" fmla="*/ 106 h 106"/>
              <a:gd name="T72" fmla="*/ 7 w 139"/>
              <a:gd name="T73" fmla="*/ 106 h 106"/>
              <a:gd name="T74" fmla="*/ 0 w 139"/>
              <a:gd name="T75" fmla="*/ 106 h 106"/>
              <a:gd name="T76" fmla="*/ 0 w 139"/>
              <a:gd name="T77" fmla="*/ 99 h 106"/>
              <a:gd name="T78" fmla="*/ 0 w 139"/>
              <a:gd name="T79" fmla="*/ 2 h 106"/>
              <a:gd name="T80" fmla="*/ 7 w 139"/>
              <a:gd name="T81" fmla="*/ 2 h 106"/>
              <a:gd name="T82" fmla="*/ 7 w 139"/>
              <a:gd name="T83" fmla="*/ 40 h 106"/>
              <a:gd name="T84" fmla="*/ 42 w 139"/>
              <a:gd name="T85" fmla="*/ 26 h 106"/>
              <a:gd name="T86" fmla="*/ 45 w 139"/>
              <a:gd name="T87" fmla="*/ 23 h 106"/>
              <a:gd name="T88" fmla="*/ 50 w 139"/>
              <a:gd name="T89" fmla="*/ 28 h 106"/>
              <a:gd name="T90" fmla="*/ 54 w 139"/>
              <a:gd name="T91" fmla="*/ 38 h 106"/>
              <a:gd name="T92" fmla="*/ 109 w 139"/>
              <a:gd name="T93" fmla="*/ 12 h 106"/>
              <a:gd name="T94" fmla="*/ 102 w 139"/>
              <a:gd name="T95" fmla="*/ 0 h 106"/>
              <a:gd name="T96" fmla="*/ 121 w 139"/>
              <a:gd name="T97" fmla="*/ 0 h 106"/>
              <a:gd name="T98" fmla="*/ 139 w 139"/>
              <a:gd name="T99" fmla="*/ 2 h 106"/>
              <a:gd name="T100" fmla="*/ 130 w 139"/>
              <a:gd name="T101" fmla="*/ 16 h 106"/>
              <a:gd name="T102" fmla="*/ 121 w 139"/>
              <a:gd name="T103" fmla="*/ 33 h 106"/>
              <a:gd name="T104" fmla="*/ 113 w 139"/>
              <a:gd name="T105" fmla="*/ 21 h 106"/>
              <a:gd name="T106" fmla="*/ 57 w 139"/>
              <a:gd name="T107" fmla="*/ 49 h 106"/>
              <a:gd name="T108" fmla="*/ 52 w 139"/>
              <a:gd name="T109" fmla="*/ 52 h 106"/>
              <a:gd name="T110" fmla="*/ 47 w 139"/>
              <a:gd name="T111" fmla="*/ 47 h 106"/>
              <a:gd name="T112" fmla="*/ 42 w 139"/>
              <a:gd name="T113" fmla="*/ 38 h 106"/>
              <a:gd name="T114" fmla="*/ 7 w 139"/>
              <a:gd name="T115" fmla="*/ 54 h 106"/>
              <a:gd name="T116" fmla="*/ 7 w 139"/>
              <a:gd name="T11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" h="106">
                <a:moveTo>
                  <a:pt x="7" y="99"/>
                </a:moveTo>
                <a:lnTo>
                  <a:pt x="14" y="99"/>
                </a:lnTo>
                <a:lnTo>
                  <a:pt x="14" y="59"/>
                </a:lnTo>
                <a:lnTo>
                  <a:pt x="21" y="56"/>
                </a:lnTo>
                <a:lnTo>
                  <a:pt x="21" y="99"/>
                </a:lnTo>
                <a:lnTo>
                  <a:pt x="26" y="99"/>
                </a:lnTo>
                <a:lnTo>
                  <a:pt x="26" y="54"/>
                </a:lnTo>
                <a:lnTo>
                  <a:pt x="33" y="52"/>
                </a:lnTo>
                <a:lnTo>
                  <a:pt x="33" y="99"/>
                </a:lnTo>
                <a:lnTo>
                  <a:pt x="40" y="99"/>
                </a:lnTo>
                <a:lnTo>
                  <a:pt x="40" y="49"/>
                </a:lnTo>
                <a:lnTo>
                  <a:pt x="40" y="49"/>
                </a:lnTo>
                <a:lnTo>
                  <a:pt x="47" y="56"/>
                </a:lnTo>
                <a:lnTo>
                  <a:pt x="47" y="99"/>
                </a:lnTo>
                <a:lnTo>
                  <a:pt x="52" y="99"/>
                </a:lnTo>
                <a:lnTo>
                  <a:pt x="52" y="61"/>
                </a:lnTo>
                <a:lnTo>
                  <a:pt x="59" y="59"/>
                </a:lnTo>
                <a:lnTo>
                  <a:pt x="59" y="99"/>
                </a:lnTo>
                <a:lnTo>
                  <a:pt x="64" y="99"/>
                </a:lnTo>
                <a:lnTo>
                  <a:pt x="64" y="56"/>
                </a:lnTo>
                <a:lnTo>
                  <a:pt x="71" y="52"/>
                </a:lnTo>
                <a:lnTo>
                  <a:pt x="71" y="99"/>
                </a:lnTo>
                <a:lnTo>
                  <a:pt x="76" y="99"/>
                </a:lnTo>
                <a:lnTo>
                  <a:pt x="76" y="49"/>
                </a:lnTo>
                <a:lnTo>
                  <a:pt x="83" y="45"/>
                </a:lnTo>
                <a:lnTo>
                  <a:pt x="83" y="99"/>
                </a:lnTo>
                <a:lnTo>
                  <a:pt x="90" y="99"/>
                </a:lnTo>
                <a:lnTo>
                  <a:pt x="90" y="42"/>
                </a:lnTo>
                <a:lnTo>
                  <a:pt x="97" y="40"/>
                </a:lnTo>
                <a:lnTo>
                  <a:pt x="97" y="99"/>
                </a:lnTo>
                <a:lnTo>
                  <a:pt x="102" y="99"/>
                </a:lnTo>
                <a:lnTo>
                  <a:pt x="102" y="38"/>
                </a:lnTo>
                <a:lnTo>
                  <a:pt x="109" y="33"/>
                </a:lnTo>
                <a:lnTo>
                  <a:pt x="109" y="99"/>
                </a:ln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2"/>
                </a:lnTo>
                <a:lnTo>
                  <a:pt x="7" y="2"/>
                </a:lnTo>
                <a:lnTo>
                  <a:pt x="7" y="40"/>
                </a:lnTo>
                <a:lnTo>
                  <a:pt x="42" y="26"/>
                </a:lnTo>
                <a:lnTo>
                  <a:pt x="45" y="23"/>
                </a:lnTo>
                <a:lnTo>
                  <a:pt x="50" y="28"/>
                </a:lnTo>
                <a:lnTo>
                  <a:pt x="54" y="38"/>
                </a:lnTo>
                <a:lnTo>
                  <a:pt x="109" y="12"/>
                </a:lnTo>
                <a:lnTo>
                  <a:pt x="102" y="0"/>
                </a:lnTo>
                <a:lnTo>
                  <a:pt x="121" y="0"/>
                </a:lnTo>
                <a:lnTo>
                  <a:pt x="139" y="2"/>
                </a:lnTo>
                <a:lnTo>
                  <a:pt x="130" y="16"/>
                </a:lnTo>
                <a:lnTo>
                  <a:pt x="121" y="33"/>
                </a:lnTo>
                <a:lnTo>
                  <a:pt x="113" y="21"/>
                </a:lnTo>
                <a:lnTo>
                  <a:pt x="57" y="49"/>
                </a:lnTo>
                <a:lnTo>
                  <a:pt x="52" y="52"/>
                </a:lnTo>
                <a:lnTo>
                  <a:pt x="47" y="47"/>
                </a:lnTo>
                <a:lnTo>
                  <a:pt x="42" y="38"/>
                </a:lnTo>
                <a:lnTo>
                  <a:pt x="7" y="54"/>
                </a:lnTo>
                <a:lnTo>
                  <a:pt x="7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4" name="Freeform 321"/>
          <p:cNvSpPr>
            <a:spLocks noChangeAspect="1" noEditPoints="1"/>
          </p:cNvSpPr>
          <p:nvPr/>
        </p:nvSpPr>
        <p:spPr bwMode="auto">
          <a:xfrm>
            <a:off x="5302949" y="2230192"/>
            <a:ext cx="382691" cy="476746"/>
          </a:xfrm>
          <a:custGeom>
            <a:avLst/>
            <a:gdLst>
              <a:gd name="T0" fmla="*/ 27 w 50"/>
              <a:gd name="T1" fmla="*/ 1 h 62"/>
              <a:gd name="T2" fmla="*/ 32 w 50"/>
              <a:gd name="T3" fmla="*/ 18 h 62"/>
              <a:gd name="T4" fmla="*/ 27 w 50"/>
              <a:gd name="T5" fmla="*/ 21 h 62"/>
              <a:gd name="T6" fmla="*/ 27 w 50"/>
              <a:gd name="T7" fmla="*/ 23 h 62"/>
              <a:gd name="T8" fmla="*/ 29 w 50"/>
              <a:gd name="T9" fmla="*/ 24 h 62"/>
              <a:gd name="T10" fmla="*/ 30 w 50"/>
              <a:gd name="T11" fmla="*/ 26 h 62"/>
              <a:gd name="T12" fmla="*/ 50 w 50"/>
              <a:gd name="T13" fmla="*/ 38 h 62"/>
              <a:gd name="T14" fmla="*/ 46 w 50"/>
              <a:gd name="T15" fmla="*/ 42 h 62"/>
              <a:gd name="T16" fmla="*/ 29 w 50"/>
              <a:gd name="T17" fmla="*/ 38 h 62"/>
              <a:gd name="T18" fmla="*/ 29 w 50"/>
              <a:gd name="T19" fmla="*/ 33 h 62"/>
              <a:gd name="T20" fmla="*/ 27 w 50"/>
              <a:gd name="T21" fmla="*/ 31 h 62"/>
              <a:gd name="T22" fmla="*/ 27 w 50"/>
              <a:gd name="T23" fmla="*/ 32 h 62"/>
              <a:gd name="T24" fmla="*/ 31 w 50"/>
              <a:gd name="T25" fmla="*/ 62 h 62"/>
              <a:gd name="T26" fmla="*/ 18 w 50"/>
              <a:gd name="T27" fmla="*/ 62 h 62"/>
              <a:gd name="T28" fmla="*/ 23 w 50"/>
              <a:gd name="T29" fmla="*/ 32 h 62"/>
              <a:gd name="T30" fmla="*/ 3 w 50"/>
              <a:gd name="T31" fmla="*/ 44 h 62"/>
              <a:gd name="T32" fmla="*/ 1 w 50"/>
              <a:gd name="T33" fmla="*/ 38 h 62"/>
              <a:gd name="T34" fmla="*/ 13 w 50"/>
              <a:gd name="T35" fmla="*/ 25 h 62"/>
              <a:gd name="T36" fmla="*/ 18 w 50"/>
              <a:gd name="T37" fmla="*/ 28 h 62"/>
              <a:gd name="T38" fmla="*/ 20 w 50"/>
              <a:gd name="T39" fmla="*/ 27 h 62"/>
              <a:gd name="T40" fmla="*/ 20 w 50"/>
              <a:gd name="T41" fmla="*/ 26 h 62"/>
              <a:gd name="T42" fmla="*/ 21 w 50"/>
              <a:gd name="T43" fmla="*/ 23 h 62"/>
              <a:gd name="T44" fmla="*/ 21 w 50"/>
              <a:gd name="T45" fmla="*/ 0 h 62"/>
              <a:gd name="T46" fmla="*/ 27 w 50"/>
              <a:gd name="T47" fmla="*/ 1 h 62"/>
              <a:gd name="T48" fmla="*/ 4 w 50"/>
              <a:gd name="T49" fmla="*/ 29 h 62"/>
              <a:gd name="T50" fmla="*/ 9 w 50"/>
              <a:gd name="T51" fmla="*/ 23 h 62"/>
              <a:gd name="T52" fmla="*/ 17 w 50"/>
              <a:gd name="T53" fmla="*/ 9 h 62"/>
              <a:gd name="T54" fmla="*/ 16 w 50"/>
              <a:gd name="T55" fmla="*/ 8 h 62"/>
              <a:gd name="T56" fmla="*/ 4 w 50"/>
              <a:gd name="T57" fmla="*/ 29 h 62"/>
              <a:gd name="T58" fmla="*/ 33 w 50"/>
              <a:gd name="T59" fmla="*/ 9 h 62"/>
              <a:gd name="T60" fmla="*/ 36 w 50"/>
              <a:gd name="T61" fmla="*/ 16 h 62"/>
              <a:gd name="T62" fmla="*/ 44 w 50"/>
              <a:gd name="T63" fmla="*/ 29 h 62"/>
              <a:gd name="T64" fmla="*/ 45 w 50"/>
              <a:gd name="T65" fmla="*/ 30 h 62"/>
              <a:gd name="T66" fmla="*/ 33 w 50"/>
              <a:gd name="T67" fmla="*/ 9 h 62"/>
              <a:gd name="T68" fmla="*/ 25 w 50"/>
              <a:gd name="T69" fmla="*/ 25 h 62"/>
              <a:gd name="T70" fmla="*/ 23 w 50"/>
              <a:gd name="T71" fmla="*/ 25 h 62"/>
              <a:gd name="T72" fmla="*/ 22 w 50"/>
              <a:gd name="T73" fmla="*/ 27 h 62"/>
              <a:gd name="T74" fmla="*/ 23 w 50"/>
              <a:gd name="T75" fmla="*/ 29 h 62"/>
              <a:gd name="T76" fmla="*/ 24 w 50"/>
              <a:gd name="T77" fmla="*/ 30 h 62"/>
              <a:gd name="T78" fmla="*/ 26 w 50"/>
              <a:gd name="T79" fmla="*/ 29 h 62"/>
              <a:gd name="T80" fmla="*/ 27 w 50"/>
              <a:gd name="T81" fmla="*/ 27 h 62"/>
              <a:gd name="T82" fmla="*/ 27 w 50"/>
              <a:gd name="T83" fmla="*/ 25 h 62"/>
              <a:gd name="T84" fmla="*/ 25 w 50"/>
              <a:gd name="T85" fmla="*/ 2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" h="62">
                <a:moveTo>
                  <a:pt x="27" y="1"/>
                </a:moveTo>
                <a:cubicBezTo>
                  <a:pt x="32" y="18"/>
                  <a:pt x="32" y="18"/>
                  <a:pt x="32" y="18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9" y="24"/>
                </a:cubicBezTo>
                <a:cubicBezTo>
                  <a:pt x="29" y="25"/>
                  <a:pt x="29" y="25"/>
                  <a:pt x="30" y="26"/>
                </a:cubicBezTo>
                <a:cubicBezTo>
                  <a:pt x="50" y="38"/>
                  <a:pt x="50" y="38"/>
                  <a:pt x="50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3"/>
                  <a:pt x="29" y="33"/>
                  <a:pt x="29" y="33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2"/>
                  <a:pt x="27" y="32"/>
                  <a:pt x="27" y="32"/>
                </a:cubicBezTo>
                <a:cubicBezTo>
                  <a:pt x="31" y="62"/>
                  <a:pt x="31" y="62"/>
                  <a:pt x="31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23" y="32"/>
                  <a:pt x="23" y="32"/>
                  <a:pt x="23" y="32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38"/>
                  <a:pt x="1" y="38"/>
                  <a:pt x="1" y="38"/>
                </a:cubicBezTo>
                <a:cubicBezTo>
                  <a:pt x="13" y="25"/>
                  <a:pt x="13" y="25"/>
                  <a:pt x="13" y="25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6"/>
                </a:cubicBezTo>
                <a:cubicBezTo>
                  <a:pt x="20" y="25"/>
                  <a:pt x="20" y="24"/>
                  <a:pt x="21" y="23"/>
                </a:cubicBezTo>
                <a:cubicBezTo>
                  <a:pt x="21" y="0"/>
                  <a:pt x="21" y="0"/>
                  <a:pt x="21" y="0"/>
                </a:cubicBezTo>
                <a:cubicBezTo>
                  <a:pt x="27" y="1"/>
                  <a:pt x="27" y="1"/>
                  <a:pt x="27" y="1"/>
                </a:cubicBezTo>
                <a:close/>
                <a:moveTo>
                  <a:pt x="4" y="29"/>
                </a:moveTo>
                <a:cubicBezTo>
                  <a:pt x="9" y="23"/>
                  <a:pt x="9" y="23"/>
                  <a:pt x="9" y="23"/>
                </a:cubicBezTo>
                <a:cubicBezTo>
                  <a:pt x="7" y="18"/>
                  <a:pt x="9" y="12"/>
                  <a:pt x="17" y="9"/>
                </a:cubicBezTo>
                <a:cubicBezTo>
                  <a:pt x="16" y="8"/>
                  <a:pt x="17" y="8"/>
                  <a:pt x="16" y="8"/>
                </a:cubicBezTo>
                <a:cubicBezTo>
                  <a:pt x="5" y="11"/>
                  <a:pt x="0" y="22"/>
                  <a:pt x="4" y="29"/>
                </a:cubicBezTo>
                <a:close/>
                <a:moveTo>
                  <a:pt x="33" y="9"/>
                </a:moveTo>
                <a:cubicBezTo>
                  <a:pt x="36" y="16"/>
                  <a:pt x="36" y="16"/>
                  <a:pt x="36" y="16"/>
                </a:cubicBezTo>
                <a:cubicBezTo>
                  <a:pt x="42" y="16"/>
                  <a:pt x="45" y="21"/>
                  <a:pt x="44" y="29"/>
                </a:cubicBezTo>
                <a:cubicBezTo>
                  <a:pt x="45" y="29"/>
                  <a:pt x="45" y="29"/>
                  <a:pt x="45" y="30"/>
                </a:cubicBezTo>
                <a:cubicBezTo>
                  <a:pt x="49" y="18"/>
                  <a:pt x="41" y="9"/>
                  <a:pt x="33" y="9"/>
                </a:cubicBezTo>
                <a:close/>
                <a:moveTo>
                  <a:pt x="25" y="25"/>
                </a:moveTo>
                <a:cubicBezTo>
                  <a:pt x="24" y="24"/>
                  <a:pt x="24" y="25"/>
                  <a:pt x="23" y="25"/>
                </a:cubicBezTo>
                <a:cubicBezTo>
                  <a:pt x="22" y="25"/>
                  <a:pt x="22" y="26"/>
                  <a:pt x="22" y="27"/>
                </a:cubicBezTo>
                <a:cubicBezTo>
                  <a:pt x="22" y="27"/>
                  <a:pt x="22" y="28"/>
                  <a:pt x="23" y="29"/>
                </a:cubicBezTo>
                <a:cubicBezTo>
                  <a:pt x="23" y="29"/>
                  <a:pt x="24" y="29"/>
                  <a:pt x="24" y="30"/>
                </a:cubicBezTo>
                <a:cubicBezTo>
                  <a:pt x="25" y="30"/>
                  <a:pt x="26" y="29"/>
                  <a:pt x="26" y="29"/>
                </a:cubicBezTo>
                <a:cubicBezTo>
                  <a:pt x="27" y="29"/>
                  <a:pt x="27" y="28"/>
                  <a:pt x="27" y="27"/>
                </a:cubicBezTo>
                <a:cubicBezTo>
                  <a:pt x="27" y="27"/>
                  <a:pt x="27" y="26"/>
                  <a:pt x="27" y="25"/>
                </a:cubicBezTo>
                <a:cubicBezTo>
                  <a:pt x="26" y="25"/>
                  <a:pt x="26" y="25"/>
                  <a:pt x="25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 flipV="1">
            <a:off x="3816605" y="5112858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6"/>
          <p:cNvSpPr txBox="1"/>
          <p:nvPr/>
        </p:nvSpPr>
        <p:spPr>
          <a:xfrm>
            <a:off x="8517887" y="2047745"/>
            <a:ext cx="17336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17889" y="2395467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8517887" y="3402635"/>
            <a:ext cx="17336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517889" y="3750357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8517887" y="4742491"/>
            <a:ext cx="17336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1" name="文本框 31"/>
          <p:cNvSpPr txBox="1"/>
          <p:nvPr/>
        </p:nvSpPr>
        <p:spPr>
          <a:xfrm>
            <a:off x="8517889" y="5090213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76"/>
          <p:cNvSpPr txBox="1"/>
          <p:nvPr/>
        </p:nvSpPr>
        <p:spPr>
          <a:xfrm>
            <a:off x="1960854" y="2047745"/>
            <a:ext cx="17336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3" name="文本框 33"/>
          <p:cNvSpPr txBox="1"/>
          <p:nvPr/>
        </p:nvSpPr>
        <p:spPr>
          <a:xfrm>
            <a:off x="996767" y="2395467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1960854" y="3402635"/>
            <a:ext cx="17336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5" name="文本框 35"/>
          <p:cNvSpPr txBox="1"/>
          <p:nvPr/>
        </p:nvSpPr>
        <p:spPr>
          <a:xfrm>
            <a:off x="996767" y="3750357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1960854" y="4742491"/>
            <a:ext cx="173367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7" name="文本框 37"/>
          <p:cNvSpPr txBox="1"/>
          <p:nvPr/>
        </p:nvSpPr>
        <p:spPr>
          <a:xfrm>
            <a:off x="996767" y="5090213"/>
            <a:ext cx="2697756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08984" y="2176462"/>
            <a:ext cx="4424362" cy="1034292"/>
            <a:chOff x="3671888" y="1985962"/>
            <a:chExt cx="4424362" cy="1034292"/>
          </a:xfrm>
        </p:grpSpPr>
        <p:sp>
          <p:nvSpPr>
            <p:cNvPr id="3" name="椭圆 2"/>
            <p:cNvSpPr/>
            <p:nvPr/>
          </p:nvSpPr>
          <p:spPr>
            <a:xfrm>
              <a:off x="5228190" y="1985963"/>
              <a:ext cx="1034291" cy="1034291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rgbClr val="FF7C80"/>
              </a:solidFill>
            </a:ln>
            <a:effectLst>
              <a:outerShdw blurRad="1270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3</a:t>
              </a:r>
              <a:endParaRPr lang="zh-CN" altLang="en-US" sz="3600" b="1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1888" y="1985963"/>
              <a:ext cx="1385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第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710363" y="1985962"/>
              <a:ext cx="1385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篇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13721" y="3461598"/>
            <a:ext cx="4814888" cy="1180909"/>
            <a:chOff x="4829175" y="1156548"/>
            <a:chExt cx="4814888" cy="1180909"/>
          </a:xfrm>
        </p:grpSpPr>
        <p:sp>
          <p:nvSpPr>
            <p:cNvPr id="7" name="文本框 6"/>
            <p:cNvSpPr txBox="1"/>
            <p:nvPr/>
          </p:nvSpPr>
          <p:spPr>
            <a:xfrm>
              <a:off x="5143500" y="1156548"/>
              <a:ext cx="3757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幸福起航</a:t>
              </a:r>
              <a:r>
                <a:rPr lang="en-US" altLang="zh-CN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——</a:t>
              </a:r>
              <a:r>
                <a:rPr lang="zh-CN" altLang="en-US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相爱篇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829175" y="1752682"/>
              <a:ext cx="4814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Write   your  brilliant  title   Write   your  brilliant  title   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21830" y="6188475"/>
            <a:ext cx="10998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最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美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的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晴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天</a:t>
            </a: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24" name="Flowchart: Off-page Connector 47"/>
          <p:cNvSpPr/>
          <p:nvPr/>
        </p:nvSpPr>
        <p:spPr>
          <a:xfrm rot="16200000">
            <a:off x="6789928" y="4353969"/>
            <a:ext cx="801267" cy="780979"/>
          </a:xfrm>
          <a:prstGeom prst="ellipse">
            <a:avLst/>
          </a:prstGeom>
          <a:solidFill>
            <a:srgbClr val="F4547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25" name="Freeform 61"/>
          <p:cNvSpPr/>
          <p:nvPr/>
        </p:nvSpPr>
        <p:spPr bwMode="auto">
          <a:xfrm>
            <a:off x="6958066" y="4505295"/>
            <a:ext cx="460613" cy="478331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4 h 142"/>
              <a:gd name="T16" fmla="*/ 62 w 137"/>
              <a:gd name="T17" fmla="*/ 5 h 142"/>
              <a:gd name="T18" fmla="*/ 43 w 137"/>
              <a:gd name="T19" fmla="*/ 57 h 142"/>
              <a:gd name="T20" fmla="*/ 64 w 137"/>
              <a:gd name="T21" fmla="*/ 57 h 142"/>
              <a:gd name="T22" fmla="*/ 64 w 137"/>
              <a:gd name="T23" fmla="*/ 122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7 w 137"/>
              <a:gd name="T31" fmla="*/ 130 h 142"/>
              <a:gd name="T32" fmla="*/ 87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29 h 142"/>
              <a:gd name="T40" fmla="*/ 76 w 137"/>
              <a:gd name="T41" fmla="*/ 133 h 142"/>
              <a:gd name="T42" fmla="*/ 72 w 137"/>
              <a:gd name="T43" fmla="*/ 129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1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5 h 142"/>
              <a:gd name="T56" fmla="*/ 76 w 137"/>
              <a:gd name="T57" fmla="*/ 4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5" y="7"/>
                  <a:pt x="76" y="4"/>
                </a:cubicBezTo>
                <a:cubicBezTo>
                  <a:pt x="74" y="1"/>
                  <a:pt x="72" y="0"/>
                  <a:pt x="69" y="0"/>
                </a:cubicBezTo>
                <a:cubicBezTo>
                  <a:pt x="66" y="0"/>
                  <a:pt x="64" y="1"/>
                  <a:pt x="62" y="4"/>
                </a:cubicBezTo>
                <a:cubicBezTo>
                  <a:pt x="32" y="6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7"/>
                  <a:pt x="62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41" y="31"/>
                  <a:pt x="43" y="57"/>
                  <a:pt x="43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6"/>
                  <a:pt x="69" y="142"/>
                  <a:pt x="76" y="142"/>
                </a:cubicBezTo>
                <a:cubicBezTo>
                  <a:pt x="82" y="142"/>
                  <a:pt x="87" y="136"/>
                  <a:pt x="87" y="130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9" y="131"/>
                  <a:pt x="78" y="133"/>
                  <a:pt x="76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1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80" y="7"/>
                  <a:pt x="99" y="24"/>
                  <a:pt x="99" y="5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6" name="Flowchart: Off-page Connector 32"/>
          <p:cNvSpPr/>
          <p:nvPr/>
        </p:nvSpPr>
        <p:spPr>
          <a:xfrm rot="16200000">
            <a:off x="6797175" y="2336320"/>
            <a:ext cx="801267" cy="780977"/>
          </a:xfrm>
          <a:prstGeom prst="ellipse">
            <a:avLst/>
          </a:prstGeom>
          <a:solidFill>
            <a:srgbClr val="F4547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6939684" y="2546094"/>
            <a:ext cx="511864" cy="361431"/>
          </a:xfrm>
          <a:custGeom>
            <a:avLst/>
            <a:gdLst>
              <a:gd name="T0" fmla="*/ 218 w 219"/>
              <a:gd name="T1" fmla="*/ 117 h 154"/>
              <a:gd name="T2" fmla="*/ 219 w 219"/>
              <a:gd name="T3" fmla="*/ 118 h 154"/>
              <a:gd name="T4" fmla="*/ 218 w 219"/>
              <a:gd name="T5" fmla="*/ 119 h 154"/>
              <a:gd name="T6" fmla="*/ 174 w 219"/>
              <a:gd name="T7" fmla="*/ 153 h 154"/>
              <a:gd name="T8" fmla="*/ 172 w 219"/>
              <a:gd name="T9" fmla="*/ 153 h 154"/>
              <a:gd name="T10" fmla="*/ 171 w 219"/>
              <a:gd name="T11" fmla="*/ 151 h 154"/>
              <a:gd name="T12" fmla="*/ 179 w 219"/>
              <a:gd name="T13" fmla="*/ 133 h 154"/>
              <a:gd name="T14" fmla="*/ 113 w 219"/>
              <a:gd name="T15" fmla="*/ 106 h 154"/>
              <a:gd name="T16" fmla="*/ 126 w 219"/>
              <a:gd name="T17" fmla="*/ 89 h 154"/>
              <a:gd name="T18" fmla="*/ 131 w 219"/>
              <a:gd name="T19" fmla="*/ 82 h 154"/>
              <a:gd name="T20" fmla="*/ 179 w 219"/>
              <a:gd name="T21" fmla="*/ 103 h 154"/>
              <a:gd name="T22" fmla="*/ 171 w 219"/>
              <a:gd name="T23" fmla="*/ 85 h 154"/>
              <a:gd name="T24" fmla="*/ 172 w 219"/>
              <a:gd name="T25" fmla="*/ 83 h 154"/>
              <a:gd name="T26" fmla="*/ 173 w 219"/>
              <a:gd name="T27" fmla="*/ 82 h 154"/>
              <a:gd name="T28" fmla="*/ 174 w 219"/>
              <a:gd name="T29" fmla="*/ 83 h 154"/>
              <a:gd name="T30" fmla="*/ 218 w 219"/>
              <a:gd name="T31" fmla="*/ 117 h 154"/>
              <a:gd name="T32" fmla="*/ 45 w 219"/>
              <a:gd name="T33" fmla="*/ 71 h 154"/>
              <a:gd name="T34" fmla="*/ 46 w 219"/>
              <a:gd name="T35" fmla="*/ 71 h 154"/>
              <a:gd name="T36" fmla="*/ 47 w 219"/>
              <a:gd name="T37" fmla="*/ 71 h 154"/>
              <a:gd name="T38" fmla="*/ 47 w 219"/>
              <a:gd name="T39" fmla="*/ 69 h 154"/>
              <a:gd name="T40" fmla="*/ 40 w 219"/>
              <a:gd name="T41" fmla="*/ 50 h 154"/>
              <a:gd name="T42" fmla="*/ 87 w 219"/>
              <a:gd name="T43" fmla="*/ 72 h 154"/>
              <a:gd name="T44" fmla="*/ 93 w 219"/>
              <a:gd name="T45" fmla="*/ 65 h 154"/>
              <a:gd name="T46" fmla="*/ 106 w 219"/>
              <a:gd name="T47" fmla="*/ 49 h 154"/>
              <a:gd name="T48" fmla="*/ 40 w 219"/>
              <a:gd name="T49" fmla="*/ 21 h 154"/>
              <a:gd name="T50" fmla="*/ 47 w 219"/>
              <a:gd name="T51" fmla="*/ 2 h 154"/>
              <a:gd name="T52" fmla="*/ 47 w 219"/>
              <a:gd name="T53" fmla="*/ 0 h 154"/>
              <a:gd name="T54" fmla="*/ 45 w 219"/>
              <a:gd name="T55" fmla="*/ 0 h 154"/>
              <a:gd name="T56" fmla="*/ 0 w 219"/>
              <a:gd name="T57" fmla="*/ 34 h 154"/>
              <a:gd name="T58" fmla="*/ 0 w 219"/>
              <a:gd name="T59" fmla="*/ 35 h 154"/>
              <a:gd name="T60" fmla="*/ 0 w 219"/>
              <a:gd name="T61" fmla="*/ 37 h 154"/>
              <a:gd name="T62" fmla="*/ 45 w 219"/>
              <a:gd name="T63" fmla="*/ 71 h 154"/>
              <a:gd name="T64" fmla="*/ 121 w 219"/>
              <a:gd name="T65" fmla="*/ 86 h 154"/>
              <a:gd name="T66" fmla="*/ 179 w 219"/>
              <a:gd name="T67" fmla="*/ 50 h 154"/>
              <a:gd name="T68" fmla="*/ 171 w 219"/>
              <a:gd name="T69" fmla="*/ 69 h 154"/>
              <a:gd name="T70" fmla="*/ 172 w 219"/>
              <a:gd name="T71" fmla="*/ 71 h 154"/>
              <a:gd name="T72" fmla="*/ 173 w 219"/>
              <a:gd name="T73" fmla="*/ 71 h 154"/>
              <a:gd name="T74" fmla="*/ 174 w 219"/>
              <a:gd name="T75" fmla="*/ 71 h 154"/>
              <a:gd name="T76" fmla="*/ 218 w 219"/>
              <a:gd name="T77" fmla="*/ 37 h 154"/>
              <a:gd name="T78" fmla="*/ 219 w 219"/>
              <a:gd name="T79" fmla="*/ 35 h 154"/>
              <a:gd name="T80" fmla="*/ 218 w 219"/>
              <a:gd name="T81" fmla="*/ 34 h 154"/>
              <a:gd name="T82" fmla="*/ 174 w 219"/>
              <a:gd name="T83" fmla="*/ 0 h 154"/>
              <a:gd name="T84" fmla="*/ 172 w 219"/>
              <a:gd name="T85" fmla="*/ 0 h 154"/>
              <a:gd name="T86" fmla="*/ 171 w 219"/>
              <a:gd name="T87" fmla="*/ 2 h 154"/>
              <a:gd name="T88" fmla="*/ 179 w 219"/>
              <a:gd name="T89" fmla="*/ 21 h 154"/>
              <a:gd name="T90" fmla="*/ 97 w 219"/>
              <a:gd name="T91" fmla="*/ 69 h 154"/>
              <a:gd name="T92" fmla="*/ 40 w 219"/>
              <a:gd name="T93" fmla="*/ 103 h 154"/>
              <a:gd name="T94" fmla="*/ 47 w 219"/>
              <a:gd name="T95" fmla="*/ 85 h 154"/>
              <a:gd name="T96" fmla="*/ 47 w 219"/>
              <a:gd name="T97" fmla="*/ 83 h 154"/>
              <a:gd name="T98" fmla="*/ 46 w 219"/>
              <a:gd name="T99" fmla="*/ 82 h 154"/>
              <a:gd name="T100" fmla="*/ 45 w 219"/>
              <a:gd name="T101" fmla="*/ 83 h 154"/>
              <a:gd name="T102" fmla="*/ 0 w 219"/>
              <a:gd name="T103" fmla="*/ 117 h 154"/>
              <a:gd name="T104" fmla="*/ 0 w 219"/>
              <a:gd name="T105" fmla="*/ 118 h 154"/>
              <a:gd name="T106" fmla="*/ 0 w 219"/>
              <a:gd name="T107" fmla="*/ 119 h 154"/>
              <a:gd name="T108" fmla="*/ 45 w 219"/>
              <a:gd name="T109" fmla="*/ 153 h 154"/>
              <a:gd name="T110" fmla="*/ 47 w 219"/>
              <a:gd name="T111" fmla="*/ 153 h 154"/>
              <a:gd name="T112" fmla="*/ 47 w 219"/>
              <a:gd name="T113" fmla="*/ 151 h 154"/>
              <a:gd name="T114" fmla="*/ 40 w 219"/>
              <a:gd name="T115" fmla="*/ 133 h 154"/>
              <a:gd name="T116" fmla="*/ 121 w 219"/>
              <a:gd name="T117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9" h="154">
                <a:moveTo>
                  <a:pt x="218" y="117"/>
                </a:moveTo>
                <a:cubicBezTo>
                  <a:pt x="219" y="117"/>
                  <a:pt x="219" y="117"/>
                  <a:pt x="219" y="118"/>
                </a:cubicBezTo>
                <a:cubicBezTo>
                  <a:pt x="219" y="119"/>
                  <a:pt x="219" y="119"/>
                  <a:pt x="218" y="119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74" y="154"/>
                  <a:pt x="173" y="154"/>
                  <a:pt x="172" y="153"/>
                </a:cubicBezTo>
                <a:cubicBezTo>
                  <a:pt x="171" y="153"/>
                  <a:pt x="171" y="152"/>
                  <a:pt x="171" y="151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45" y="131"/>
                  <a:pt x="126" y="119"/>
                  <a:pt x="113" y="106"/>
                </a:cubicBezTo>
                <a:cubicBezTo>
                  <a:pt x="118" y="100"/>
                  <a:pt x="122" y="94"/>
                  <a:pt x="126" y="89"/>
                </a:cubicBezTo>
                <a:cubicBezTo>
                  <a:pt x="128" y="86"/>
                  <a:pt x="130" y="84"/>
                  <a:pt x="131" y="82"/>
                </a:cubicBezTo>
                <a:cubicBezTo>
                  <a:pt x="141" y="93"/>
                  <a:pt x="154" y="102"/>
                  <a:pt x="179" y="103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1" y="84"/>
                  <a:pt x="171" y="83"/>
                  <a:pt x="172" y="83"/>
                </a:cubicBezTo>
                <a:cubicBezTo>
                  <a:pt x="172" y="82"/>
                  <a:pt x="173" y="82"/>
                  <a:pt x="173" y="82"/>
                </a:cubicBezTo>
                <a:cubicBezTo>
                  <a:pt x="173" y="82"/>
                  <a:pt x="174" y="82"/>
                  <a:pt x="174" y="83"/>
                </a:cubicBezTo>
                <a:lnTo>
                  <a:pt x="218" y="117"/>
                </a:lnTo>
                <a:close/>
                <a:moveTo>
                  <a:pt x="45" y="71"/>
                </a:moveTo>
                <a:cubicBezTo>
                  <a:pt x="45" y="71"/>
                  <a:pt x="45" y="71"/>
                  <a:pt x="46" y="71"/>
                </a:cubicBezTo>
                <a:cubicBezTo>
                  <a:pt x="46" y="71"/>
                  <a:pt x="46" y="71"/>
                  <a:pt x="47" y="71"/>
                </a:cubicBezTo>
                <a:cubicBezTo>
                  <a:pt x="47" y="70"/>
                  <a:pt x="48" y="69"/>
                  <a:pt x="47" y="69"/>
                </a:cubicBezTo>
                <a:cubicBezTo>
                  <a:pt x="40" y="50"/>
                  <a:pt x="40" y="50"/>
                  <a:pt x="40" y="50"/>
                </a:cubicBezTo>
                <a:cubicBezTo>
                  <a:pt x="65" y="52"/>
                  <a:pt x="77" y="61"/>
                  <a:pt x="87" y="72"/>
                </a:cubicBezTo>
                <a:cubicBezTo>
                  <a:pt x="89" y="70"/>
                  <a:pt x="91" y="68"/>
                  <a:pt x="93" y="65"/>
                </a:cubicBezTo>
                <a:cubicBezTo>
                  <a:pt x="96" y="60"/>
                  <a:pt x="101" y="54"/>
                  <a:pt x="106" y="49"/>
                </a:cubicBezTo>
                <a:cubicBezTo>
                  <a:pt x="92" y="35"/>
                  <a:pt x="73" y="23"/>
                  <a:pt x="40" y="21"/>
                </a:cubicBezTo>
                <a:cubicBezTo>
                  <a:pt x="47" y="2"/>
                  <a:pt x="47" y="2"/>
                  <a:pt x="47" y="2"/>
                </a:cubicBezTo>
                <a:cubicBezTo>
                  <a:pt x="48" y="1"/>
                  <a:pt x="47" y="1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6"/>
                  <a:pt x="0" y="36"/>
                  <a:pt x="0" y="37"/>
                </a:cubicBezTo>
                <a:lnTo>
                  <a:pt x="45" y="71"/>
                </a:lnTo>
                <a:close/>
                <a:moveTo>
                  <a:pt x="121" y="86"/>
                </a:moveTo>
                <a:cubicBezTo>
                  <a:pt x="134" y="67"/>
                  <a:pt x="145" y="53"/>
                  <a:pt x="179" y="50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70"/>
                  <a:pt x="172" y="71"/>
                </a:cubicBezTo>
                <a:cubicBezTo>
                  <a:pt x="172" y="71"/>
                  <a:pt x="173" y="71"/>
                  <a:pt x="173" y="71"/>
                </a:cubicBezTo>
                <a:cubicBezTo>
                  <a:pt x="173" y="71"/>
                  <a:pt x="174" y="71"/>
                  <a:pt x="174" y="71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9" y="35"/>
                  <a:pt x="219" y="34"/>
                  <a:pt x="218" y="34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173" y="0"/>
                  <a:pt x="172" y="0"/>
                </a:cubicBezTo>
                <a:cubicBezTo>
                  <a:pt x="171" y="1"/>
                  <a:pt x="171" y="1"/>
                  <a:pt x="171" y="2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30" y="23"/>
                  <a:pt x="112" y="48"/>
                  <a:pt x="97" y="69"/>
                </a:cubicBezTo>
                <a:cubicBezTo>
                  <a:pt x="84" y="87"/>
                  <a:pt x="74" y="101"/>
                  <a:pt x="40" y="103"/>
                </a:cubicBezTo>
                <a:cubicBezTo>
                  <a:pt x="47" y="85"/>
                  <a:pt x="47" y="85"/>
                  <a:pt x="47" y="85"/>
                </a:cubicBezTo>
                <a:cubicBezTo>
                  <a:pt x="48" y="84"/>
                  <a:pt x="47" y="83"/>
                  <a:pt x="47" y="83"/>
                </a:cubicBezTo>
                <a:cubicBezTo>
                  <a:pt x="46" y="82"/>
                  <a:pt x="46" y="82"/>
                  <a:pt x="46" y="82"/>
                </a:cubicBezTo>
                <a:cubicBezTo>
                  <a:pt x="45" y="82"/>
                  <a:pt x="45" y="82"/>
                  <a:pt x="45" y="8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8"/>
                </a:cubicBezTo>
                <a:cubicBezTo>
                  <a:pt x="0" y="119"/>
                  <a:pt x="0" y="119"/>
                  <a:pt x="0" y="119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4"/>
                  <a:pt x="46" y="154"/>
                  <a:pt x="47" y="153"/>
                </a:cubicBezTo>
                <a:cubicBezTo>
                  <a:pt x="47" y="153"/>
                  <a:pt x="48" y="152"/>
                  <a:pt x="47" y="151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89" y="131"/>
                  <a:pt x="107" y="106"/>
                  <a:pt x="121" y="8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4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7714798" y="2275337"/>
            <a:ext cx="1263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9" name="文本框 12"/>
          <p:cNvSpPr txBox="1"/>
          <p:nvPr/>
        </p:nvSpPr>
        <p:spPr>
          <a:xfrm>
            <a:off x="7714798" y="2644669"/>
            <a:ext cx="334423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7740433" y="4288793"/>
            <a:ext cx="1263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1" name="文本框 14"/>
          <p:cNvSpPr txBox="1"/>
          <p:nvPr/>
        </p:nvSpPr>
        <p:spPr>
          <a:xfrm>
            <a:off x="7740431" y="4658125"/>
            <a:ext cx="334423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lowchart: Off-page Connector 47"/>
          <p:cNvSpPr/>
          <p:nvPr/>
        </p:nvSpPr>
        <p:spPr>
          <a:xfrm rot="16200000">
            <a:off x="1299527" y="4353970"/>
            <a:ext cx="801267" cy="780979"/>
          </a:xfrm>
          <a:prstGeom prst="ellipse">
            <a:avLst/>
          </a:prstGeom>
          <a:solidFill>
            <a:srgbClr val="F4547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33" name="Flowchart: Off-page Connector 32"/>
          <p:cNvSpPr/>
          <p:nvPr/>
        </p:nvSpPr>
        <p:spPr>
          <a:xfrm rot="16200000">
            <a:off x="1306770" y="2336321"/>
            <a:ext cx="801267" cy="780977"/>
          </a:xfrm>
          <a:prstGeom prst="ellipse">
            <a:avLst/>
          </a:prstGeom>
          <a:solidFill>
            <a:srgbClr val="F4547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34" name="Freeform 381"/>
          <p:cNvSpPr>
            <a:spLocks noEditPoints="1"/>
          </p:cNvSpPr>
          <p:nvPr/>
        </p:nvSpPr>
        <p:spPr bwMode="auto">
          <a:xfrm>
            <a:off x="1437068" y="2452309"/>
            <a:ext cx="540671" cy="540670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97 w 288"/>
              <a:gd name="T11" fmla="*/ 136 h 288"/>
              <a:gd name="T12" fmla="*/ 194 w 288"/>
              <a:gd name="T13" fmla="*/ 99 h 288"/>
              <a:gd name="T14" fmla="*/ 242 w 288"/>
              <a:gd name="T15" fmla="*/ 99 h 288"/>
              <a:gd name="T16" fmla="*/ 252 w 288"/>
              <a:gd name="T17" fmla="*/ 136 h 288"/>
              <a:gd name="T18" fmla="*/ 197 w 288"/>
              <a:gd name="T19" fmla="*/ 136 h 288"/>
              <a:gd name="T20" fmla="*/ 37 w 288"/>
              <a:gd name="T21" fmla="*/ 136 h 288"/>
              <a:gd name="T22" fmla="*/ 46 w 288"/>
              <a:gd name="T23" fmla="*/ 99 h 288"/>
              <a:gd name="T24" fmla="*/ 95 w 288"/>
              <a:gd name="T25" fmla="*/ 99 h 288"/>
              <a:gd name="T26" fmla="*/ 92 w 288"/>
              <a:gd name="T27" fmla="*/ 136 h 288"/>
              <a:gd name="T28" fmla="*/ 37 w 288"/>
              <a:gd name="T29" fmla="*/ 136 h 288"/>
              <a:gd name="T30" fmla="*/ 111 w 288"/>
              <a:gd name="T31" fmla="*/ 99 h 288"/>
              <a:gd name="T32" fmla="*/ 178 w 288"/>
              <a:gd name="T33" fmla="*/ 99 h 288"/>
              <a:gd name="T34" fmla="*/ 181 w 288"/>
              <a:gd name="T35" fmla="*/ 136 h 288"/>
              <a:gd name="T36" fmla="*/ 108 w 288"/>
              <a:gd name="T37" fmla="*/ 136 h 288"/>
              <a:gd name="T38" fmla="*/ 111 w 288"/>
              <a:gd name="T39" fmla="*/ 99 h 288"/>
              <a:gd name="T40" fmla="*/ 37 w 288"/>
              <a:gd name="T41" fmla="*/ 152 h 288"/>
              <a:gd name="T42" fmla="*/ 92 w 288"/>
              <a:gd name="T43" fmla="*/ 152 h 288"/>
              <a:gd name="T44" fmla="*/ 95 w 288"/>
              <a:gd name="T45" fmla="*/ 190 h 288"/>
              <a:gd name="T46" fmla="*/ 47 w 288"/>
              <a:gd name="T47" fmla="*/ 190 h 288"/>
              <a:gd name="T48" fmla="*/ 37 w 288"/>
              <a:gd name="T49" fmla="*/ 152 h 288"/>
              <a:gd name="T50" fmla="*/ 108 w 288"/>
              <a:gd name="T51" fmla="*/ 152 h 288"/>
              <a:gd name="T52" fmla="*/ 181 w 288"/>
              <a:gd name="T53" fmla="*/ 152 h 288"/>
              <a:gd name="T54" fmla="*/ 178 w 288"/>
              <a:gd name="T55" fmla="*/ 190 h 288"/>
              <a:gd name="T56" fmla="*/ 111 w 288"/>
              <a:gd name="T57" fmla="*/ 190 h 288"/>
              <a:gd name="T58" fmla="*/ 108 w 288"/>
              <a:gd name="T59" fmla="*/ 152 h 288"/>
              <a:gd name="T60" fmla="*/ 197 w 288"/>
              <a:gd name="T61" fmla="*/ 152 h 288"/>
              <a:gd name="T62" fmla="*/ 252 w 288"/>
              <a:gd name="T63" fmla="*/ 152 h 288"/>
              <a:gd name="T64" fmla="*/ 242 w 288"/>
              <a:gd name="T65" fmla="*/ 190 h 288"/>
              <a:gd name="T66" fmla="*/ 194 w 288"/>
              <a:gd name="T67" fmla="*/ 190 h 288"/>
              <a:gd name="T68" fmla="*/ 197 w 288"/>
              <a:gd name="T69" fmla="*/ 152 h 288"/>
              <a:gd name="T70" fmla="*/ 233 w 288"/>
              <a:gd name="T71" fmla="*/ 82 h 288"/>
              <a:gd name="T72" fmla="*/ 191 w 288"/>
              <a:gd name="T73" fmla="*/ 82 h 288"/>
              <a:gd name="T74" fmla="*/ 180 w 288"/>
              <a:gd name="T75" fmla="*/ 42 h 288"/>
              <a:gd name="T76" fmla="*/ 233 w 288"/>
              <a:gd name="T77" fmla="*/ 82 h 288"/>
              <a:gd name="T78" fmla="*/ 160 w 288"/>
              <a:gd name="T79" fmla="*/ 37 h 288"/>
              <a:gd name="T80" fmla="*/ 175 w 288"/>
              <a:gd name="T81" fmla="*/ 82 h 288"/>
              <a:gd name="T82" fmla="*/ 114 w 288"/>
              <a:gd name="T83" fmla="*/ 82 h 288"/>
              <a:gd name="T84" fmla="*/ 128 w 288"/>
              <a:gd name="T85" fmla="*/ 37 h 288"/>
              <a:gd name="T86" fmla="*/ 144 w 288"/>
              <a:gd name="T87" fmla="*/ 36 h 288"/>
              <a:gd name="T88" fmla="*/ 160 w 288"/>
              <a:gd name="T89" fmla="*/ 37 h 288"/>
              <a:gd name="T90" fmla="*/ 109 w 288"/>
              <a:gd name="T91" fmla="*/ 42 h 288"/>
              <a:gd name="T92" fmla="*/ 97 w 288"/>
              <a:gd name="T93" fmla="*/ 82 h 288"/>
              <a:gd name="T94" fmla="*/ 56 w 288"/>
              <a:gd name="T95" fmla="*/ 82 h 288"/>
              <a:gd name="T96" fmla="*/ 109 w 288"/>
              <a:gd name="T97" fmla="*/ 42 h 288"/>
              <a:gd name="T98" fmla="*/ 56 w 288"/>
              <a:gd name="T99" fmla="*/ 206 h 288"/>
              <a:gd name="T100" fmla="*/ 97 w 288"/>
              <a:gd name="T101" fmla="*/ 206 h 288"/>
              <a:gd name="T102" fmla="*/ 109 w 288"/>
              <a:gd name="T103" fmla="*/ 246 h 288"/>
              <a:gd name="T104" fmla="*/ 56 w 288"/>
              <a:gd name="T105" fmla="*/ 206 h 288"/>
              <a:gd name="T106" fmla="*/ 128 w 288"/>
              <a:gd name="T107" fmla="*/ 251 h 288"/>
              <a:gd name="T108" fmla="*/ 114 w 288"/>
              <a:gd name="T109" fmla="*/ 206 h 288"/>
              <a:gd name="T110" fmla="*/ 175 w 288"/>
              <a:gd name="T111" fmla="*/ 206 h 288"/>
              <a:gd name="T112" fmla="*/ 160 w 288"/>
              <a:gd name="T113" fmla="*/ 251 h 288"/>
              <a:gd name="T114" fmla="*/ 144 w 288"/>
              <a:gd name="T115" fmla="*/ 252 h 288"/>
              <a:gd name="T116" fmla="*/ 128 w 288"/>
              <a:gd name="T117" fmla="*/ 251 h 288"/>
              <a:gd name="T118" fmla="*/ 180 w 288"/>
              <a:gd name="T119" fmla="*/ 246 h 288"/>
              <a:gd name="T120" fmla="*/ 191 w 288"/>
              <a:gd name="T121" fmla="*/ 206 h 288"/>
              <a:gd name="T122" fmla="*/ 232 w 288"/>
              <a:gd name="T123" fmla="*/ 206 h 288"/>
              <a:gd name="T124" fmla="*/ 180 w 288"/>
              <a:gd name="T125" fmla="*/ 24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7" y="136"/>
                </a:moveTo>
                <a:cubicBezTo>
                  <a:pt x="197" y="123"/>
                  <a:pt x="196" y="110"/>
                  <a:pt x="194" y="99"/>
                </a:cubicBezTo>
                <a:cubicBezTo>
                  <a:pt x="242" y="99"/>
                  <a:pt x="242" y="99"/>
                  <a:pt x="242" y="99"/>
                </a:cubicBezTo>
                <a:cubicBezTo>
                  <a:pt x="247" y="110"/>
                  <a:pt x="251" y="123"/>
                  <a:pt x="252" y="136"/>
                </a:cubicBezTo>
                <a:lnTo>
                  <a:pt x="197" y="136"/>
                </a:lnTo>
                <a:close/>
                <a:moveTo>
                  <a:pt x="37" y="136"/>
                </a:moveTo>
                <a:cubicBezTo>
                  <a:pt x="38" y="123"/>
                  <a:pt x="41" y="110"/>
                  <a:pt x="46" y="99"/>
                </a:cubicBezTo>
                <a:cubicBezTo>
                  <a:pt x="95" y="99"/>
                  <a:pt x="95" y="99"/>
                  <a:pt x="95" y="99"/>
                </a:cubicBezTo>
                <a:cubicBezTo>
                  <a:pt x="93" y="110"/>
                  <a:pt x="92" y="123"/>
                  <a:pt x="92" y="136"/>
                </a:cubicBezTo>
                <a:lnTo>
                  <a:pt x="37" y="136"/>
                </a:lnTo>
                <a:close/>
                <a:moveTo>
                  <a:pt x="111" y="99"/>
                </a:moveTo>
                <a:cubicBezTo>
                  <a:pt x="178" y="99"/>
                  <a:pt x="178" y="99"/>
                  <a:pt x="178" y="99"/>
                </a:cubicBezTo>
                <a:cubicBezTo>
                  <a:pt x="179" y="110"/>
                  <a:pt x="181" y="123"/>
                  <a:pt x="181" y="136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8" y="123"/>
                  <a:pt x="109" y="110"/>
                  <a:pt x="111" y="99"/>
                </a:cubicBezTo>
                <a:close/>
                <a:moveTo>
                  <a:pt x="37" y="152"/>
                </a:moveTo>
                <a:cubicBezTo>
                  <a:pt x="92" y="152"/>
                  <a:pt x="92" y="152"/>
                  <a:pt x="92" y="152"/>
                </a:cubicBezTo>
                <a:cubicBezTo>
                  <a:pt x="92" y="166"/>
                  <a:pt x="93" y="179"/>
                  <a:pt x="95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1" y="179"/>
                  <a:pt x="38" y="166"/>
                  <a:pt x="37" y="152"/>
                </a:cubicBezTo>
                <a:close/>
                <a:moveTo>
                  <a:pt x="108" y="152"/>
                </a:moveTo>
                <a:cubicBezTo>
                  <a:pt x="181" y="152"/>
                  <a:pt x="181" y="152"/>
                  <a:pt x="181" y="152"/>
                </a:cubicBezTo>
                <a:cubicBezTo>
                  <a:pt x="180" y="166"/>
                  <a:pt x="179" y="179"/>
                  <a:pt x="178" y="190"/>
                </a:cubicBezTo>
                <a:cubicBezTo>
                  <a:pt x="111" y="190"/>
                  <a:pt x="111" y="190"/>
                  <a:pt x="111" y="190"/>
                </a:cubicBezTo>
                <a:cubicBezTo>
                  <a:pt x="109" y="179"/>
                  <a:pt x="108" y="166"/>
                  <a:pt x="108" y="152"/>
                </a:cubicBezTo>
                <a:close/>
                <a:moveTo>
                  <a:pt x="197" y="152"/>
                </a:moveTo>
                <a:cubicBezTo>
                  <a:pt x="252" y="152"/>
                  <a:pt x="252" y="152"/>
                  <a:pt x="252" y="152"/>
                </a:cubicBezTo>
                <a:cubicBezTo>
                  <a:pt x="251" y="166"/>
                  <a:pt x="247" y="179"/>
                  <a:pt x="242" y="190"/>
                </a:cubicBezTo>
                <a:cubicBezTo>
                  <a:pt x="194" y="190"/>
                  <a:pt x="194" y="190"/>
                  <a:pt x="194" y="190"/>
                </a:cubicBezTo>
                <a:cubicBezTo>
                  <a:pt x="196" y="179"/>
                  <a:pt x="197" y="166"/>
                  <a:pt x="197" y="152"/>
                </a:cubicBezTo>
                <a:close/>
                <a:moveTo>
                  <a:pt x="233" y="82"/>
                </a:moveTo>
                <a:cubicBezTo>
                  <a:pt x="191" y="82"/>
                  <a:pt x="191" y="82"/>
                  <a:pt x="191" y="82"/>
                </a:cubicBezTo>
                <a:cubicBezTo>
                  <a:pt x="188" y="67"/>
                  <a:pt x="184" y="53"/>
                  <a:pt x="180" y="42"/>
                </a:cubicBezTo>
                <a:cubicBezTo>
                  <a:pt x="201" y="50"/>
                  <a:pt x="220" y="64"/>
                  <a:pt x="233" y="82"/>
                </a:cubicBezTo>
                <a:close/>
                <a:moveTo>
                  <a:pt x="160" y="37"/>
                </a:moveTo>
                <a:cubicBezTo>
                  <a:pt x="166" y="49"/>
                  <a:pt x="171" y="64"/>
                  <a:pt x="175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8" y="64"/>
                  <a:pt x="123" y="49"/>
                  <a:pt x="128" y="37"/>
                </a:cubicBezTo>
                <a:cubicBezTo>
                  <a:pt x="134" y="37"/>
                  <a:pt x="139" y="36"/>
                  <a:pt x="144" y="36"/>
                </a:cubicBezTo>
                <a:cubicBezTo>
                  <a:pt x="150" y="36"/>
                  <a:pt x="155" y="37"/>
                  <a:pt x="160" y="37"/>
                </a:cubicBezTo>
                <a:close/>
                <a:moveTo>
                  <a:pt x="109" y="42"/>
                </a:moveTo>
                <a:cubicBezTo>
                  <a:pt x="104" y="53"/>
                  <a:pt x="100" y="67"/>
                  <a:pt x="97" y="82"/>
                </a:cubicBezTo>
                <a:cubicBezTo>
                  <a:pt x="56" y="82"/>
                  <a:pt x="56" y="82"/>
                  <a:pt x="56" y="82"/>
                </a:cubicBezTo>
                <a:cubicBezTo>
                  <a:pt x="69" y="64"/>
                  <a:pt x="87" y="50"/>
                  <a:pt x="109" y="42"/>
                </a:cubicBezTo>
                <a:close/>
                <a:moveTo>
                  <a:pt x="56" y="206"/>
                </a:moveTo>
                <a:cubicBezTo>
                  <a:pt x="97" y="206"/>
                  <a:pt x="97" y="206"/>
                  <a:pt x="97" y="206"/>
                </a:cubicBezTo>
                <a:cubicBezTo>
                  <a:pt x="100" y="222"/>
                  <a:pt x="104" y="235"/>
                  <a:pt x="109" y="246"/>
                </a:cubicBezTo>
                <a:cubicBezTo>
                  <a:pt x="87" y="239"/>
                  <a:pt x="69" y="225"/>
                  <a:pt x="56" y="206"/>
                </a:cubicBezTo>
                <a:close/>
                <a:moveTo>
                  <a:pt x="128" y="251"/>
                </a:moveTo>
                <a:cubicBezTo>
                  <a:pt x="123" y="240"/>
                  <a:pt x="118" y="225"/>
                  <a:pt x="114" y="206"/>
                </a:cubicBezTo>
                <a:cubicBezTo>
                  <a:pt x="175" y="206"/>
                  <a:pt x="175" y="206"/>
                  <a:pt x="175" y="206"/>
                </a:cubicBezTo>
                <a:cubicBezTo>
                  <a:pt x="171" y="225"/>
                  <a:pt x="166" y="240"/>
                  <a:pt x="160" y="251"/>
                </a:cubicBezTo>
                <a:cubicBezTo>
                  <a:pt x="155" y="252"/>
                  <a:pt x="150" y="252"/>
                  <a:pt x="144" y="252"/>
                </a:cubicBezTo>
                <a:cubicBezTo>
                  <a:pt x="139" y="252"/>
                  <a:pt x="133" y="252"/>
                  <a:pt x="128" y="251"/>
                </a:cubicBezTo>
                <a:close/>
                <a:moveTo>
                  <a:pt x="180" y="246"/>
                </a:moveTo>
                <a:cubicBezTo>
                  <a:pt x="184" y="235"/>
                  <a:pt x="188" y="222"/>
                  <a:pt x="191" y="206"/>
                </a:cubicBezTo>
                <a:cubicBezTo>
                  <a:pt x="232" y="206"/>
                  <a:pt x="232" y="206"/>
                  <a:pt x="232" y="206"/>
                </a:cubicBezTo>
                <a:cubicBezTo>
                  <a:pt x="219" y="225"/>
                  <a:pt x="201" y="238"/>
                  <a:pt x="180" y="24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5" name="Freeform 56"/>
          <p:cNvSpPr>
            <a:spLocks noEditPoints="1"/>
          </p:cNvSpPr>
          <p:nvPr/>
        </p:nvSpPr>
        <p:spPr bwMode="auto">
          <a:xfrm>
            <a:off x="1455865" y="4504211"/>
            <a:ext cx="476980" cy="476980"/>
          </a:xfrm>
          <a:custGeom>
            <a:avLst/>
            <a:gdLst>
              <a:gd name="T0" fmla="*/ 83 w 167"/>
              <a:gd name="T1" fmla="*/ 0 h 167"/>
              <a:gd name="T2" fmla="*/ 0 w 167"/>
              <a:gd name="T3" fmla="*/ 84 h 167"/>
              <a:gd name="T4" fmla="*/ 83 w 167"/>
              <a:gd name="T5" fmla="*/ 167 h 167"/>
              <a:gd name="T6" fmla="*/ 167 w 167"/>
              <a:gd name="T7" fmla="*/ 84 h 167"/>
              <a:gd name="T8" fmla="*/ 83 w 167"/>
              <a:gd name="T9" fmla="*/ 0 h 167"/>
              <a:gd name="T10" fmla="*/ 73 w 167"/>
              <a:gd name="T11" fmla="*/ 125 h 167"/>
              <a:gd name="T12" fmla="*/ 52 w 167"/>
              <a:gd name="T13" fmla="*/ 125 h 167"/>
              <a:gd name="T14" fmla="*/ 52 w 167"/>
              <a:gd name="T15" fmla="*/ 84 h 167"/>
              <a:gd name="T16" fmla="*/ 52 w 167"/>
              <a:gd name="T17" fmla="*/ 42 h 167"/>
              <a:gd name="T18" fmla="*/ 73 w 167"/>
              <a:gd name="T19" fmla="*/ 42 h 167"/>
              <a:gd name="T20" fmla="*/ 73 w 167"/>
              <a:gd name="T21" fmla="*/ 125 h 167"/>
              <a:gd name="T22" fmla="*/ 114 w 167"/>
              <a:gd name="T23" fmla="*/ 125 h 167"/>
              <a:gd name="T24" fmla="*/ 94 w 167"/>
              <a:gd name="T25" fmla="*/ 125 h 167"/>
              <a:gd name="T26" fmla="*/ 94 w 167"/>
              <a:gd name="T27" fmla="*/ 84 h 167"/>
              <a:gd name="T28" fmla="*/ 94 w 167"/>
              <a:gd name="T29" fmla="*/ 42 h 167"/>
              <a:gd name="T30" fmla="*/ 114 w 167"/>
              <a:gd name="T31" fmla="*/ 42 h 167"/>
              <a:gd name="T32" fmla="*/ 114 w 167"/>
              <a:gd name="T33" fmla="*/ 12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7" h="167">
                <a:moveTo>
                  <a:pt x="83" y="0"/>
                </a:moveTo>
                <a:cubicBezTo>
                  <a:pt x="37" y="0"/>
                  <a:pt x="0" y="38"/>
                  <a:pt x="0" y="84"/>
                </a:cubicBezTo>
                <a:cubicBezTo>
                  <a:pt x="0" y="130"/>
                  <a:pt x="37" y="167"/>
                  <a:pt x="83" y="167"/>
                </a:cubicBezTo>
                <a:cubicBezTo>
                  <a:pt x="129" y="167"/>
                  <a:pt x="167" y="130"/>
                  <a:pt x="167" y="84"/>
                </a:cubicBezTo>
                <a:cubicBezTo>
                  <a:pt x="167" y="38"/>
                  <a:pt x="129" y="0"/>
                  <a:pt x="83" y="0"/>
                </a:cubicBezTo>
                <a:close/>
                <a:moveTo>
                  <a:pt x="73" y="125"/>
                </a:moveTo>
                <a:cubicBezTo>
                  <a:pt x="52" y="125"/>
                  <a:pt x="52" y="125"/>
                  <a:pt x="52" y="125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42"/>
                  <a:pt x="52" y="42"/>
                  <a:pt x="52" y="42"/>
                </a:cubicBezTo>
                <a:cubicBezTo>
                  <a:pt x="73" y="42"/>
                  <a:pt x="73" y="42"/>
                  <a:pt x="73" y="42"/>
                </a:cubicBezTo>
                <a:lnTo>
                  <a:pt x="73" y="125"/>
                </a:lnTo>
                <a:close/>
                <a:moveTo>
                  <a:pt x="114" y="125"/>
                </a:moveTo>
                <a:cubicBezTo>
                  <a:pt x="94" y="125"/>
                  <a:pt x="94" y="125"/>
                  <a:pt x="94" y="125"/>
                </a:cubicBezTo>
                <a:cubicBezTo>
                  <a:pt x="94" y="84"/>
                  <a:pt x="94" y="84"/>
                  <a:pt x="94" y="84"/>
                </a:cubicBezTo>
                <a:cubicBezTo>
                  <a:pt x="94" y="42"/>
                  <a:pt x="94" y="42"/>
                  <a:pt x="94" y="42"/>
                </a:cubicBezTo>
                <a:cubicBezTo>
                  <a:pt x="114" y="42"/>
                  <a:pt x="114" y="42"/>
                  <a:pt x="114" y="42"/>
                </a:cubicBezTo>
                <a:lnTo>
                  <a:pt x="114" y="12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2210802" y="2275337"/>
            <a:ext cx="1263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7" name="文本框 20"/>
          <p:cNvSpPr txBox="1"/>
          <p:nvPr/>
        </p:nvSpPr>
        <p:spPr>
          <a:xfrm>
            <a:off x="2210802" y="2644669"/>
            <a:ext cx="334423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2236437" y="4288793"/>
            <a:ext cx="1263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9" name="文本框 22"/>
          <p:cNvSpPr txBox="1"/>
          <p:nvPr/>
        </p:nvSpPr>
        <p:spPr>
          <a:xfrm>
            <a:off x="2236435" y="4658125"/>
            <a:ext cx="334423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17" name="矩形 16"/>
          <p:cNvSpPr/>
          <p:nvPr/>
        </p:nvSpPr>
        <p:spPr>
          <a:xfrm>
            <a:off x="8514906" y="1825909"/>
            <a:ext cx="2083983" cy="2083982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90075" y="1825909"/>
            <a:ext cx="2083983" cy="2083982"/>
          </a:xfrm>
          <a:prstGeom prst="rect">
            <a:avLst/>
          </a:prstGeom>
          <a:solidFill>
            <a:srgbClr val="F45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983310" y="59786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20" name="矩形 19"/>
          <p:cNvSpPr/>
          <p:nvPr/>
        </p:nvSpPr>
        <p:spPr>
          <a:xfrm>
            <a:off x="1593112" y="3989719"/>
            <a:ext cx="9005776" cy="1961622"/>
          </a:xfrm>
          <a:prstGeom prst="rect">
            <a:avLst/>
          </a:prstGeom>
          <a:solidFill>
            <a:srgbClr val="F45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MH_Other_12"/>
          <p:cNvSpPr/>
          <p:nvPr>
            <p:custDataLst>
              <p:tags r:id="rId1"/>
            </p:custDataLst>
          </p:nvPr>
        </p:nvSpPr>
        <p:spPr bwMode="auto">
          <a:xfrm>
            <a:off x="6806342" y="2374995"/>
            <a:ext cx="1060503" cy="1060506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E7E6E6">
                  <a:lumMod val="25000"/>
                </a:srgb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2125391" y="4246017"/>
            <a:ext cx="131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b="1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3" name="文本框 12"/>
          <p:cNvSpPr txBox="1"/>
          <p:nvPr/>
        </p:nvSpPr>
        <p:spPr>
          <a:xfrm>
            <a:off x="2125392" y="4646128"/>
            <a:ext cx="806060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，编辑文字。请在此添加文字说明，编辑文字。请在此添加文字说明，编辑文字。请在此添加文字说明，编辑文字。请在此添加文字说明，编辑文字。</a:t>
            </a:r>
            <a:endParaRPr lang="en-US" altLang="zh-CN" sz="14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2125391" y="2278473"/>
            <a:ext cx="131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b="1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5" name="文本框 14"/>
          <p:cNvSpPr txBox="1"/>
          <p:nvPr/>
        </p:nvSpPr>
        <p:spPr>
          <a:xfrm>
            <a:off x="2125390" y="2678583"/>
            <a:ext cx="397061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，编辑文字。请在此添加文字说明，编辑文字。</a:t>
            </a:r>
            <a:endParaRPr lang="en-US" altLang="zh-CN" sz="14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24" name="剪去单角的矩形 23"/>
          <p:cNvSpPr/>
          <p:nvPr/>
        </p:nvSpPr>
        <p:spPr>
          <a:xfrm>
            <a:off x="1910589" y="2545750"/>
            <a:ext cx="958867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剪去单角的矩形 24"/>
          <p:cNvSpPr/>
          <p:nvPr/>
        </p:nvSpPr>
        <p:spPr>
          <a:xfrm>
            <a:off x="4433869" y="4009710"/>
            <a:ext cx="958867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剪去单角的矩形 25"/>
          <p:cNvSpPr/>
          <p:nvPr/>
        </p:nvSpPr>
        <p:spPr>
          <a:xfrm>
            <a:off x="6957148" y="2545751"/>
            <a:ext cx="958867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剪去单角的矩形 26"/>
          <p:cNvSpPr/>
          <p:nvPr/>
        </p:nvSpPr>
        <p:spPr>
          <a:xfrm>
            <a:off x="9480425" y="4009711"/>
            <a:ext cx="958867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1781505" y="4008852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b="1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9" name="文本框 12"/>
          <p:cNvSpPr txBox="1"/>
          <p:nvPr/>
        </p:nvSpPr>
        <p:spPr>
          <a:xfrm>
            <a:off x="1367916" y="4316628"/>
            <a:ext cx="197850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4357617" y="2310776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b="1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1" name="文本框 14"/>
          <p:cNvSpPr txBox="1"/>
          <p:nvPr/>
        </p:nvSpPr>
        <p:spPr>
          <a:xfrm>
            <a:off x="3944026" y="2618552"/>
            <a:ext cx="197850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76"/>
          <p:cNvSpPr txBox="1"/>
          <p:nvPr/>
        </p:nvSpPr>
        <p:spPr>
          <a:xfrm>
            <a:off x="6852705" y="4008852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b="1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3" name="文本框 16"/>
          <p:cNvSpPr txBox="1"/>
          <p:nvPr/>
        </p:nvSpPr>
        <p:spPr>
          <a:xfrm>
            <a:off x="6439114" y="4316628"/>
            <a:ext cx="197850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9347792" y="2310776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b="1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5" name="文本框 18"/>
          <p:cNvSpPr txBox="1"/>
          <p:nvPr/>
        </p:nvSpPr>
        <p:spPr>
          <a:xfrm>
            <a:off x="8934201" y="2618552"/>
            <a:ext cx="197850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1832945" y="2671239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01</a:t>
            </a:r>
            <a:endParaRPr lang="zh-CN" altLang="en-US" sz="4000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7" name="TextBox 76"/>
          <p:cNvSpPr txBox="1"/>
          <p:nvPr/>
        </p:nvSpPr>
        <p:spPr>
          <a:xfrm>
            <a:off x="4370817" y="4135199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02</a:t>
            </a:r>
            <a:endParaRPr lang="zh-CN" altLang="en-US" sz="4000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6865905" y="2671239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03</a:t>
            </a:r>
            <a:endParaRPr lang="zh-CN" altLang="en-US" sz="4000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9" name="TextBox 76"/>
          <p:cNvSpPr txBox="1"/>
          <p:nvPr/>
        </p:nvSpPr>
        <p:spPr>
          <a:xfrm>
            <a:off x="9397701" y="4135199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04</a:t>
            </a:r>
            <a:endParaRPr lang="zh-CN" altLang="en-US" sz="4000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41" name="Freeform 35"/>
          <p:cNvSpPr/>
          <p:nvPr/>
        </p:nvSpPr>
        <p:spPr bwMode="auto">
          <a:xfrm>
            <a:off x="6831261" y="2930579"/>
            <a:ext cx="620995" cy="1280323"/>
          </a:xfrm>
          <a:custGeom>
            <a:avLst/>
            <a:gdLst>
              <a:gd name="T0" fmla="*/ 54 w 66"/>
              <a:gd name="T1" fmla="*/ 2 h 138"/>
              <a:gd name="T2" fmla="*/ 33 w 66"/>
              <a:gd name="T3" fmla="*/ 75 h 138"/>
              <a:gd name="T4" fmla="*/ 33 w 66"/>
              <a:gd name="T5" fmla="*/ 76 h 138"/>
              <a:gd name="T6" fmla="*/ 15 w 66"/>
              <a:gd name="T7" fmla="*/ 111 h 138"/>
              <a:gd name="T8" fmla="*/ 13 w 66"/>
              <a:gd name="T9" fmla="*/ 115 h 138"/>
              <a:gd name="T10" fmla="*/ 0 w 66"/>
              <a:gd name="T11" fmla="*/ 138 h 138"/>
              <a:gd name="T12" fmla="*/ 14 w 66"/>
              <a:gd name="T13" fmla="*/ 138 h 138"/>
              <a:gd name="T14" fmla="*/ 23 w 66"/>
              <a:gd name="T15" fmla="*/ 121 h 138"/>
              <a:gd name="T16" fmla="*/ 25 w 66"/>
              <a:gd name="T17" fmla="*/ 117 h 138"/>
              <a:gd name="T18" fmla="*/ 43 w 66"/>
              <a:gd name="T19" fmla="*/ 81 h 138"/>
              <a:gd name="T20" fmla="*/ 66 w 66"/>
              <a:gd name="T21" fmla="*/ 2 h 138"/>
              <a:gd name="T22" fmla="*/ 66 w 66"/>
              <a:gd name="T23" fmla="*/ 0 h 138"/>
              <a:gd name="T24" fmla="*/ 54 w 66"/>
              <a:gd name="T25" fmla="*/ 0 h 138"/>
              <a:gd name="T26" fmla="*/ 54 w 66"/>
              <a:gd name="T27" fmla="*/ 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138">
                <a:moveTo>
                  <a:pt x="54" y="2"/>
                </a:moveTo>
                <a:cubicBezTo>
                  <a:pt x="54" y="28"/>
                  <a:pt x="47" y="53"/>
                  <a:pt x="33" y="75"/>
                </a:cubicBezTo>
                <a:cubicBezTo>
                  <a:pt x="33" y="76"/>
                  <a:pt x="33" y="76"/>
                  <a:pt x="33" y="76"/>
                </a:cubicBezTo>
                <a:cubicBezTo>
                  <a:pt x="23" y="94"/>
                  <a:pt x="17" y="107"/>
                  <a:pt x="15" y="111"/>
                </a:cubicBezTo>
                <a:cubicBezTo>
                  <a:pt x="14" y="112"/>
                  <a:pt x="13" y="113"/>
                  <a:pt x="13" y="115"/>
                </a:cubicBezTo>
                <a:cubicBezTo>
                  <a:pt x="8" y="122"/>
                  <a:pt x="4" y="130"/>
                  <a:pt x="0" y="138"/>
                </a:cubicBezTo>
                <a:cubicBezTo>
                  <a:pt x="14" y="138"/>
                  <a:pt x="14" y="138"/>
                  <a:pt x="14" y="138"/>
                </a:cubicBezTo>
                <a:cubicBezTo>
                  <a:pt x="17" y="131"/>
                  <a:pt x="21" y="124"/>
                  <a:pt x="23" y="121"/>
                </a:cubicBezTo>
                <a:cubicBezTo>
                  <a:pt x="24" y="119"/>
                  <a:pt x="25" y="118"/>
                  <a:pt x="25" y="117"/>
                </a:cubicBezTo>
                <a:cubicBezTo>
                  <a:pt x="28" y="112"/>
                  <a:pt x="37" y="95"/>
                  <a:pt x="43" y="81"/>
                </a:cubicBezTo>
                <a:cubicBezTo>
                  <a:pt x="58" y="58"/>
                  <a:pt x="66" y="30"/>
                  <a:pt x="66" y="2"/>
                </a:cubicBezTo>
                <a:cubicBezTo>
                  <a:pt x="66" y="1"/>
                  <a:pt x="66" y="0"/>
                  <a:pt x="66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1"/>
                  <a:pt x="54" y="2"/>
                </a:cubicBezTo>
                <a:close/>
              </a:path>
            </a:pathLst>
          </a:custGeom>
          <a:solidFill>
            <a:srgbClr val="E18828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758176" y="1634921"/>
            <a:ext cx="2690981" cy="4454298"/>
            <a:chOff x="4676620" y="1743303"/>
            <a:chExt cx="2690981" cy="4454298"/>
          </a:xfrm>
          <a:solidFill>
            <a:srgbClr val="F45474"/>
          </a:solidFill>
          <a:effectLst/>
        </p:grpSpPr>
        <p:sp>
          <p:nvSpPr>
            <p:cNvPr id="43" name="Freeform 22"/>
            <p:cNvSpPr/>
            <p:nvPr/>
          </p:nvSpPr>
          <p:spPr bwMode="auto">
            <a:xfrm>
              <a:off x="5999318" y="4319283"/>
              <a:ext cx="877828" cy="1878318"/>
            </a:xfrm>
            <a:custGeom>
              <a:avLst/>
              <a:gdLst>
                <a:gd name="T0" fmla="*/ 82 w 96"/>
                <a:gd name="T1" fmla="*/ 0 h 206"/>
                <a:gd name="T2" fmla="*/ 74 w 96"/>
                <a:gd name="T3" fmla="*/ 29 h 206"/>
                <a:gd name="T4" fmla="*/ 71 w 96"/>
                <a:gd name="T5" fmla="*/ 50 h 206"/>
                <a:gd name="T6" fmla="*/ 57 w 96"/>
                <a:gd name="T7" fmla="*/ 75 h 206"/>
                <a:gd name="T8" fmla="*/ 57 w 96"/>
                <a:gd name="T9" fmla="*/ 85 h 206"/>
                <a:gd name="T10" fmla="*/ 52 w 96"/>
                <a:gd name="T11" fmla="*/ 94 h 206"/>
                <a:gd name="T12" fmla="*/ 55 w 96"/>
                <a:gd name="T13" fmla="*/ 102 h 206"/>
                <a:gd name="T14" fmla="*/ 56 w 96"/>
                <a:gd name="T15" fmla="*/ 103 h 206"/>
                <a:gd name="T16" fmla="*/ 56 w 96"/>
                <a:gd name="T17" fmla="*/ 104 h 206"/>
                <a:gd name="T18" fmla="*/ 52 w 96"/>
                <a:gd name="T19" fmla="*/ 112 h 206"/>
                <a:gd name="T20" fmla="*/ 55 w 96"/>
                <a:gd name="T21" fmla="*/ 119 h 206"/>
                <a:gd name="T22" fmla="*/ 56 w 96"/>
                <a:gd name="T23" fmla="*/ 121 h 206"/>
                <a:gd name="T24" fmla="*/ 56 w 96"/>
                <a:gd name="T25" fmla="*/ 121 h 206"/>
                <a:gd name="T26" fmla="*/ 52 w 96"/>
                <a:gd name="T27" fmla="*/ 130 h 206"/>
                <a:gd name="T28" fmla="*/ 55 w 96"/>
                <a:gd name="T29" fmla="*/ 137 h 206"/>
                <a:gd name="T30" fmla="*/ 56 w 96"/>
                <a:gd name="T31" fmla="*/ 138 h 206"/>
                <a:gd name="T32" fmla="*/ 55 w 96"/>
                <a:gd name="T33" fmla="*/ 139 h 206"/>
                <a:gd name="T34" fmla="*/ 52 w 96"/>
                <a:gd name="T35" fmla="*/ 147 h 206"/>
                <a:gd name="T36" fmla="*/ 55 w 96"/>
                <a:gd name="T37" fmla="*/ 155 h 206"/>
                <a:gd name="T38" fmla="*/ 57 w 96"/>
                <a:gd name="T39" fmla="*/ 157 h 206"/>
                <a:gd name="T40" fmla="*/ 57 w 96"/>
                <a:gd name="T41" fmla="*/ 157 h 206"/>
                <a:gd name="T42" fmla="*/ 20 w 96"/>
                <a:gd name="T43" fmla="*/ 191 h 206"/>
                <a:gd name="T44" fmla="*/ 20 w 96"/>
                <a:gd name="T45" fmla="*/ 191 h 206"/>
                <a:gd name="T46" fmla="*/ 1 w 96"/>
                <a:gd name="T47" fmla="*/ 194 h 206"/>
                <a:gd name="T48" fmla="*/ 1 w 96"/>
                <a:gd name="T49" fmla="*/ 194 h 206"/>
                <a:gd name="T50" fmla="*/ 0 w 96"/>
                <a:gd name="T51" fmla="*/ 194 h 206"/>
                <a:gd name="T52" fmla="*/ 0 w 96"/>
                <a:gd name="T53" fmla="*/ 206 h 206"/>
                <a:gd name="T54" fmla="*/ 1 w 96"/>
                <a:gd name="T55" fmla="*/ 206 h 206"/>
                <a:gd name="T56" fmla="*/ 1 w 96"/>
                <a:gd name="T57" fmla="*/ 206 h 206"/>
                <a:gd name="T58" fmla="*/ 29 w 96"/>
                <a:gd name="T59" fmla="*/ 198 h 206"/>
                <a:gd name="T60" fmla="*/ 66 w 96"/>
                <a:gd name="T61" fmla="*/ 165 h 206"/>
                <a:gd name="T62" fmla="*/ 71 w 96"/>
                <a:gd name="T63" fmla="*/ 156 h 206"/>
                <a:gd name="T64" fmla="*/ 67 w 96"/>
                <a:gd name="T65" fmla="*/ 148 h 206"/>
                <a:gd name="T66" fmla="*/ 69 w 96"/>
                <a:gd name="T67" fmla="*/ 148 h 206"/>
                <a:gd name="T68" fmla="*/ 69 w 96"/>
                <a:gd name="T69" fmla="*/ 144 h 206"/>
                <a:gd name="T70" fmla="*/ 70 w 96"/>
                <a:gd name="T71" fmla="*/ 138 h 206"/>
                <a:gd name="T72" fmla="*/ 69 w 96"/>
                <a:gd name="T73" fmla="*/ 133 h 206"/>
                <a:gd name="T74" fmla="*/ 69 w 96"/>
                <a:gd name="T75" fmla="*/ 126 h 206"/>
                <a:gd name="T76" fmla="*/ 71 w 96"/>
                <a:gd name="T77" fmla="*/ 121 h 206"/>
                <a:gd name="T78" fmla="*/ 67 w 96"/>
                <a:gd name="T79" fmla="*/ 113 h 206"/>
                <a:gd name="T80" fmla="*/ 69 w 96"/>
                <a:gd name="T81" fmla="*/ 113 h 206"/>
                <a:gd name="T82" fmla="*/ 69 w 96"/>
                <a:gd name="T83" fmla="*/ 109 h 206"/>
                <a:gd name="T84" fmla="*/ 71 w 96"/>
                <a:gd name="T85" fmla="*/ 103 h 206"/>
                <a:gd name="T86" fmla="*/ 67 w 96"/>
                <a:gd name="T87" fmla="*/ 95 h 206"/>
                <a:gd name="T88" fmla="*/ 69 w 96"/>
                <a:gd name="T89" fmla="*/ 95 h 206"/>
                <a:gd name="T90" fmla="*/ 69 w 96"/>
                <a:gd name="T91" fmla="*/ 78 h 206"/>
                <a:gd name="T92" fmla="*/ 82 w 96"/>
                <a:gd name="T93" fmla="*/ 54 h 206"/>
                <a:gd name="T94" fmla="*/ 83 w 96"/>
                <a:gd name="T95" fmla="*/ 53 h 206"/>
                <a:gd name="T96" fmla="*/ 86 w 96"/>
                <a:gd name="T97" fmla="*/ 29 h 206"/>
                <a:gd name="T98" fmla="*/ 86 w 96"/>
                <a:gd name="T99" fmla="*/ 29 h 206"/>
                <a:gd name="T100" fmla="*/ 86 w 96"/>
                <a:gd name="T101" fmla="*/ 28 h 206"/>
                <a:gd name="T102" fmla="*/ 96 w 96"/>
                <a:gd name="T103" fmla="*/ 0 h 206"/>
                <a:gd name="T104" fmla="*/ 82 w 96"/>
                <a:gd name="T10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" h="206">
                  <a:moveTo>
                    <a:pt x="82" y="0"/>
                  </a:moveTo>
                  <a:cubicBezTo>
                    <a:pt x="77" y="11"/>
                    <a:pt x="73" y="21"/>
                    <a:pt x="74" y="29"/>
                  </a:cubicBezTo>
                  <a:cubicBezTo>
                    <a:pt x="73" y="39"/>
                    <a:pt x="71" y="47"/>
                    <a:pt x="71" y="50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4" y="87"/>
                    <a:pt x="52" y="90"/>
                    <a:pt x="52" y="94"/>
                  </a:cubicBezTo>
                  <a:cubicBezTo>
                    <a:pt x="52" y="97"/>
                    <a:pt x="53" y="100"/>
                    <a:pt x="55" y="10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3" y="106"/>
                    <a:pt x="52" y="109"/>
                    <a:pt x="52" y="112"/>
                  </a:cubicBezTo>
                  <a:cubicBezTo>
                    <a:pt x="52" y="115"/>
                    <a:pt x="53" y="117"/>
                    <a:pt x="55" y="119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3" y="123"/>
                    <a:pt x="52" y="126"/>
                    <a:pt x="52" y="130"/>
                  </a:cubicBezTo>
                  <a:cubicBezTo>
                    <a:pt x="52" y="132"/>
                    <a:pt x="53" y="135"/>
                    <a:pt x="55" y="137"/>
                  </a:cubicBezTo>
                  <a:cubicBezTo>
                    <a:pt x="56" y="138"/>
                    <a:pt x="56" y="138"/>
                    <a:pt x="56" y="138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53" y="141"/>
                    <a:pt x="52" y="144"/>
                    <a:pt x="52" y="147"/>
                  </a:cubicBezTo>
                  <a:cubicBezTo>
                    <a:pt x="52" y="150"/>
                    <a:pt x="53" y="153"/>
                    <a:pt x="55" y="155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18" y="192"/>
                    <a:pt x="11" y="194"/>
                    <a:pt x="1" y="194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1" y="194"/>
                    <a:pt x="0" y="194"/>
                    <a:pt x="0" y="194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1" y="206"/>
                    <a:pt x="1" y="206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7" y="206"/>
                    <a:pt x="24" y="206"/>
                    <a:pt x="29" y="198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9" y="163"/>
                    <a:pt x="71" y="159"/>
                    <a:pt x="71" y="156"/>
                  </a:cubicBezTo>
                  <a:cubicBezTo>
                    <a:pt x="71" y="153"/>
                    <a:pt x="69" y="150"/>
                    <a:pt x="67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0" y="142"/>
                    <a:pt x="70" y="140"/>
                    <a:pt x="70" y="138"/>
                  </a:cubicBezTo>
                  <a:cubicBezTo>
                    <a:pt x="70" y="136"/>
                    <a:pt x="70" y="134"/>
                    <a:pt x="69" y="133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70" y="125"/>
                    <a:pt x="71" y="123"/>
                    <a:pt x="71" y="121"/>
                  </a:cubicBezTo>
                  <a:cubicBezTo>
                    <a:pt x="71" y="118"/>
                    <a:pt x="69" y="115"/>
                    <a:pt x="67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70" y="107"/>
                    <a:pt x="71" y="105"/>
                    <a:pt x="71" y="103"/>
                  </a:cubicBezTo>
                  <a:cubicBezTo>
                    <a:pt x="71" y="100"/>
                    <a:pt x="69" y="97"/>
                    <a:pt x="67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5" y="42"/>
                    <a:pt x="86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2"/>
                    <a:pt x="90" y="10"/>
                    <a:pt x="96" y="0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4" name="Freeform 23"/>
            <p:cNvSpPr/>
            <p:nvPr/>
          </p:nvSpPr>
          <p:spPr bwMode="auto">
            <a:xfrm>
              <a:off x="5151950" y="4319283"/>
              <a:ext cx="862494" cy="1878318"/>
            </a:xfrm>
            <a:custGeom>
              <a:avLst/>
              <a:gdLst>
                <a:gd name="T0" fmla="*/ 77 w 94"/>
                <a:gd name="T1" fmla="*/ 191 h 206"/>
                <a:gd name="T2" fmla="*/ 77 w 94"/>
                <a:gd name="T3" fmla="*/ 191 h 206"/>
                <a:gd name="T4" fmla="*/ 42 w 94"/>
                <a:gd name="T5" fmla="*/ 160 h 206"/>
                <a:gd name="T6" fmla="*/ 44 w 94"/>
                <a:gd name="T7" fmla="*/ 153 h 206"/>
                <a:gd name="T8" fmla="*/ 41 w 94"/>
                <a:gd name="T9" fmla="*/ 146 h 206"/>
                <a:gd name="T10" fmla="*/ 40 w 94"/>
                <a:gd name="T11" fmla="*/ 145 h 206"/>
                <a:gd name="T12" fmla="*/ 41 w 94"/>
                <a:gd name="T13" fmla="*/ 144 h 206"/>
                <a:gd name="T14" fmla="*/ 44 w 94"/>
                <a:gd name="T15" fmla="*/ 136 h 206"/>
                <a:gd name="T16" fmla="*/ 41 w 94"/>
                <a:gd name="T17" fmla="*/ 128 h 206"/>
                <a:gd name="T18" fmla="*/ 40 w 94"/>
                <a:gd name="T19" fmla="*/ 127 h 206"/>
                <a:gd name="T20" fmla="*/ 41 w 94"/>
                <a:gd name="T21" fmla="*/ 126 h 206"/>
                <a:gd name="T22" fmla="*/ 44 w 94"/>
                <a:gd name="T23" fmla="*/ 118 h 206"/>
                <a:gd name="T24" fmla="*/ 41 w 94"/>
                <a:gd name="T25" fmla="*/ 110 h 206"/>
                <a:gd name="T26" fmla="*/ 40 w 94"/>
                <a:gd name="T27" fmla="*/ 109 h 206"/>
                <a:gd name="T28" fmla="*/ 41 w 94"/>
                <a:gd name="T29" fmla="*/ 109 h 206"/>
                <a:gd name="T30" fmla="*/ 44 w 94"/>
                <a:gd name="T31" fmla="*/ 101 h 206"/>
                <a:gd name="T32" fmla="*/ 39 w 94"/>
                <a:gd name="T33" fmla="*/ 91 h 206"/>
                <a:gd name="T34" fmla="*/ 39 w 94"/>
                <a:gd name="T35" fmla="*/ 74 h 206"/>
                <a:gd name="T36" fmla="*/ 36 w 94"/>
                <a:gd name="T37" fmla="*/ 72 h 206"/>
                <a:gd name="T38" fmla="*/ 24 w 94"/>
                <a:gd name="T39" fmla="*/ 51 h 206"/>
                <a:gd name="T40" fmla="*/ 22 w 94"/>
                <a:gd name="T41" fmla="*/ 29 h 206"/>
                <a:gd name="T42" fmla="*/ 13 w 94"/>
                <a:gd name="T43" fmla="*/ 0 h 206"/>
                <a:gd name="T44" fmla="*/ 0 w 94"/>
                <a:gd name="T45" fmla="*/ 0 h 206"/>
                <a:gd name="T46" fmla="*/ 10 w 94"/>
                <a:gd name="T47" fmla="*/ 28 h 206"/>
                <a:gd name="T48" fmla="*/ 10 w 94"/>
                <a:gd name="T49" fmla="*/ 29 h 206"/>
                <a:gd name="T50" fmla="*/ 10 w 94"/>
                <a:gd name="T51" fmla="*/ 29 h 206"/>
                <a:gd name="T52" fmla="*/ 13 w 94"/>
                <a:gd name="T53" fmla="*/ 53 h 206"/>
                <a:gd name="T54" fmla="*/ 13 w 94"/>
                <a:gd name="T55" fmla="*/ 54 h 206"/>
                <a:gd name="T56" fmla="*/ 27 w 94"/>
                <a:gd name="T57" fmla="*/ 80 h 206"/>
                <a:gd name="T58" fmla="*/ 27 w 94"/>
                <a:gd name="T59" fmla="*/ 104 h 206"/>
                <a:gd name="T60" fmla="*/ 25 w 94"/>
                <a:gd name="T61" fmla="*/ 109 h 206"/>
                <a:gd name="T62" fmla="*/ 29 w 94"/>
                <a:gd name="T63" fmla="*/ 117 h 206"/>
                <a:gd name="T64" fmla="*/ 30 w 94"/>
                <a:gd name="T65" fmla="*/ 118 h 206"/>
                <a:gd name="T66" fmla="*/ 25 w 94"/>
                <a:gd name="T67" fmla="*/ 127 h 206"/>
                <a:gd name="T68" fmla="*/ 29 w 94"/>
                <a:gd name="T69" fmla="*/ 135 h 206"/>
                <a:gd name="T70" fmla="*/ 30 w 94"/>
                <a:gd name="T71" fmla="*/ 136 h 206"/>
                <a:gd name="T72" fmla="*/ 25 w 94"/>
                <a:gd name="T73" fmla="*/ 145 h 206"/>
                <a:gd name="T74" fmla="*/ 29 w 94"/>
                <a:gd name="T75" fmla="*/ 153 h 206"/>
                <a:gd name="T76" fmla="*/ 27 w 94"/>
                <a:gd name="T77" fmla="*/ 153 h 206"/>
                <a:gd name="T78" fmla="*/ 27 w 94"/>
                <a:gd name="T79" fmla="*/ 162 h 206"/>
                <a:gd name="T80" fmla="*/ 67 w 94"/>
                <a:gd name="T81" fmla="*/ 198 h 206"/>
                <a:gd name="T82" fmla="*/ 94 w 94"/>
                <a:gd name="T83" fmla="*/ 206 h 206"/>
                <a:gd name="T84" fmla="*/ 94 w 94"/>
                <a:gd name="T85" fmla="*/ 194 h 206"/>
                <a:gd name="T86" fmla="*/ 77 w 94"/>
                <a:gd name="T87" fmla="*/ 19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206">
                  <a:moveTo>
                    <a:pt x="77" y="191"/>
                  </a:moveTo>
                  <a:cubicBezTo>
                    <a:pt x="77" y="191"/>
                    <a:pt x="77" y="191"/>
                    <a:pt x="77" y="191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3" y="158"/>
                    <a:pt x="44" y="156"/>
                    <a:pt x="44" y="153"/>
                  </a:cubicBezTo>
                  <a:cubicBezTo>
                    <a:pt x="44" y="150"/>
                    <a:pt x="43" y="148"/>
                    <a:pt x="41" y="146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3" y="142"/>
                    <a:pt x="44" y="139"/>
                    <a:pt x="44" y="136"/>
                  </a:cubicBezTo>
                  <a:cubicBezTo>
                    <a:pt x="44" y="133"/>
                    <a:pt x="43" y="130"/>
                    <a:pt x="41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43" y="124"/>
                    <a:pt x="44" y="121"/>
                    <a:pt x="44" y="118"/>
                  </a:cubicBezTo>
                  <a:cubicBezTo>
                    <a:pt x="44" y="115"/>
                    <a:pt x="43" y="112"/>
                    <a:pt x="41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3" y="106"/>
                    <a:pt x="44" y="104"/>
                    <a:pt x="44" y="101"/>
                  </a:cubicBezTo>
                  <a:cubicBezTo>
                    <a:pt x="44" y="97"/>
                    <a:pt x="42" y="93"/>
                    <a:pt x="39" y="9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0" y="68"/>
                    <a:pt x="26" y="55"/>
                    <a:pt x="24" y="51"/>
                  </a:cubicBezTo>
                  <a:cubicBezTo>
                    <a:pt x="24" y="49"/>
                    <a:pt x="23" y="40"/>
                    <a:pt x="22" y="29"/>
                  </a:cubicBezTo>
                  <a:cubicBezTo>
                    <a:pt x="22" y="21"/>
                    <a:pt x="18" y="11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0"/>
                    <a:pt x="10" y="22"/>
                    <a:pt x="10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42"/>
                    <a:pt x="13" y="53"/>
                    <a:pt x="13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5"/>
                    <a:pt x="18" y="71"/>
                    <a:pt x="27" y="80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6" y="106"/>
                    <a:pt x="25" y="107"/>
                    <a:pt x="25" y="109"/>
                  </a:cubicBezTo>
                  <a:cubicBezTo>
                    <a:pt x="25" y="112"/>
                    <a:pt x="27" y="115"/>
                    <a:pt x="29" y="117"/>
                  </a:cubicBezTo>
                  <a:cubicBezTo>
                    <a:pt x="29" y="118"/>
                    <a:pt x="29" y="118"/>
                    <a:pt x="30" y="118"/>
                  </a:cubicBezTo>
                  <a:cubicBezTo>
                    <a:pt x="27" y="120"/>
                    <a:pt x="25" y="123"/>
                    <a:pt x="25" y="127"/>
                  </a:cubicBezTo>
                  <a:cubicBezTo>
                    <a:pt x="25" y="130"/>
                    <a:pt x="27" y="133"/>
                    <a:pt x="29" y="135"/>
                  </a:cubicBezTo>
                  <a:cubicBezTo>
                    <a:pt x="29" y="135"/>
                    <a:pt x="29" y="136"/>
                    <a:pt x="30" y="136"/>
                  </a:cubicBezTo>
                  <a:cubicBezTo>
                    <a:pt x="27" y="138"/>
                    <a:pt x="25" y="141"/>
                    <a:pt x="25" y="145"/>
                  </a:cubicBezTo>
                  <a:cubicBezTo>
                    <a:pt x="25" y="148"/>
                    <a:pt x="27" y="151"/>
                    <a:pt x="29" y="153"/>
                  </a:cubicBezTo>
                  <a:cubicBezTo>
                    <a:pt x="27" y="153"/>
                    <a:pt x="27" y="153"/>
                    <a:pt x="27" y="153"/>
                  </a:cubicBezTo>
                  <a:cubicBezTo>
                    <a:pt x="27" y="162"/>
                    <a:pt x="27" y="162"/>
                    <a:pt x="27" y="162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72" y="205"/>
                    <a:pt x="88" y="206"/>
                    <a:pt x="94" y="206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85" y="194"/>
                    <a:pt x="78" y="192"/>
                    <a:pt x="77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Freeform 24"/>
            <p:cNvSpPr/>
            <p:nvPr/>
          </p:nvSpPr>
          <p:spPr bwMode="auto">
            <a:xfrm>
              <a:off x="4676620" y="3061959"/>
              <a:ext cx="594163" cy="1257323"/>
            </a:xfrm>
            <a:custGeom>
              <a:avLst/>
              <a:gdLst>
                <a:gd name="T0" fmla="*/ 53 w 65"/>
                <a:gd name="T1" fmla="*/ 115 h 138"/>
                <a:gd name="T2" fmla="*/ 51 w 65"/>
                <a:gd name="T3" fmla="*/ 111 h 138"/>
                <a:gd name="T4" fmla="*/ 30 w 65"/>
                <a:gd name="T5" fmla="*/ 70 h 138"/>
                <a:gd name="T6" fmla="*/ 30 w 65"/>
                <a:gd name="T7" fmla="*/ 70 h 138"/>
                <a:gd name="T8" fmla="*/ 12 w 65"/>
                <a:gd name="T9" fmla="*/ 2 h 138"/>
                <a:gd name="T10" fmla="*/ 12 w 65"/>
                <a:gd name="T11" fmla="*/ 0 h 138"/>
                <a:gd name="T12" fmla="*/ 0 w 65"/>
                <a:gd name="T13" fmla="*/ 0 h 138"/>
                <a:gd name="T14" fmla="*/ 0 w 65"/>
                <a:gd name="T15" fmla="*/ 2 h 138"/>
                <a:gd name="T16" fmla="*/ 19 w 65"/>
                <a:gd name="T17" fmla="*/ 76 h 138"/>
                <a:gd name="T18" fmla="*/ 40 w 65"/>
                <a:gd name="T19" fmla="*/ 117 h 138"/>
                <a:gd name="T20" fmla="*/ 42 w 65"/>
                <a:gd name="T21" fmla="*/ 121 h 138"/>
                <a:gd name="T22" fmla="*/ 52 w 65"/>
                <a:gd name="T23" fmla="*/ 138 h 138"/>
                <a:gd name="T24" fmla="*/ 65 w 65"/>
                <a:gd name="T25" fmla="*/ 138 h 138"/>
                <a:gd name="T26" fmla="*/ 53 w 65"/>
                <a:gd name="T27" fmla="*/ 1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38">
                  <a:moveTo>
                    <a:pt x="53" y="115"/>
                  </a:moveTo>
                  <a:cubicBezTo>
                    <a:pt x="52" y="113"/>
                    <a:pt x="51" y="112"/>
                    <a:pt x="51" y="111"/>
                  </a:cubicBezTo>
                  <a:cubicBezTo>
                    <a:pt x="47" y="105"/>
                    <a:pt x="36" y="83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18" y="49"/>
                    <a:pt x="12" y="26"/>
                    <a:pt x="12" y="2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8"/>
                    <a:pt x="7" y="54"/>
                    <a:pt x="19" y="76"/>
                  </a:cubicBezTo>
                  <a:cubicBezTo>
                    <a:pt x="26" y="89"/>
                    <a:pt x="37" y="111"/>
                    <a:pt x="40" y="117"/>
                  </a:cubicBezTo>
                  <a:cubicBezTo>
                    <a:pt x="41" y="118"/>
                    <a:pt x="41" y="119"/>
                    <a:pt x="42" y="121"/>
                  </a:cubicBezTo>
                  <a:cubicBezTo>
                    <a:pt x="44" y="124"/>
                    <a:pt x="48" y="131"/>
                    <a:pt x="52" y="138"/>
                  </a:cubicBezTo>
                  <a:cubicBezTo>
                    <a:pt x="65" y="138"/>
                    <a:pt x="65" y="138"/>
                    <a:pt x="65" y="138"/>
                  </a:cubicBezTo>
                  <a:cubicBezTo>
                    <a:pt x="61" y="130"/>
                    <a:pt x="57" y="122"/>
                    <a:pt x="53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Freeform 25"/>
            <p:cNvSpPr/>
            <p:nvPr/>
          </p:nvSpPr>
          <p:spPr bwMode="auto">
            <a:xfrm>
              <a:off x="6014444" y="1743303"/>
              <a:ext cx="1353157" cy="1318656"/>
            </a:xfrm>
            <a:custGeom>
              <a:avLst/>
              <a:gdLst>
                <a:gd name="T0" fmla="*/ 1 w 148"/>
                <a:gd name="T1" fmla="*/ 12 h 145"/>
                <a:gd name="T2" fmla="*/ 136 w 148"/>
                <a:gd name="T3" fmla="*/ 145 h 145"/>
                <a:gd name="T4" fmla="*/ 148 w 148"/>
                <a:gd name="T5" fmla="*/ 145 h 145"/>
                <a:gd name="T6" fmla="*/ 1 w 148"/>
                <a:gd name="T7" fmla="*/ 0 h 145"/>
                <a:gd name="T8" fmla="*/ 0 w 148"/>
                <a:gd name="T9" fmla="*/ 0 h 145"/>
                <a:gd name="T10" fmla="*/ 0 w 148"/>
                <a:gd name="T11" fmla="*/ 12 h 145"/>
                <a:gd name="T12" fmla="*/ 1 w 148"/>
                <a:gd name="T1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45">
                  <a:moveTo>
                    <a:pt x="1" y="12"/>
                  </a:moveTo>
                  <a:cubicBezTo>
                    <a:pt x="75" y="12"/>
                    <a:pt x="135" y="71"/>
                    <a:pt x="136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7" y="64"/>
                    <a:pt x="8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4676620" y="1743303"/>
              <a:ext cx="1337824" cy="1318656"/>
            </a:xfrm>
            <a:custGeom>
              <a:avLst/>
              <a:gdLst>
                <a:gd name="T0" fmla="*/ 146 w 146"/>
                <a:gd name="T1" fmla="*/ 12 h 145"/>
                <a:gd name="T2" fmla="*/ 146 w 146"/>
                <a:gd name="T3" fmla="*/ 0 h 145"/>
                <a:gd name="T4" fmla="*/ 0 w 146"/>
                <a:gd name="T5" fmla="*/ 145 h 145"/>
                <a:gd name="T6" fmla="*/ 12 w 146"/>
                <a:gd name="T7" fmla="*/ 145 h 145"/>
                <a:gd name="T8" fmla="*/ 146 w 146"/>
                <a:gd name="T9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5">
                  <a:moveTo>
                    <a:pt x="146" y="12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66" y="0"/>
                    <a:pt x="1" y="65"/>
                    <a:pt x="0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3" y="71"/>
                    <a:pt x="73" y="12"/>
                    <a:pt x="14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8" name="椭圆 47"/>
          <p:cNvSpPr/>
          <p:nvPr/>
        </p:nvSpPr>
        <p:spPr>
          <a:xfrm>
            <a:off x="6057242" y="2673324"/>
            <a:ext cx="60925" cy="60925"/>
          </a:xfrm>
          <a:prstGeom prst="ellipse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600000" lon="600000" rev="0"/>
            </a:camera>
            <a:lightRig rig="threePt" dir="t"/>
          </a:scene3d>
          <a:sp3d z="49877">
            <a:bevelT w="49877" h="49877"/>
            <a:bevelB w="49877" h="49877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045123" y="3978658"/>
            <a:ext cx="575223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softEdge rad="381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651202" y="3880391"/>
            <a:ext cx="575223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452515" y="2525432"/>
            <a:ext cx="575223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138778" y="2454705"/>
            <a:ext cx="575223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lt"/>
              </a:endParaRPr>
            </a:p>
          </p:txBody>
        </p:sp>
      </p:grpSp>
      <p:sp>
        <p:nvSpPr>
          <p:cNvPr id="61" name="KSO_Shape"/>
          <p:cNvSpPr>
            <a:spLocks noChangeAspect="1"/>
          </p:cNvSpPr>
          <p:nvPr/>
        </p:nvSpPr>
        <p:spPr>
          <a:xfrm>
            <a:off x="4582641" y="2707790"/>
            <a:ext cx="314975" cy="210511"/>
          </a:xfrm>
          <a:custGeom>
            <a:avLst/>
            <a:gdLst/>
            <a:ahLst/>
            <a:cxnLst/>
            <a:rect l="l" t="t" r="r" b="b"/>
            <a:pathLst>
              <a:path w="4974795" h="3320682">
                <a:moveTo>
                  <a:pt x="1897867" y="1805825"/>
                </a:moveTo>
                <a:lnTo>
                  <a:pt x="2485737" y="2315734"/>
                </a:lnTo>
                <a:lnTo>
                  <a:pt x="3073607" y="1805825"/>
                </a:lnTo>
                <a:lnTo>
                  <a:pt x="4820061" y="3320682"/>
                </a:lnTo>
                <a:lnTo>
                  <a:pt x="151413" y="3320682"/>
                </a:lnTo>
                <a:close/>
                <a:moveTo>
                  <a:pt x="0" y="159634"/>
                </a:moveTo>
                <a:lnTo>
                  <a:pt x="1788328" y="1710812"/>
                </a:lnTo>
                <a:lnTo>
                  <a:pt x="0" y="3261996"/>
                </a:lnTo>
                <a:close/>
                <a:moveTo>
                  <a:pt x="4974795" y="156753"/>
                </a:moveTo>
                <a:lnTo>
                  <a:pt x="4974795" y="3264872"/>
                </a:lnTo>
                <a:lnTo>
                  <a:pt x="3183146" y="1710812"/>
                </a:lnTo>
                <a:close/>
                <a:moveTo>
                  <a:pt x="35040" y="0"/>
                </a:moveTo>
                <a:lnTo>
                  <a:pt x="4936434" y="0"/>
                </a:lnTo>
                <a:lnTo>
                  <a:pt x="2485737" y="2125709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62" name="KSO_Shape"/>
          <p:cNvSpPr>
            <a:spLocks noChangeAspect="1"/>
          </p:cNvSpPr>
          <p:nvPr/>
        </p:nvSpPr>
        <p:spPr>
          <a:xfrm>
            <a:off x="5193657" y="4132987"/>
            <a:ext cx="278155" cy="266564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lt"/>
            </a:endParaRPr>
          </a:p>
        </p:txBody>
      </p:sp>
      <p:sp>
        <p:nvSpPr>
          <p:cNvPr id="63" name="KSO_Shape"/>
          <p:cNvSpPr>
            <a:spLocks noChangeAspect="1"/>
          </p:cNvSpPr>
          <p:nvPr/>
        </p:nvSpPr>
        <p:spPr>
          <a:xfrm flipH="1">
            <a:off x="7301013" y="2598656"/>
            <a:ext cx="279756" cy="257840"/>
          </a:xfrm>
          <a:custGeom>
            <a:avLst/>
            <a:gdLst/>
            <a:ahLst/>
            <a:cxnLst/>
            <a:rect l="l" t="t" r="r" b="b"/>
            <a:pathLst>
              <a:path w="2922576" h="2692126">
                <a:moveTo>
                  <a:pt x="553896" y="1279436"/>
                </a:moveTo>
                <a:cubicBezTo>
                  <a:pt x="792021" y="1473111"/>
                  <a:pt x="992046" y="1742986"/>
                  <a:pt x="1211121" y="1974761"/>
                </a:cubicBezTo>
                <a:lnTo>
                  <a:pt x="1201596" y="2431961"/>
                </a:lnTo>
                <a:cubicBezTo>
                  <a:pt x="947596" y="2384336"/>
                  <a:pt x="769796" y="2336711"/>
                  <a:pt x="639621" y="2117636"/>
                </a:cubicBezTo>
                <a:cubicBezTo>
                  <a:pt x="509446" y="1898561"/>
                  <a:pt x="582471" y="1558836"/>
                  <a:pt x="553896" y="1279436"/>
                </a:cubicBezTo>
                <a:close/>
                <a:moveTo>
                  <a:pt x="1414250" y="349940"/>
                </a:moveTo>
                <a:lnTo>
                  <a:pt x="1576175" y="702365"/>
                </a:lnTo>
                <a:lnTo>
                  <a:pt x="1840671" y="351223"/>
                </a:lnTo>
                <a:cubicBezTo>
                  <a:pt x="1946050" y="474823"/>
                  <a:pt x="2011221" y="645739"/>
                  <a:pt x="2011221" y="834547"/>
                </a:cubicBezTo>
                <a:cubicBezTo>
                  <a:pt x="2019964" y="1198269"/>
                  <a:pt x="1873746" y="1469720"/>
                  <a:pt x="1527496" y="1508764"/>
                </a:cubicBezTo>
                <a:lnTo>
                  <a:pt x="1534971" y="2136686"/>
                </a:lnTo>
                <a:cubicBezTo>
                  <a:pt x="1804846" y="1854111"/>
                  <a:pt x="2036621" y="1552486"/>
                  <a:pt x="2344596" y="1288961"/>
                </a:cubicBezTo>
                <a:cubicBezTo>
                  <a:pt x="2347771" y="1504861"/>
                  <a:pt x="2350946" y="1939836"/>
                  <a:pt x="2192196" y="2193836"/>
                </a:cubicBezTo>
                <a:cubicBezTo>
                  <a:pt x="1995346" y="2466886"/>
                  <a:pt x="1623871" y="2444661"/>
                  <a:pt x="1344471" y="2441486"/>
                </a:cubicBezTo>
                <a:lnTo>
                  <a:pt x="1353780" y="1510652"/>
                </a:lnTo>
                <a:cubicBezTo>
                  <a:pt x="992542" y="1480514"/>
                  <a:pt x="840254" y="1205525"/>
                  <a:pt x="849171" y="834547"/>
                </a:cubicBezTo>
                <a:cubicBezTo>
                  <a:pt x="853745" y="644286"/>
                  <a:pt x="913894" y="479273"/>
                  <a:pt x="1011904" y="360081"/>
                </a:cubicBezTo>
                <a:lnTo>
                  <a:pt x="1014200" y="359465"/>
                </a:lnTo>
                <a:lnTo>
                  <a:pt x="1214225" y="683315"/>
                </a:lnTo>
                <a:close/>
                <a:moveTo>
                  <a:pt x="480281" y="174535"/>
                </a:moveTo>
                <a:cubicBezTo>
                  <a:pt x="324175" y="174535"/>
                  <a:pt x="197626" y="319405"/>
                  <a:pt x="197626" y="498111"/>
                </a:cubicBezTo>
                <a:lnTo>
                  <a:pt x="197626" y="2194015"/>
                </a:lnTo>
                <a:cubicBezTo>
                  <a:pt x="197626" y="2372721"/>
                  <a:pt x="324175" y="2517591"/>
                  <a:pt x="480281" y="2517591"/>
                </a:cubicBezTo>
                <a:lnTo>
                  <a:pt x="2458598" y="2517591"/>
                </a:lnTo>
                <a:cubicBezTo>
                  <a:pt x="2614704" y="2517591"/>
                  <a:pt x="2741253" y="2372721"/>
                  <a:pt x="2741253" y="2194015"/>
                </a:cubicBezTo>
                <a:lnTo>
                  <a:pt x="2741253" y="498111"/>
                </a:lnTo>
                <a:cubicBezTo>
                  <a:pt x="2741253" y="319405"/>
                  <a:pt x="2614704" y="174535"/>
                  <a:pt x="2458598" y="174535"/>
                </a:cubicBezTo>
                <a:close/>
                <a:moveTo>
                  <a:pt x="324765" y="0"/>
                </a:moveTo>
                <a:lnTo>
                  <a:pt x="2597811" y="0"/>
                </a:lnTo>
                <a:cubicBezTo>
                  <a:pt x="2777173" y="0"/>
                  <a:pt x="2922576" y="166453"/>
                  <a:pt x="2922576" y="371783"/>
                </a:cubicBezTo>
                <a:lnTo>
                  <a:pt x="2922576" y="2320344"/>
                </a:lnTo>
                <a:cubicBezTo>
                  <a:pt x="2922576" y="2525673"/>
                  <a:pt x="2777173" y="2692126"/>
                  <a:pt x="2597811" y="2692126"/>
                </a:cubicBezTo>
                <a:lnTo>
                  <a:pt x="324765" y="2692126"/>
                </a:lnTo>
                <a:cubicBezTo>
                  <a:pt x="145402" y="2692126"/>
                  <a:pt x="0" y="2525673"/>
                  <a:pt x="0" y="2320344"/>
                </a:cubicBezTo>
                <a:lnTo>
                  <a:pt x="0" y="371783"/>
                </a:lnTo>
                <a:cubicBezTo>
                  <a:pt x="0" y="166453"/>
                  <a:pt x="145402" y="0"/>
                  <a:pt x="324765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lt"/>
            </a:endParaRPr>
          </a:p>
        </p:txBody>
      </p:sp>
      <p:sp>
        <p:nvSpPr>
          <p:cNvPr id="64" name="KSO_Shape"/>
          <p:cNvSpPr>
            <a:spLocks noChangeAspect="1"/>
          </p:cNvSpPr>
          <p:nvPr/>
        </p:nvSpPr>
        <p:spPr>
          <a:xfrm>
            <a:off x="6755570" y="4037903"/>
            <a:ext cx="366487" cy="260203"/>
          </a:xfrm>
          <a:custGeom>
            <a:avLst/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lt"/>
            </a:endParaRPr>
          </a:p>
        </p:txBody>
      </p:sp>
      <p:sp>
        <p:nvSpPr>
          <p:cNvPr id="65" name="Freeform 817"/>
          <p:cNvSpPr>
            <a:spLocks noEditPoints="1"/>
          </p:cNvSpPr>
          <p:nvPr/>
        </p:nvSpPr>
        <p:spPr bwMode="auto">
          <a:xfrm>
            <a:off x="5235660" y="2295914"/>
            <a:ext cx="1720680" cy="1720680"/>
          </a:xfrm>
          <a:custGeom>
            <a:avLst/>
            <a:gdLst>
              <a:gd name="T0" fmla="*/ 85 w 174"/>
              <a:gd name="T1" fmla="*/ 72 h 174"/>
              <a:gd name="T2" fmla="*/ 119 w 174"/>
              <a:gd name="T3" fmla="*/ 109 h 174"/>
              <a:gd name="T4" fmla="*/ 87 w 174"/>
              <a:gd name="T5" fmla="*/ 0 h 174"/>
              <a:gd name="T6" fmla="*/ 87 w 174"/>
              <a:gd name="T7" fmla="*/ 0 h 174"/>
              <a:gd name="T8" fmla="*/ 129 w 174"/>
              <a:gd name="T9" fmla="*/ 38 h 174"/>
              <a:gd name="T10" fmla="*/ 111 w 174"/>
              <a:gd name="T11" fmla="*/ 36 h 174"/>
              <a:gd name="T12" fmla="*/ 113 w 174"/>
              <a:gd name="T13" fmla="*/ 28 h 174"/>
              <a:gd name="T14" fmla="*/ 103 w 174"/>
              <a:gd name="T15" fmla="*/ 27 h 174"/>
              <a:gd name="T16" fmla="*/ 100 w 174"/>
              <a:gd name="T17" fmla="*/ 30 h 174"/>
              <a:gd name="T18" fmla="*/ 93 w 174"/>
              <a:gd name="T19" fmla="*/ 27 h 174"/>
              <a:gd name="T20" fmla="*/ 82 w 174"/>
              <a:gd name="T21" fmla="*/ 25 h 174"/>
              <a:gd name="T22" fmla="*/ 79 w 174"/>
              <a:gd name="T23" fmla="*/ 25 h 174"/>
              <a:gd name="T24" fmla="*/ 78 w 174"/>
              <a:gd name="T25" fmla="*/ 41 h 174"/>
              <a:gd name="T26" fmla="*/ 87 w 174"/>
              <a:gd name="T27" fmla="*/ 44 h 174"/>
              <a:gd name="T28" fmla="*/ 96 w 174"/>
              <a:gd name="T29" fmla="*/ 32 h 174"/>
              <a:gd name="T30" fmla="*/ 107 w 174"/>
              <a:gd name="T31" fmla="*/ 38 h 174"/>
              <a:gd name="T32" fmla="*/ 98 w 174"/>
              <a:gd name="T33" fmla="*/ 52 h 174"/>
              <a:gd name="T34" fmla="*/ 108 w 174"/>
              <a:gd name="T35" fmla="*/ 54 h 174"/>
              <a:gd name="T36" fmla="*/ 117 w 174"/>
              <a:gd name="T37" fmla="*/ 53 h 174"/>
              <a:gd name="T38" fmla="*/ 104 w 174"/>
              <a:gd name="T39" fmla="*/ 55 h 174"/>
              <a:gd name="T40" fmla="*/ 93 w 174"/>
              <a:gd name="T41" fmla="*/ 64 h 174"/>
              <a:gd name="T42" fmla="*/ 88 w 174"/>
              <a:gd name="T43" fmla="*/ 70 h 174"/>
              <a:gd name="T44" fmla="*/ 72 w 174"/>
              <a:gd name="T45" fmla="*/ 75 h 174"/>
              <a:gd name="T46" fmla="*/ 77 w 174"/>
              <a:gd name="T47" fmla="*/ 89 h 174"/>
              <a:gd name="T48" fmla="*/ 84 w 174"/>
              <a:gd name="T49" fmla="*/ 97 h 174"/>
              <a:gd name="T50" fmla="*/ 100 w 174"/>
              <a:gd name="T51" fmla="*/ 95 h 174"/>
              <a:gd name="T52" fmla="*/ 116 w 174"/>
              <a:gd name="T53" fmla="*/ 102 h 174"/>
              <a:gd name="T54" fmla="*/ 121 w 174"/>
              <a:gd name="T55" fmla="*/ 109 h 174"/>
              <a:gd name="T56" fmla="*/ 137 w 174"/>
              <a:gd name="T57" fmla="*/ 114 h 174"/>
              <a:gd name="T58" fmla="*/ 130 w 174"/>
              <a:gd name="T59" fmla="*/ 132 h 174"/>
              <a:gd name="T60" fmla="*/ 122 w 174"/>
              <a:gd name="T61" fmla="*/ 139 h 174"/>
              <a:gd name="T62" fmla="*/ 113 w 174"/>
              <a:gd name="T63" fmla="*/ 148 h 174"/>
              <a:gd name="T64" fmla="*/ 101 w 174"/>
              <a:gd name="T65" fmla="*/ 161 h 174"/>
              <a:gd name="T66" fmla="*/ 94 w 174"/>
              <a:gd name="T67" fmla="*/ 159 h 174"/>
              <a:gd name="T68" fmla="*/ 97 w 174"/>
              <a:gd name="T69" fmla="*/ 136 h 174"/>
              <a:gd name="T70" fmla="*/ 86 w 174"/>
              <a:gd name="T71" fmla="*/ 114 h 174"/>
              <a:gd name="T72" fmla="*/ 88 w 174"/>
              <a:gd name="T73" fmla="*/ 99 h 174"/>
              <a:gd name="T74" fmla="*/ 75 w 174"/>
              <a:gd name="T75" fmla="*/ 93 h 174"/>
              <a:gd name="T76" fmla="*/ 56 w 174"/>
              <a:gd name="T77" fmla="*/ 82 h 174"/>
              <a:gd name="T78" fmla="*/ 52 w 174"/>
              <a:gd name="T79" fmla="*/ 79 h 174"/>
              <a:gd name="T80" fmla="*/ 40 w 174"/>
              <a:gd name="T81" fmla="*/ 67 h 174"/>
              <a:gd name="T82" fmla="*/ 34 w 174"/>
              <a:gd name="T83" fmla="*/ 46 h 174"/>
              <a:gd name="T84" fmla="*/ 59 w 174"/>
              <a:gd name="T85" fmla="*/ 17 h 174"/>
              <a:gd name="T86" fmla="*/ 55 w 174"/>
              <a:gd name="T87" fmla="*/ 22 h 174"/>
              <a:gd name="T88" fmla="*/ 65 w 174"/>
              <a:gd name="T89" fmla="*/ 21 h 174"/>
              <a:gd name="T90" fmla="*/ 73 w 174"/>
              <a:gd name="T91" fmla="*/ 19 h 174"/>
              <a:gd name="T92" fmla="*/ 76 w 174"/>
              <a:gd name="T93" fmla="*/ 14 h 174"/>
              <a:gd name="T94" fmla="*/ 71 w 174"/>
              <a:gd name="T95" fmla="*/ 11 h 174"/>
              <a:gd name="T96" fmla="*/ 96 w 174"/>
              <a:gd name="T97" fmla="*/ 12 h 174"/>
              <a:gd name="T98" fmla="*/ 102 w 174"/>
              <a:gd name="T99" fmla="*/ 11 h 174"/>
              <a:gd name="T100" fmla="*/ 158 w 174"/>
              <a:gd name="T101" fmla="*/ 64 h 174"/>
              <a:gd name="T102" fmla="*/ 163 w 174"/>
              <a:gd name="T103" fmla="*/ 72 h 174"/>
              <a:gd name="T104" fmla="*/ 157 w 174"/>
              <a:gd name="T105" fmla="*/ 69 h 174"/>
              <a:gd name="T106" fmla="*/ 154 w 174"/>
              <a:gd name="T107" fmla="*/ 100 h 174"/>
              <a:gd name="T108" fmla="*/ 156 w 174"/>
              <a:gd name="T109" fmla="*/ 84 h 174"/>
              <a:gd name="T110" fmla="*/ 164 w 174"/>
              <a:gd name="T111" fmla="*/ 8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4" h="174">
                <a:moveTo>
                  <a:pt x="85" y="72"/>
                </a:move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lose/>
                <a:moveTo>
                  <a:pt x="119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lose/>
                <a:moveTo>
                  <a:pt x="120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20" y="109"/>
                </a:cubicBezTo>
                <a:close/>
                <a:moveTo>
                  <a:pt x="87" y="0"/>
                </a:moveTo>
                <a:cubicBezTo>
                  <a:pt x="39" y="0"/>
                  <a:pt x="0" y="39"/>
                  <a:pt x="0" y="87"/>
                </a:cubicBezTo>
                <a:cubicBezTo>
                  <a:pt x="0" y="135"/>
                  <a:pt x="39" y="174"/>
                  <a:pt x="87" y="174"/>
                </a:cubicBezTo>
                <a:cubicBezTo>
                  <a:pt x="135" y="174"/>
                  <a:pt x="174" y="135"/>
                  <a:pt x="174" y="87"/>
                </a:cubicBezTo>
                <a:cubicBezTo>
                  <a:pt x="174" y="39"/>
                  <a:pt x="135" y="0"/>
                  <a:pt x="87" y="0"/>
                </a:cubicBezTo>
                <a:close/>
                <a:moveTo>
                  <a:pt x="143" y="34"/>
                </a:moveTo>
                <a:cubicBezTo>
                  <a:pt x="140" y="34"/>
                  <a:pt x="138" y="34"/>
                  <a:pt x="135" y="36"/>
                </a:cubicBezTo>
                <a:cubicBezTo>
                  <a:pt x="134" y="36"/>
                  <a:pt x="134" y="37"/>
                  <a:pt x="132" y="37"/>
                </a:cubicBezTo>
                <a:cubicBezTo>
                  <a:pt x="131" y="38"/>
                  <a:pt x="130" y="37"/>
                  <a:pt x="129" y="38"/>
                </a:cubicBezTo>
                <a:cubicBezTo>
                  <a:pt x="125" y="39"/>
                  <a:pt x="126" y="48"/>
                  <a:pt x="120" y="46"/>
                </a:cubicBezTo>
                <a:cubicBezTo>
                  <a:pt x="118" y="46"/>
                  <a:pt x="116" y="43"/>
                  <a:pt x="115" y="41"/>
                </a:cubicBezTo>
                <a:cubicBezTo>
                  <a:pt x="114" y="39"/>
                  <a:pt x="112" y="38"/>
                  <a:pt x="113" y="36"/>
                </a:cubicBezTo>
                <a:cubicBezTo>
                  <a:pt x="113" y="36"/>
                  <a:pt x="112" y="36"/>
                  <a:pt x="111" y="36"/>
                </a:cubicBezTo>
                <a:cubicBezTo>
                  <a:pt x="112" y="34"/>
                  <a:pt x="115" y="34"/>
                  <a:pt x="116" y="33"/>
                </a:cubicBezTo>
                <a:cubicBezTo>
                  <a:pt x="117" y="31"/>
                  <a:pt x="112" y="31"/>
                  <a:pt x="111" y="30"/>
                </a:cubicBezTo>
                <a:cubicBezTo>
                  <a:pt x="113" y="29"/>
                  <a:pt x="113" y="31"/>
                  <a:pt x="115" y="31"/>
                </a:cubicBezTo>
                <a:cubicBezTo>
                  <a:pt x="116" y="30"/>
                  <a:pt x="114" y="28"/>
                  <a:pt x="113" y="28"/>
                </a:cubicBezTo>
                <a:cubicBezTo>
                  <a:pt x="113" y="28"/>
                  <a:pt x="108" y="30"/>
                  <a:pt x="111" y="27"/>
                </a:cubicBezTo>
                <a:cubicBezTo>
                  <a:pt x="107" y="25"/>
                  <a:pt x="104" y="22"/>
                  <a:pt x="100" y="20"/>
                </a:cubicBezTo>
                <a:cubicBezTo>
                  <a:pt x="100" y="23"/>
                  <a:pt x="105" y="24"/>
                  <a:pt x="107" y="25"/>
                </a:cubicBezTo>
                <a:cubicBezTo>
                  <a:pt x="106" y="26"/>
                  <a:pt x="105" y="28"/>
                  <a:pt x="103" y="27"/>
                </a:cubicBezTo>
                <a:cubicBezTo>
                  <a:pt x="102" y="27"/>
                  <a:pt x="103" y="25"/>
                  <a:pt x="101" y="25"/>
                </a:cubicBezTo>
                <a:cubicBezTo>
                  <a:pt x="100" y="28"/>
                  <a:pt x="104" y="27"/>
                  <a:pt x="104" y="29"/>
                </a:cubicBezTo>
                <a:cubicBezTo>
                  <a:pt x="104" y="31"/>
                  <a:pt x="103" y="30"/>
                  <a:pt x="102" y="30"/>
                </a:cubicBezTo>
                <a:cubicBezTo>
                  <a:pt x="102" y="30"/>
                  <a:pt x="100" y="29"/>
                  <a:pt x="100" y="30"/>
                </a:cubicBezTo>
                <a:cubicBezTo>
                  <a:pt x="100" y="31"/>
                  <a:pt x="102" y="30"/>
                  <a:pt x="103" y="32"/>
                </a:cubicBezTo>
                <a:cubicBezTo>
                  <a:pt x="100" y="32"/>
                  <a:pt x="99" y="31"/>
                  <a:pt x="96" y="29"/>
                </a:cubicBezTo>
                <a:cubicBezTo>
                  <a:pt x="94" y="28"/>
                  <a:pt x="93" y="28"/>
                  <a:pt x="90" y="28"/>
                </a:cubicBezTo>
                <a:cubicBezTo>
                  <a:pt x="90" y="28"/>
                  <a:pt x="92" y="27"/>
                  <a:pt x="93" y="27"/>
                </a:cubicBezTo>
                <a:cubicBezTo>
                  <a:pt x="93" y="26"/>
                  <a:pt x="95" y="25"/>
                  <a:pt x="95" y="24"/>
                </a:cubicBezTo>
                <a:cubicBezTo>
                  <a:pt x="95" y="23"/>
                  <a:pt x="95" y="23"/>
                  <a:pt x="93" y="22"/>
                </a:cubicBezTo>
                <a:cubicBezTo>
                  <a:pt x="92" y="21"/>
                  <a:pt x="90" y="19"/>
                  <a:pt x="89" y="19"/>
                </a:cubicBezTo>
                <a:cubicBezTo>
                  <a:pt x="83" y="18"/>
                  <a:pt x="87" y="24"/>
                  <a:pt x="82" y="25"/>
                </a:cubicBezTo>
                <a:cubicBezTo>
                  <a:pt x="82" y="25"/>
                  <a:pt x="83" y="25"/>
                  <a:pt x="83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1" y="25"/>
                  <a:pt x="79" y="25"/>
                  <a:pt x="79" y="25"/>
                </a:cubicBezTo>
                <a:cubicBezTo>
                  <a:pt x="78" y="26"/>
                  <a:pt x="78" y="27"/>
                  <a:pt x="78" y="28"/>
                </a:cubicBezTo>
                <a:cubicBezTo>
                  <a:pt x="77" y="29"/>
                  <a:pt x="75" y="29"/>
                  <a:pt x="74" y="30"/>
                </a:cubicBezTo>
                <a:cubicBezTo>
                  <a:pt x="73" y="31"/>
                  <a:pt x="71" y="32"/>
                  <a:pt x="70" y="34"/>
                </a:cubicBezTo>
                <a:cubicBezTo>
                  <a:pt x="68" y="38"/>
                  <a:pt x="75" y="39"/>
                  <a:pt x="78" y="41"/>
                </a:cubicBezTo>
                <a:cubicBezTo>
                  <a:pt x="80" y="41"/>
                  <a:pt x="84" y="42"/>
                  <a:pt x="84" y="43"/>
                </a:cubicBezTo>
                <a:cubicBezTo>
                  <a:pt x="85" y="44"/>
                  <a:pt x="83" y="46"/>
                  <a:pt x="85" y="47"/>
                </a:cubicBezTo>
                <a:cubicBezTo>
                  <a:pt x="86" y="47"/>
                  <a:pt x="87" y="47"/>
                  <a:pt x="88" y="46"/>
                </a:cubicBezTo>
                <a:cubicBezTo>
                  <a:pt x="89" y="45"/>
                  <a:pt x="88" y="45"/>
                  <a:pt x="87" y="44"/>
                </a:cubicBezTo>
                <a:cubicBezTo>
                  <a:pt x="87" y="42"/>
                  <a:pt x="88" y="43"/>
                  <a:pt x="89" y="42"/>
                </a:cubicBezTo>
                <a:cubicBezTo>
                  <a:pt x="91" y="40"/>
                  <a:pt x="90" y="40"/>
                  <a:pt x="90" y="37"/>
                </a:cubicBezTo>
                <a:cubicBezTo>
                  <a:pt x="89" y="36"/>
                  <a:pt x="88" y="33"/>
                  <a:pt x="89" y="32"/>
                </a:cubicBezTo>
                <a:cubicBezTo>
                  <a:pt x="91" y="30"/>
                  <a:pt x="94" y="32"/>
                  <a:pt x="96" y="32"/>
                </a:cubicBezTo>
                <a:cubicBezTo>
                  <a:pt x="97" y="33"/>
                  <a:pt x="98" y="35"/>
                  <a:pt x="99" y="36"/>
                </a:cubicBezTo>
                <a:cubicBezTo>
                  <a:pt x="99" y="36"/>
                  <a:pt x="100" y="37"/>
                  <a:pt x="101" y="37"/>
                </a:cubicBezTo>
                <a:cubicBezTo>
                  <a:pt x="103" y="37"/>
                  <a:pt x="102" y="36"/>
                  <a:pt x="103" y="35"/>
                </a:cubicBezTo>
                <a:cubicBezTo>
                  <a:pt x="105" y="33"/>
                  <a:pt x="106" y="36"/>
                  <a:pt x="107" y="38"/>
                </a:cubicBezTo>
                <a:cubicBezTo>
                  <a:pt x="108" y="40"/>
                  <a:pt x="108" y="41"/>
                  <a:pt x="110" y="42"/>
                </a:cubicBezTo>
                <a:cubicBezTo>
                  <a:pt x="111" y="42"/>
                  <a:pt x="114" y="45"/>
                  <a:pt x="113" y="46"/>
                </a:cubicBezTo>
                <a:cubicBezTo>
                  <a:pt x="113" y="47"/>
                  <a:pt x="110" y="48"/>
                  <a:pt x="109" y="49"/>
                </a:cubicBezTo>
                <a:cubicBezTo>
                  <a:pt x="105" y="50"/>
                  <a:pt x="99" y="47"/>
                  <a:pt x="98" y="52"/>
                </a:cubicBezTo>
                <a:cubicBezTo>
                  <a:pt x="99" y="52"/>
                  <a:pt x="103" y="49"/>
                  <a:pt x="104" y="50"/>
                </a:cubicBezTo>
                <a:cubicBezTo>
                  <a:pt x="105" y="51"/>
                  <a:pt x="104" y="52"/>
                  <a:pt x="104" y="53"/>
                </a:cubicBezTo>
                <a:cubicBezTo>
                  <a:pt x="105" y="55"/>
                  <a:pt x="106" y="54"/>
                  <a:pt x="108" y="53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10" y="53"/>
                  <a:pt x="110" y="53"/>
                  <a:pt x="111" y="51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14" y="47"/>
                  <a:pt x="114" y="48"/>
                  <a:pt x="115" y="49"/>
                </a:cubicBezTo>
                <a:cubicBezTo>
                  <a:pt x="115" y="49"/>
                  <a:pt x="118" y="53"/>
                  <a:pt x="117" y="53"/>
                </a:cubicBezTo>
                <a:cubicBezTo>
                  <a:pt x="114" y="52"/>
                  <a:pt x="111" y="52"/>
                  <a:pt x="109" y="54"/>
                </a:cubicBezTo>
                <a:cubicBezTo>
                  <a:pt x="107" y="55"/>
                  <a:pt x="106" y="56"/>
                  <a:pt x="104" y="57"/>
                </a:cubicBezTo>
                <a:cubicBezTo>
                  <a:pt x="104" y="57"/>
                  <a:pt x="101" y="57"/>
                  <a:pt x="101" y="57"/>
                </a:cubicBezTo>
                <a:cubicBezTo>
                  <a:pt x="102" y="56"/>
                  <a:pt x="104" y="55"/>
                  <a:pt x="104" y="55"/>
                </a:cubicBezTo>
                <a:cubicBezTo>
                  <a:pt x="102" y="54"/>
                  <a:pt x="101" y="55"/>
                  <a:pt x="99" y="57"/>
                </a:cubicBezTo>
                <a:cubicBezTo>
                  <a:pt x="98" y="57"/>
                  <a:pt x="97" y="59"/>
                  <a:pt x="96" y="60"/>
                </a:cubicBezTo>
                <a:cubicBezTo>
                  <a:pt x="95" y="60"/>
                  <a:pt x="94" y="61"/>
                  <a:pt x="94" y="61"/>
                </a:cubicBezTo>
                <a:cubicBezTo>
                  <a:pt x="93" y="62"/>
                  <a:pt x="93" y="63"/>
                  <a:pt x="93" y="64"/>
                </a:cubicBezTo>
                <a:cubicBezTo>
                  <a:pt x="92" y="64"/>
                  <a:pt x="91" y="64"/>
                  <a:pt x="91" y="64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68"/>
                  <a:pt x="88" y="69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7" y="70"/>
                  <a:pt x="86" y="71"/>
                  <a:pt x="85" y="72"/>
                </a:cubicBezTo>
                <a:cubicBezTo>
                  <a:pt x="86" y="74"/>
                  <a:pt x="87" y="77"/>
                  <a:pt x="86" y="78"/>
                </a:cubicBezTo>
                <a:cubicBezTo>
                  <a:pt x="85" y="81"/>
                  <a:pt x="84" y="76"/>
                  <a:pt x="83" y="75"/>
                </a:cubicBezTo>
                <a:cubicBezTo>
                  <a:pt x="81" y="72"/>
                  <a:pt x="76" y="74"/>
                  <a:pt x="72" y="75"/>
                </a:cubicBezTo>
                <a:cubicBezTo>
                  <a:pt x="68" y="75"/>
                  <a:pt x="64" y="80"/>
                  <a:pt x="67" y="85"/>
                </a:cubicBezTo>
                <a:cubicBezTo>
                  <a:pt x="68" y="87"/>
                  <a:pt x="70" y="88"/>
                  <a:pt x="72" y="87"/>
                </a:cubicBezTo>
                <a:cubicBezTo>
                  <a:pt x="75" y="87"/>
                  <a:pt x="75" y="84"/>
                  <a:pt x="77" y="84"/>
                </a:cubicBezTo>
                <a:cubicBezTo>
                  <a:pt x="81" y="84"/>
                  <a:pt x="77" y="87"/>
                  <a:pt x="77" y="89"/>
                </a:cubicBezTo>
                <a:cubicBezTo>
                  <a:pt x="77" y="90"/>
                  <a:pt x="77" y="90"/>
                  <a:pt x="79" y="90"/>
                </a:cubicBezTo>
                <a:cubicBezTo>
                  <a:pt x="80" y="91"/>
                  <a:pt x="81" y="90"/>
                  <a:pt x="82" y="91"/>
                </a:cubicBezTo>
                <a:cubicBezTo>
                  <a:pt x="82" y="91"/>
                  <a:pt x="82" y="93"/>
                  <a:pt x="83" y="92"/>
                </a:cubicBezTo>
                <a:cubicBezTo>
                  <a:pt x="82" y="93"/>
                  <a:pt x="82" y="96"/>
                  <a:pt x="84" y="97"/>
                </a:cubicBezTo>
                <a:cubicBezTo>
                  <a:pt x="85" y="98"/>
                  <a:pt x="87" y="97"/>
                  <a:pt x="89" y="98"/>
                </a:cubicBezTo>
                <a:cubicBezTo>
                  <a:pt x="92" y="99"/>
                  <a:pt x="90" y="98"/>
                  <a:pt x="93" y="96"/>
                </a:cubicBezTo>
                <a:cubicBezTo>
                  <a:pt x="95" y="95"/>
                  <a:pt x="95" y="96"/>
                  <a:pt x="97" y="96"/>
                </a:cubicBezTo>
                <a:cubicBezTo>
                  <a:pt x="98" y="96"/>
                  <a:pt x="98" y="95"/>
                  <a:pt x="100" y="95"/>
                </a:cubicBezTo>
                <a:cubicBezTo>
                  <a:pt x="101" y="95"/>
                  <a:pt x="101" y="96"/>
                  <a:pt x="103" y="97"/>
                </a:cubicBezTo>
                <a:cubicBezTo>
                  <a:pt x="103" y="97"/>
                  <a:pt x="104" y="96"/>
                  <a:pt x="105" y="96"/>
                </a:cubicBezTo>
                <a:cubicBezTo>
                  <a:pt x="107" y="97"/>
                  <a:pt x="109" y="98"/>
                  <a:pt x="111" y="100"/>
                </a:cubicBezTo>
                <a:cubicBezTo>
                  <a:pt x="113" y="101"/>
                  <a:pt x="114" y="101"/>
                  <a:pt x="116" y="102"/>
                </a:cubicBezTo>
                <a:cubicBezTo>
                  <a:pt x="118" y="102"/>
                  <a:pt x="120" y="104"/>
                  <a:pt x="120" y="106"/>
                </a:cubicBezTo>
                <a:cubicBezTo>
                  <a:pt x="120" y="106"/>
                  <a:pt x="119" y="108"/>
                  <a:pt x="119" y="109"/>
                </a:cubicBezTo>
                <a:cubicBezTo>
                  <a:pt x="119" y="109"/>
                  <a:pt x="122" y="108"/>
                  <a:pt x="123" y="108"/>
                </a:cubicBezTo>
                <a:cubicBezTo>
                  <a:pt x="122" y="109"/>
                  <a:pt x="121" y="110"/>
                  <a:pt x="121" y="109"/>
                </a:cubicBezTo>
                <a:cubicBezTo>
                  <a:pt x="121" y="110"/>
                  <a:pt x="122" y="110"/>
                  <a:pt x="122" y="111"/>
                </a:cubicBezTo>
                <a:cubicBezTo>
                  <a:pt x="123" y="108"/>
                  <a:pt x="125" y="109"/>
                  <a:pt x="126" y="110"/>
                </a:cubicBezTo>
                <a:cubicBezTo>
                  <a:pt x="128" y="111"/>
                  <a:pt x="130" y="111"/>
                  <a:pt x="132" y="111"/>
                </a:cubicBezTo>
                <a:cubicBezTo>
                  <a:pt x="133" y="112"/>
                  <a:pt x="136" y="113"/>
                  <a:pt x="137" y="114"/>
                </a:cubicBezTo>
                <a:cubicBezTo>
                  <a:pt x="138" y="115"/>
                  <a:pt x="138" y="117"/>
                  <a:pt x="137" y="119"/>
                </a:cubicBezTo>
                <a:cubicBezTo>
                  <a:pt x="135" y="121"/>
                  <a:pt x="134" y="121"/>
                  <a:pt x="133" y="123"/>
                </a:cubicBezTo>
                <a:cubicBezTo>
                  <a:pt x="132" y="125"/>
                  <a:pt x="133" y="127"/>
                  <a:pt x="132" y="129"/>
                </a:cubicBezTo>
                <a:cubicBezTo>
                  <a:pt x="132" y="131"/>
                  <a:pt x="131" y="130"/>
                  <a:pt x="130" y="132"/>
                </a:cubicBezTo>
                <a:cubicBezTo>
                  <a:pt x="128" y="133"/>
                  <a:pt x="130" y="133"/>
                  <a:pt x="128" y="134"/>
                </a:cubicBezTo>
                <a:cubicBezTo>
                  <a:pt x="126" y="135"/>
                  <a:pt x="124" y="134"/>
                  <a:pt x="123" y="137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3" y="137"/>
                  <a:pt x="122" y="138"/>
                  <a:pt x="122" y="139"/>
                </a:cubicBezTo>
                <a:cubicBezTo>
                  <a:pt x="121" y="140"/>
                  <a:pt x="121" y="141"/>
                  <a:pt x="120" y="142"/>
                </a:cubicBezTo>
                <a:cubicBezTo>
                  <a:pt x="119" y="143"/>
                  <a:pt x="115" y="148"/>
                  <a:pt x="115" y="147"/>
                </a:cubicBezTo>
                <a:cubicBezTo>
                  <a:pt x="115" y="147"/>
                  <a:pt x="112" y="148"/>
                  <a:pt x="112" y="147"/>
                </a:cubicBezTo>
                <a:cubicBezTo>
                  <a:pt x="112" y="148"/>
                  <a:pt x="112" y="148"/>
                  <a:pt x="113" y="148"/>
                </a:cubicBezTo>
                <a:cubicBezTo>
                  <a:pt x="112" y="152"/>
                  <a:pt x="110" y="153"/>
                  <a:pt x="106" y="153"/>
                </a:cubicBezTo>
                <a:cubicBezTo>
                  <a:pt x="107" y="155"/>
                  <a:pt x="105" y="154"/>
                  <a:pt x="104" y="155"/>
                </a:cubicBezTo>
                <a:cubicBezTo>
                  <a:pt x="103" y="156"/>
                  <a:pt x="103" y="158"/>
                  <a:pt x="103" y="158"/>
                </a:cubicBezTo>
                <a:cubicBezTo>
                  <a:pt x="103" y="159"/>
                  <a:pt x="101" y="161"/>
                  <a:pt x="101" y="161"/>
                </a:cubicBezTo>
                <a:cubicBezTo>
                  <a:pt x="101" y="162"/>
                  <a:pt x="102" y="162"/>
                  <a:pt x="102" y="163"/>
                </a:cubicBezTo>
                <a:cubicBezTo>
                  <a:pt x="99" y="163"/>
                  <a:pt x="96" y="164"/>
                  <a:pt x="93" y="164"/>
                </a:cubicBezTo>
                <a:cubicBezTo>
                  <a:pt x="94" y="163"/>
                  <a:pt x="94" y="163"/>
                  <a:pt x="92" y="163"/>
                </a:cubicBezTo>
                <a:cubicBezTo>
                  <a:pt x="93" y="161"/>
                  <a:pt x="94" y="161"/>
                  <a:pt x="94" y="159"/>
                </a:cubicBezTo>
                <a:cubicBezTo>
                  <a:pt x="94" y="159"/>
                  <a:pt x="94" y="159"/>
                  <a:pt x="94" y="158"/>
                </a:cubicBezTo>
                <a:cubicBezTo>
                  <a:pt x="95" y="156"/>
                  <a:pt x="95" y="157"/>
                  <a:pt x="94" y="155"/>
                </a:cubicBezTo>
                <a:cubicBezTo>
                  <a:pt x="94" y="152"/>
                  <a:pt x="95" y="151"/>
                  <a:pt x="96" y="147"/>
                </a:cubicBezTo>
                <a:cubicBezTo>
                  <a:pt x="97" y="144"/>
                  <a:pt x="97" y="139"/>
                  <a:pt x="97" y="136"/>
                </a:cubicBezTo>
                <a:cubicBezTo>
                  <a:pt x="98" y="134"/>
                  <a:pt x="98" y="130"/>
                  <a:pt x="98" y="129"/>
                </a:cubicBezTo>
                <a:cubicBezTo>
                  <a:pt x="97" y="127"/>
                  <a:pt x="94" y="125"/>
                  <a:pt x="92" y="124"/>
                </a:cubicBezTo>
                <a:cubicBezTo>
                  <a:pt x="90" y="122"/>
                  <a:pt x="89" y="120"/>
                  <a:pt x="88" y="118"/>
                </a:cubicBezTo>
                <a:cubicBezTo>
                  <a:pt x="87" y="117"/>
                  <a:pt x="86" y="116"/>
                  <a:pt x="86" y="114"/>
                </a:cubicBezTo>
                <a:cubicBezTo>
                  <a:pt x="85" y="112"/>
                  <a:pt x="86" y="113"/>
                  <a:pt x="86" y="112"/>
                </a:cubicBezTo>
                <a:cubicBezTo>
                  <a:pt x="86" y="110"/>
                  <a:pt x="86" y="109"/>
                  <a:pt x="86" y="107"/>
                </a:cubicBezTo>
                <a:cubicBezTo>
                  <a:pt x="87" y="106"/>
                  <a:pt x="89" y="105"/>
                  <a:pt x="89" y="103"/>
                </a:cubicBezTo>
                <a:cubicBezTo>
                  <a:pt x="90" y="101"/>
                  <a:pt x="89" y="99"/>
                  <a:pt x="88" y="99"/>
                </a:cubicBezTo>
                <a:cubicBezTo>
                  <a:pt x="87" y="99"/>
                  <a:pt x="86" y="99"/>
                  <a:pt x="85" y="99"/>
                </a:cubicBezTo>
                <a:cubicBezTo>
                  <a:pt x="84" y="99"/>
                  <a:pt x="82" y="98"/>
                  <a:pt x="81" y="97"/>
                </a:cubicBezTo>
                <a:cubicBezTo>
                  <a:pt x="80" y="96"/>
                  <a:pt x="79" y="94"/>
                  <a:pt x="78" y="93"/>
                </a:cubicBezTo>
                <a:cubicBezTo>
                  <a:pt x="77" y="93"/>
                  <a:pt x="76" y="93"/>
                  <a:pt x="75" y="93"/>
                </a:cubicBezTo>
                <a:cubicBezTo>
                  <a:pt x="73" y="92"/>
                  <a:pt x="72" y="91"/>
                  <a:pt x="71" y="90"/>
                </a:cubicBezTo>
                <a:cubicBezTo>
                  <a:pt x="70" y="89"/>
                  <a:pt x="69" y="90"/>
                  <a:pt x="67" y="90"/>
                </a:cubicBezTo>
                <a:cubicBezTo>
                  <a:pt x="65" y="90"/>
                  <a:pt x="63" y="88"/>
                  <a:pt x="62" y="88"/>
                </a:cubicBezTo>
                <a:cubicBezTo>
                  <a:pt x="59" y="87"/>
                  <a:pt x="57" y="85"/>
                  <a:pt x="56" y="82"/>
                </a:cubicBezTo>
                <a:cubicBezTo>
                  <a:pt x="55" y="80"/>
                  <a:pt x="54" y="79"/>
                  <a:pt x="52" y="77"/>
                </a:cubicBezTo>
                <a:cubicBezTo>
                  <a:pt x="51" y="75"/>
                  <a:pt x="50" y="73"/>
                  <a:pt x="47" y="72"/>
                </a:cubicBezTo>
                <a:cubicBezTo>
                  <a:pt x="47" y="72"/>
                  <a:pt x="48" y="74"/>
                  <a:pt x="48" y="75"/>
                </a:cubicBezTo>
                <a:cubicBezTo>
                  <a:pt x="49" y="76"/>
                  <a:pt x="50" y="78"/>
                  <a:pt x="52" y="79"/>
                </a:cubicBezTo>
                <a:cubicBezTo>
                  <a:pt x="53" y="82"/>
                  <a:pt x="52" y="82"/>
                  <a:pt x="51" y="80"/>
                </a:cubicBezTo>
                <a:cubicBezTo>
                  <a:pt x="49" y="77"/>
                  <a:pt x="47" y="75"/>
                  <a:pt x="45" y="72"/>
                </a:cubicBezTo>
                <a:cubicBezTo>
                  <a:pt x="44" y="71"/>
                  <a:pt x="45" y="70"/>
                  <a:pt x="44" y="69"/>
                </a:cubicBezTo>
                <a:cubicBezTo>
                  <a:pt x="43" y="68"/>
                  <a:pt x="41" y="68"/>
                  <a:pt x="40" y="67"/>
                </a:cubicBezTo>
                <a:cubicBezTo>
                  <a:pt x="37" y="64"/>
                  <a:pt x="36" y="59"/>
                  <a:pt x="36" y="55"/>
                </a:cubicBezTo>
                <a:cubicBezTo>
                  <a:pt x="36" y="53"/>
                  <a:pt x="37" y="52"/>
                  <a:pt x="37" y="51"/>
                </a:cubicBezTo>
                <a:cubicBezTo>
                  <a:pt x="37" y="49"/>
                  <a:pt x="36" y="48"/>
                  <a:pt x="35" y="48"/>
                </a:cubicBezTo>
                <a:cubicBezTo>
                  <a:pt x="35" y="47"/>
                  <a:pt x="34" y="46"/>
                  <a:pt x="34" y="46"/>
                </a:cubicBezTo>
                <a:cubicBezTo>
                  <a:pt x="33" y="45"/>
                  <a:pt x="32" y="43"/>
                  <a:pt x="31" y="42"/>
                </a:cubicBezTo>
                <a:cubicBezTo>
                  <a:pt x="30" y="41"/>
                  <a:pt x="28" y="40"/>
                  <a:pt x="27" y="39"/>
                </a:cubicBezTo>
                <a:cubicBezTo>
                  <a:pt x="35" y="29"/>
                  <a:pt x="46" y="20"/>
                  <a:pt x="58" y="15"/>
                </a:cubicBezTo>
                <a:cubicBezTo>
                  <a:pt x="58" y="16"/>
                  <a:pt x="58" y="17"/>
                  <a:pt x="59" y="17"/>
                </a:cubicBezTo>
                <a:cubicBezTo>
                  <a:pt x="60" y="19"/>
                  <a:pt x="61" y="19"/>
                  <a:pt x="63" y="19"/>
                </a:cubicBezTo>
                <a:cubicBezTo>
                  <a:pt x="62" y="21"/>
                  <a:pt x="60" y="21"/>
                  <a:pt x="58" y="21"/>
                </a:cubicBezTo>
                <a:cubicBezTo>
                  <a:pt x="56" y="21"/>
                  <a:pt x="53" y="20"/>
                  <a:pt x="52" y="22"/>
                </a:cubicBezTo>
                <a:cubicBezTo>
                  <a:pt x="53" y="23"/>
                  <a:pt x="55" y="25"/>
                  <a:pt x="55" y="22"/>
                </a:cubicBezTo>
                <a:cubicBezTo>
                  <a:pt x="57" y="22"/>
                  <a:pt x="59" y="22"/>
                  <a:pt x="61" y="23"/>
                </a:cubicBezTo>
                <a:cubicBezTo>
                  <a:pt x="62" y="23"/>
                  <a:pt x="65" y="24"/>
                  <a:pt x="65" y="23"/>
                </a:cubicBezTo>
                <a:cubicBezTo>
                  <a:pt x="66" y="23"/>
                  <a:pt x="66" y="21"/>
                  <a:pt x="66" y="21"/>
                </a:cubicBezTo>
                <a:cubicBezTo>
                  <a:pt x="66" y="21"/>
                  <a:pt x="65" y="21"/>
                  <a:pt x="65" y="21"/>
                </a:cubicBezTo>
                <a:cubicBezTo>
                  <a:pt x="66" y="19"/>
                  <a:pt x="67" y="20"/>
                  <a:pt x="69" y="21"/>
                </a:cubicBezTo>
                <a:cubicBezTo>
                  <a:pt x="67" y="22"/>
                  <a:pt x="68" y="25"/>
                  <a:pt x="70" y="23"/>
                </a:cubicBezTo>
                <a:cubicBezTo>
                  <a:pt x="72" y="21"/>
                  <a:pt x="70" y="20"/>
                  <a:pt x="68" y="19"/>
                </a:cubicBezTo>
                <a:cubicBezTo>
                  <a:pt x="70" y="16"/>
                  <a:pt x="71" y="16"/>
                  <a:pt x="73" y="19"/>
                </a:cubicBezTo>
                <a:cubicBezTo>
                  <a:pt x="73" y="17"/>
                  <a:pt x="74" y="18"/>
                  <a:pt x="76" y="18"/>
                </a:cubicBezTo>
                <a:cubicBezTo>
                  <a:pt x="76" y="17"/>
                  <a:pt x="76" y="17"/>
                  <a:pt x="76" y="17"/>
                </a:cubicBezTo>
                <a:cubicBezTo>
                  <a:pt x="75" y="17"/>
                  <a:pt x="74" y="17"/>
                  <a:pt x="74" y="17"/>
                </a:cubicBezTo>
                <a:cubicBezTo>
                  <a:pt x="75" y="15"/>
                  <a:pt x="74" y="14"/>
                  <a:pt x="76" y="14"/>
                </a:cubicBezTo>
                <a:cubicBezTo>
                  <a:pt x="78" y="13"/>
                  <a:pt x="83" y="13"/>
                  <a:pt x="83" y="12"/>
                </a:cubicBezTo>
                <a:cubicBezTo>
                  <a:pt x="80" y="13"/>
                  <a:pt x="76" y="13"/>
                  <a:pt x="73" y="14"/>
                </a:cubicBezTo>
                <a:cubicBezTo>
                  <a:pt x="72" y="15"/>
                  <a:pt x="70" y="17"/>
                  <a:pt x="69" y="16"/>
                </a:cubicBezTo>
                <a:cubicBezTo>
                  <a:pt x="68" y="14"/>
                  <a:pt x="70" y="12"/>
                  <a:pt x="71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6" y="10"/>
                  <a:pt x="81" y="10"/>
                  <a:pt x="87" y="10"/>
                </a:cubicBezTo>
                <a:cubicBezTo>
                  <a:pt x="91" y="10"/>
                  <a:pt x="94" y="10"/>
                  <a:pt x="98" y="10"/>
                </a:cubicBezTo>
                <a:cubicBezTo>
                  <a:pt x="96" y="11"/>
                  <a:pt x="97" y="11"/>
                  <a:pt x="96" y="12"/>
                </a:cubicBezTo>
                <a:cubicBezTo>
                  <a:pt x="95" y="13"/>
                  <a:pt x="92" y="14"/>
                  <a:pt x="90" y="15"/>
                </a:cubicBezTo>
                <a:cubicBezTo>
                  <a:pt x="92" y="15"/>
                  <a:pt x="98" y="17"/>
                  <a:pt x="100" y="14"/>
                </a:cubicBezTo>
                <a:cubicBezTo>
                  <a:pt x="99" y="14"/>
                  <a:pt x="98" y="14"/>
                  <a:pt x="97" y="14"/>
                </a:cubicBezTo>
                <a:cubicBezTo>
                  <a:pt x="99" y="13"/>
                  <a:pt x="100" y="12"/>
                  <a:pt x="102" y="11"/>
                </a:cubicBezTo>
                <a:cubicBezTo>
                  <a:pt x="118" y="14"/>
                  <a:pt x="132" y="22"/>
                  <a:pt x="143" y="34"/>
                </a:cubicBezTo>
                <a:cubicBezTo>
                  <a:pt x="143" y="34"/>
                  <a:pt x="143" y="34"/>
                  <a:pt x="143" y="34"/>
                </a:cubicBezTo>
                <a:close/>
                <a:moveTo>
                  <a:pt x="157" y="64"/>
                </a:moveTo>
                <a:cubicBezTo>
                  <a:pt x="157" y="64"/>
                  <a:pt x="157" y="64"/>
                  <a:pt x="158" y="64"/>
                </a:cubicBezTo>
                <a:cubicBezTo>
                  <a:pt x="158" y="63"/>
                  <a:pt x="158" y="63"/>
                  <a:pt x="158" y="62"/>
                </a:cubicBezTo>
                <a:cubicBezTo>
                  <a:pt x="159" y="62"/>
                  <a:pt x="159" y="62"/>
                  <a:pt x="159" y="61"/>
                </a:cubicBezTo>
                <a:cubicBezTo>
                  <a:pt x="160" y="61"/>
                  <a:pt x="160" y="61"/>
                  <a:pt x="160" y="61"/>
                </a:cubicBezTo>
                <a:cubicBezTo>
                  <a:pt x="161" y="65"/>
                  <a:pt x="162" y="68"/>
                  <a:pt x="163" y="72"/>
                </a:cubicBezTo>
                <a:cubicBezTo>
                  <a:pt x="163" y="72"/>
                  <a:pt x="163" y="72"/>
                  <a:pt x="163" y="72"/>
                </a:cubicBezTo>
                <a:cubicBezTo>
                  <a:pt x="163" y="72"/>
                  <a:pt x="161" y="73"/>
                  <a:pt x="161" y="73"/>
                </a:cubicBezTo>
                <a:cubicBezTo>
                  <a:pt x="160" y="73"/>
                  <a:pt x="160" y="72"/>
                  <a:pt x="159" y="71"/>
                </a:cubicBezTo>
                <a:cubicBezTo>
                  <a:pt x="158" y="71"/>
                  <a:pt x="158" y="70"/>
                  <a:pt x="157" y="69"/>
                </a:cubicBezTo>
                <a:cubicBezTo>
                  <a:pt x="157" y="69"/>
                  <a:pt x="157" y="68"/>
                  <a:pt x="157" y="67"/>
                </a:cubicBezTo>
                <a:cubicBezTo>
                  <a:pt x="157" y="66"/>
                  <a:pt x="157" y="65"/>
                  <a:pt x="157" y="64"/>
                </a:cubicBezTo>
                <a:close/>
                <a:moveTo>
                  <a:pt x="158" y="104"/>
                </a:moveTo>
                <a:cubicBezTo>
                  <a:pt x="156" y="103"/>
                  <a:pt x="155" y="101"/>
                  <a:pt x="154" y="100"/>
                </a:cubicBezTo>
                <a:cubicBezTo>
                  <a:pt x="152" y="98"/>
                  <a:pt x="153" y="96"/>
                  <a:pt x="153" y="94"/>
                </a:cubicBezTo>
                <a:cubicBezTo>
                  <a:pt x="153" y="92"/>
                  <a:pt x="152" y="90"/>
                  <a:pt x="153" y="88"/>
                </a:cubicBezTo>
                <a:cubicBezTo>
                  <a:pt x="154" y="88"/>
                  <a:pt x="154" y="87"/>
                  <a:pt x="155" y="87"/>
                </a:cubicBezTo>
                <a:cubicBezTo>
                  <a:pt x="155" y="86"/>
                  <a:pt x="155" y="85"/>
                  <a:pt x="156" y="84"/>
                </a:cubicBezTo>
                <a:cubicBezTo>
                  <a:pt x="157" y="82"/>
                  <a:pt x="158" y="82"/>
                  <a:pt x="159" y="81"/>
                </a:cubicBezTo>
                <a:cubicBezTo>
                  <a:pt x="160" y="80"/>
                  <a:pt x="160" y="80"/>
                  <a:pt x="161" y="78"/>
                </a:cubicBezTo>
                <a:cubicBezTo>
                  <a:pt x="161" y="78"/>
                  <a:pt x="162" y="76"/>
                  <a:pt x="163" y="75"/>
                </a:cubicBezTo>
                <a:cubicBezTo>
                  <a:pt x="164" y="79"/>
                  <a:pt x="164" y="83"/>
                  <a:pt x="164" y="87"/>
                </a:cubicBezTo>
                <a:cubicBezTo>
                  <a:pt x="164" y="94"/>
                  <a:pt x="163" y="101"/>
                  <a:pt x="162" y="107"/>
                </a:cubicBezTo>
                <a:cubicBezTo>
                  <a:pt x="160" y="107"/>
                  <a:pt x="159" y="105"/>
                  <a:pt x="158" y="104"/>
                </a:cubicBezTo>
                <a:close/>
              </a:path>
            </a:pathLst>
          </a:custGeom>
          <a:solidFill>
            <a:srgbClr val="F454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6" name="TextBox 76"/>
          <p:cNvSpPr txBox="1"/>
          <p:nvPr/>
        </p:nvSpPr>
        <p:spPr>
          <a:xfrm>
            <a:off x="7449157" y="4016595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67" name="文本框 34"/>
          <p:cNvSpPr txBox="1"/>
          <p:nvPr/>
        </p:nvSpPr>
        <p:spPr>
          <a:xfrm>
            <a:off x="7449157" y="4385926"/>
            <a:ext cx="3051344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76"/>
          <p:cNvSpPr txBox="1"/>
          <p:nvPr/>
        </p:nvSpPr>
        <p:spPr>
          <a:xfrm>
            <a:off x="7998428" y="2364916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69" name="文本框 36"/>
          <p:cNvSpPr txBox="1"/>
          <p:nvPr/>
        </p:nvSpPr>
        <p:spPr>
          <a:xfrm>
            <a:off x="7998427" y="2734247"/>
            <a:ext cx="3051344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76"/>
          <p:cNvSpPr txBox="1"/>
          <p:nvPr/>
        </p:nvSpPr>
        <p:spPr>
          <a:xfrm>
            <a:off x="3725404" y="4016595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71" name="文本框 38"/>
          <p:cNvSpPr txBox="1"/>
          <p:nvPr/>
        </p:nvSpPr>
        <p:spPr>
          <a:xfrm>
            <a:off x="1772600" y="4385926"/>
            <a:ext cx="3051344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6"/>
          <p:cNvSpPr txBox="1"/>
          <p:nvPr/>
        </p:nvSpPr>
        <p:spPr>
          <a:xfrm>
            <a:off x="3108444" y="2364916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73" name="文本框 40"/>
          <p:cNvSpPr txBox="1"/>
          <p:nvPr/>
        </p:nvSpPr>
        <p:spPr>
          <a:xfrm>
            <a:off x="1155640" y="2734247"/>
            <a:ext cx="3051344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08984" y="2176462"/>
            <a:ext cx="4424362" cy="1034292"/>
            <a:chOff x="3671888" y="1985962"/>
            <a:chExt cx="4424362" cy="1034292"/>
          </a:xfrm>
        </p:grpSpPr>
        <p:sp>
          <p:nvSpPr>
            <p:cNvPr id="3" name="椭圆 2"/>
            <p:cNvSpPr/>
            <p:nvPr/>
          </p:nvSpPr>
          <p:spPr>
            <a:xfrm>
              <a:off x="5228190" y="1985963"/>
              <a:ext cx="1034291" cy="1034291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rgbClr val="FF7C80"/>
              </a:solidFill>
            </a:ln>
            <a:effectLst>
              <a:outerShdw blurRad="1270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4</a:t>
              </a:r>
              <a:endParaRPr lang="zh-CN" altLang="en-US" sz="3600" b="1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1888" y="1985963"/>
              <a:ext cx="1385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第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710363" y="1985962"/>
              <a:ext cx="1385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篇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13721" y="3461598"/>
            <a:ext cx="4814888" cy="1180909"/>
            <a:chOff x="4829175" y="1156548"/>
            <a:chExt cx="4814888" cy="1180909"/>
          </a:xfrm>
        </p:grpSpPr>
        <p:sp>
          <p:nvSpPr>
            <p:cNvPr id="7" name="文本框 6"/>
            <p:cNvSpPr txBox="1"/>
            <p:nvPr/>
          </p:nvSpPr>
          <p:spPr>
            <a:xfrm>
              <a:off x="5143500" y="1156548"/>
              <a:ext cx="3757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幸福起航</a:t>
              </a:r>
              <a:r>
                <a:rPr lang="en-US" altLang="zh-CN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——</a:t>
              </a:r>
              <a:r>
                <a:rPr lang="zh-CN" altLang="en-US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相守篇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829175" y="1752682"/>
              <a:ext cx="4814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Write   your  brilliant  title   Write   your  brilliant  title   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21830" y="6188475"/>
            <a:ext cx="10998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最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美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的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晴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天</a:t>
            </a: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26" name="椭圆 25"/>
          <p:cNvSpPr/>
          <p:nvPr/>
        </p:nvSpPr>
        <p:spPr>
          <a:xfrm rot="2700000">
            <a:off x="1448526" y="2923120"/>
            <a:ext cx="4048065" cy="1833623"/>
          </a:xfrm>
          <a:prstGeom prst="ellipse">
            <a:avLst/>
          </a:prstGeom>
          <a:noFill/>
          <a:ln w="28575" cap="rnd" cmpd="sng" algn="ctr">
            <a:solidFill>
              <a:srgbClr val="F454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 rot="8100000">
            <a:off x="1445206" y="2919800"/>
            <a:ext cx="4048065" cy="1833623"/>
          </a:xfrm>
          <a:prstGeom prst="ellipse">
            <a:avLst/>
          </a:prstGeom>
          <a:noFill/>
          <a:ln w="28575" cap="rnd" cmpd="sng" algn="ctr">
            <a:solidFill>
              <a:srgbClr val="F454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943421" y="2322016"/>
            <a:ext cx="1398111" cy="1398111"/>
          </a:xfrm>
          <a:prstGeom prst="ellipse">
            <a:avLst/>
          </a:prstGeom>
          <a:solidFill>
            <a:srgbClr val="F45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668378" y="2322016"/>
            <a:ext cx="1398111" cy="1398111"/>
          </a:xfrm>
          <a:prstGeom prst="ellipse">
            <a:avLst/>
          </a:prstGeom>
          <a:solidFill>
            <a:srgbClr val="F45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668378" y="3988477"/>
            <a:ext cx="1398111" cy="1398111"/>
          </a:xfrm>
          <a:prstGeom prst="ellipse">
            <a:avLst/>
          </a:prstGeom>
          <a:solidFill>
            <a:srgbClr val="F45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943421" y="4002828"/>
            <a:ext cx="1398111" cy="1398111"/>
          </a:xfrm>
          <a:prstGeom prst="ellipse">
            <a:avLst/>
          </a:prstGeom>
          <a:solidFill>
            <a:srgbClr val="F45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353880" y="2653442"/>
            <a:ext cx="5636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S</a:t>
            </a:r>
            <a:endParaRPr lang="zh-CN" altLang="en-US" sz="3600" b="1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024916" y="2675695"/>
            <a:ext cx="7875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W</a:t>
            </a:r>
            <a:endParaRPr lang="zh-CN" altLang="en-US" sz="3600" b="1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296736" y="4347315"/>
            <a:ext cx="7223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O</a:t>
            </a:r>
            <a:endParaRPr lang="zh-CN" altLang="en-US" sz="3600" b="1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66147" y="4347316"/>
            <a:ext cx="5208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T</a:t>
            </a:r>
            <a:endParaRPr lang="zh-CN" altLang="en-US" sz="3600" b="1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6350030" y="1526242"/>
            <a:ext cx="1035487" cy="34051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400" b="1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7" name="文本框 18"/>
          <p:cNvSpPr txBox="1"/>
          <p:nvPr/>
        </p:nvSpPr>
        <p:spPr>
          <a:xfrm>
            <a:off x="6205870" y="1869937"/>
            <a:ext cx="4625581" cy="34562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6350030" y="2724835"/>
            <a:ext cx="1035487" cy="34051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400" b="1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9" name="文本框 20"/>
          <p:cNvSpPr txBox="1"/>
          <p:nvPr/>
        </p:nvSpPr>
        <p:spPr>
          <a:xfrm>
            <a:off x="6205870" y="3068531"/>
            <a:ext cx="4625581" cy="34562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6350030" y="3923428"/>
            <a:ext cx="1035487" cy="34051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400" b="1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1" name="文本框 22"/>
          <p:cNvSpPr txBox="1"/>
          <p:nvPr/>
        </p:nvSpPr>
        <p:spPr>
          <a:xfrm>
            <a:off x="6205870" y="4267124"/>
            <a:ext cx="4625581" cy="34562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6350030" y="5122021"/>
            <a:ext cx="1035487" cy="340519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400" b="1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3" name="文本框 24"/>
          <p:cNvSpPr txBox="1"/>
          <p:nvPr/>
        </p:nvSpPr>
        <p:spPr>
          <a:xfrm>
            <a:off x="6205870" y="5465717"/>
            <a:ext cx="4625581" cy="34562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8" name="文本框 7"/>
          <p:cNvSpPr txBox="1"/>
          <p:nvPr/>
        </p:nvSpPr>
        <p:spPr>
          <a:xfrm>
            <a:off x="9110649" y="4203397"/>
            <a:ext cx="1527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此处输入标题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13639" y="1376562"/>
            <a:ext cx="209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此处输入标题</a:t>
            </a:r>
            <a:endParaRPr lang="zh-CN" altLang="en-US" sz="2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47881" y="4203397"/>
            <a:ext cx="1527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此处输入标题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4399939" y="1888245"/>
            <a:ext cx="3319096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8472231" y="4524901"/>
            <a:ext cx="280433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915439" y="4524901"/>
            <a:ext cx="280433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val 51"/>
          <p:cNvSpPr>
            <a:spLocks noChangeArrowheads="1"/>
          </p:cNvSpPr>
          <p:nvPr/>
        </p:nvSpPr>
        <p:spPr bwMode="auto">
          <a:xfrm rot="18900000" flipH="1">
            <a:off x="1824204" y="2997068"/>
            <a:ext cx="955449" cy="943992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Freeform 7"/>
          <p:cNvSpPr>
            <a:spLocks noChangeArrowheads="1"/>
          </p:cNvSpPr>
          <p:nvPr/>
        </p:nvSpPr>
        <p:spPr bwMode="auto">
          <a:xfrm>
            <a:off x="2037290" y="3182660"/>
            <a:ext cx="538441" cy="540733"/>
          </a:xfrm>
          <a:custGeom>
            <a:avLst/>
            <a:gdLst>
              <a:gd name="T0" fmla="*/ 2147483647 w 167"/>
              <a:gd name="T1" fmla="*/ 2147483647 h 170"/>
              <a:gd name="T2" fmla="*/ 2147483647 w 167"/>
              <a:gd name="T3" fmla="*/ 2147483647 h 170"/>
              <a:gd name="T4" fmla="*/ 2147483647 w 167"/>
              <a:gd name="T5" fmla="*/ 2147483647 h 170"/>
              <a:gd name="T6" fmla="*/ 2147483647 w 167"/>
              <a:gd name="T7" fmla="*/ 2147483647 h 170"/>
              <a:gd name="T8" fmla="*/ 2147483647 w 167"/>
              <a:gd name="T9" fmla="*/ 2147483647 h 170"/>
              <a:gd name="T10" fmla="*/ 2147483647 w 167"/>
              <a:gd name="T11" fmla="*/ 2147483647 h 170"/>
              <a:gd name="T12" fmla="*/ 2147483647 w 167"/>
              <a:gd name="T13" fmla="*/ 2147483647 h 170"/>
              <a:gd name="T14" fmla="*/ 2147483647 w 167"/>
              <a:gd name="T15" fmla="*/ 2147483647 h 170"/>
              <a:gd name="T16" fmla="*/ 2147483647 w 167"/>
              <a:gd name="T17" fmla="*/ 2147483647 h 170"/>
              <a:gd name="T18" fmla="*/ 2147483647 w 167"/>
              <a:gd name="T19" fmla="*/ 2147483647 h 170"/>
              <a:gd name="T20" fmla="*/ 2147483647 w 167"/>
              <a:gd name="T21" fmla="*/ 2147483647 h 170"/>
              <a:gd name="T22" fmla="*/ 2147483647 w 167"/>
              <a:gd name="T23" fmla="*/ 2147483647 h 170"/>
              <a:gd name="T24" fmla="*/ 2147483647 w 167"/>
              <a:gd name="T25" fmla="*/ 2147483647 h 170"/>
              <a:gd name="T26" fmla="*/ 2147483647 w 167"/>
              <a:gd name="T27" fmla="*/ 2147483647 h 170"/>
              <a:gd name="T28" fmla="*/ 2147483647 w 167"/>
              <a:gd name="T29" fmla="*/ 2147483647 h 170"/>
              <a:gd name="T30" fmla="*/ 2147483647 w 167"/>
              <a:gd name="T31" fmla="*/ 2147483647 h 170"/>
              <a:gd name="T32" fmla="*/ 2147483647 w 167"/>
              <a:gd name="T33" fmla="*/ 2147483647 h 170"/>
              <a:gd name="T34" fmla="*/ 2147483647 w 167"/>
              <a:gd name="T35" fmla="*/ 2147483647 h 170"/>
              <a:gd name="T36" fmla="*/ 2147483647 w 167"/>
              <a:gd name="T37" fmla="*/ 2147483647 h 170"/>
              <a:gd name="T38" fmla="*/ 2147483647 w 167"/>
              <a:gd name="T39" fmla="*/ 2147483647 h 170"/>
              <a:gd name="T40" fmla="*/ 2147483647 w 167"/>
              <a:gd name="T41" fmla="*/ 2147483647 h 170"/>
              <a:gd name="T42" fmla="*/ 2147483647 w 167"/>
              <a:gd name="T43" fmla="*/ 2147483647 h 170"/>
              <a:gd name="T44" fmla="*/ 2147483647 w 167"/>
              <a:gd name="T45" fmla="*/ 2147483647 h 170"/>
              <a:gd name="T46" fmla="*/ 2147483647 w 167"/>
              <a:gd name="T47" fmla="*/ 2147483647 h 170"/>
              <a:gd name="T48" fmla="*/ 2147483647 w 167"/>
              <a:gd name="T49" fmla="*/ 2147483647 h 170"/>
              <a:gd name="T50" fmla="*/ 2147483647 w 167"/>
              <a:gd name="T51" fmla="*/ 2147483647 h 170"/>
              <a:gd name="T52" fmla="*/ 2147483647 w 167"/>
              <a:gd name="T53" fmla="*/ 2147483647 h 170"/>
              <a:gd name="T54" fmla="*/ 2147483647 w 167"/>
              <a:gd name="T55" fmla="*/ 2147483647 h 170"/>
              <a:gd name="T56" fmla="*/ 2147483647 w 167"/>
              <a:gd name="T57" fmla="*/ 2147483647 h 170"/>
              <a:gd name="T58" fmla="*/ 2147483647 w 167"/>
              <a:gd name="T59" fmla="*/ 2147483647 h 17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7"/>
              <a:gd name="T91" fmla="*/ 0 h 170"/>
              <a:gd name="T92" fmla="*/ 167 w 167"/>
              <a:gd name="T93" fmla="*/ 170 h 17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51"/>
          <p:cNvSpPr>
            <a:spLocks noChangeArrowheads="1"/>
          </p:cNvSpPr>
          <p:nvPr/>
        </p:nvSpPr>
        <p:spPr bwMode="auto">
          <a:xfrm rot="18900000" flipH="1">
            <a:off x="5119541" y="3513070"/>
            <a:ext cx="1879891" cy="185734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Oval 51"/>
          <p:cNvSpPr>
            <a:spLocks noChangeArrowheads="1"/>
          </p:cNvSpPr>
          <p:nvPr/>
        </p:nvSpPr>
        <p:spPr bwMode="auto">
          <a:xfrm rot="18900000" flipH="1">
            <a:off x="9384066" y="2997068"/>
            <a:ext cx="955449" cy="943992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Freeform 9"/>
          <p:cNvSpPr>
            <a:spLocks noEditPoints="1" noChangeArrowheads="1"/>
          </p:cNvSpPr>
          <p:nvPr/>
        </p:nvSpPr>
        <p:spPr bwMode="auto">
          <a:xfrm>
            <a:off x="9624647" y="3260562"/>
            <a:ext cx="513239" cy="407841"/>
          </a:xfrm>
          <a:custGeom>
            <a:avLst/>
            <a:gdLst>
              <a:gd name="T0" fmla="*/ 2147483647 w 159"/>
              <a:gd name="T1" fmla="*/ 2147483647 h 128"/>
              <a:gd name="T2" fmla="*/ 2147483647 w 159"/>
              <a:gd name="T3" fmla="*/ 2147483647 h 128"/>
              <a:gd name="T4" fmla="*/ 2147483647 w 159"/>
              <a:gd name="T5" fmla="*/ 2147483647 h 128"/>
              <a:gd name="T6" fmla="*/ 2147483647 w 159"/>
              <a:gd name="T7" fmla="*/ 2147483647 h 128"/>
              <a:gd name="T8" fmla="*/ 2147483647 w 159"/>
              <a:gd name="T9" fmla="*/ 2147483647 h 128"/>
              <a:gd name="T10" fmla="*/ 2147483647 w 159"/>
              <a:gd name="T11" fmla="*/ 2147483647 h 128"/>
              <a:gd name="T12" fmla="*/ 2147483647 w 159"/>
              <a:gd name="T13" fmla="*/ 2147483647 h 128"/>
              <a:gd name="T14" fmla="*/ 2147483647 w 159"/>
              <a:gd name="T15" fmla="*/ 2147483647 h 128"/>
              <a:gd name="T16" fmla="*/ 2147483647 w 159"/>
              <a:gd name="T17" fmla="*/ 2147483647 h 128"/>
              <a:gd name="T18" fmla="*/ 2147483647 w 159"/>
              <a:gd name="T19" fmla="*/ 2147483647 h 128"/>
              <a:gd name="T20" fmla="*/ 2147483647 w 159"/>
              <a:gd name="T21" fmla="*/ 2147483647 h 128"/>
              <a:gd name="T22" fmla="*/ 2147483647 w 159"/>
              <a:gd name="T23" fmla="*/ 2147483647 h 128"/>
              <a:gd name="T24" fmla="*/ 2147483647 w 159"/>
              <a:gd name="T25" fmla="*/ 2147483647 h 128"/>
              <a:gd name="T26" fmla="*/ 2147483647 w 159"/>
              <a:gd name="T27" fmla="*/ 2147483647 h 128"/>
              <a:gd name="T28" fmla="*/ 2147483647 w 159"/>
              <a:gd name="T29" fmla="*/ 2147483647 h 128"/>
              <a:gd name="T30" fmla="*/ 2147483647 w 159"/>
              <a:gd name="T31" fmla="*/ 2147483647 h 128"/>
              <a:gd name="T32" fmla="*/ 2147483647 w 159"/>
              <a:gd name="T33" fmla="*/ 2147483647 h 128"/>
              <a:gd name="T34" fmla="*/ 2147483647 w 159"/>
              <a:gd name="T35" fmla="*/ 2147483647 h 128"/>
              <a:gd name="T36" fmla="*/ 2147483647 w 159"/>
              <a:gd name="T37" fmla="*/ 2147483647 h 128"/>
              <a:gd name="T38" fmla="*/ 2147483647 w 159"/>
              <a:gd name="T39" fmla="*/ 2147483647 h 128"/>
              <a:gd name="T40" fmla="*/ 2147483647 w 159"/>
              <a:gd name="T41" fmla="*/ 2147483647 h 128"/>
              <a:gd name="T42" fmla="*/ 2147483647 w 159"/>
              <a:gd name="T43" fmla="*/ 2147483647 h 1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9"/>
              <a:gd name="T67" fmla="*/ 0 h 128"/>
              <a:gd name="T68" fmla="*/ 159 w 159"/>
              <a:gd name="T69" fmla="*/ 128 h 12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0910" y="-107068"/>
            <a:ext cx="5535179" cy="68244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5744" y="1664354"/>
            <a:ext cx="5937013" cy="352929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grpSp>
        <p:nvGrpSpPr>
          <p:cNvPr id="38" name="组合 37"/>
          <p:cNvGrpSpPr/>
          <p:nvPr/>
        </p:nvGrpSpPr>
        <p:grpSpPr>
          <a:xfrm>
            <a:off x="8066315" y="2204227"/>
            <a:ext cx="3016732" cy="3372838"/>
            <a:chOff x="8258959" y="671250"/>
            <a:chExt cx="3258286" cy="3643106"/>
          </a:xfrm>
        </p:grpSpPr>
        <p:sp>
          <p:nvSpPr>
            <p:cNvPr id="61" name="矩形 60"/>
            <p:cNvSpPr/>
            <p:nvPr/>
          </p:nvSpPr>
          <p:spPr>
            <a:xfrm>
              <a:off x="8258959" y="671250"/>
              <a:ext cx="3258286" cy="364310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01600" dir="2700000" algn="tl" rotWithShape="0">
                <a:prstClr val="black">
                  <a:alpha val="4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62" name="任意多边形: 形状 45"/>
            <p:cNvSpPr/>
            <p:nvPr/>
          </p:nvSpPr>
          <p:spPr>
            <a:xfrm>
              <a:off x="8258959" y="671251"/>
              <a:ext cx="3258286" cy="600741"/>
            </a:xfrm>
            <a:custGeom>
              <a:avLst/>
              <a:gdLst>
                <a:gd name="connsiteX0" fmla="*/ 0 w 3258286"/>
                <a:gd name="connsiteY0" fmla="*/ 0 h 600741"/>
                <a:gd name="connsiteX1" fmla="*/ 3258286 w 3258286"/>
                <a:gd name="connsiteY1" fmla="*/ 0 h 600741"/>
                <a:gd name="connsiteX2" fmla="*/ 3258286 w 3258286"/>
                <a:gd name="connsiteY2" fmla="*/ 336125 h 600741"/>
                <a:gd name="connsiteX3" fmla="*/ 3160452 w 3258286"/>
                <a:gd name="connsiteY3" fmla="*/ 369229 h 600741"/>
                <a:gd name="connsiteX4" fmla="*/ 1629143 w 3258286"/>
                <a:gd name="connsiteY4" fmla="*/ 600741 h 600741"/>
                <a:gd name="connsiteX5" fmla="*/ 97835 w 3258286"/>
                <a:gd name="connsiteY5" fmla="*/ 369229 h 600741"/>
                <a:gd name="connsiteX6" fmla="*/ 0 w 3258286"/>
                <a:gd name="connsiteY6" fmla="*/ 336126 h 60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286" h="600741">
                  <a:moveTo>
                    <a:pt x="0" y="0"/>
                  </a:moveTo>
                  <a:lnTo>
                    <a:pt x="3258286" y="0"/>
                  </a:lnTo>
                  <a:lnTo>
                    <a:pt x="3258286" y="336125"/>
                  </a:lnTo>
                  <a:lnTo>
                    <a:pt x="3160452" y="369229"/>
                  </a:lnTo>
                  <a:cubicBezTo>
                    <a:pt x="2676712" y="519688"/>
                    <a:pt x="2162393" y="600741"/>
                    <a:pt x="1629143" y="600741"/>
                  </a:cubicBezTo>
                  <a:cubicBezTo>
                    <a:pt x="1095893" y="600741"/>
                    <a:pt x="581574" y="519688"/>
                    <a:pt x="97835" y="369229"/>
                  </a:cubicBezTo>
                  <a:lnTo>
                    <a:pt x="0" y="336126"/>
                  </a:lnTo>
                  <a:close/>
                </a:path>
              </a:pathLst>
            </a:custGeom>
            <a:solidFill>
              <a:srgbClr val="FE7F8D"/>
            </a:solidFill>
            <a:ln w="12700" cap="flat" cmpd="sng" algn="ctr">
              <a:solidFill>
                <a:srgbClr val="FE7F8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9491060" y="861705"/>
              <a:ext cx="794084" cy="794084"/>
              <a:chOff x="9491060" y="695151"/>
              <a:chExt cx="794084" cy="794084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9491060" y="695151"/>
                <a:ext cx="794084" cy="79408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651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5" name="Freeform 253"/>
              <p:cNvSpPr>
                <a:spLocks noEditPoints="1"/>
              </p:cNvSpPr>
              <p:nvPr/>
            </p:nvSpPr>
            <p:spPr bwMode="auto">
              <a:xfrm>
                <a:off x="9764103" y="907792"/>
                <a:ext cx="247998" cy="344100"/>
              </a:xfrm>
              <a:custGeom>
                <a:avLst/>
                <a:gdLst>
                  <a:gd name="T0" fmla="*/ 80 w 80"/>
                  <a:gd name="T1" fmla="*/ 0 h 111"/>
                  <a:gd name="T2" fmla="*/ 80 w 80"/>
                  <a:gd name="T3" fmla="*/ 111 h 111"/>
                  <a:gd name="T4" fmla="*/ 0 w 80"/>
                  <a:gd name="T5" fmla="*/ 111 h 111"/>
                  <a:gd name="T6" fmla="*/ 0 w 80"/>
                  <a:gd name="T7" fmla="*/ 23 h 111"/>
                  <a:gd name="T8" fmla="*/ 23 w 80"/>
                  <a:gd name="T9" fmla="*/ 0 h 111"/>
                  <a:gd name="T10" fmla="*/ 23 w 80"/>
                  <a:gd name="T11" fmla="*/ 0 h 111"/>
                  <a:gd name="T12" fmla="*/ 80 w 80"/>
                  <a:gd name="T13" fmla="*/ 0 h 111"/>
                  <a:gd name="T14" fmla="*/ 71 w 80"/>
                  <a:gd name="T15" fmla="*/ 9 h 111"/>
                  <a:gd name="T16" fmla="*/ 32 w 80"/>
                  <a:gd name="T17" fmla="*/ 9 h 111"/>
                  <a:gd name="T18" fmla="*/ 32 w 80"/>
                  <a:gd name="T19" fmla="*/ 32 h 111"/>
                  <a:gd name="T20" fmla="*/ 9 w 80"/>
                  <a:gd name="T21" fmla="*/ 32 h 111"/>
                  <a:gd name="T22" fmla="*/ 9 w 80"/>
                  <a:gd name="T23" fmla="*/ 102 h 111"/>
                  <a:gd name="T24" fmla="*/ 71 w 80"/>
                  <a:gd name="T25" fmla="*/ 102 h 111"/>
                  <a:gd name="T26" fmla="*/ 71 w 80"/>
                  <a:gd name="T27" fmla="*/ 9 h 111"/>
                  <a:gd name="T28" fmla="*/ 71 w 80"/>
                  <a:gd name="T29" fmla="*/ 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111">
                    <a:moveTo>
                      <a:pt x="80" y="0"/>
                    </a:moveTo>
                    <a:lnTo>
                      <a:pt x="80" y="111"/>
                    </a:lnTo>
                    <a:lnTo>
                      <a:pt x="0" y="111"/>
                    </a:lnTo>
                    <a:lnTo>
                      <a:pt x="0" y="2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80" y="0"/>
                    </a:lnTo>
                    <a:close/>
                    <a:moveTo>
                      <a:pt x="71" y="9"/>
                    </a:moveTo>
                    <a:lnTo>
                      <a:pt x="32" y="9"/>
                    </a:lnTo>
                    <a:lnTo>
                      <a:pt x="32" y="32"/>
                    </a:lnTo>
                    <a:lnTo>
                      <a:pt x="9" y="32"/>
                    </a:lnTo>
                    <a:lnTo>
                      <a:pt x="9" y="102"/>
                    </a:lnTo>
                    <a:lnTo>
                      <a:pt x="71" y="102"/>
                    </a:lnTo>
                    <a:lnTo>
                      <a:pt x="71" y="9"/>
                    </a:lnTo>
                    <a:lnTo>
                      <a:pt x="71" y="9"/>
                    </a:lnTo>
                    <a:close/>
                  </a:path>
                </a:pathLst>
              </a:custGeom>
              <a:solidFill>
                <a:srgbClr val="FE7F8D"/>
              </a:solidFill>
              <a:ln>
                <a:solidFill>
                  <a:srgbClr val="FE7F8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546198" y="2204227"/>
            <a:ext cx="3016732" cy="3372838"/>
            <a:chOff x="4456980" y="671250"/>
            <a:chExt cx="3258286" cy="3643106"/>
          </a:xfrm>
        </p:grpSpPr>
        <p:sp>
          <p:nvSpPr>
            <p:cNvPr id="52" name="矩形 51"/>
            <p:cNvSpPr/>
            <p:nvPr/>
          </p:nvSpPr>
          <p:spPr>
            <a:xfrm>
              <a:off x="4456980" y="671250"/>
              <a:ext cx="3258286" cy="364310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01600" dir="2700000" algn="tl" rotWithShape="0">
                <a:prstClr val="black">
                  <a:alpha val="4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53" name="任意多边形: 形状 41"/>
            <p:cNvSpPr/>
            <p:nvPr/>
          </p:nvSpPr>
          <p:spPr>
            <a:xfrm>
              <a:off x="4456980" y="671251"/>
              <a:ext cx="3258286" cy="600741"/>
            </a:xfrm>
            <a:custGeom>
              <a:avLst/>
              <a:gdLst>
                <a:gd name="connsiteX0" fmla="*/ 0 w 3258286"/>
                <a:gd name="connsiteY0" fmla="*/ 0 h 600741"/>
                <a:gd name="connsiteX1" fmla="*/ 3258286 w 3258286"/>
                <a:gd name="connsiteY1" fmla="*/ 0 h 600741"/>
                <a:gd name="connsiteX2" fmla="*/ 3258286 w 3258286"/>
                <a:gd name="connsiteY2" fmla="*/ 336125 h 600741"/>
                <a:gd name="connsiteX3" fmla="*/ 3160452 w 3258286"/>
                <a:gd name="connsiteY3" fmla="*/ 369229 h 600741"/>
                <a:gd name="connsiteX4" fmla="*/ 1629143 w 3258286"/>
                <a:gd name="connsiteY4" fmla="*/ 600741 h 600741"/>
                <a:gd name="connsiteX5" fmla="*/ 97835 w 3258286"/>
                <a:gd name="connsiteY5" fmla="*/ 369229 h 600741"/>
                <a:gd name="connsiteX6" fmla="*/ 0 w 3258286"/>
                <a:gd name="connsiteY6" fmla="*/ 336126 h 60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286" h="600741">
                  <a:moveTo>
                    <a:pt x="0" y="0"/>
                  </a:moveTo>
                  <a:lnTo>
                    <a:pt x="3258286" y="0"/>
                  </a:lnTo>
                  <a:lnTo>
                    <a:pt x="3258286" y="336125"/>
                  </a:lnTo>
                  <a:lnTo>
                    <a:pt x="3160452" y="369229"/>
                  </a:lnTo>
                  <a:cubicBezTo>
                    <a:pt x="2676712" y="519688"/>
                    <a:pt x="2162393" y="600741"/>
                    <a:pt x="1629143" y="600741"/>
                  </a:cubicBezTo>
                  <a:cubicBezTo>
                    <a:pt x="1095893" y="600741"/>
                    <a:pt x="581574" y="519688"/>
                    <a:pt x="97835" y="369229"/>
                  </a:cubicBezTo>
                  <a:lnTo>
                    <a:pt x="0" y="336126"/>
                  </a:lnTo>
                  <a:close/>
                </a:path>
              </a:pathLst>
            </a:custGeom>
            <a:solidFill>
              <a:srgbClr val="FE7F8D"/>
            </a:solidFill>
            <a:ln w="12700" cap="flat" cmpd="sng" algn="ctr">
              <a:solidFill>
                <a:srgbClr val="FE7F8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5689081" y="861705"/>
              <a:ext cx="794084" cy="794084"/>
              <a:chOff x="5689081" y="695151"/>
              <a:chExt cx="794084" cy="794084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5689081" y="695151"/>
                <a:ext cx="794084" cy="79408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651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5923950" y="911671"/>
                <a:ext cx="344100" cy="347198"/>
                <a:chOff x="1617798" y="1419248"/>
                <a:chExt cx="176213" cy="177800"/>
              </a:xfrm>
            </p:grpSpPr>
            <p:sp>
              <p:nvSpPr>
                <p:cNvPr id="57" name="Freeform 616"/>
                <p:cNvSpPr>
                  <a:spLocks noEditPoints="1"/>
                </p:cNvSpPr>
                <p:nvPr/>
              </p:nvSpPr>
              <p:spPr bwMode="auto">
                <a:xfrm>
                  <a:off x="1617798" y="1419248"/>
                  <a:ext cx="77788" cy="77788"/>
                </a:xfrm>
                <a:custGeom>
                  <a:avLst/>
                  <a:gdLst>
                    <a:gd name="T0" fmla="*/ 103 w 126"/>
                    <a:gd name="T1" fmla="*/ 0 h 126"/>
                    <a:gd name="T2" fmla="*/ 23 w 126"/>
                    <a:gd name="T3" fmla="*/ 0 h 126"/>
                    <a:gd name="T4" fmla="*/ 0 w 126"/>
                    <a:gd name="T5" fmla="*/ 23 h 126"/>
                    <a:gd name="T6" fmla="*/ 0 w 126"/>
                    <a:gd name="T7" fmla="*/ 103 h 126"/>
                    <a:gd name="T8" fmla="*/ 23 w 126"/>
                    <a:gd name="T9" fmla="*/ 126 h 126"/>
                    <a:gd name="T10" fmla="*/ 103 w 126"/>
                    <a:gd name="T11" fmla="*/ 126 h 126"/>
                    <a:gd name="T12" fmla="*/ 126 w 126"/>
                    <a:gd name="T13" fmla="*/ 103 h 126"/>
                    <a:gd name="T14" fmla="*/ 126 w 126"/>
                    <a:gd name="T15" fmla="*/ 23 h 126"/>
                    <a:gd name="T16" fmla="*/ 103 w 126"/>
                    <a:gd name="T17" fmla="*/ 0 h 126"/>
                    <a:gd name="T18" fmla="*/ 114 w 126"/>
                    <a:gd name="T19" fmla="*/ 89 h 126"/>
                    <a:gd name="T20" fmla="*/ 107 w 126"/>
                    <a:gd name="T21" fmla="*/ 96 h 126"/>
                    <a:gd name="T22" fmla="*/ 19 w 126"/>
                    <a:gd name="T23" fmla="*/ 96 h 126"/>
                    <a:gd name="T24" fmla="*/ 12 w 126"/>
                    <a:gd name="T25" fmla="*/ 89 h 126"/>
                    <a:gd name="T26" fmla="*/ 12 w 126"/>
                    <a:gd name="T27" fmla="*/ 37 h 126"/>
                    <a:gd name="T28" fmla="*/ 19 w 126"/>
                    <a:gd name="T29" fmla="*/ 30 h 126"/>
                    <a:gd name="T30" fmla="*/ 107 w 126"/>
                    <a:gd name="T31" fmla="*/ 30 h 126"/>
                    <a:gd name="T32" fmla="*/ 114 w 126"/>
                    <a:gd name="T33" fmla="*/ 37 h 126"/>
                    <a:gd name="T34" fmla="*/ 114 w 126"/>
                    <a:gd name="T35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6" h="126">
                      <a:moveTo>
                        <a:pt x="10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16"/>
                        <a:pt x="10" y="126"/>
                        <a:pt x="23" y="126"/>
                      </a:cubicBezTo>
                      <a:cubicBezTo>
                        <a:pt x="103" y="126"/>
                        <a:pt x="103" y="126"/>
                        <a:pt x="103" y="126"/>
                      </a:cubicBezTo>
                      <a:cubicBezTo>
                        <a:pt x="116" y="126"/>
                        <a:pt x="126" y="116"/>
                        <a:pt x="126" y="103"/>
                      </a:cubicBezTo>
                      <a:cubicBezTo>
                        <a:pt x="126" y="23"/>
                        <a:pt x="126" y="23"/>
                        <a:pt x="126" y="23"/>
                      </a:cubicBezTo>
                      <a:cubicBezTo>
                        <a:pt x="126" y="10"/>
                        <a:pt x="116" y="0"/>
                        <a:pt x="103" y="0"/>
                      </a:cubicBezTo>
                      <a:close/>
                      <a:moveTo>
                        <a:pt x="114" y="89"/>
                      </a:moveTo>
                      <a:cubicBezTo>
                        <a:pt x="114" y="95"/>
                        <a:pt x="113" y="96"/>
                        <a:pt x="107" y="96"/>
                      </a:cubicBezTo>
                      <a:cubicBezTo>
                        <a:pt x="19" y="96"/>
                        <a:pt x="19" y="96"/>
                        <a:pt x="19" y="96"/>
                      </a:cubicBezTo>
                      <a:cubicBezTo>
                        <a:pt x="13" y="96"/>
                        <a:pt x="12" y="95"/>
                        <a:pt x="12" y="89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1"/>
                        <a:pt x="13" y="30"/>
                        <a:pt x="19" y="30"/>
                      </a:cubicBezTo>
                      <a:cubicBezTo>
                        <a:pt x="107" y="30"/>
                        <a:pt x="107" y="30"/>
                        <a:pt x="107" y="30"/>
                      </a:cubicBezTo>
                      <a:cubicBezTo>
                        <a:pt x="113" y="30"/>
                        <a:pt x="114" y="31"/>
                        <a:pt x="114" y="37"/>
                      </a:cubicBezTo>
                      <a:lnTo>
                        <a:pt x="114" y="89"/>
                      </a:lnTo>
                      <a:close/>
                    </a:path>
                  </a:pathLst>
                </a:custGeom>
                <a:solidFill>
                  <a:srgbClr val="FE7F8D"/>
                </a:solidFill>
                <a:ln>
                  <a:solidFill>
                    <a:srgbClr val="FE7F8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58" name="Freeform 617"/>
                <p:cNvSpPr>
                  <a:spLocks noEditPoints="1"/>
                </p:cNvSpPr>
                <p:nvPr/>
              </p:nvSpPr>
              <p:spPr bwMode="auto">
                <a:xfrm>
                  <a:off x="1717811" y="1419248"/>
                  <a:ext cx="76200" cy="77788"/>
                </a:xfrm>
                <a:custGeom>
                  <a:avLst/>
                  <a:gdLst>
                    <a:gd name="T0" fmla="*/ 103 w 125"/>
                    <a:gd name="T1" fmla="*/ 0 h 126"/>
                    <a:gd name="T2" fmla="*/ 22 w 125"/>
                    <a:gd name="T3" fmla="*/ 0 h 126"/>
                    <a:gd name="T4" fmla="*/ 0 w 125"/>
                    <a:gd name="T5" fmla="*/ 23 h 126"/>
                    <a:gd name="T6" fmla="*/ 0 w 125"/>
                    <a:gd name="T7" fmla="*/ 103 h 126"/>
                    <a:gd name="T8" fmla="*/ 22 w 125"/>
                    <a:gd name="T9" fmla="*/ 126 h 126"/>
                    <a:gd name="T10" fmla="*/ 103 w 125"/>
                    <a:gd name="T11" fmla="*/ 126 h 126"/>
                    <a:gd name="T12" fmla="*/ 125 w 125"/>
                    <a:gd name="T13" fmla="*/ 103 h 126"/>
                    <a:gd name="T14" fmla="*/ 125 w 125"/>
                    <a:gd name="T15" fmla="*/ 23 h 126"/>
                    <a:gd name="T16" fmla="*/ 103 w 125"/>
                    <a:gd name="T17" fmla="*/ 0 h 126"/>
                    <a:gd name="T18" fmla="*/ 114 w 125"/>
                    <a:gd name="T19" fmla="*/ 89 h 126"/>
                    <a:gd name="T20" fmla="*/ 107 w 125"/>
                    <a:gd name="T21" fmla="*/ 96 h 126"/>
                    <a:gd name="T22" fmla="*/ 18 w 125"/>
                    <a:gd name="T23" fmla="*/ 96 h 126"/>
                    <a:gd name="T24" fmla="*/ 11 w 125"/>
                    <a:gd name="T25" fmla="*/ 89 h 126"/>
                    <a:gd name="T26" fmla="*/ 11 w 125"/>
                    <a:gd name="T27" fmla="*/ 37 h 126"/>
                    <a:gd name="T28" fmla="*/ 18 w 125"/>
                    <a:gd name="T29" fmla="*/ 30 h 126"/>
                    <a:gd name="T30" fmla="*/ 107 w 125"/>
                    <a:gd name="T31" fmla="*/ 30 h 126"/>
                    <a:gd name="T32" fmla="*/ 114 w 125"/>
                    <a:gd name="T33" fmla="*/ 37 h 126"/>
                    <a:gd name="T34" fmla="*/ 114 w 125"/>
                    <a:gd name="T35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5" h="126">
                      <a:moveTo>
                        <a:pt x="103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16"/>
                        <a:pt x="10" y="126"/>
                        <a:pt x="22" y="126"/>
                      </a:cubicBezTo>
                      <a:cubicBezTo>
                        <a:pt x="103" y="126"/>
                        <a:pt x="103" y="126"/>
                        <a:pt x="103" y="126"/>
                      </a:cubicBezTo>
                      <a:cubicBezTo>
                        <a:pt x="115" y="126"/>
                        <a:pt x="125" y="116"/>
                        <a:pt x="125" y="103"/>
                      </a:cubicBezTo>
                      <a:cubicBezTo>
                        <a:pt x="125" y="23"/>
                        <a:pt x="125" y="23"/>
                        <a:pt x="125" y="23"/>
                      </a:cubicBezTo>
                      <a:cubicBezTo>
                        <a:pt x="125" y="10"/>
                        <a:pt x="115" y="0"/>
                        <a:pt x="103" y="0"/>
                      </a:cubicBezTo>
                      <a:close/>
                      <a:moveTo>
                        <a:pt x="114" y="89"/>
                      </a:moveTo>
                      <a:cubicBezTo>
                        <a:pt x="114" y="95"/>
                        <a:pt x="113" y="96"/>
                        <a:pt x="107" y="96"/>
                      </a:cubicBezTo>
                      <a:cubicBezTo>
                        <a:pt x="18" y="96"/>
                        <a:pt x="18" y="96"/>
                        <a:pt x="18" y="96"/>
                      </a:cubicBezTo>
                      <a:cubicBezTo>
                        <a:pt x="12" y="96"/>
                        <a:pt x="11" y="95"/>
                        <a:pt x="11" y="89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1" y="31"/>
                        <a:pt x="12" y="30"/>
                        <a:pt x="18" y="30"/>
                      </a:cubicBezTo>
                      <a:cubicBezTo>
                        <a:pt x="107" y="30"/>
                        <a:pt x="107" y="30"/>
                        <a:pt x="107" y="30"/>
                      </a:cubicBezTo>
                      <a:cubicBezTo>
                        <a:pt x="113" y="30"/>
                        <a:pt x="114" y="31"/>
                        <a:pt x="114" y="37"/>
                      </a:cubicBezTo>
                      <a:lnTo>
                        <a:pt x="114" y="89"/>
                      </a:lnTo>
                      <a:close/>
                    </a:path>
                  </a:pathLst>
                </a:custGeom>
                <a:solidFill>
                  <a:srgbClr val="FE7F8D"/>
                </a:solidFill>
                <a:ln>
                  <a:solidFill>
                    <a:srgbClr val="FE7F8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59" name="Freeform 618"/>
                <p:cNvSpPr>
                  <a:spLocks noEditPoints="1"/>
                </p:cNvSpPr>
                <p:nvPr/>
              </p:nvSpPr>
              <p:spPr bwMode="auto">
                <a:xfrm>
                  <a:off x="1617798" y="1519260"/>
                  <a:ext cx="77788" cy="77788"/>
                </a:xfrm>
                <a:custGeom>
                  <a:avLst/>
                  <a:gdLst>
                    <a:gd name="T0" fmla="*/ 103 w 126"/>
                    <a:gd name="T1" fmla="*/ 0 h 126"/>
                    <a:gd name="T2" fmla="*/ 23 w 126"/>
                    <a:gd name="T3" fmla="*/ 0 h 126"/>
                    <a:gd name="T4" fmla="*/ 0 w 126"/>
                    <a:gd name="T5" fmla="*/ 23 h 126"/>
                    <a:gd name="T6" fmla="*/ 0 w 126"/>
                    <a:gd name="T7" fmla="*/ 103 h 126"/>
                    <a:gd name="T8" fmla="*/ 23 w 126"/>
                    <a:gd name="T9" fmla="*/ 126 h 126"/>
                    <a:gd name="T10" fmla="*/ 103 w 126"/>
                    <a:gd name="T11" fmla="*/ 126 h 126"/>
                    <a:gd name="T12" fmla="*/ 126 w 126"/>
                    <a:gd name="T13" fmla="*/ 103 h 126"/>
                    <a:gd name="T14" fmla="*/ 126 w 126"/>
                    <a:gd name="T15" fmla="*/ 23 h 126"/>
                    <a:gd name="T16" fmla="*/ 103 w 126"/>
                    <a:gd name="T17" fmla="*/ 0 h 126"/>
                    <a:gd name="T18" fmla="*/ 114 w 126"/>
                    <a:gd name="T19" fmla="*/ 89 h 126"/>
                    <a:gd name="T20" fmla="*/ 107 w 126"/>
                    <a:gd name="T21" fmla="*/ 96 h 126"/>
                    <a:gd name="T22" fmla="*/ 19 w 126"/>
                    <a:gd name="T23" fmla="*/ 96 h 126"/>
                    <a:gd name="T24" fmla="*/ 12 w 126"/>
                    <a:gd name="T25" fmla="*/ 89 h 126"/>
                    <a:gd name="T26" fmla="*/ 12 w 126"/>
                    <a:gd name="T27" fmla="*/ 37 h 126"/>
                    <a:gd name="T28" fmla="*/ 19 w 126"/>
                    <a:gd name="T29" fmla="*/ 30 h 126"/>
                    <a:gd name="T30" fmla="*/ 107 w 126"/>
                    <a:gd name="T31" fmla="*/ 30 h 126"/>
                    <a:gd name="T32" fmla="*/ 114 w 126"/>
                    <a:gd name="T33" fmla="*/ 37 h 126"/>
                    <a:gd name="T34" fmla="*/ 114 w 126"/>
                    <a:gd name="T35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6" h="126">
                      <a:moveTo>
                        <a:pt x="10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16"/>
                        <a:pt x="10" y="126"/>
                        <a:pt x="23" y="126"/>
                      </a:cubicBezTo>
                      <a:cubicBezTo>
                        <a:pt x="103" y="126"/>
                        <a:pt x="103" y="126"/>
                        <a:pt x="103" y="126"/>
                      </a:cubicBezTo>
                      <a:cubicBezTo>
                        <a:pt x="116" y="126"/>
                        <a:pt x="126" y="116"/>
                        <a:pt x="126" y="103"/>
                      </a:cubicBezTo>
                      <a:cubicBezTo>
                        <a:pt x="126" y="23"/>
                        <a:pt x="126" y="23"/>
                        <a:pt x="126" y="23"/>
                      </a:cubicBezTo>
                      <a:cubicBezTo>
                        <a:pt x="126" y="10"/>
                        <a:pt x="116" y="0"/>
                        <a:pt x="103" y="0"/>
                      </a:cubicBezTo>
                      <a:close/>
                      <a:moveTo>
                        <a:pt x="114" y="89"/>
                      </a:moveTo>
                      <a:cubicBezTo>
                        <a:pt x="114" y="95"/>
                        <a:pt x="113" y="96"/>
                        <a:pt x="107" y="96"/>
                      </a:cubicBezTo>
                      <a:cubicBezTo>
                        <a:pt x="19" y="96"/>
                        <a:pt x="19" y="96"/>
                        <a:pt x="19" y="96"/>
                      </a:cubicBezTo>
                      <a:cubicBezTo>
                        <a:pt x="13" y="96"/>
                        <a:pt x="12" y="95"/>
                        <a:pt x="12" y="89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1"/>
                        <a:pt x="13" y="30"/>
                        <a:pt x="19" y="30"/>
                      </a:cubicBezTo>
                      <a:cubicBezTo>
                        <a:pt x="107" y="30"/>
                        <a:pt x="107" y="30"/>
                        <a:pt x="107" y="30"/>
                      </a:cubicBezTo>
                      <a:cubicBezTo>
                        <a:pt x="113" y="30"/>
                        <a:pt x="114" y="31"/>
                        <a:pt x="114" y="37"/>
                      </a:cubicBezTo>
                      <a:lnTo>
                        <a:pt x="114" y="89"/>
                      </a:lnTo>
                      <a:close/>
                    </a:path>
                  </a:pathLst>
                </a:custGeom>
                <a:solidFill>
                  <a:srgbClr val="FE7F8D"/>
                </a:solidFill>
                <a:ln>
                  <a:solidFill>
                    <a:srgbClr val="FE7F8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60" name="Freeform 619"/>
                <p:cNvSpPr>
                  <a:spLocks noEditPoints="1"/>
                </p:cNvSpPr>
                <p:nvPr/>
              </p:nvSpPr>
              <p:spPr bwMode="auto">
                <a:xfrm>
                  <a:off x="1717811" y="1519260"/>
                  <a:ext cx="76200" cy="77788"/>
                </a:xfrm>
                <a:custGeom>
                  <a:avLst/>
                  <a:gdLst>
                    <a:gd name="T0" fmla="*/ 103 w 125"/>
                    <a:gd name="T1" fmla="*/ 0 h 126"/>
                    <a:gd name="T2" fmla="*/ 22 w 125"/>
                    <a:gd name="T3" fmla="*/ 0 h 126"/>
                    <a:gd name="T4" fmla="*/ 0 w 125"/>
                    <a:gd name="T5" fmla="*/ 23 h 126"/>
                    <a:gd name="T6" fmla="*/ 0 w 125"/>
                    <a:gd name="T7" fmla="*/ 103 h 126"/>
                    <a:gd name="T8" fmla="*/ 22 w 125"/>
                    <a:gd name="T9" fmla="*/ 126 h 126"/>
                    <a:gd name="T10" fmla="*/ 103 w 125"/>
                    <a:gd name="T11" fmla="*/ 126 h 126"/>
                    <a:gd name="T12" fmla="*/ 125 w 125"/>
                    <a:gd name="T13" fmla="*/ 103 h 126"/>
                    <a:gd name="T14" fmla="*/ 125 w 125"/>
                    <a:gd name="T15" fmla="*/ 23 h 126"/>
                    <a:gd name="T16" fmla="*/ 103 w 125"/>
                    <a:gd name="T17" fmla="*/ 0 h 126"/>
                    <a:gd name="T18" fmla="*/ 114 w 125"/>
                    <a:gd name="T19" fmla="*/ 89 h 126"/>
                    <a:gd name="T20" fmla="*/ 107 w 125"/>
                    <a:gd name="T21" fmla="*/ 96 h 126"/>
                    <a:gd name="T22" fmla="*/ 18 w 125"/>
                    <a:gd name="T23" fmla="*/ 96 h 126"/>
                    <a:gd name="T24" fmla="*/ 11 w 125"/>
                    <a:gd name="T25" fmla="*/ 89 h 126"/>
                    <a:gd name="T26" fmla="*/ 11 w 125"/>
                    <a:gd name="T27" fmla="*/ 37 h 126"/>
                    <a:gd name="T28" fmla="*/ 18 w 125"/>
                    <a:gd name="T29" fmla="*/ 30 h 126"/>
                    <a:gd name="T30" fmla="*/ 107 w 125"/>
                    <a:gd name="T31" fmla="*/ 30 h 126"/>
                    <a:gd name="T32" fmla="*/ 114 w 125"/>
                    <a:gd name="T33" fmla="*/ 37 h 126"/>
                    <a:gd name="T34" fmla="*/ 114 w 125"/>
                    <a:gd name="T35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5" h="126">
                      <a:moveTo>
                        <a:pt x="103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16"/>
                        <a:pt x="10" y="126"/>
                        <a:pt x="22" y="126"/>
                      </a:cubicBezTo>
                      <a:cubicBezTo>
                        <a:pt x="103" y="126"/>
                        <a:pt x="103" y="126"/>
                        <a:pt x="103" y="126"/>
                      </a:cubicBezTo>
                      <a:cubicBezTo>
                        <a:pt x="115" y="126"/>
                        <a:pt x="125" y="116"/>
                        <a:pt x="125" y="103"/>
                      </a:cubicBezTo>
                      <a:cubicBezTo>
                        <a:pt x="125" y="23"/>
                        <a:pt x="125" y="23"/>
                        <a:pt x="125" y="23"/>
                      </a:cubicBezTo>
                      <a:cubicBezTo>
                        <a:pt x="125" y="10"/>
                        <a:pt x="115" y="0"/>
                        <a:pt x="103" y="0"/>
                      </a:cubicBezTo>
                      <a:close/>
                      <a:moveTo>
                        <a:pt x="114" y="89"/>
                      </a:moveTo>
                      <a:cubicBezTo>
                        <a:pt x="114" y="95"/>
                        <a:pt x="113" y="96"/>
                        <a:pt x="107" y="96"/>
                      </a:cubicBezTo>
                      <a:cubicBezTo>
                        <a:pt x="18" y="96"/>
                        <a:pt x="18" y="96"/>
                        <a:pt x="18" y="96"/>
                      </a:cubicBezTo>
                      <a:cubicBezTo>
                        <a:pt x="12" y="96"/>
                        <a:pt x="11" y="95"/>
                        <a:pt x="11" y="89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1" y="31"/>
                        <a:pt x="12" y="30"/>
                        <a:pt x="18" y="30"/>
                      </a:cubicBezTo>
                      <a:cubicBezTo>
                        <a:pt x="107" y="30"/>
                        <a:pt x="107" y="30"/>
                        <a:pt x="107" y="30"/>
                      </a:cubicBezTo>
                      <a:cubicBezTo>
                        <a:pt x="113" y="30"/>
                        <a:pt x="114" y="31"/>
                        <a:pt x="114" y="37"/>
                      </a:cubicBezTo>
                      <a:lnTo>
                        <a:pt x="114" y="89"/>
                      </a:lnTo>
                      <a:close/>
                    </a:path>
                  </a:pathLst>
                </a:custGeom>
                <a:solidFill>
                  <a:srgbClr val="FE7F8D"/>
                </a:solidFill>
                <a:ln>
                  <a:solidFill>
                    <a:srgbClr val="FE7F8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</p:grpSp>
      </p:grpSp>
      <p:grpSp>
        <p:nvGrpSpPr>
          <p:cNvPr id="40" name="组合 39"/>
          <p:cNvGrpSpPr/>
          <p:nvPr/>
        </p:nvGrpSpPr>
        <p:grpSpPr>
          <a:xfrm>
            <a:off x="1026080" y="2204227"/>
            <a:ext cx="3016732" cy="3372838"/>
            <a:chOff x="655001" y="671250"/>
            <a:chExt cx="3258286" cy="3643106"/>
          </a:xfrm>
        </p:grpSpPr>
        <p:sp>
          <p:nvSpPr>
            <p:cNvPr id="47" name="矩形 46"/>
            <p:cNvSpPr/>
            <p:nvPr/>
          </p:nvSpPr>
          <p:spPr>
            <a:xfrm>
              <a:off x="655001" y="671250"/>
              <a:ext cx="3258286" cy="364310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01600" dir="2700000" algn="tl" rotWithShape="0">
                <a:prstClr val="black">
                  <a:alpha val="4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8" name="任意多边形: 形状 27"/>
            <p:cNvSpPr/>
            <p:nvPr/>
          </p:nvSpPr>
          <p:spPr>
            <a:xfrm>
              <a:off x="655001" y="671251"/>
              <a:ext cx="3258286" cy="600741"/>
            </a:xfrm>
            <a:custGeom>
              <a:avLst/>
              <a:gdLst>
                <a:gd name="connsiteX0" fmla="*/ 0 w 3258286"/>
                <a:gd name="connsiteY0" fmla="*/ 0 h 600741"/>
                <a:gd name="connsiteX1" fmla="*/ 3258286 w 3258286"/>
                <a:gd name="connsiteY1" fmla="*/ 0 h 600741"/>
                <a:gd name="connsiteX2" fmla="*/ 3258286 w 3258286"/>
                <a:gd name="connsiteY2" fmla="*/ 336125 h 600741"/>
                <a:gd name="connsiteX3" fmla="*/ 3160452 w 3258286"/>
                <a:gd name="connsiteY3" fmla="*/ 369229 h 600741"/>
                <a:gd name="connsiteX4" fmla="*/ 1629143 w 3258286"/>
                <a:gd name="connsiteY4" fmla="*/ 600741 h 600741"/>
                <a:gd name="connsiteX5" fmla="*/ 97835 w 3258286"/>
                <a:gd name="connsiteY5" fmla="*/ 369229 h 600741"/>
                <a:gd name="connsiteX6" fmla="*/ 0 w 3258286"/>
                <a:gd name="connsiteY6" fmla="*/ 336126 h 60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286" h="600741">
                  <a:moveTo>
                    <a:pt x="0" y="0"/>
                  </a:moveTo>
                  <a:lnTo>
                    <a:pt x="3258286" y="0"/>
                  </a:lnTo>
                  <a:lnTo>
                    <a:pt x="3258286" y="336125"/>
                  </a:lnTo>
                  <a:lnTo>
                    <a:pt x="3160452" y="369229"/>
                  </a:lnTo>
                  <a:cubicBezTo>
                    <a:pt x="2676712" y="519688"/>
                    <a:pt x="2162393" y="600741"/>
                    <a:pt x="1629143" y="600741"/>
                  </a:cubicBezTo>
                  <a:cubicBezTo>
                    <a:pt x="1095893" y="600741"/>
                    <a:pt x="581574" y="519688"/>
                    <a:pt x="97835" y="369229"/>
                  </a:cubicBezTo>
                  <a:lnTo>
                    <a:pt x="0" y="336126"/>
                  </a:lnTo>
                  <a:close/>
                </a:path>
              </a:pathLst>
            </a:custGeom>
            <a:solidFill>
              <a:srgbClr val="FE7F8D"/>
            </a:solidFill>
            <a:ln w="12700" cap="flat" cmpd="sng" algn="ctr">
              <a:solidFill>
                <a:srgbClr val="FE7F8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887102" y="861705"/>
              <a:ext cx="794084" cy="794084"/>
              <a:chOff x="1887102" y="695151"/>
              <a:chExt cx="794084" cy="794084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1887102" y="695151"/>
                <a:ext cx="794084" cy="79408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651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1" name="Freeform 682"/>
              <p:cNvSpPr>
                <a:spLocks noEditPoints="1"/>
              </p:cNvSpPr>
              <p:nvPr/>
            </p:nvSpPr>
            <p:spPr bwMode="auto">
              <a:xfrm>
                <a:off x="2112094" y="977633"/>
                <a:ext cx="344100" cy="272798"/>
              </a:xfrm>
              <a:custGeom>
                <a:avLst/>
                <a:gdLst>
                  <a:gd name="T0" fmla="*/ 279 w 288"/>
                  <a:gd name="T1" fmla="*/ 28 h 227"/>
                  <a:gd name="T2" fmla="*/ 121 w 288"/>
                  <a:gd name="T3" fmla="*/ 28 h 227"/>
                  <a:gd name="T4" fmla="*/ 111 w 288"/>
                  <a:gd name="T5" fmla="*/ 8 h 227"/>
                  <a:gd name="T6" fmla="*/ 99 w 288"/>
                  <a:gd name="T7" fmla="*/ 0 h 227"/>
                  <a:gd name="T8" fmla="*/ 44 w 288"/>
                  <a:gd name="T9" fmla="*/ 0 h 227"/>
                  <a:gd name="T10" fmla="*/ 32 w 288"/>
                  <a:gd name="T11" fmla="*/ 8 h 227"/>
                  <a:gd name="T12" fmla="*/ 22 w 288"/>
                  <a:gd name="T13" fmla="*/ 28 h 227"/>
                  <a:gd name="T14" fmla="*/ 9 w 288"/>
                  <a:gd name="T15" fmla="*/ 28 h 227"/>
                  <a:gd name="T16" fmla="*/ 0 w 288"/>
                  <a:gd name="T17" fmla="*/ 37 h 227"/>
                  <a:gd name="T18" fmla="*/ 0 w 288"/>
                  <a:gd name="T19" fmla="*/ 218 h 227"/>
                  <a:gd name="T20" fmla="*/ 9 w 288"/>
                  <a:gd name="T21" fmla="*/ 227 h 227"/>
                  <a:gd name="T22" fmla="*/ 279 w 288"/>
                  <a:gd name="T23" fmla="*/ 227 h 227"/>
                  <a:gd name="T24" fmla="*/ 288 w 288"/>
                  <a:gd name="T25" fmla="*/ 218 h 227"/>
                  <a:gd name="T26" fmla="*/ 288 w 288"/>
                  <a:gd name="T27" fmla="*/ 37 h 227"/>
                  <a:gd name="T28" fmla="*/ 279 w 288"/>
                  <a:gd name="T29" fmla="*/ 28 h 227"/>
                  <a:gd name="T30" fmla="*/ 264 w 288"/>
                  <a:gd name="T31" fmla="*/ 203 h 227"/>
                  <a:gd name="T32" fmla="*/ 24 w 288"/>
                  <a:gd name="T33" fmla="*/ 203 h 227"/>
                  <a:gd name="T34" fmla="*/ 24 w 288"/>
                  <a:gd name="T35" fmla="*/ 52 h 227"/>
                  <a:gd name="T36" fmla="*/ 43 w 288"/>
                  <a:gd name="T37" fmla="*/ 39 h 227"/>
                  <a:gd name="T38" fmla="*/ 50 w 288"/>
                  <a:gd name="T39" fmla="*/ 24 h 227"/>
                  <a:gd name="T40" fmla="*/ 92 w 288"/>
                  <a:gd name="T41" fmla="*/ 24 h 227"/>
                  <a:gd name="T42" fmla="*/ 99 w 288"/>
                  <a:gd name="T43" fmla="*/ 39 h 227"/>
                  <a:gd name="T44" fmla="*/ 121 w 288"/>
                  <a:gd name="T45" fmla="*/ 52 h 227"/>
                  <a:gd name="T46" fmla="*/ 264 w 288"/>
                  <a:gd name="T47" fmla="*/ 52 h 227"/>
                  <a:gd name="T48" fmla="*/ 264 w 288"/>
                  <a:gd name="T49" fmla="*/ 20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8" h="227">
                    <a:moveTo>
                      <a:pt x="279" y="28"/>
                    </a:moveTo>
                    <a:cubicBezTo>
                      <a:pt x="121" y="28"/>
                      <a:pt x="121" y="28"/>
                      <a:pt x="121" y="2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09" y="4"/>
                      <a:pt x="103" y="0"/>
                      <a:pt x="99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9" y="0"/>
                      <a:pt x="34" y="4"/>
                      <a:pt x="32" y="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4" y="28"/>
                      <a:pt x="0" y="32"/>
                      <a:pt x="0" y="37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23"/>
                      <a:pt x="4" y="227"/>
                      <a:pt x="9" y="227"/>
                    </a:cubicBezTo>
                    <a:cubicBezTo>
                      <a:pt x="279" y="227"/>
                      <a:pt x="279" y="227"/>
                      <a:pt x="279" y="227"/>
                    </a:cubicBezTo>
                    <a:cubicBezTo>
                      <a:pt x="284" y="227"/>
                      <a:pt x="288" y="223"/>
                      <a:pt x="288" y="218"/>
                    </a:cubicBezTo>
                    <a:cubicBezTo>
                      <a:pt x="288" y="37"/>
                      <a:pt x="288" y="37"/>
                      <a:pt x="288" y="37"/>
                    </a:cubicBezTo>
                    <a:cubicBezTo>
                      <a:pt x="288" y="32"/>
                      <a:pt x="284" y="28"/>
                      <a:pt x="279" y="28"/>
                    </a:cubicBezTo>
                    <a:close/>
                    <a:moveTo>
                      <a:pt x="264" y="203"/>
                    </a:moveTo>
                    <a:cubicBezTo>
                      <a:pt x="24" y="203"/>
                      <a:pt x="24" y="203"/>
                      <a:pt x="24" y="203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32" y="52"/>
                      <a:pt x="39" y="47"/>
                      <a:pt x="43" y="3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103" y="47"/>
                      <a:pt x="112" y="52"/>
                      <a:pt x="121" y="52"/>
                    </a:cubicBezTo>
                    <a:cubicBezTo>
                      <a:pt x="264" y="52"/>
                      <a:pt x="264" y="52"/>
                      <a:pt x="264" y="52"/>
                    </a:cubicBezTo>
                    <a:lnTo>
                      <a:pt x="264" y="203"/>
                    </a:lnTo>
                    <a:close/>
                  </a:path>
                </a:pathLst>
              </a:custGeom>
              <a:solidFill>
                <a:srgbClr val="FE7F8D"/>
              </a:solidFill>
              <a:ln>
                <a:solidFill>
                  <a:srgbClr val="FE7F8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41" name="文本框 35"/>
          <p:cNvSpPr txBox="1"/>
          <p:nvPr/>
        </p:nvSpPr>
        <p:spPr>
          <a:xfrm>
            <a:off x="1667630" y="3472850"/>
            <a:ext cx="1733632" cy="405150"/>
          </a:xfrm>
          <a:prstGeom prst="rect">
            <a:avLst/>
          </a:prstGeom>
          <a:noFill/>
        </p:spPr>
        <p:txBody>
          <a:bodyPr wrap="none" lIns="96433" tIns="48216" rIns="96433" bIns="4821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点击添加标题</a:t>
            </a:r>
          </a:p>
        </p:txBody>
      </p:sp>
      <p:sp>
        <p:nvSpPr>
          <p:cNvPr id="42" name="文本框 37"/>
          <p:cNvSpPr txBox="1"/>
          <p:nvPr/>
        </p:nvSpPr>
        <p:spPr>
          <a:xfrm>
            <a:off x="1351929" y="3897444"/>
            <a:ext cx="2365034" cy="964662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点击添加和标题内容相符的文字描述说明，点击添加和标题内容相符的文字描述说明，点击添加和标题内容相符的文字描述说明。</a:t>
            </a:r>
          </a:p>
        </p:txBody>
      </p:sp>
      <p:sp>
        <p:nvSpPr>
          <p:cNvPr id="43" name="文本框 47"/>
          <p:cNvSpPr txBox="1"/>
          <p:nvPr/>
        </p:nvSpPr>
        <p:spPr>
          <a:xfrm>
            <a:off x="5187748" y="3472850"/>
            <a:ext cx="1733632" cy="405150"/>
          </a:xfrm>
          <a:prstGeom prst="rect">
            <a:avLst/>
          </a:prstGeom>
          <a:noFill/>
        </p:spPr>
        <p:txBody>
          <a:bodyPr wrap="none" lIns="96433" tIns="48216" rIns="96433" bIns="4821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点击添加标题</a:t>
            </a:r>
          </a:p>
        </p:txBody>
      </p:sp>
      <p:sp>
        <p:nvSpPr>
          <p:cNvPr id="44" name="文本框 48"/>
          <p:cNvSpPr txBox="1"/>
          <p:nvPr/>
        </p:nvSpPr>
        <p:spPr>
          <a:xfrm>
            <a:off x="4872047" y="3897444"/>
            <a:ext cx="2365034" cy="964662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点击添加和标题内容相符的文字描述说明，点击添加和标题内容相符的文字描述说明，点击添加和标题内容相符的文字描述说明。</a:t>
            </a:r>
          </a:p>
        </p:txBody>
      </p:sp>
      <p:sp>
        <p:nvSpPr>
          <p:cNvPr id="45" name="文本框 49"/>
          <p:cNvSpPr txBox="1"/>
          <p:nvPr/>
        </p:nvSpPr>
        <p:spPr>
          <a:xfrm>
            <a:off x="8707865" y="3472850"/>
            <a:ext cx="1733632" cy="405150"/>
          </a:xfrm>
          <a:prstGeom prst="rect">
            <a:avLst/>
          </a:prstGeom>
          <a:noFill/>
        </p:spPr>
        <p:txBody>
          <a:bodyPr wrap="none" lIns="96433" tIns="48216" rIns="96433" bIns="4821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点击添加标题</a:t>
            </a:r>
          </a:p>
        </p:txBody>
      </p:sp>
      <p:sp>
        <p:nvSpPr>
          <p:cNvPr id="46" name="文本框 57"/>
          <p:cNvSpPr txBox="1"/>
          <p:nvPr/>
        </p:nvSpPr>
        <p:spPr>
          <a:xfrm>
            <a:off x="8392164" y="3897444"/>
            <a:ext cx="2365034" cy="964662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点击添加和标题内容相符的文字描述说明，点击添加和标题内容相符的文字描述说明，点击添加和标题内容相符的文字描述说明。</a:t>
            </a: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30" name="燕尾形 29"/>
          <p:cNvSpPr/>
          <p:nvPr/>
        </p:nvSpPr>
        <p:spPr>
          <a:xfrm rot="5400000">
            <a:off x="7239133" y="3640428"/>
            <a:ext cx="317882" cy="364409"/>
          </a:xfrm>
          <a:prstGeom prst="chevron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1" name="燕尾形 30"/>
          <p:cNvSpPr/>
          <p:nvPr/>
        </p:nvSpPr>
        <p:spPr>
          <a:xfrm>
            <a:off x="5984976" y="2342259"/>
            <a:ext cx="317882" cy="364409"/>
          </a:xfrm>
          <a:prstGeom prst="chevron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2" name="燕尾形 31"/>
          <p:cNvSpPr/>
          <p:nvPr/>
        </p:nvSpPr>
        <p:spPr>
          <a:xfrm rot="16200000">
            <a:off x="4777310" y="3708267"/>
            <a:ext cx="317882" cy="364409"/>
          </a:xfrm>
          <a:prstGeom prst="chevron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3" name="燕尾形 32"/>
          <p:cNvSpPr/>
          <p:nvPr/>
        </p:nvSpPr>
        <p:spPr>
          <a:xfrm rot="10800000">
            <a:off x="6031503" y="4938634"/>
            <a:ext cx="317882" cy="364409"/>
          </a:xfrm>
          <a:prstGeom prst="chevron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252981" y="1841197"/>
            <a:ext cx="1366533" cy="1366533"/>
            <a:chOff x="3059001" y="1005605"/>
            <a:chExt cx="1080120" cy="1080120"/>
          </a:xfrm>
        </p:grpSpPr>
        <p:sp>
          <p:nvSpPr>
            <p:cNvPr id="48" name="矩形 47"/>
            <p:cNvSpPr/>
            <p:nvPr/>
          </p:nvSpPr>
          <p:spPr>
            <a:xfrm>
              <a:off x="3059001" y="1005605"/>
              <a:ext cx="1080120" cy="1080120"/>
            </a:xfrm>
            <a:prstGeom prst="rect">
              <a:avLst/>
            </a:prstGeom>
            <a:solidFill>
              <a:srgbClr val="FE7F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059001" y="1253277"/>
              <a:ext cx="1044116" cy="315360"/>
            </a:xfrm>
            <a:prstGeom prst="rect">
              <a:avLst/>
            </a:prstGeom>
            <a:solidFill>
              <a:srgbClr val="FE7F8D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添加标题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14805" y="1841197"/>
            <a:ext cx="1366533" cy="1366533"/>
            <a:chOff x="5004849" y="1005605"/>
            <a:chExt cx="1080120" cy="1080120"/>
          </a:xfrm>
          <a:solidFill>
            <a:srgbClr val="F66A69"/>
          </a:solidFill>
        </p:grpSpPr>
        <p:sp>
          <p:nvSpPr>
            <p:cNvPr id="46" name="矩形 45"/>
            <p:cNvSpPr/>
            <p:nvPr/>
          </p:nvSpPr>
          <p:spPr>
            <a:xfrm>
              <a:off x="5004849" y="1005605"/>
              <a:ext cx="1080120" cy="1080120"/>
            </a:xfrm>
            <a:prstGeom prst="rect">
              <a:avLst/>
            </a:prstGeom>
            <a:solidFill>
              <a:srgbClr val="FE7F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022851" y="1261954"/>
              <a:ext cx="1044116" cy="315360"/>
            </a:xfrm>
            <a:prstGeom prst="rect">
              <a:avLst/>
            </a:prstGeom>
            <a:solidFill>
              <a:srgbClr val="FE7F8D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添加标题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252981" y="4437572"/>
            <a:ext cx="1366533" cy="1366533"/>
            <a:chOff x="3059001" y="3057804"/>
            <a:chExt cx="1080120" cy="1080120"/>
          </a:xfrm>
          <a:solidFill>
            <a:srgbClr val="F66A69"/>
          </a:solidFill>
        </p:grpSpPr>
        <p:sp>
          <p:nvSpPr>
            <p:cNvPr id="44" name="矩形 43"/>
            <p:cNvSpPr/>
            <p:nvPr/>
          </p:nvSpPr>
          <p:spPr>
            <a:xfrm>
              <a:off x="3059001" y="3057804"/>
              <a:ext cx="1080120" cy="1080120"/>
            </a:xfrm>
            <a:prstGeom prst="rect">
              <a:avLst/>
            </a:prstGeom>
            <a:solidFill>
              <a:srgbClr val="FE7F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059001" y="3305476"/>
              <a:ext cx="1044116" cy="315360"/>
            </a:xfrm>
            <a:prstGeom prst="rect">
              <a:avLst/>
            </a:prstGeom>
            <a:solidFill>
              <a:srgbClr val="FE7F8D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添加标题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714805" y="4437572"/>
            <a:ext cx="1366533" cy="1366533"/>
            <a:chOff x="5004849" y="3057804"/>
            <a:chExt cx="1080120" cy="1080120"/>
          </a:xfrm>
          <a:solidFill>
            <a:srgbClr val="B7D16A"/>
          </a:solidFill>
        </p:grpSpPr>
        <p:sp>
          <p:nvSpPr>
            <p:cNvPr id="42" name="矩形 41"/>
            <p:cNvSpPr/>
            <p:nvPr/>
          </p:nvSpPr>
          <p:spPr>
            <a:xfrm>
              <a:off x="5004849" y="3057804"/>
              <a:ext cx="1080120" cy="1080120"/>
            </a:xfrm>
            <a:prstGeom prst="rect">
              <a:avLst/>
            </a:prstGeom>
            <a:solidFill>
              <a:srgbClr val="FE7F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022851" y="3314153"/>
              <a:ext cx="1044116" cy="315360"/>
            </a:xfrm>
            <a:prstGeom prst="rect">
              <a:avLst/>
            </a:prstGeom>
            <a:solidFill>
              <a:srgbClr val="FE7F8D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添加标题</a:t>
              </a:r>
            </a:p>
          </p:txBody>
        </p:sp>
      </p:grpSp>
      <p:sp>
        <p:nvSpPr>
          <p:cNvPr id="38" name="文本框 7"/>
          <p:cNvSpPr txBox="1">
            <a:spLocks noChangeArrowheads="1"/>
          </p:cNvSpPr>
          <p:nvPr/>
        </p:nvSpPr>
        <p:spPr bwMode="auto">
          <a:xfrm>
            <a:off x="1126254" y="2042819"/>
            <a:ext cx="3036367" cy="101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0" marR="0" lvl="0" indent="0" algn="r" defTabSz="914400" eaLnBrk="1" fontAlgn="base" latinLnBrk="0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  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此处添加详细文本描述，建议与标题相关并符合整体语言风格，语言描述尽量简洁生动。</a:t>
            </a:r>
          </a:p>
          <a:p>
            <a:pPr marL="0" marR="0" lvl="0" indent="0" algn="r" defTabSz="914400" eaLnBrk="1" fontAlgn="base" latinLnBrk="0" hangingPunct="1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9" name="文本框 7"/>
          <p:cNvSpPr txBox="1">
            <a:spLocks noChangeArrowheads="1"/>
          </p:cNvSpPr>
          <p:nvPr/>
        </p:nvSpPr>
        <p:spPr bwMode="auto">
          <a:xfrm>
            <a:off x="1194358" y="4625358"/>
            <a:ext cx="2968263" cy="101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  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40" name="文本框 7"/>
          <p:cNvSpPr txBox="1">
            <a:spLocks noChangeArrowheads="1"/>
          </p:cNvSpPr>
          <p:nvPr/>
        </p:nvSpPr>
        <p:spPr bwMode="auto">
          <a:xfrm>
            <a:off x="8101822" y="2015095"/>
            <a:ext cx="2997192" cy="104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  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41" name="文本框 7"/>
          <p:cNvSpPr txBox="1">
            <a:spLocks noChangeArrowheads="1"/>
          </p:cNvSpPr>
          <p:nvPr/>
        </p:nvSpPr>
        <p:spPr bwMode="auto">
          <a:xfrm>
            <a:off x="8101822" y="4611496"/>
            <a:ext cx="3094225" cy="104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添加标题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   此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处添加详细文本描述，建议与标题相关并符合整体语言风格，语言描述尽量简洁生动。</a:t>
            </a: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graphicFrame>
        <p:nvGraphicFramePr>
          <p:cNvPr id="38" name="Diagram 1"/>
          <p:cNvGraphicFramePr/>
          <p:nvPr/>
        </p:nvGraphicFramePr>
        <p:xfrm>
          <a:off x="3035768" y="1930344"/>
          <a:ext cx="6088814" cy="399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0889" y="4630787"/>
            <a:ext cx="559585" cy="55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3320" y="3211425"/>
            <a:ext cx="559585" cy="55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83479" y="3180822"/>
            <a:ext cx="559585" cy="55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val 49"/>
          <p:cNvSpPr/>
          <p:nvPr/>
        </p:nvSpPr>
        <p:spPr>
          <a:xfrm>
            <a:off x="934134" y="2367677"/>
            <a:ext cx="671793" cy="671792"/>
          </a:xfrm>
          <a:prstGeom prst="ellipse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3" name="Oval 52"/>
          <p:cNvSpPr/>
          <p:nvPr/>
        </p:nvSpPr>
        <p:spPr>
          <a:xfrm>
            <a:off x="934134" y="3462072"/>
            <a:ext cx="671793" cy="671793"/>
          </a:xfrm>
          <a:prstGeom prst="ellipse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4" name="Oval 55"/>
          <p:cNvSpPr/>
          <p:nvPr/>
        </p:nvSpPr>
        <p:spPr>
          <a:xfrm>
            <a:off x="934134" y="4555011"/>
            <a:ext cx="671793" cy="671793"/>
          </a:xfrm>
          <a:prstGeom prst="ellipse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pic>
        <p:nvPicPr>
          <p:cNvPr id="45" name="Picture 5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30862" y="2560033"/>
            <a:ext cx="279792" cy="27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32320" y="3650057"/>
            <a:ext cx="279792" cy="27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30862" y="4770683"/>
            <a:ext cx="279792" cy="27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Oval 61"/>
          <p:cNvSpPr/>
          <p:nvPr/>
        </p:nvSpPr>
        <p:spPr>
          <a:xfrm>
            <a:off x="10616890" y="2367677"/>
            <a:ext cx="671792" cy="670335"/>
          </a:xfrm>
          <a:prstGeom prst="ellipse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9" name="Oval 64"/>
          <p:cNvSpPr/>
          <p:nvPr/>
        </p:nvSpPr>
        <p:spPr>
          <a:xfrm>
            <a:off x="10616890" y="3460616"/>
            <a:ext cx="671792" cy="671792"/>
          </a:xfrm>
          <a:prstGeom prst="ellipse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0" name="Oval 67"/>
          <p:cNvSpPr/>
          <p:nvPr/>
        </p:nvSpPr>
        <p:spPr>
          <a:xfrm>
            <a:off x="10616890" y="4553555"/>
            <a:ext cx="671792" cy="671792"/>
          </a:xfrm>
          <a:prstGeom prst="ellipse">
            <a:avLst/>
          </a:prstGeom>
          <a:solidFill>
            <a:srgbClr val="FE7F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pic>
        <p:nvPicPr>
          <p:cNvPr id="51" name="Picture 6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813617" y="2560033"/>
            <a:ext cx="279792" cy="27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813617" y="3648600"/>
            <a:ext cx="279792" cy="27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7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813617" y="4750281"/>
            <a:ext cx="279792" cy="27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17"/>
          <p:cNvSpPr/>
          <p:nvPr/>
        </p:nvSpPr>
        <p:spPr>
          <a:xfrm>
            <a:off x="1712306" y="2673700"/>
            <a:ext cx="23308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请替换文字内容，修改文字内容，也可以直接复制你的内容到此。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5" name="TextBox 18"/>
          <p:cNvSpPr txBox="1"/>
          <p:nvPr/>
        </p:nvSpPr>
        <p:spPr>
          <a:xfrm>
            <a:off x="1712306" y="2367676"/>
            <a:ext cx="2658027" cy="3877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6" name="Rectangle 23"/>
          <p:cNvSpPr/>
          <p:nvPr/>
        </p:nvSpPr>
        <p:spPr>
          <a:xfrm>
            <a:off x="1712306" y="3766639"/>
            <a:ext cx="23308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请替换文字内容，修改文字内容，也可以直接复制你的内容到此。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7" name="TextBox 27"/>
          <p:cNvSpPr txBox="1"/>
          <p:nvPr/>
        </p:nvSpPr>
        <p:spPr>
          <a:xfrm>
            <a:off x="1712306" y="3460614"/>
            <a:ext cx="2658027" cy="3877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8" name="Rectangle 30"/>
          <p:cNvSpPr/>
          <p:nvPr/>
        </p:nvSpPr>
        <p:spPr>
          <a:xfrm>
            <a:off x="1712306" y="4861034"/>
            <a:ext cx="23308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请替换文字内容，修改文字内容，也可以直接复制你的内容到此。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59" name="TextBox 32"/>
          <p:cNvSpPr txBox="1"/>
          <p:nvPr/>
        </p:nvSpPr>
        <p:spPr>
          <a:xfrm>
            <a:off x="1712306" y="4553553"/>
            <a:ext cx="2658027" cy="3877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0" name="Rectangle 34"/>
          <p:cNvSpPr/>
          <p:nvPr/>
        </p:nvSpPr>
        <p:spPr>
          <a:xfrm>
            <a:off x="8104249" y="2673700"/>
            <a:ext cx="23931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请替换文字内容，修改文字内容，也可以直接复制你的内容到此。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1" name="TextBox 35"/>
          <p:cNvSpPr txBox="1"/>
          <p:nvPr/>
        </p:nvSpPr>
        <p:spPr>
          <a:xfrm>
            <a:off x="7839367" y="2367676"/>
            <a:ext cx="2658027" cy="3877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2" name="Rectangle 37"/>
          <p:cNvSpPr/>
          <p:nvPr/>
        </p:nvSpPr>
        <p:spPr>
          <a:xfrm>
            <a:off x="8104249" y="3766639"/>
            <a:ext cx="23931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请替换文字内容，修改文字内容，也可以直接复制你的内容到此。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3" name="TextBox 38"/>
          <p:cNvSpPr txBox="1"/>
          <p:nvPr/>
        </p:nvSpPr>
        <p:spPr>
          <a:xfrm>
            <a:off x="7839367" y="3460614"/>
            <a:ext cx="2658027" cy="3877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4" name="Rectangle 40"/>
          <p:cNvSpPr/>
          <p:nvPr/>
        </p:nvSpPr>
        <p:spPr>
          <a:xfrm>
            <a:off x="8104249" y="4861034"/>
            <a:ext cx="23931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请替换文字内容，修改文字内容，也可以直接复制你的内容到此。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5" name="TextBox 41"/>
          <p:cNvSpPr txBox="1"/>
          <p:nvPr/>
        </p:nvSpPr>
        <p:spPr>
          <a:xfrm>
            <a:off x="7839367" y="4553553"/>
            <a:ext cx="2658027" cy="3877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请替换文字内容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8060" y="551542"/>
            <a:ext cx="4993639" cy="61568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5888" y="1193502"/>
            <a:ext cx="6996791" cy="524759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83817" y="6188475"/>
            <a:ext cx="3702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最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美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的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晴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天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056902" y="2265032"/>
            <a:ext cx="0" cy="1557338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20349" y="2118069"/>
            <a:ext cx="1523297" cy="1668581"/>
            <a:chOff x="2120349" y="2118069"/>
            <a:chExt cx="1523297" cy="1668581"/>
          </a:xfrm>
        </p:grpSpPr>
        <p:sp>
          <p:nvSpPr>
            <p:cNvPr id="5" name="文本框 4"/>
            <p:cNvSpPr txBox="1"/>
            <p:nvPr/>
          </p:nvSpPr>
          <p:spPr>
            <a:xfrm>
              <a:off x="2120349" y="2118069"/>
              <a:ext cx="90114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spc="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目</a:t>
              </a:r>
              <a:endParaRPr lang="en-US" altLang="zh-CN" sz="4800" b="1" spc="6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  <a:p>
              <a:r>
                <a:rPr lang="zh-CN" altLang="en-US" sz="4800" b="1" spc="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录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151203" y="2300752"/>
              <a:ext cx="492443" cy="14858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spc="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content</a:t>
              </a:r>
              <a:endParaRPr lang="zh-CN" altLang="en-US" sz="2000" spc="6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51036" y="1156548"/>
            <a:ext cx="5493027" cy="1180909"/>
            <a:chOff x="4151036" y="1156548"/>
            <a:chExt cx="5493027" cy="1180909"/>
          </a:xfrm>
        </p:grpSpPr>
        <p:grpSp>
          <p:nvGrpSpPr>
            <p:cNvPr id="8" name="组合 7"/>
            <p:cNvGrpSpPr/>
            <p:nvPr/>
          </p:nvGrpSpPr>
          <p:grpSpPr>
            <a:xfrm>
              <a:off x="4151036" y="1290486"/>
              <a:ext cx="485775" cy="485775"/>
              <a:chOff x="4243387" y="971550"/>
              <a:chExt cx="485775" cy="485775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829175" y="1156548"/>
              <a:ext cx="4814888" cy="1180909"/>
              <a:chOff x="4829175" y="1156548"/>
              <a:chExt cx="4814888" cy="1180909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5143500" y="1156548"/>
                <a:ext cx="3757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相识篇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4829175" y="1752682"/>
                <a:ext cx="48148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Write   your  brilliant  title   Write   your  brilliant  title    </a:t>
                </a:r>
                <a:endParaRPr lang="zh-CN" altLang="en-US" sz="1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  <a:p>
                <a:r>
                  <a:rPr lang="en-US" altLang="zh-CN" sz="16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 </a:t>
                </a:r>
                <a:endParaRPr lang="zh-CN" altLang="en-US" sz="1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4123703" y="2410371"/>
            <a:ext cx="5520360" cy="1180909"/>
            <a:chOff x="4123703" y="2410371"/>
            <a:chExt cx="5520360" cy="1180909"/>
          </a:xfrm>
        </p:grpSpPr>
        <p:grpSp>
          <p:nvGrpSpPr>
            <p:cNvPr id="15" name="组合 14"/>
            <p:cNvGrpSpPr/>
            <p:nvPr/>
          </p:nvGrpSpPr>
          <p:grpSpPr>
            <a:xfrm>
              <a:off x="4123703" y="2545716"/>
              <a:ext cx="485775" cy="485775"/>
              <a:chOff x="4243387" y="971550"/>
              <a:chExt cx="485775" cy="485775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829175" y="2410371"/>
              <a:ext cx="4814888" cy="1180909"/>
              <a:chOff x="4829175" y="1156548"/>
              <a:chExt cx="4814888" cy="1180909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5143500" y="1156548"/>
                <a:ext cx="3757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相知篇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829175" y="1752682"/>
                <a:ext cx="48148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Write   your  brilliant  title   Write   your  brilliant  title    </a:t>
                </a:r>
                <a:endParaRPr lang="zh-CN" altLang="en-US" sz="1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  <a:p>
                <a:r>
                  <a:rPr lang="en-US" altLang="zh-CN" sz="16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 </a:t>
                </a:r>
                <a:endParaRPr lang="zh-CN" altLang="en-US" sz="1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114800" y="3528333"/>
            <a:ext cx="5520360" cy="1180909"/>
            <a:chOff x="4114800" y="3528333"/>
            <a:chExt cx="5520360" cy="1180909"/>
          </a:xfrm>
        </p:grpSpPr>
        <p:grpSp>
          <p:nvGrpSpPr>
            <p:cNvPr id="22" name="组合 21"/>
            <p:cNvGrpSpPr/>
            <p:nvPr/>
          </p:nvGrpSpPr>
          <p:grpSpPr>
            <a:xfrm>
              <a:off x="4114800" y="3729506"/>
              <a:ext cx="485775" cy="485775"/>
              <a:chOff x="4243387" y="971550"/>
              <a:chExt cx="485775" cy="48577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820272" y="3528333"/>
              <a:ext cx="4814888" cy="1180909"/>
              <a:chOff x="4829175" y="1156548"/>
              <a:chExt cx="4814888" cy="1180909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5143500" y="1156548"/>
                <a:ext cx="3757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相爱篇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4829175" y="1752682"/>
                <a:ext cx="48148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Write   your  brilliant  title   Write   your  brilliant  title    </a:t>
                </a:r>
                <a:endParaRPr lang="zh-CN" altLang="en-US" sz="1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  <a:p>
                <a:r>
                  <a:rPr lang="en-US" altLang="zh-CN" sz="16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 </a:t>
                </a:r>
                <a:endParaRPr lang="zh-CN" altLang="en-US" sz="1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084982" y="4720601"/>
            <a:ext cx="5550178" cy="1180909"/>
            <a:chOff x="4084982" y="4720601"/>
            <a:chExt cx="5550178" cy="1180909"/>
          </a:xfrm>
        </p:grpSpPr>
        <p:grpSp>
          <p:nvGrpSpPr>
            <p:cNvPr id="29" name="组合 28"/>
            <p:cNvGrpSpPr/>
            <p:nvPr/>
          </p:nvGrpSpPr>
          <p:grpSpPr>
            <a:xfrm>
              <a:off x="4084982" y="4901545"/>
              <a:ext cx="485775" cy="485775"/>
              <a:chOff x="4243387" y="971550"/>
              <a:chExt cx="485775" cy="485775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4820272" y="4720601"/>
              <a:ext cx="4814888" cy="1180909"/>
              <a:chOff x="4829175" y="1156548"/>
              <a:chExt cx="4814888" cy="1180909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5143500" y="1156548"/>
                <a:ext cx="3757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相守篇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4829175" y="1752682"/>
                <a:ext cx="48148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Write   your  brilliant  title   Write   your  brilliant  title    </a:t>
                </a:r>
                <a:endParaRPr lang="zh-CN" altLang="en-US" sz="1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  <a:p>
                <a:r>
                  <a:rPr lang="en-US" altLang="zh-CN" sz="1600" dirty="0">
                    <a:solidFill>
                      <a:srgbClr val="FF7C80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rPr>
                  <a:t> </a:t>
                </a:r>
                <a:endParaRPr lang="zh-CN" altLang="en-US" sz="16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83894" y="3500694"/>
            <a:ext cx="3201088" cy="2400816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08984" y="2176462"/>
            <a:ext cx="4424362" cy="1034292"/>
            <a:chOff x="3671888" y="1985962"/>
            <a:chExt cx="4424362" cy="1034292"/>
          </a:xfrm>
        </p:grpSpPr>
        <p:sp>
          <p:nvSpPr>
            <p:cNvPr id="3" name="椭圆 2"/>
            <p:cNvSpPr/>
            <p:nvPr/>
          </p:nvSpPr>
          <p:spPr>
            <a:xfrm>
              <a:off x="5228190" y="1985963"/>
              <a:ext cx="1034291" cy="1034291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rgbClr val="FF7C80"/>
              </a:solidFill>
            </a:ln>
            <a:effectLst>
              <a:outerShdw blurRad="1270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1</a:t>
              </a:r>
              <a:endParaRPr lang="zh-CN" altLang="en-US" sz="3600" b="1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1888" y="1985963"/>
              <a:ext cx="1385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第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710363" y="1985962"/>
              <a:ext cx="1385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篇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13721" y="3461598"/>
            <a:ext cx="4814888" cy="1180909"/>
            <a:chOff x="4829175" y="1156548"/>
            <a:chExt cx="4814888" cy="1180909"/>
          </a:xfrm>
        </p:grpSpPr>
        <p:sp>
          <p:nvSpPr>
            <p:cNvPr id="7" name="文本框 6"/>
            <p:cNvSpPr txBox="1"/>
            <p:nvPr/>
          </p:nvSpPr>
          <p:spPr>
            <a:xfrm>
              <a:off x="5143500" y="1156548"/>
              <a:ext cx="3757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幸福起航</a:t>
              </a:r>
              <a:r>
                <a:rPr lang="en-US" altLang="zh-CN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——</a:t>
              </a:r>
              <a:r>
                <a:rPr lang="zh-CN" altLang="en-US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相识篇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829175" y="1752682"/>
              <a:ext cx="4814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Write   your  brilliant  title   Write   your  brilliant  title   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21830" y="6188475"/>
            <a:ext cx="10998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最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美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的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晴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天</a:t>
            </a: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1304456" y="2093110"/>
            <a:ext cx="751508" cy="749972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7"/>
          <p:cNvSpPr>
            <a:spLocks noEditPoints="1"/>
          </p:cNvSpPr>
          <p:nvPr/>
        </p:nvSpPr>
        <p:spPr bwMode="auto">
          <a:xfrm>
            <a:off x="1483708" y="2271995"/>
            <a:ext cx="393004" cy="39220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21"/>
          <p:cNvSpPr>
            <a:spLocks noChangeArrowheads="1"/>
          </p:cNvSpPr>
          <p:nvPr/>
        </p:nvSpPr>
        <p:spPr bwMode="auto">
          <a:xfrm>
            <a:off x="1304456" y="3399416"/>
            <a:ext cx="751508" cy="751509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12"/>
          <p:cNvSpPr>
            <a:spLocks noEditPoints="1"/>
          </p:cNvSpPr>
          <p:nvPr/>
        </p:nvSpPr>
        <p:spPr bwMode="auto">
          <a:xfrm>
            <a:off x="1426417" y="3624949"/>
            <a:ext cx="512727" cy="312850"/>
          </a:xfrm>
          <a:custGeom>
            <a:avLst/>
            <a:gdLst>
              <a:gd name="T0" fmla="*/ 152 w 400"/>
              <a:gd name="T1" fmla="*/ 7 h 244"/>
              <a:gd name="T2" fmla="*/ 127 w 400"/>
              <a:gd name="T3" fmla="*/ 7 h 244"/>
              <a:gd name="T4" fmla="*/ 0 w 400"/>
              <a:gd name="T5" fmla="*/ 122 h 244"/>
              <a:gd name="T6" fmla="*/ 127 w 400"/>
              <a:gd name="T7" fmla="*/ 237 h 244"/>
              <a:gd name="T8" fmla="*/ 152 w 400"/>
              <a:gd name="T9" fmla="*/ 237 h 244"/>
              <a:gd name="T10" fmla="*/ 152 w 400"/>
              <a:gd name="T11" fmla="*/ 212 h 244"/>
              <a:gd name="T12" fmla="*/ 53 w 400"/>
              <a:gd name="T13" fmla="*/ 122 h 244"/>
              <a:gd name="T14" fmla="*/ 152 w 400"/>
              <a:gd name="T15" fmla="*/ 32 h 244"/>
              <a:gd name="T16" fmla="*/ 152 w 400"/>
              <a:gd name="T17" fmla="*/ 7 h 244"/>
              <a:gd name="T18" fmla="*/ 272 w 400"/>
              <a:gd name="T19" fmla="*/ 7 h 244"/>
              <a:gd name="T20" fmla="*/ 248 w 400"/>
              <a:gd name="T21" fmla="*/ 7 h 244"/>
              <a:gd name="T22" fmla="*/ 248 w 400"/>
              <a:gd name="T23" fmla="*/ 32 h 244"/>
              <a:gd name="T24" fmla="*/ 347 w 400"/>
              <a:gd name="T25" fmla="*/ 122 h 244"/>
              <a:gd name="T26" fmla="*/ 248 w 400"/>
              <a:gd name="T27" fmla="*/ 212 h 244"/>
              <a:gd name="T28" fmla="*/ 248 w 400"/>
              <a:gd name="T29" fmla="*/ 237 h 244"/>
              <a:gd name="T30" fmla="*/ 272 w 400"/>
              <a:gd name="T31" fmla="*/ 237 h 244"/>
              <a:gd name="T32" fmla="*/ 400 w 400"/>
              <a:gd name="T33" fmla="*/ 122 h 244"/>
              <a:gd name="T34" fmla="*/ 272 w 400"/>
              <a:gd name="T35" fmla="*/ 7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val 22"/>
          <p:cNvSpPr>
            <a:spLocks noChangeArrowheads="1"/>
          </p:cNvSpPr>
          <p:nvPr/>
        </p:nvSpPr>
        <p:spPr bwMode="auto">
          <a:xfrm>
            <a:off x="1304456" y="4707255"/>
            <a:ext cx="751508" cy="749972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17"/>
          <p:cNvSpPr>
            <a:spLocks noEditPoints="1"/>
          </p:cNvSpPr>
          <p:nvPr/>
        </p:nvSpPr>
        <p:spPr bwMode="auto">
          <a:xfrm>
            <a:off x="1464824" y="4910467"/>
            <a:ext cx="430768" cy="343546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6770951" y="3396340"/>
            <a:ext cx="751509" cy="749972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22"/>
          <p:cNvSpPr>
            <a:spLocks noEditPoints="1"/>
          </p:cNvSpPr>
          <p:nvPr/>
        </p:nvSpPr>
        <p:spPr bwMode="auto">
          <a:xfrm>
            <a:off x="6967212" y="3598632"/>
            <a:ext cx="358991" cy="357777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Oval 25"/>
          <p:cNvSpPr>
            <a:spLocks noChangeArrowheads="1"/>
          </p:cNvSpPr>
          <p:nvPr/>
        </p:nvSpPr>
        <p:spPr bwMode="auto">
          <a:xfrm>
            <a:off x="6777099" y="4696499"/>
            <a:ext cx="751509" cy="751509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27"/>
          <p:cNvSpPr>
            <a:spLocks noEditPoints="1"/>
          </p:cNvSpPr>
          <p:nvPr/>
        </p:nvSpPr>
        <p:spPr bwMode="auto">
          <a:xfrm>
            <a:off x="6945599" y="4930357"/>
            <a:ext cx="414507" cy="296203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6770951" y="2088500"/>
            <a:ext cx="751509" cy="751508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6912296" y="2224370"/>
            <a:ext cx="468819" cy="479775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24"/>
          <p:cNvSpPr txBox="1"/>
          <p:nvPr/>
        </p:nvSpPr>
        <p:spPr>
          <a:xfrm>
            <a:off x="2197310" y="2189723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25"/>
          <p:cNvSpPr txBox="1"/>
          <p:nvPr/>
        </p:nvSpPr>
        <p:spPr>
          <a:xfrm>
            <a:off x="7663807" y="2193825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26"/>
          <p:cNvSpPr txBox="1"/>
          <p:nvPr/>
        </p:nvSpPr>
        <p:spPr>
          <a:xfrm>
            <a:off x="2197310" y="3496796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27"/>
          <p:cNvSpPr txBox="1"/>
          <p:nvPr/>
        </p:nvSpPr>
        <p:spPr>
          <a:xfrm>
            <a:off x="7663807" y="3496796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28"/>
          <p:cNvSpPr txBox="1"/>
          <p:nvPr/>
        </p:nvSpPr>
        <p:spPr>
          <a:xfrm>
            <a:off x="2197310" y="4797721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29"/>
          <p:cNvSpPr txBox="1"/>
          <p:nvPr/>
        </p:nvSpPr>
        <p:spPr>
          <a:xfrm>
            <a:off x="7663807" y="4797721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2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48" name="椭圆 47"/>
          <p:cNvSpPr/>
          <p:nvPr/>
        </p:nvSpPr>
        <p:spPr>
          <a:xfrm>
            <a:off x="4564866" y="2271218"/>
            <a:ext cx="3039717" cy="3039717"/>
          </a:xfrm>
          <a:prstGeom prst="ellipse">
            <a:avLst/>
          </a:prstGeom>
          <a:noFill/>
          <a:ln w="38100" cap="flat" cmpd="sng" algn="ctr">
            <a:solidFill>
              <a:srgbClr val="F454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Oval 3"/>
          <p:cNvSpPr/>
          <p:nvPr/>
        </p:nvSpPr>
        <p:spPr>
          <a:xfrm>
            <a:off x="4477573" y="2236804"/>
            <a:ext cx="969119" cy="974679"/>
          </a:xfrm>
          <a:prstGeom prst="ellipse">
            <a:avLst/>
          </a:prstGeom>
          <a:solidFill>
            <a:srgbClr val="F4547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"/>
          <p:cNvSpPr/>
          <p:nvPr/>
        </p:nvSpPr>
        <p:spPr>
          <a:xfrm>
            <a:off x="4031778" y="3345544"/>
            <a:ext cx="969119" cy="974679"/>
          </a:xfrm>
          <a:prstGeom prst="ellipse">
            <a:avLst/>
          </a:prstGeom>
          <a:solidFill>
            <a:srgbClr val="F4547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"/>
          <p:cNvSpPr/>
          <p:nvPr/>
        </p:nvSpPr>
        <p:spPr>
          <a:xfrm>
            <a:off x="4477573" y="4509387"/>
            <a:ext cx="969119" cy="974679"/>
          </a:xfrm>
          <a:prstGeom prst="ellipse">
            <a:avLst/>
          </a:prstGeom>
          <a:solidFill>
            <a:srgbClr val="F4547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6"/>
          <p:cNvSpPr/>
          <p:nvPr/>
        </p:nvSpPr>
        <p:spPr>
          <a:xfrm>
            <a:off x="6803457" y="2236803"/>
            <a:ext cx="969119" cy="974679"/>
          </a:xfrm>
          <a:prstGeom prst="ellipse">
            <a:avLst/>
          </a:prstGeom>
          <a:solidFill>
            <a:srgbClr val="F4547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7"/>
          <p:cNvSpPr/>
          <p:nvPr/>
        </p:nvSpPr>
        <p:spPr>
          <a:xfrm>
            <a:off x="7191103" y="3345544"/>
            <a:ext cx="969119" cy="974679"/>
          </a:xfrm>
          <a:prstGeom prst="ellipse">
            <a:avLst/>
          </a:prstGeom>
          <a:solidFill>
            <a:srgbClr val="F4547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8"/>
          <p:cNvSpPr/>
          <p:nvPr/>
        </p:nvSpPr>
        <p:spPr>
          <a:xfrm>
            <a:off x="6803457" y="4509385"/>
            <a:ext cx="969119" cy="974679"/>
          </a:xfrm>
          <a:prstGeom prst="ellipse">
            <a:avLst/>
          </a:prstGeom>
          <a:solidFill>
            <a:srgbClr val="F4547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728387" y="2479798"/>
            <a:ext cx="534480" cy="453906"/>
            <a:chOff x="4728387" y="2281055"/>
            <a:chExt cx="534480" cy="453906"/>
          </a:xfrm>
          <a:solidFill>
            <a:sysClr val="window" lastClr="FFFFFF"/>
          </a:solidFill>
        </p:grpSpPr>
        <p:sp>
          <p:nvSpPr>
            <p:cNvPr id="56" name="Freeform 12"/>
            <p:cNvSpPr/>
            <p:nvPr/>
          </p:nvSpPr>
          <p:spPr bwMode="auto">
            <a:xfrm>
              <a:off x="4897595" y="2544266"/>
              <a:ext cx="96689" cy="96689"/>
            </a:xfrm>
            <a:custGeom>
              <a:avLst/>
              <a:gdLst>
                <a:gd name="T0" fmla="*/ 36 w 36"/>
                <a:gd name="T1" fmla="*/ 20 h 36"/>
                <a:gd name="T2" fmla="*/ 16 w 36"/>
                <a:gd name="T3" fmla="*/ 0 h 36"/>
                <a:gd name="T4" fmla="*/ 16 w 36"/>
                <a:gd name="T5" fmla="*/ 0 h 36"/>
                <a:gd name="T6" fmla="*/ 0 w 36"/>
                <a:gd name="T7" fmla="*/ 36 h 36"/>
                <a:gd name="T8" fmla="*/ 36 w 36"/>
                <a:gd name="T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0" y="36"/>
                  </a:lnTo>
                  <a:lnTo>
                    <a:pt x="3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4994284" y="2597982"/>
              <a:ext cx="2688" cy="2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8" name="Freeform 14"/>
            <p:cNvSpPr/>
            <p:nvPr/>
          </p:nvSpPr>
          <p:spPr bwMode="auto">
            <a:xfrm>
              <a:off x="4953996" y="2313284"/>
              <a:ext cx="244411" cy="239039"/>
            </a:xfrm>
            <a:custGeom>
              <a:avLst/>
              <a:gdLst>
                <a:gd name="T0" fmla="*/ 81 w 91"/>
                <a:gd name="T1" fmla="*/ 0 h 89"/>
                <a:gd name="T2" fmla="*/ 0 w 91"/>
                <a:gd name="T3" fmla="*/ 81 h 89"/>
                <a:gd name="T4" fmla="*/ 8 w 91"/>
                <a:gd name="T5" fmla="*/ 89 h 89"/>
                <a:gd name="T6" fmla="*/ 91 w 91"/>
                <a:gd name="T7" fmla="*/ 8 h 89"/>
                <a:gd name="T8" fmla="*/ 81 w 91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9">
                  <a:moveTo>
                    <a:pt x="81" y="0"/>
                  </a:moveTo>
                  <a:lnTo>
                    <a:pt x="0" y="81"/>
                  </a:lnTo>
                  <a:lnTo>
                    <a:pt x="8" y="89"/>
                  </a:lnTo>
                  <a:lnTo>
                    <a:pt x="91" y="8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9" name="Freeform 15"/>
            <p:cNvSpPr/>
            <p:nvPr/>
          </p:nvSpPr>
          <p:spPr bwMode="auto">
            <a:xfrm>
              <a:off x="4986226" y="2345515"/>
              <a:ext cx="244411" cy="241723"/>
            </a:xfrm>
            <a:custGeom>
              <a:avLst/>
              <a:gdLst>
                <a:gd name="T0" fmla="*/ 0 w 91"/>
                <a:gd name="T1" fmla="*/ 82 h 90"/>
                <a:gd name="T2" fmla="*/ 8 w 91"/>
                <a:gd name="T3" fmla="*/ 90 h 90"/>
                <a:gd name="T4" fmla="*/ 91 w 91"/>
                <a:gd name="T5" fmla="*/ 8 h 90"/>
                <a:gd name="T6" fmla="*/ 83 w 91"/>
                <a:gd name="T7" fmla="*/ 0 h 90"/>
                <a:gd name="T8" fmla="*/ 0 w 91"/>
                <a:gd name="T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0">
                  <a:moveTo>
                    <a:pt x="0" y="82"/>
                  </a:moveTo>
                  <a:lnTo>
                    <a:pt x="8" y="90"/>
                  </a:lnTo>
                  <a:lnTo>
                    <a:pt x="91" y="8"/>
                  </a:lnTo>
                  <a:lnTo>
                    <a:pt x="83" y="0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0" name="Freeform 16"/>
            <p:cNvSpPr/>
            <p:nvPr/>
          </p:nvSpPr>
          <p:spPr bwMode="auto">
            <a:xfrm>
              <a:off x="5187664" y="2281055"/>
              <a:ext cx="75203" cy="69831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3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1" name="Freeform 17"/>
            <p:cNvSpPr/>
            <p:nvPr/>
          </p:nvSpPr>
          <p:spPr bwMode="auto">
            <a:xfrm>
              <a:off x="4728387" y="2291798"/>
              <a:ext cx="448534" cy="443163"/>
            </a:xfrm>
            <a:custGeom>
              <a:avLst/>
              <a:gdLst>
                <a:gd name="T0" fmla="*/ 147 w 167"/>
                <a:gd name="T1" fmla="*/ 145 h 165"/>
                <a:gd name="T2" fmla="*/ 20 w 167"/>
                <a:gd name="T3" fmla="*/ 145 h 165"/>
                <a:gd name="T4" fmla="*/ 20 w 167"/>
                <a:gd name="T5" fmla="*/ 20 h 165"/>
                <a:gd name="T6" fmla="*/ 139 w 167"/>
                <a:gd name="T7" fmla="*/ 20 h 165"/>
                <a:gd name="T8" fmla="*/ 160 w 167"/>
                <a:gd name="T9" fmla="*/ 0 h 165"/>
                <a:gd name="T10" fmla="*/ 0 w 167"/>
                <a:gd name="T11" fmla="*/ 0 h 165"/>
                <a:gd name="T12" fmla="*/ 0 w 167"/>
                <a:gd name="T13" fmla="*/ 165 h 165"/>
                <a:gd name="T14" fmla="*/ 167 w 167"/>
                <a:gd name="T15" fmla="*/ 165 h 165"/>
                <a:gd name="T16" fmla="*/ 167 w 167"/>
                <a:gd name="T17" fmla="*/ 61 h 165"/>
                <a:gd name="T18" fmla="*/ 147 w 167"/>
                <a:gd name="T19" fmla="*/ 81 h 165"/>
                <a:gd name="T20" fmla="*/ 147 w 167"/>
                <a:gd name="T21" fmla="*/ 14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165">
                  <a:moveTo>
                    <a:pt x="147" y="145"/>
                  </a:moveTo>
                  <a:lnTo>
                    <a:pt x="20" y="145"/>
                  </a:lnTo>
                  <a:lnTo>
                    <a:pt x="20" y="20"/>
                  </a:lnTo>
                  <a:lnTo>
                    <a:pt x="139" y="20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67" y="165"/>
                  </a:lnTo>
                  <a:lnTo>
                    <a:pt x="167" y="61"/>
                  </a:lnTo>
                  <a:lnTo>
                    <a:pt x="147" y="81"/>
                  </a:lnTo>
                  <a:lnTo>
                    <a:pt x="14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62" name="Freeform 59"/>
          <p:cNvSpPr>
            <a:spLocks noEditPoints="1"/>
          </p:cNvSpPr>
          <p:nvPr/>
        </p:nvSpPr>
        <p:spPr bwMode="auto">
          <a:xfrm>
            <a:off x="4252464" y="3595595"/>
            <a:ext cx="502667" cy="494689"/>
          </a:xfrm>
          <a:custGeom>
            <a:avLst/>
            <a:gdLst>
              <a:gd name="T0" fmla="*/ 82 w 95"/>
              <a:gd name="T1" fmla="*/ 57 h 93"/>
              <a:gd name="T2" fmla="*/ 95 w 95"/>
              <a:gd name="T3" fmla="*/ 51 h 93"/>
              <a:gd name="T4" fmla="*/ 95 w 95"/>
              <a:gd name="T5" fmla="*/ 41 h 93"/>
              <a:gd name="T6" fmla="*/ 82 w 95"/>
              <a:gd name="T7" fmla="*/ 36 h 93"/>
              <a:gd name="T8" fmla="*/ 80 w 95"/>
              <a:gd name="T9" fmla="*/ 30 h 93"/>
              <a:gd name="T10" fmla="*/ 85 w 95"/>
              <a:gd name="T11" fmla="*/ 17 h 93"/>
              <a:gd name="T12" fmla="*/ 77 w 95"/>
              <a:gd name="T13" fmla="*/ 10 h 93"/>
              <a:gd name="T14" fmla="*/ 64 w 95"/>
              <a:gd name="T15" fmla="*/ 15 h 93"/>
              <a:gd name="T16" fmla="*/ 59 w 95"/>
              <a:gd name="T17" fmla="*/ 13 h 93"/>
              <a:gd name="T18" fmla="*/ 53 w 95"/>
              <a:gd name="T19" fmla="*/ 0 h 93"/>
              <a:gd name="T20" fmla="*/ 42 w 95"/>
              <a:gd name="T21" fmla="*/ 0 h 93"/>
              <a:gd name="T22" fmla="*/ 37 w 95"/>
              <a:gd name="T23" fmla="*/ 13 h 93"/>
              <a:gd name="T24" fmla="*/ 31 w 95"/>
              <a:gd name="T25" fmla="*/ 15 h 93"/>
              <a:gd name="T26" fmla="*/ 18 w 95"/>
              <a:gd name="T27" fmla="*/ 10 h 93"/>
              <a:gd name="T28" fmla="*/ 10 w 95"/>
              <a:gd name="T29" fmla="*/ 17 h 93"/>
              <a:gd name="T30" fmla="*/ 16 w 95"/>
              <a:gd name="T31" fmla="*/ 30 h 93"/>
              <a:gd name="T32" fmla="*/ 13 w 95"/>
              <a:gd name="T33" fmla="*/ 36 h 93"/>
              <a:gd name="T34" fmla="*/ 0 w 95"/>
              <a:gd name="T35" fmla="*/ 41 h 93"/>
              <a:gd name="T36" fmla="*/ 0 w 95"/>
              <a:gd name="T37" fmla="*/ 52 h 93"/>
              <a:gd name="T38" fmla="*/ 13 w 95"/>
              <a:gd name="T39" fmla="*/ 57 h 93"/>
              <a:gd name="T40" fmla="*/ 16 w 95"/>
              <a:gd name="T41" fmla="*/ 63 h 93"/>
              <a:gd name="T42" fmla="*/ 11 w 95"/>
              <a:gd name="T43" fmla="*/ 76 h 93"/>
              <a:gd name="T44" fmla="*/ 18 w 95"/>
              <a:gd name="T45" fmla="*/ 83 h 93"/>
              <a:gd name="T46" fmla="*/ 31 w 95"/>
              <a:gd name="T47" fmla="*/ 78 h 93"/>
              <a:gd name="T48" fmla="*/ 37 w 95"/>
              <a:gd name="T49" fmla="*/ 80 h 93"/>
              <a:gd name="T50" fmla="*/ 43 w 95"/>
              <a:gd name="T51" fmla="*/ 93 h 93"/>
              <a:gd name="T52" fmla="*/ 53 w 95"/>
              <a:gd name="T53" fmla="*/ 93 h 93"/>
              <a:gd name="T54" fmla="*/ 59 w 95"/>
              <a:gd name="T55" fmla="*/ 80 h 93"/>
              <a:gd name="T56" fmla="*/ 64 w 95"/>
              <a:gd name="T57" fmla="*/ 78 h 93"/>
              <a:gd name="T58" fmla="*/ 78 w 95"/>
              <a:gd name="T59" fmla="*/ 83 h 93"/>
              <a:gd name="T60" fmla="*/ 85 w 95"/>
              <a:gd name="T61" fmla="*/ 75 h 93"/>
              <a:gd name="T62" fmla="*/ 80 w 95"/>
              <a:gd name="T63" fmla="*/ 63 h 93"/>
              <a:gd name="T64" fmla="*/ 82 w 95"/>
              <a:gd name="T65" fmla="*/ 57 h 93"/>
              <a:gd name="T66" fmla="*/ 48 w 95"/>
              <a:gd name="T67" fmla="*/ 61 h 93"/>
              <a:gd name="T68" fmla="*/ 33 w 95"/>
              <a:gd name="T69" fmla="*/ 46 h 93"/>
              <a:gd name="T70" fmla="*/ 48 w 95"/>
              <a:gd name="T71" fmla="*/ 32 h 93"/>
              <a:gd name="T72" fmla="*/ 63 w 95"/>
              <a:gd name="T73" fmla="*/ 46 h 93"/>
              <a:gd name="T74" fmla="*/ 48 w 95"/>
              <a:gd name="T75" fmla="*/ 6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3" name="Oval 60"/>
          <p:cNvSpPr>
            <a:spLocks noChangeArrowheads="1"/>
          </p:cNvSpPr>
          <p:nvPr/>
        </p:nvSpPr>
        <p:spPr bwMode="auto">
          <a:xfrm>
            <a:off x="4451936" y="3791077"/>
            <a:ext cx="103725" cy="99736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469344" y="3547719"/>
            <a:ext cx="412641" cy="517388"/>
            <a:chOff x="7469342" y="3348976"/>
            <a:chExt cx="412641" cy="517388"/>
          </a:xfrm>
          <a:solidFill>
            <a:sysClr val="window" lastClr="FFFFFF"/>
          </a:solidFill>
        </p:grpSpPr>
        <p:sp>
          <p:nvSpPr>
            <p:cNvPr id="65" name="Freeform 80"/>
            <p:cNvSpPr/>
            <p:nvPr/>
          </p:nvSpPr>
          <p:spPr bwMode="auto">
            <a:xfrm>
              <a:off x="7469342" y="3564819"/>
              <a:ext cx="412641" cy="171404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6" name="Freeform 81"/>
            <p:cNvSpPr/>
            <p:nvPr/>
          </p:nvSpPr>
          <p:spPr bwMode="auto">
            <a:xfrm>
              <a:off x="7469342" y="3698133"/>
              <a:ext cx="412641" cy="168231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7" name="Freeform 82"/>
            <p:cNvSpPr/>
            <p:nvPr/>
          </p:nvSpPr>
          <p:spPr bwMode="auto">
            <a:xfrm>
              <a:off x="7469342" y="3437853"/>
              <a:ext cx="412641" cy="174580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8" name="Oval 83"/>
            <p:cNvSpPr>
              <a:spLocks noChangeArrowheads="1"/>
            </p:cNvSpPr>
            <p:nvPr/>
          </p:nvSpPr>
          <p:spPr bwMode="auto">
            <a:xfrm>
              <a:off x="7475689" y="3348976"/>
              <a:ext cx="403119" cy="1364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69" name="Freeform 103"/>
          <p:cNvSpPr>
            <a:spLocks noEditPoints="1"/>
          </p:cNvSpPr>
          <p:nvPr/>
        </p:nvSpPr>
        <p:spPr bwMode="auto">
          <a:xfrm>
            <a:off x="4685121" y="4760247"/>
            <a:ext cx="479299" cy="472950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3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8 w 113"/>
              <a:gd name="T13" fmla="*/ 97 h 112"/>
              <a:gd name="T14" fmla="*/ 92 w 113"/>
              <a:gd name="T15" fmla="*/ 97 h 112"/>
              <a:gd name="T16" fmla="*/ 91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0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0" name="Freeform 104"/>
          <p:cNvSpPr>
            <a:spLocks noEditPoints="1"/>
          </p:cNvSpPr>
          <p:nvPr/>
        </p:nvSpPr>
        <p:spPr bwMode="auto">
          <a:xfrm>
            <a:off x="7034084" y="4731681"/>
            <a:ext cx="507865" cy="501516"/>
          </a:xfrm>
          <a:custGeom>
            <a:avLst/>
            <a:gdLst>
              <a:gd name="T0" fmla="*/ 53 w 120"/>
              <a:gd name="T1" fmla="*/ 35 h 118"/>
              <a:gd name="T2" fmla="*/ 47 w 120"/>
              <a:gd name="T3" fmla="*/ 9 h 118"/>
              <a:gd name="T4" fmla="*/ 21 w 120"/>
              <a:gd name="T5" fmla="*/ 2 h 118"/>
              <a:gd name="T6" fmla="*/ 36 w 120"/>
              <a:gd name="T7" fmla="*/ 17 h 118"/>
              <a:gd name="T8" fmla="*/ 32 w 120"/>
              <a:gd name="T9" fmla="*/ 32 h 118"/>
              <a:gd name="T10" fmla="*/ 17 w 120"/>
              <a:gd name="T11" fmla="*/ 36 h 118"/>
              <a:gd name="T12" fmla="*/ 2 w 120"/>
              <a:gd name="T13" fmla="*/ 21 h 118"/>
              <a:gd name="T14" fmla="*/ 9 w 120"/>
              <a:gd name="T15" fmla="*/ 47 h 118"/>
              <a:gd name="T16" fmla="*/ 36 w 120"/>
              <a:gd name="T17" fmla="*/ 53 h 118"/>
              <a:gd name="T18" fmla="*/ 36 w 120"/>
              <a:gd name="T19" fmla="*/ 53 h 118"/>
              <a:gd name="T20" fmla="*/ 98 w 120"/>
              <a:gd name="T21" fmla="*/ 115 h 118"/>
              <a:gd name="T22" fmla="*/ 107 w 120"/>
              <a:gd name="T23" fmla="*/ 118 h 118"/>
              <a:gd name="T24" fmla="*/ 115 w 120"/>
              <a:gd name="T25" fmla="*/ 115 h 118"/>
              <a:gd name="T26" fmla="*/ 115 w 120"/>
              <a:gd name="T27" fmla="*/ 97 h 118"/>
              <a:gd name="T28" fmla="*/ 53 w 120"/>
              <a:gd name="T29" fmla="*/ 35 h 118"/>
              <a:gd name="T30" fmla="*/ 108 w 120"/>
              <a:gd name="T31" fmla="*/ 113 h 118"/>
              <a:gd name="T32" fmla="*/ 103 w 120"/>
              <a:gd name="T33" fmla="*/ 108 h 118"/>
              <a:gd name="T34" fmla="*/ 108 w 120"/>
              <a:gd name="T35" fmla="*/ 103 h 118"/>
              <a:gd name="T36" fmla="*/ 113 w 120"/>
              <a:gd name="T37" fmla="*/ 108 h 118"/>
              <a:gd name="T38" fmla="*/ 108 w 120"/>
              <a:gd name="T39" fmla="*/ 11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022811" y="2392787"/>
            <a:ext cx="519136" cy="590746"/>
            <a:chOff x="7022810" y="2194044"/>
            <a:chExt cx="519136" cy="590746"/>
          </a:xfrm>
          <a:solidFill>
            <a:sysClr val="window" lastClr="FFFFFF"/>
          </a:solidFill>
        </p:grpSpPr>
        <p:sp>
          <p:nvSpPr>
            <p:cNvPr id="72" name="Freeform 68"/>
            <p:cNvSpPr>
              <a:spLocks noEditPoints="1"/>
            </p:cNvSpPr>
            <p:nvPr/>
          </p:nvSpPr>
          <p:spPr bwMode="auto">
            <a:xfrm>
              <a:off x="7022810" y="2194044"/>
              <a:ext cx="236299" cy="42963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7298488" y="2355156"/>
              <a:ext cx="243458" cy="42963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7280588" y="2219105"/>
              <a:ext cx="143211" cy="118151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7151698" y="2648738"/>
              <a:ext cx="118151" cy="118151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76" name="TextBox 76"/>
          <p:cNvSpPr txBox="1"/>
          <p:nvPr/>
        </p:nvSpPr>
        <p:spPr>
          <a:xfrm>
            <a:off x="8076788" y="2132711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77" name="文本框 37"/>
          <p:cNvSpPr txBox="1"/>
          <p:nvPr/>
        </p:nvSpPr>
        <p:spPr>
          <a:xfrm>
            <a:off x="8076788" y="2446154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76"/>
          <p:cNvSpPr txBox="1"/>
          <p:nvPr/>
        </p:nvSpPr>
        <p:spPr>
          <a:xfrm>
            <a:off x="8632426" y="3337843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79" name="文本框 39"/>
          <p:cNvSpPr txBox="1"/>
          <p:nvPr/>
        </p:nvSpPr>
        <p:spPr>
          <a:xfrm>
            <a:off x="8632427" y="3651286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6"/>
          <p:cNvSpPr txBox="1"/>
          <p:nvPr/>
        </p:nvSpPr>
        <p:spPr>
          <a:xfrm>
            <a:off x="8076788" y="4543548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81" name="文本框 41"/>
          <p:cNvSpPr txBox="1"/>
          <p:nvPr/>
        </p:nvSpPr>
        <p:spPr>
          <a:xfrm>
            <a:off x="8076788" y="4856991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76"/>
          <p:cNvSpPr txBox="1"/>
          <p:nvPr/>
        </p:nvSpPr>
        <p:spPr>
          <a:xfrm>
            <a:off x="3071124" y="2132711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83" name="文本框 43"/>
          <p:cNvSpPr txBox="1"/>
          <p:nvPr/>
        </p:nvSpPr>
        <p:spPr>
          <a:xfrm>
            <a:off x="1730689" y="2446154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76"/>
          <p:cNvSpPr txBox="1"/>
          <p:nvPr/>
        </p:nvSpPr>
        <p:spPr>
          <a:xfrm>
            <a:off x="2505224" y="3337843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85" name="TextBox 76"/>
          <p:cNvSpPr txBox="1"/>
          <p:nvPr/>
        </p:nvSpPr>
        <p:spPr>
          <a:xfrm>
            <a:off x="3071124" y="4543548"/>
            <a:ext cx="1098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86" name="文本框 46"/>
          <p:cNvSpPr txBox="1"/>
          <p:nvPr/>
        </p:nvSpPr>
        <p:spPr>
          <a:xfrm>
            <a:off x="1730689" y="4856991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47"/>
          <p:cNvSpPr txBox="1"/>
          <p:nvPr/>
        </p:nvSpPr>
        <p:spPr>
          <a:xfrm>
            <a:off x="1164789" y="3651286"/>
            <a:ext cx="243897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grpSp>
        <p:nvGrpSpPr>
          <p:cNvPr id="978" name="Group 4"/>
          <p:cNvGrpSpPr>
            <a:grpSpLocks noChangeAspect="1"/>
          </p:cNvGrpSpPr>
          <p:nvPr/>
        </p:nvGrpSpPr>
        <p:grpSpPr bwMode="auto">
          <a:xfrm>
            <a:off x="1848485" y="3607945"/>
            <a:ext cx="3927667" cy="755171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979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1261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2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3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4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5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6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7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8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9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0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1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2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3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4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5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6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7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8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9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0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1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2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3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4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5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6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7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8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9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0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1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2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3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4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5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6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7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8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9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0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1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2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3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4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5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6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7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8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9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0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1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2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3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4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5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6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7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8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9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0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1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2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3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4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5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6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7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8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9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0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1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2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4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6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7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8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9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0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1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2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3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4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5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6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7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8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9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0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1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2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3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4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5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6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7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8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9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0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1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2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3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4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5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6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7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8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9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0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1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2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3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4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5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6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7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8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9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0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1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2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3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4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5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6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7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8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9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0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1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2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3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4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5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6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7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8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9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0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1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2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3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4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5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6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7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8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9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0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1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2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3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4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5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6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7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8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9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0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1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2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3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4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5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6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7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8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9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0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1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2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3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4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5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6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7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8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9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0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1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2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3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4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5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6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7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8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9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0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1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2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3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4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5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6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7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8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9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0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80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061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2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3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4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5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6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7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8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9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0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1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2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3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4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5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6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7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8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9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0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1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2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3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4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5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6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7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8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9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0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1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2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3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4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5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6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7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8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9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0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1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2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3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4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5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6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7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8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9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0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1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2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3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4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5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6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7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8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9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0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1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2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3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4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5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6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7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8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9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0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1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2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3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4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5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6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7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8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9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0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1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2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3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4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5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6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7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8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9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0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1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2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3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4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5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6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7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8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9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0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1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2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3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4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5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6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7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8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9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0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1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2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3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4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5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6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7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8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9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0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1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2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3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4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5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6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7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8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9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0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1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2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3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4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5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6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7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8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9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0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1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2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3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4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5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6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7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8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9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0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1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2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3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4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5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6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7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8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9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0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1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2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3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4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5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6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7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8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9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0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1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2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3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4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5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6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7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8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9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0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1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2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3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4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5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6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7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8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9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0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1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2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3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4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5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6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7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8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9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0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81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5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6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7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8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9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0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1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2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3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4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5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6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7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8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9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0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1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2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3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4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5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6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7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8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9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0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1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2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3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4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6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7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8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9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0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1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2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3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4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5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6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7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8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9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0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1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2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3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4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5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6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7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9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0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1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2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3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4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5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6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7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8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9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0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61" name="TextBox 76"/>
          <p:cNvSpPr txBox="1"/>
          <p:nvPr/>
        </p:nvSpPr>
        <p:spPr>
          <a:xfrm>
            <a:off x="2055758" y="3757252"/>
            <a:ext cx="13896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u="sng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462" name="文本框 516"/>
          <p:cNvSpPr txBox="1"/>
          <p:nvPr/>
        </p:nvSpPr>
        <p:spPr>
          <a:xfrm>
            <a:off x="2103928" y="4473425"/>
            <a:ext cx="3093755" cy="6124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3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63" name="Group 4"/>
          <p:cNvGrpSpPr>
            <a:grpSpLocks noChangeAspect="1"/>
          </p:cNvGrpSpPr>
          <p:nvPr/>
        </p:nvGrpSpPr>
        <p:grpSpPr bwMode="auto">
          <a:xfrm>
            <a:off x="7451845" y="2852775"/>
            <a:ext cx="3927667" cy="755171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1464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1746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7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8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9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0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1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2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3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4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5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6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7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8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9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0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1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2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3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4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5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6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7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8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9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0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1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2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3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4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5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6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7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8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9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0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1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2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3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4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5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6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7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8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9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0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1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2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3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4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5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6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7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8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9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0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1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2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3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4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5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6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7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8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9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0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1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2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3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4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5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6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7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8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9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0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1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2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3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4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5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6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7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8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9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0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1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2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3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4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5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6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7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8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9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0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1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2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3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4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5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6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7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8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9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0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1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2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3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4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5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6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7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8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9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0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1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2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3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4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5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6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7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8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9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0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1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2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3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4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5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6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7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8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9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0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1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2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3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4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5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6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7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8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9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0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1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2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3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4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5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6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7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8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9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0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1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2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3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4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5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6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7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8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9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0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1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2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3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4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5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6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7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8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9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0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1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2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3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4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5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6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7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8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9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0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1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2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3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4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5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6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7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8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9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0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1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2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3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4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5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65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546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7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8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9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0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1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2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3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4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5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6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7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8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9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0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1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2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3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4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5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6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7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8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9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0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1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2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3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4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5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6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7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8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9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0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1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2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3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4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5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6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7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8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9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0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1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2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3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4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5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6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7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8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9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0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1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2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3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4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5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6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7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8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9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0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1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2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3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4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5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6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7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8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9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0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1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2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3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4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5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6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7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8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9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0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1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2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3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4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5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6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7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8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9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0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1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2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3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4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5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6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7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8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9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0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1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2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3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4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5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6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7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8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9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0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1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2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3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4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5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6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7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8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9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0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1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2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3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4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5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6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7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8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9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0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1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2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3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4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5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6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7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8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9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0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1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2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3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4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5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6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7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8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9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0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1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2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3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4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5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6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7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8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9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0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1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2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3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4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5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6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7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8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9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0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1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2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3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4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5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6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7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8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9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0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1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2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3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4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5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6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7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8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9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0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1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2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3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5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66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7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8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9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0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1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2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3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4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5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6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7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8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9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0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1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2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3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4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5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6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7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8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9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0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1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2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3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4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5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6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7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8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9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0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1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2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3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4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5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6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7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8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9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0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1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2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3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4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5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6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7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8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9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0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1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2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3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4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5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6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7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8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9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0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1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2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3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4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5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6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9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0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1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2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3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4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5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46" name="TextBox 76"/>
          <p:cNvSpPr txBox="1"/>
          <p:nvPr/>
        </p:nvSpPr>
        <p:spPr>
          <a:xfrm>
            <a:off x="7659117" y="3002081"/>
            <a:ext cx="13896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u="sng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947" name="文本框 1001"/>
          <p:cNvSpPr txBox="1"/>
          <p:nvPr/>
        </p:nvSpPr>
        <p:spPr>
          <a:xfrm>
            <a:off x="7707287" y="3718254"/>
            <a:ext cx="3093755" cy="6124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3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08984" y="2176462"/>
            <a:ext cx="4424362" cy="1034292"/>
            <a:chOff x="3671888" y="1985962"/>
            <a:chExt cx="4424362" cy="1034292"/>
          </a:xfrm>
        </p:grpSpPr>
        <p:sp>
          <p:nvSpPr>
            <p:cNvPr id="3" name="椭圆 2"/>
            <p:cNvSpPr/>
            <p:nvPr/>
          </p:nvSpPr>
          <p:spPr>
            <a:xfrm>
              <a:off x="5228190" y="1985963"/>
              <a:ext cx="1034291" cy="1034291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rgbClr val="FF7C80"/>
              </a:solidFill>
            </a:ln>
            <a:effectLst>
              <a:outerShdw blurRad="1270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prstClr val="white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2</a:t>
              </a:r>
              <a:endParaRPr lang="zh-CN" altLang="en-US" sz="3600" b="1" dirty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71888" y="1985963"/>
              <a:ext cx="1385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第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710363" y="1985962"/>
              <a:ext cx="1385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篇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13721" y="3461598"/>
            <a:ext cx="4814888" cy="1180909"/>
            <a:chOff x="4829175" y="1156548"/>
            <a:chExt cx="4814888" cy="1180909"/>
          </a:xfrm>
        </p:grpSpPr>
        <p:sp>
          <p:nvSpPr>
            <p:cNvPr id="7" name="文本框 6"/>
            <p:cNvSpPr txBox="1"/>
            <p:nvPr/>
          </p:nvSpPr>
          <p:spPr>
            <a:xfrm>
              <a:off x="5143500" y="1156548"/>
              <a:ext cx="3757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幸福起航</a:t>
              </a:r>
              <a:r>
                <a:rPr lang="en-US" altLang="zh-CN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——</a:t>
              </a:r>
              <a:r>
                <a:rPr lang="zh-CN" altLang="en-US" sz="2800" spc="300" dirty="0">
                  <a:solidFill>
                    <a:srgbClr val="FF7C80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相知篇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829175" y="1752682"/>
              <a:ext cx="4814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Write   your  brilliant  title   Write   your  brilliant  title    </a:t>
              </a:r>
              <a:endParaRPr lang="zh-CN" altLang="en-US" sz="1600" dirty="0">
                <a:solidFill>
                  <a:prstClr val="white">
                    <a:lumMod val="50000"/>
                  </a:prst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  <a:p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 </a:t>
              </a:r>
              <a:endParaRPr lang="zh-CN" altLang="en-US" sz="1600" dirty="0">
                <a:solidFill>
                  <a:prstClr val="white">
                    <a:lumMod val="50000"/>
                  </a:prst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21830" y="6188475"/>
            <a:ext cx="10998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最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美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的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晴</a:t>
            </a:r>
            <a:r>
              <a:rPr lang="en-US" altLang="zh-CN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/</a:t>
            </a:r>
            <a:r>
              <a:rPr lang="zh-CN" altLang="en-US" sz="1400" dirty="0">
                <a:solidFill>
                  <a:srgbClr val="FF7C8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天</a:t>
            </a: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6"/>
          <p:cNvSpPr txBox="1"/>
          <p:nvPr/>
        </p:nvSpPr>
        <p:spPr>
          <a:xfrm>
            <a:off x="4772562" y="316810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</a:t>
            </a:r>
            <a:r>
              <a:rPr lang="zh-CN" altLang="en-US" sz="24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2144684" y="685152"/>
            <a:ext cx="9077498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83310" y="1096616"/>
            <a:ext cx="225383" cy="0"/>
          </a:xfrm>
          <a:prstGeom prst="line">
            <a:avLst/>
          </a:prstGeom>
          <a:noFill/>
          <a:ln w="22225" cap="rnd" cmpd="sng" algn="ctr">
            <a:solidFill>
              <a:srgbClr val="F45474"/>
            </a:solidFill>
            <a:prstDash val="solid"/>
            <a:miter lim="800000"/>
          </a:ln>
          <a:effectLst/>
        </p:spPr>
      </p:cxnSp>
      <p:sp>
        <p:nvSpPr>
          <p:cNvPr id="28" name="Freeform 6"/>
          <p:cNvSpPr/>
          <p:nvPr/>
        </p:nvSpPr>
        <p:spPr bwMode="auto">
          <a:xfrm>
            <a:off x="5202352" y="1889432"/>
            <a:ext cx="1662557" cy="1666504"/>
          </a:xfrm>
          <a:custGeom>
            <a:avLst/>
            <a:gdLst>
              <a:gd name="T0" fmla="*/ 362 w 725"/>
              <a:gd name="T1" fmla="*/ 0 h 725"/>
              <a:gd name="T2" fmla="*/ 0 w 725"/>
              <a:gd name="T3" fmla="*/ 363 h 725"/>
              <a:gd name="T4" fmla="*/ 362 w 725"/>
              <a:gd name="T5" fmla="*/ 725 h 725"/>
              <a:gd name="T6" fmla="*/ 725 w 725"/>
              <a:gd name="T7" fmla="*/ 363 h 725"/>
              <a:gd name="T8" fmla="*/ 362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2" y="0"/>
                </a:moveTo>
                <a:cubicBezTo>
                  <a:pt x="162" y="0"/>
                  <a:pt x="0" y="162"/>
                  <a:pt x="0" y="363"/>
                </a:cubicBezTo>
                <a:cubicBezTo>
                  <a:pt x="200" y="363"/>
                  <a:pt x="362" y="525"/>
                  <a:pt x="362" y="725"/>
                </a:cubicBezTo>
                <a:cubicBezTo>
                  <a:pt x="563" y="725"/>
                  <a:pt x="725" y="563"/>
                  <a:pt x="725" y="363"/>
                </a:cubicBezTo>
                <a:cubicBezTo>
                  <a:pt x="725" y="162"/>
                  <a:pt x="563" y="0"/>
                  <a:pt x="362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7"/>
          <p:cNvSpPr/>
          <p:nvPr/>
        </p:nvSpPr>
        <p:spPr bwMode="auto">
          <a:xfrm>
            <a:off x="6189636" y="2882471"/>
            <a:ext cx="1664845" cy="1666504"/>
          </a:xfrm>
          <a:custGeom>
            <a:avLst/>
            <a:gdLst>
              <a:gd name="T0" fmla="*/ 363 w 726"/>
              <a:gd name="T1" fmla="*/ 0 h 725"/>
              <a:gd name="T2" fmla="*/ 0 w 726"/>
              <a:gd name="T3" fmla="*/ 362 h 725"/>
              <a:gd name="T4" fmla="*/ 363 w 726"/>
              <a:gd name="T5" fmla="*/ 725 h 725"/>
              <a:gd name="T6" fmla="*/ 726 w 726"/>
              <a:gd name="T7" fmla="*/ 362 h 725"/>
              <a:gd name="T8" fmla="*/ 363 w 726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6" h="725">
                <a:moveTo>
                  <a:pt x="363" y="0"/>
                </a:moveTo>
                <a:cubicBezTo>
                  <a:pt x="363" y="200"/>
                  <a:pt x="201" y="362"/>
                  <a:pt x="0" y="362"/>
                </a:cubicBezTo>
                <a:cubicBezTo>
                  <a:pt x="0" y="562"/>
                  <a:pt x="163" y="725"/>
                  <a:pt x="363" y="725"/>
                </a:cubicBezTo>
                <a:cubicBezTo>
                  <a:pt x="563" y="725"/>
                  <a:pt x="726" y="562"/>
                  <a:pt x="726" y="362"/>
                </a:cubicBezTo>
                <a:cubicBezTo>
                  <a:pt x="726" y="162"/>
                  <a:pt x="563" y="0"/>
                  <a:pt x="363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8"/>
          <p:cNvSpPr/>
          <p:nvPr/>
        </p:nvSpPr>
        <p:spPr bwMode="auto">
          <a:xfrm>
            <a:off x="4210980" y="2882471"/>
            <a:ext cx="1662557" cy="1666504"/>
          </a:xfrm>
          <a:custGeom>
            <a:avLst/>
            <a:gdLst>
              <a:gd name="T0" fmla="*/ 363 w 725"/>
              <a:gd name="T1" fmla="*/ 0 h 725"/>
              <a:gd name="T2" fmla="*/ 0 w 725"/>
              <a:gd name="T3" fmla="*/ 362 h 725"/>
              <a:gd name="T4" fmla="*/ 363 w 725"/>
              <a:gd name="T5" fmla="*/ 725 h 725"/>
              <a:gd name="T6" fmla="*/ 725 w 725"/>
              <a:gd name="T7" fmla="*/ 362 h 725"/>
              <a:gd name="T8" fmla="*/ 363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3" y="0"/>
                </a:moveTo>
                <a:cubicBezTo>
                  <a:pt x="162" y="0"/>
                  <a:pt x="0" y="162"/>
                  <a:pt x="0" y="362"/>
                </a:cubicBezTo>
                <a:cubicBezTo>
                  <a:pt x="0" y="562"/>
                  <a:pt x="162" y="725"/>
                  <a:pt x="363" y="725"/>
                </a:cubicBezTo>
                <a:cubicBezTo>
                  <a:pt x="363" y="525"/>
                  <a:pt x="525" y="362"/>
                  <a:pt x="725" y="362"/>
                </a:cubicBezTo>
                <a:cubicBezTo>
                  <a:pt x="725" y="162"/>
                  <a:pt x="563" y="0"/>
                  <a:pt x="363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9"/>
          <p:cNvSpPr/>
          <p:nvPr/>
        </p:nvSpPr>
        <p:spPr bwMode="auto">
          <a:xfrm>
            <a:off x="5202352" y="3873220"/>
            <a:ext cx="1662557" cy="1668792"/>
          </a:xfrm>
          <a:custGeom>
            <a:avLst/>
            <a:gdLst>
              <a:gd name="T0" fmla="*/ 362 w 725"/>
              <a:gd name="T1" fmla="*/ 0 h 726"/>
              <a:gd name="T2" fmla="*/ 0 w 725"/>
              <a:gd name="T3" fmla="*/ 363 h 726"/>
              <a:gd name="T4" fmla="*/ 362 w 725"/>
              <a:gd name="T5" fmla="*/ 726 h 726"/>
              <a:gd name="T6" fmla="*/ 725 w 725"/>
              <a:gd name="T7" fmla="*/ 363 h 726"/>
              <a:gd name="T8" fmla="*/ 362 w 725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6">
                <a:moveTo>
                  <a:pt x="362" y="0"/>
                </a:moveTo>
                <a:cubicBezTo>
                  <a:pt x="162" y="0"/>
                  <a:pt x="0" y="163"/>
                  <a:pt x="0" y="363"/>
                </a:cubicBezTo>
                <a:cubicBezTo>
                  <a:pt x="0" y="563"/>
                  <a:pt x="162" y="726"/>
                  <a:pt x="362" y="726"/>
                </a:cubicBezTo>
                <a:cubicBezTo>
                  <a:pt x="563" y="726"/>
                  <a:pt x="725" y="563"/>
                  <a:pt x="725" y="363"/>
                </a:cubicBezTo>
                <a:cubicBezTo>
                  <a:pt x="525" y="363"/>
                  <a:pt x="362" y="200"/>
                  <a:pt x="362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55982" y="3091392"/>
            <a:ext cx="77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01</a:t>
            </a:r>
          </a:p>
        </p:txBody>
      </p:sp>
      <p:sp>
        <p:nvSpPr>
          <p:cNvPr id="33" name="矩形 32"/>
          <p:cNvSpPr/>
          <p:nvPr/>
        </p:nvSpPr>
        <p:spPr>
          <a:xfrm>
            <a:off x="4361989" y="3715723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200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928436" y="2711006"/>
            <a:ext cx="77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02</a:t>
            </a:r>
          </a:p>
        </p:txBody>
      </p:sp>
      <p:sp>
        <p:nvSpPr>
          <p:cNvPr id="35" name="矩形 34"/>
          <p:cNvSpPr/>
          <p:nvPr/>
        </p:nvSpPr>
        <p:spPr>
          <a:xfrm>
            <a:off x="5692333" y="2243152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200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65336" y="3715723"/>
            <a:ext cx="77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03</a:t>
            </a:r>
          </a:p>
        </p:txBody>
      </p:sp>
      <p:sp>
        <p:nvSpPr>
          <p:cNvPr id="37" name="矩形 36"/>
          <p:cNvSpPr/>
          <p:nvPr/>
        </p:nvSpPr>
        <p:spPr>
          <a:xfrm>
            <a:off x="6914637" y="3351261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200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329092" y="4054847"/>
            <a:ext cx="77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04</a:t>
            </a:r>
          </a:p>
        </p:txBody>
      </p:sp>
      <p:sp>
        <p:nvSpPr>
          <p:cNvPr id="39" name="矩形 38"/>
          <p:cNvSpPr/>
          <p:nvPr/>
        </p:nvSpPr>
        <p:spPr>
          <a:xfrm>
            <a:off x="5692331" y="4882803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white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1200" dirty="0">
              <a:solidFill>
                <a:prstClr val="white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8287949" y="4482108"/>
            <a:ext cx="1733671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1" name="文本框 21"/>
          <p:cNvSpPr txBox="1"/>
          <p:nvPr/>
        </p:nvSpPr>
        <p:spPr>
          <a:xfrm>
            <a:off x="8067512" y="4943772"/>
            <a:ext cx="2174544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2037970" y="4482108"/>
            <a:ext cx="1733671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3" name="文本框 24"/>
          <p:cNvSpPr txBox="1"/>
          <p:nvPr/>
        </p:nvSpPr>
        <p:spPr>
          <a:xfrm>
            <a:off x="1817533" y="4943772"/>
            <a:ext cx="2174544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76"/>
          <p:cNvSpPr txBox="1"/>
          <p:nvPr/>
        </p:nvSpPr>
        <p:spPr>
          <a:xfrm>
            <a:off x="8287949" y="2137084"/>
            <a:ext cx="1733671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5" name="文本框 27"/>
          <p:cNvSpPr txBox="1"/>
          <p:nvPr/>
        </p:nvSpPr>
        <p:spPr>
          <a:xfrm>
            <a:off x="8067512" y="2598748"/>
            <a:ext cx="2174544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76"/>
          <p:cNvSpPr txBox="1"/>
          <p:nvPr/>
        </p:nvSpPr>
        <p:spPr>
          <a:xfrm>
            <a:off x="2037970" y="2137084"/>
            <a:ext cx="1733671" cy="46166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7" name="文本框 31"/>
          <p:cNvSpPr txBox="1"/>
          <p:nvPr/>
        </p:nvSpPr>
        <p:spPr>
          <a:xfrm>
            <a:off x="1817533" y="2598748"/>
            <a:ext cx="2174544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浪漫七夕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12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1888</Words>
  <Application>Microsoft Office PowerPoint</Application>
  <PresentationFormat>宽屏</PresentationFormat>
  <Paragraphs>239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等线</vt:lpstr>
      <vt:lpstr>等线 Light</vt:lpstr>
      <vt:lpstr>宋体</vt:lpstr>
      <vt:lpstr>微软雅黑</vt:lpstr>
      <vt:lpstr>叶根友毛笔行书</vt:lpstr>
      <vt:lpstr>字魂59号-创粗黑</vt:lpstr>
      <vt:lpstr>Arial</vt:lpstr>
      <vt:lpstr>Calibri</vt:lpstr>
      <vt:lpstr>Impact</vt:lpstr>
      <vt:lpstr>Segoe UI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2017-07-07T15:43:00Z</dcterms:created>
  <dcterms:modified xsi:type="dcterms:W3CDTF">2023-01-10T06:46:06Z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875C423557004D8EBC6A7743FD00D886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