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18A8136-C276-47A2-B67B-99C48F67041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4F0D4DC-AC1F-40DE-9848-C84E2EEAB1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DD8CA3-CDC2-48CE-B4AC-06AED0EDC6AB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1D3D34-437E-43A8-B589-725CAECDC9DD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BBC453-E014-401B-9AF1-8A25B4B19C70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8392D0-84C5-4C6E-8B6A-41958598348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3D5079-C6BC-47DD-BDFB-606C0FFD90E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697F89-DD8A-4FF9-BF3F-FB7ABA18BE35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BC7CDB-8120-4CCC-B180-A8C899ACD03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E4941E-1FD5-49AA-8679-6ACC2D0E331A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77CC06B-06DB-42E0-A7FB-7A93F3A9A5B3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5BB45B9-DEAE-4D2E-8C56-27BC6AC4C4C1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0BF644-2348-44FB-80EA-BC69EBC896B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134169-3539-45DE-B869-2B27B97B60F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95610B-F9B4-423E-B46B-1D3C1A801E8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B5FE1B-7B37-4077-A04B-031C897C42C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B9C6EB-65A9-4E1D-96A2-9D6CFC779A7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BF2BB7-4635-4A36-95CB-C622F2E6A24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EDFD84-FF3F-45DA-A9B6-2AC93A3B2A9A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795937-3A87-4CFD-8627-DF33D8DF551E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C9BB311A-713A-464F-90CB-A5B2C7205F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AE822F1-F0FE-4E1C-A77B-1CBDA0C04D8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B8423441-DAE3-473E-B872-5D61B2D3230B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149510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3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The Internet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网络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597" y="2116931"/>
            <a:ext cx="1909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440360" y="2733770"/>
            <a:ext cx="558805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Ⅶ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Reading for Writing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487331"/>
            <a:ext cx="9144000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55997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outline of the passage.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____________ of what you know about shopping online safety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on shopping online safely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asking for ____________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99073" y="1168004"/>
            <a:ext cx="12670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introduction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01466" y="1558529"/>
            <a:ext cx="4719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tips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92041" y="1978819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advice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words, phrases and sentences.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55733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 注册　　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记录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安装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进入我们的日常生活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全世界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熟悉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购物账号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8226" y="1589485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register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24289" y="1579961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record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73944" y="2009776"/>
            <a:ext cx="7027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install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4629" y="2441973"/>
            <a:ext cx="18505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enter our daily life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12006" y="2867026"/>
            <a:ext cx="208775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throughout the world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65439" y="2816798"/>
            <a:ext cx="19338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concerned about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09637" y="3262313"/>
            <a:ext cx="16132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familiar with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465439" y="3262312"/>
            <a:ext cx="17607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shopping account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63698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2.Sentences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069181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说到网上购物，我确信我知道一两件事。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(when it comes to...)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sure that I know one thing or two.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使用你熟悉的购物网站。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祈使句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注册购物网站时，使用一个强大的密码并妥善保管。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(when doing)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___________________________________, use a strong password and keep it 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切勿使用公用电脑网购。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否定祈使句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531144"/>
            <a:ext cx="32996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 it comes to shopping online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0335" y="2340769"/>
            <a:ext cx="456278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Use the shopping website you are familiar with.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36998" y="3183732"/>
            <a:ext cx="35625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 registering a shopping website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6997" y="3992167"/>
            <a:ext cx="41460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Never use public computers to shop online.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359569" y="951310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你的隐私会被记录在电脑内。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被动语态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安装防火墙来监视您的信息。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(to 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作目的状语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防火墙是一种保护你使用互联网的软件。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(to 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作后置定语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072" y="1383507"/>
            <a:ext cx="45525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Your privacy will be recorded in the computers.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2462" y="2247901"/>
            <a:ext cx="46525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Install a firewall to watch over your information.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41748" y="3036094"/>
            <a:ext cx="58196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firewall is a kind of software to protect your using Internet.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413147"/>
            <a:ext cx="86344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Draft the passage by using the following words.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first, second, third, or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58366" y="1140618"/>
            <a:ext cx="8634413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Shopping online safely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378460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When it comes to shopping online safety, I’m sure that I know one thing or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two.My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net age is 10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years.Here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are some tips for you.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378460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First,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use the shopping websites you are familiar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with.Download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familiar app or software like </a:t>
            </a:r>
            <a:r>
              <a:rPr lang="en-US" altLang="zh-CN" i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taobao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Second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when registering a shopping website, use a strong password and keep it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well.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Third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never use public computers to shop online,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your privacy will be recorded in the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computers.Last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install a firewall to watch over your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information.A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firewall is a kind of software to protect your using Internet.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378460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Have you any good tips about shopping online safely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Your ideas are welcomed below!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97669" y="78938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—polishing the passage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Exchange your passage with your partner and pay attention to the following points.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1.Does the writer tell the reader what he/she knows about the topic?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2.Are the tips and suggestions well organized?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3.Has the writer defined the new words?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4.Does the author include examples, comparisons, or explanations?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5.Does the writer end by asking readers to leave comments and/or suggestions?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6.Can you find any grammar or spelling mistakes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常用词汇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login, logout, third-party application, click; post, message, access, follower, fan,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Weibo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business, topic, reply, report, link, connect, block, comment, hack, delete, private, sign out, sign, issue, fake, support, repost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亮点表达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86954" y="1113235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However, the security of the Internet is always a hot potato that we have been facing with for years.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然而，互联网的安全一直是我们多年来一直面临的一个棘手问题。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more, people do not install firewall and update their antivirus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softwares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in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更重要的是，人们没有安装防火墙和及时更新他们的杀毒软件。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3.Only when we raise public moral and safety awareness can these problems be avoided.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只有提高公众的道德意识和安全意识，这些问题才有可能避免。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305991" y="792956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4.Don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give out personal information such as your name, telephone number and address until you make sure it is safe.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在你确保安全之前，不要透露你的个人信息，比如你的名字、电话号码和地址。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5.When chatting with a stranger on the Internet, bear in mind that he could be anybody, for you 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see him in person.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当你在网上和一个陌生人聊天时，记住他可能会是任何人，因为你不能看到他本人。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4296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写作技巧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5058" name="矩形 11"/>
          <p:cNvSpPr>
            <a:spLocks noChangeArrowheads="1"/>
          </p:cNvSpPr>
          <p:nvPr/>
        </p:nvSpPr>
        <p:spPr bwMode="auto">
          <a:xfrm>
            <a:off x="371475" y="1391841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博客帖子是当今网络社会中应用广泛的一种文体。它一般是短文的形式。帖子的内容往往是围绕一个主题展开讨论，或发表看法或提出问题，或给出建议等。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indent="485775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帖子的阅读对象一般是开放的。所以写帖子时，语言上不能过激，且有一定的说服力。另外，帖子写得不能过长，要层次分明，可读性强。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73857" y="735807"/>
            <a:ext cx="842843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有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关安全上网的博客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55997" y="15454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本单元的读写任务是先读一篇关于安全上网的博客，然后再写一篇相同话题的博客。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59569" y="2045494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Learning to write after the model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Today I thought I’d blog about a question that has been asked many times—how do you stay safe online and avoid bad experiences on the Internet? I’m not an expert, but many years as a blogger have taught me a thing or two.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1"/>
          <p:cNvSpPr>
            <a:spLocks noChangeArrowheads="1"/>
          </p:cNvSpPr>
          <p:nvPr/>
        </p:nvSpPr>
        <p:spPr bwMode="auto">
          <a:xfrm>
            <a:off x="355997" y="1006079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篇章结构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Introduction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Tell readers about yourself and what you know about the topic.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9569" y="431007"/>
            <a:ext cx="8428435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First of all, there’s the golden rule of the Internet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If you see or read something that makes you feel uncomfortable, leave the site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immediately.Don’t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post comments or click on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anything.Second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, protect your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privacy.Don’t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give out your address or phone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number.Someone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might use the information to steal your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identity.Identity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theft is a common and serious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problem.Third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, be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polite.Being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online in no excuse for being rude, and don’t want to become a target for a troll or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cyberbully.A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troll is a person who posts comments or questions in order to stir up trouble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online.Trolls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often use several false names so that they can stay on a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site.A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cyberbully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uses the Internet to be mean to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others.Like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 troll, a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cyberbully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will also write something mean but it is usually directed at particular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people.He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or she may also post embarrassing photos and information about those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people.However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, the more polite you are, the less likely it is you will be attacked.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951310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Body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Tell readers what they should do or keep in mind.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(Define new words or key terms if necessary.)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59569" y="1383507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Have you had any bad experiences online, or do you have some good advice for staying safe? Post your comments below!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Ending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End by asking readers to write comments.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71475" y="2007394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Preparation for 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账号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密码，口令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攻击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注册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病毒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权限；许可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威胁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网络空间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登录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网络安全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0" name="Picture 4" descr="Y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8319" y="627460"/>
            <a:ext cx="4552950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10829" y="2471738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account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13635" y="2463404"/>
            <a:ext cx="1001315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password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22735" y="2872979"/>
            <a:ext cx="6899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attack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10076" y="2865835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register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56084" y="331231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virus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24338" y="3292079"/>
            <a:ext cx="1140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permission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46560" y="3713560"/>
            <a:ext cx="66428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threat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36244" y="3706417"/>
            <a:ext cx="11644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cyberspace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39416" y="4092179"/>
            <a:ext cx="6643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log in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86226" y="4115992"/>
            <a:ext cx="14657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Internet safety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86954" y="1275160"/>
            <a:ext cx="84284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.While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请根据以下要点以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“Shopping online safely”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为题写一篇关于如何安全地网上购物的帖子并发表在你的博客上。词数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左右。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挑选你熟悉的购物网站；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使用较为复杂的密码；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勿使用公共电脑购物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全屏显示(16:9)</PresentationFormat>
  <Paragraphs>128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2023-01-16T23:39:20Z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181422312BB64FECAEF20D174059AF6F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