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8"/>
  </p:notesMasterIdLst>
  <p:handoutMasterIdLst>
    <p:handoutMasterId r:id="rId29"/>
  </p:handoutMasterIdLst>
  <p:sldIdLst>
    <p:sldId id="256" r:id="rId3"/>
    <p:sldId id="258" r:id="rId4"/>
    <p:sldId id="257" r:id="rId5"/>
    <p:sldId id="264" r:id="rId6"/>
    <p:sldId id="263" r:id="rId7"/>
    <p:sldId id="265" r:id="rId8"/>
    <p:sldId id="280" r:id="rId9"/>
    <p:sldId id="259" r:id="rId10"/>
    <p:sldId id="266" r:id="rId11"/>
    <p:sldId id="267" r:id="rId12"/>
    <p:sldId id="268" r:id="rId13"/>
    <p:sldId id="269" r:id="rId14"/>
    <p:sldId id="260" r:id="rId15"/>
    <p:sldId id="270" r:id="rId16"/>
    <p:sldId id="271" r:id="rId17"/>
    <p:sldId id="279" r:id="rId18"/>
    <p:sldId id="272" r:id="rId19"/>
    <p:sldId id="273" r:id="rId20"/>
    <p:sldId id="261" r:id="rId21"/>
    <p:sldId id="274" r:id="rId22"/>
    <p:sldId id="275" r:id="rId23"/>
    <p:sldId id="277" r:id="rId24"/>
    <p:sldId id="276" r:id="rId25"/>
    <p:sldId id="278" r:id="rId26"/>
    <p:sldId id="262"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E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75" d="100"/>
          <a:sy n="75" d="100"/>
        </p:scale>
        <p:origin x="-1914" y="-8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A869234-CD3E-40AC-BDE4-592AD0BDE88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EA2ABB-4C12-4A6F-B11D-27445849587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A869234-CD3E-40AC-BDE4-592AD0BDE88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EA2ABB-4C12-4A6F-B11D-27445849587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A869234-CD3E-40AC-BDE4-592AD0BDE88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EA2ABB-4C12-4A6F-B11D-27445849587E}"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A869234-CD3E-40AC-BDE4-592AD0BDE88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EA2ABB-4C12-4A6F-B11D-27445849587E}"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A869234-CD3E-40AC-BDE4-592AD0BDE88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EA2ABB-4C12-4A6F-B11D-27445849587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A869234-CD3E-40AC-BDE4-592AD0BDE88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EA2ABB-4C12-4A6F-B11D-27445849587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A869234-CD3E-40AC-BDE4-592AD0BDE88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EA2ABB-4C12-4A6F-B11D-27445849587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DA869234-CD3E-40AC-BDE4-592AD0BDE88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EA2ABB-4C12-4A6F-B11D-27445849587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A869234-CD3E-40AC-BDE4-592AD0BDE88D}"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0EA2ABB-4C12-4A6F-B11D-27445849587E}" type="slidenum">
              <a:rPr lang="zh-CN" altLang="en-US" smtClean="0"/>
              <a:t>‹#›</a:t>
            </a:fld>
            <a:endParaRPr lang="zh-CN" altLang="en-US"/>
          </a:p>
        </p:txBody>
      </p:sp>
      <p:sp>
        <p:nvSpPr>
          <p:cNvPr id="11" name="TextBox 10"/>
          <p:cNvSpPr txBox="1"/>
          <p:nvPr userDrawn="1"/>
        </p:nvSpPr>
        <p:spPr>
          <a:xfrm>
            <a:off x="1628304" y="6877559"/>
            <a:ext cx="1440159" cy="12192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节</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日</a:t>
            </a: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 www.2ppt.com/jieri/</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A869234-CD3E-40AC-BDE4-592AD0BDE88D}"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EA2ABB-4C12-4A6F-B11D-27445849587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A869234-CD3E-40AC-BDE4-592AD0BDE88D}"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0EA2ABB-4C12-4A6F-B11D-27445849587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A869234-CD3E-40AC-BDE4-592AD0BDE88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EA2ABB-4C12-4A6F-B11D-27445849587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869234-CD3E-40AC-BDE4-592AD0BDE88D}"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A2ABB-4C12-4A6F-B11D-27445849587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0356112" y="3417974"/>
            <a:ext cx="1835888" cy="1006550"/>
          </a:xfrm>
          <a:prstGeom prst="rect">
            <a:avLst/>
          </a:prstGeom>
        </p:spPr>
      </p:pic>
      <p:sp>
        <p:nvSpPr>
          <p:cNvPr id="18" name="文本框 17"/>
          <p:cNvSpPr txBox="1"/>
          <p:nvPr/>
        </p:nvSpPr>
        <p:spPr>
          <a:xfrm>
            <a:off x="4792137" y="528015"/>
            <a:ext cx="2641600" cy="400110"/>
          </a:xfrm>
          <a:prstGeom prst="rect">
            <a:avLst/>
          </a:prstGeom>
          <a:noFill/>
        </p:spPr>
        <p:txBody>
          <a:bodyPr wrap="square" rtlCol="0">
            <a:spAutoFit/>
          </a:bodyPr>
          <a:lstStyle/>
          <a:p>
            <a:pPr algn="dist"/>
            <a:r>
              <a:rPr lang="en-US" altLang="zh-CN" sz="2000" dirty="0">
                <a:solidFill>
                  <a:srgbClr val="F8EBBB"/>
                </a:solidFill>
                <a:cs typeface="+mn-ea"/>
                <a:sym typeface="+mn-lt"/>
              </a:rPr>
              <a:t>/</a:t>
            </a:r>
            <a:r>
              <a:rPr lang="zh-CN" altLang="en-US" sz="2000" dirty="0">
                <a:solidFill>
                  <a:srgbClr val="F8EBBB"/>
                </a:solidFill>
                <a:cs typeface="+mn-ea"/>
                <a:sym typeface="+mn-lt"/>
              </a:rPr>
              <a:t>开</a:t>
            </a:r>
            <a:r>
              <a:rPr lang="en-US" altLang="zh-CN" sz="2000" dirty="0">
                <a:solidFill>
                  <a:srgbClr val="F8EBBB"/>
                </a:solidFill>
                <a:cs typeface="+mn-ea"/>
                <a:sym typeface="+mn-lt"/>
              </a:rPr>
              <a:t>/</a:t>
            </a:r>
            <a:r>
              <a:rPr lang="zh-CN" altLang="en-US" sz="2000" dirty="0">
                <a:solidFill>
                  <a:srgbClr val="F8EBBB"/>
                </a:solidFill>
                <a:cs typeface="+mn-ea"/>
                <a:sym typeface="+mn-lt"/>
              </a:rPr>
              <a:t>门</a:t>
            </a:r>
            <a:r>
              <a:rPr lang="en-US" altLang="zh-CN" sz="2000" dirty="0">
                <a:solidFill>
                  <a:srgbClr val="F8EBBB"/>
                </a:solidFill>
                <a:cs typeface="+mn-ea"/>
                <a:sym typeface="+mn-lt"/>
              </a:rPr>
              <a:t>/</a:t>
            </a:r>
            <a:r>
              <a:rPr lang="zh-CN" altLang="en-US" sz="2000" dirty="0">
                <a:solidFill>
                  <a:srgbClr val="F8EBBB"/>
                </a:solidFill>
                <a:cs typeface="+mn-ea"/>
                <a:sym typeface="+mn-lt"/>
              </a:rPr>
              <a:t>大</a:t>
            </a:r>
            <a:r>
              <a:rPr lang="en-US" altLang="zh-CN" sz="2000" dirty="0">
                <a:solidFill>
                  <a:srgbClr val="F8EBBB"/>
                </a:solidFill>
                <a:cs typeface="+mn-ea"/>
                <a:sym typeface="+mn-lt"/>
              </a:rPr>
              <a:t>/</a:t>
            </a:r>
            <a:r>
              <a:rPr lang="zh-CN" altLang="en-US" sz="2000" dirty="0">
                <a:solidFill>
                  <a:srgbClr val="F8EBBB"/>
                </a:solidFill>
                <a:cs typeface="+mn-ea"/>
                <a:sym typeface="+mn-lt"/>
              </a:rPr>
              <a:t>吉</a:t>
            </a:r>
            <a:r>
              <a:rPr lang="en-US" altLang="zh-CN" sz="2000" dirty="0">
                <a:solidFill>
                  <a:srgbClr val="F8EBBB"/>
                </a:solidFill>
                <a:cs typeface="+mn-ea"/>
                <a:sym typeface="+mn-lt"/>
              </a:rPr>
              <a:t>/</a:t>
            </a:r>
            <a:endParaRPr lang="zh-CN" altLang="en-US" sz="2000" dirty="0">
              <a:solidFill>
                <a:srgbClr val="F8EBBB"/>
              </a:solidFill>
              <a:cs typeface="+mn-ea"/>
              <a:sym typeface="+mn-lt"/>
            </a:endParaRPr>
          </a:p>
        </p:txBody>
      </p:sp>
      <p:pic>
        <p:nvPicPr>
          <p:cNvPr id="24" name="图片 23"/>
          <p:cNvPicPr>
            <a:picLocks noChangeAspect="1"/>
          </p:cNvPicPr>
          <p:nvPr/>
        </p:nvPicPr>
        <p:blipFill rotWithShape="1">
          <a:blip r:embed="rId4">
            <a:extLst>
              <a:ext uri="{28A0092B-C50C-407E-A947-70E740481C1C}">
                <a14:useLocalDpi xmlns:a14="http://schemas.microsoft.com/office/drawing/2010/main" val="0"/>
              </a:ext>
            </a:extLst>
          </a:blip>
          <a:srcRect l="62967" t="84002" r="24020" b="7712"/>
          <a:stretch>
            <a:fillRect/>
          </a:stretch>
        </p:blipFill>
        <p:spPr>
          <a:xfrm>
            <a:off x="2934298" y="839000"/>
            <a:ext cx="2258796" cy="2157538"/>
          </a:xfrm>
          <a:prstGeom prst="rect">
            <a:avLst/>
          </a:prstGeom>
        </p:spPr>
      </p:pic>
      <p:pic>
        <p:nvPicPr>
          <p:cNvPr id="25" name="图片 24"/>
          <p:cNvPicPr>
            <a:picLocks noChangeAspect="1"/>
          </p:cNvPicPr>
          <p:nvPr/>
        </p:nvPicPr>
        <p:blipFill rotWithShape="1">
          <a:blip r:embed="rId4">
            <a:extLst>
              <a:ext uri="{28A0092B-C50C-407E-A947-70E740481C1C}">
                <a14:useLocalDpi xmlns:a14="http://schemas.microsoft.com/office/drawing/2010/main" val="0"/>
              </a:ext>
            </a:extLst>
          </a:blip>
          <a:srcRect l="62967" t="84002" r="24020" b="7712"/>
          <a:stretch>
            <a:fillRect/>
          </a:stretch>
        </p:blipFill>
        <p:spPr>
          <a:xfrm>
            <a:off x="7382937" y="4253893"/>
            <a:ext cx="1683063" cy="1607614"/>
          </a:xfrm>
          <a:prstGeom prst="rect">
            <a:avLst/>
          </a:prstGeom>
        </p:spPr>
      </p:pic>
      <p:pic>
        <p:nvPicPr>
          <p:cNvPr id="26" name="图片 25"/>
          <p:cNvPicPr>
            <a:picLocks noChangeAspect="1"/>
          </p:cNvPicPr>
          <p:nvPr/>
        </p:nvPicPr>
        <p:blipFill rotWithShape="1">
          <a:blip r:embed="rId4">
            <a:extLst>
              <a:ext uri="{28A0092B-C50C-407E-A947-70E740481C1C}">
                <a14:useLocalDpi xmlns:a14="http://schemas.microsoft.com/office/drawing/2010/main" val="0"/>
              </a:ext>
            </a:extLst>
          </a:blip>
          <a:srcRect l="62967" t="84002" r="24020" b="7712"/>
          <a:stretch>
            <a:fillRect/>
          </a:stretch>
        </p:blipFill>
        <p:spPr>
          <a:xfrm>
            <a:off x="8204907" y="1678314"/>
            <a:ext cx="2105589" cy="2011199"/>
          </a:xfrm>
          <a:prstGeom prst="rect">
            <a:avLst/>
          </a:prstGeom>
        </p:spPr>
      </p:pic>
      <p:pic>
        <p:nvPicPr>
          <p:cNvPr id="29" name="图片 28"/>
          <p:cNvPicPr>
            <a:picLocks noChangeAspect="1"/>
          </p:cNvPicPr>
          <p:nvPr/>
        </p:nvPicPr>
        <p:blipFill rotWithShape="1">
          <a:blip r:embed="rId5" cstate="print">
            <a:extLst>
              <a:ext uri="{28A0092B-C50C-407E-A947-70E740481C1C}">
                <a14:useLocalDpi xmlns:a14="http://schemas.microsoft.com/office/drawing/2010/main" val="0"/>
              </a:ext>
            </a:extLst>
          </a:blip>
          <a:srcRect r="-18"/>
          <a:stretch>
            <a:fillRect/>
          </a:stretch>
        </p:blipFill>
        <p:spPr>
          <a:xfrm>
            <a:off x="2167" y="4965701"/>
            <a:ext cx="12189833" cy="1892299"/>
          </a:xfrm>
          <a:prstGeom prst="rect">
            <a:avLst/>
          </a:prstGeom>
        </p:spPr>
      </p:pic>
      <p:grpSp>
        <p:nvGrpSpPr>
          <p:cNvPr id="30" name="组合 29"/>
          <p:cNvGrpSpPr/>
          <p:nvPr/>
        </p:nvGrpSpPr>
        <p:grpSpPr>
          <a:xfrm>
            <a:off x="474133" y="330651"/>
            <a:ext cx="1354668" cy="877681"/>
            <a:chOff x="482599" y="330651"/>
            <a:chExt cx="1354668" cy="877681"/>
          </a:xfrm>
        </p:grpSpPr>
        <p:sp>
          <p:nvSpPr>
            <p:cNvPr id="31" name="文本框 30"/>
            <p:cNvSpPr txBox="1"/>
            <p:nvPr/>
          </p:nvSpPr>
          <p:spPr>
            <a:xfrm>
              <a:off x="482599" y="330651"/>
              <a:ext cx="742753" cy="307777"/>
            </a:xfrm>
            <a:prstGeom prst="rect">
              <a:avLst/>
            </a:prstGeom>
            <a:noFill/>
          </p:spPr>
          <p:txBody>
            <a:bodyPr wrap="square" rtlCol="0">
              <a:spAutoFit/>
            </a:bodyPr>
            <a:lstStyle/>
            <a:p>
              <a:r>
                <a:rPr lang="en-US" altLang="zh-CN" sz="1400" dirty="0">
                  <a:solidFill>
                    <a:srgbClr val="F8EBBB"/>
                  </a:solidFill>
                  <a:cs typeface="+mn-ea"/>
                  <a:sym typeface="+mn-lt"/>
                </a:rPr>
                <a:t>2021</a:t>
              </a:r>
              <a:endParaRPr lang="zh-CN" altLang="en-US" sz="1400" dirty="0">
                <a:solidFill>
                  <a:srgbClr val="F8EBBB"/>
                </a:solidFill>
                <a:cs typeface="+mn-ea"/>
                <a:sym typeface="+mn-lt"/>
              </a:endParaRPr>
            </a:p>
          </p:txBody>
        </p:sp>
        <p:sp>
          <p:nvSpPr>
            <p:cNvPr id="32" name="文本框 31"/>
            <p:cNvSpPr txBox="1"/>
            <p:nvPr/>
          </p:nvSpPr>
          <p:spPr>
            <a:xfrm>
              <a:off x="482599" y="528015"/>
              <a:ext cx="1217885" cy="400110"/>
            </a:xfrm>
            <a:prstGeom prst="rect">
              <a:avLst/>
            </a:prstGeom>
            <a:noFill/>
          </p:spPr>
          <p:txBody>
            <a:bodyPr wrap="square" rtlCol="0">
              <a:spAutoFit/>
            </a:bodyPr>
            <a:lstStyle/>
            <a:p>
              <a:r>
                <a:rPr lang="zh-CN" altLang="en-US" sz="2000" dirty="0">
                  <a:solidFill>
                    <a:srgbClr val="F8EBBB"/>
                  </a:solidFill>
                  <a:cs typeface="+mn-ea"/>
                  <a:sym typeface="+mn-lt"/>
                </a:rPr>
                <a:t>大年初八</a:t>
              </a:r>
            </a:p>
          </p:txBody>
        </p:sp>
        <p:sp>
          <p:nvSpPr>
            <p:cNvPr id="33" name="文本框 32"/>
            <p:cNvSpPr txBox="1"/>
            <p:nvPr/>
          </p:nvSpPr>
          <p:spPr>
            <a:xfrm>
              <a:off x="482599" y="839000"/>
              <a:ext cx="1354668" cy="369332"/>
            </a:xfrm>
            <a:prstGeom prst="rect">
              <a:avLst/>
            </a:prstGeom>
            <a:noFill/>
          </p:spPr>
          <p:txBody>
            <a:bodyPr wrap="square" rtlCol="0">
              <a:spAutoFit/>
            </a:bodyPr>
            <a:lstStyle/>
            <a:p>
              <a:r>
                <a:rPr lang="en-US" altLang="zh-CN" sz="900" dirty="0">
                  <a:solidFill>
                    <a:srgbClr val="F8EBBB"/>
                  </a:solidFill>
                  <a:cs typeface="+mn-ea"/>
                  <a:sym typeface="+mn-lt"/>
                </a:rPr>
                <a:t>HAPPY NEW YEAR</a:t>
              </a:r>
            </a:p>
            <a:p>
              <a:r>
                <a:rPr lang="en-US" altLang="zh-CN" sz="900" dirty="0">
                  <a:solidFill>
                    <a:srgbClr val="F8EBBB"/>
                  </a:solidFill>
                  <a:cs typeface="+mn-ea"/>
                  <a:sym typeface="+mn-lt"/>
                </a:rPr>
                <a:t>CHAINESE</a:t>
              </a:r>
              <a:endParaRPr lang="zh-CN" altLang="en-US" sz="900" dirty="0">
                <a:solidFill>
                  <a:srgbClr val="F8EBBB"/>
                </a:solidFill>
                <a:cs typeface="+mn-ea"/>
                <a:sym typeface="+mn-lt"/>
              </a:endParaRPr>
            </a:p>
          </p:txBody>
        </p:sp>
      </p:grpSp>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a:off x="645794" y="4478807"/>
            <a:ext cx="1835888" cy="1006550"/>
          </a:xfrm>
          <a:prstGeom prst="rect">
            <a:avLst/>
          </a:prstGeom>
        </p:spPr>
      </p:pic>
      <p:grpSp>
        <p:nvGrpSpPr>
          <p:cNvPr id="35" name="组合 34"/>
          <p:cNvGrpSpPr/>
          <p:nvPr/>
        </p:nvGrpSpPr>
        <p:grpSpPr>
          <a:xfrm>
            <a:off x="1071299" y="1567303"/>
            <a:ext cx="492443" cy="2835038"/>
            <a:chOff x="5849781" y="123110"/>
            <a:chExt cx="492443" cy="2835038"/>
          </a:xfrm>
        </p:grpSpPr>
        <p:sp>
          <p:nvSpPr>
            <p:cNvPr id="36" name="文本框 35"/>
            <p:cNvSpPr txBox="1"/>
            <p:nvPr/>
          </p:nvSpPr>
          <p:spPr>
            <a:xfrm>
              <a:off x="5849781" y="123110"/>
              <a:ext cx="492443" cy="2835038"/>
            </a:xfrm>
            <a:prstGeom prst="rect">
              <a:avLst/>
            </a:prstGeom>
            <a:noFill/>
          </p:spPr>
          <p:txBody>
            <a:bodyPr vert="eaVert" wrap="square" rtlCol="0">
              <a:spAutoFit/>
            </a:bodyPr>
            <a:lstStyle/>
            <a:p>
              <a:pPr algn="dist"/>
              <a:r>
                <a:rPr lang="zh-CN" altLang="en-US" sz="2000" dirty="0">
                  <a:solidFill>
                    <a:srgbClr val="FDF7BC"/>
                  </a:solidFill>
                  <a:cs typeface="+mn-ea"/>
                  <a:sym typeface="+mn-lt"/>
                </a:rPr>
                <a:t>牛年大吉</a:t>
              </a:r>
              <a:r>
                <a:rPr lang="en-US" altLang="zh-CN" sz="2000" dirty="0">
                  <a:solidFill>
                    <a:srgbClr val="FDF7BC"/>
                  </a:solidFill>
                  <a:cs typeface="+mn-ea"/>
                  <a:sym typeface="+mn-lt"/>
                </a:rPr>
                <a:t> </a:t>
              </a:r>
              <a:r>
                <a:rPr lang="zh-CN" altLang="en-US" sz="2000" dirty="0">
                  <a:solidFill>
                    <a:srgbClr val="FDF7BC"/>
                  </a:solidFill>
                  <a:cs typeface="+mn-ea"/>
                  <a:sym typeface="+mn-lt"/>
                </a:rPr>
                <a:t>新春快乐</a:t>
              </a:r>
            </a:p>
          </p:txBody>
        </p:sp>
        <p:sp>
          <p:nvSpPr>
            <p:cNvPr id="37" name="椭圆 36"/>
            <p:cNvSpPr/>
            <p:nvPr/>
          </p:nvSpPr>
          <p:spPr>
            <a:xfrm>
              <a:off x="6064408" y="1472410"/>
              <a:ext cx="63183" cy="63183"/>
            </a:xfrm>
            <a:prstGeom prst="ellipse">
              <a:avLst/>
            </a:prstGeom>
            <a:solidFill>
              <a:srgbClr val="FDF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7BC"/>
                </a:solidFill>
                <a:cs typeface="+mn-ea"/>
                <a:sym typeface="+mn-lt"/>
              </a:endParaRPr>
            </a:p>
          </p:txBody>
        </p:sp>
      </p:grpSp>
      <p:sp>
        <p:nvSpPr>
          <p:cNvPr id="38" name="文本框 37"/>
          <p:cNvSpPr txBox="1"/>
          <p:nvPr/>
        </p:nvSpPr>
        <p:spPr>
          <a:xfrm>
            <a:off x="243582" y="1560330"/>
            <a:ext cx="954107" cy="2701649"/>
          </a:xfrm>
          <a:prstGeom prst="rect">
            <a:avLst/>
          </a:prstGeom>
          <a:noFill/>
        </p:spPr>
        <p:txBody>
          <a:bodyPr vert="eaVert" wrap="square" rtlCol="0">
            <a:spAutoFit/>
          </a:bodyPr>
          <a:lstStyle/>
          <a:p>
            <a:pPr>
              <a:lnSpc>
                <a:spcPts val="1000"/>
              </a:lnSpc>
            </a:pPr>
            <a:r>
              <a:rPr lang="en-US" altLang="zh-CN" sz="700" spc="100" dirty="0">
                <a:solidFill>
                  <a:srgbClr val="FDF7BC"/>
                </a:solidFill>
                <a:cs typeface="+mn-ea"/>
                <a:sym typeface="+mn-lt"/>
              </a:rPr>
              <a:t>Please enter the font and title you think is appropriate in the box, and change</a:t>
            </a:r>
          </a:p>
          <a:p>
            <a:pPr>
              <a:lnSpc>
                <a:spcPts val="1000"/>
              </a:lnSpc>
            </a:pPr>
            <a:r>
              <a:rPr lang="en-US" altLang="zh-CN" sz="700" spc="100" dirty="0">
                <a:solidFill>
                  <a:srgbClr val="FDF7BC"/>
                </a:solidFill>
                <a:cs typeface="+mn-ea"/>
                <a:sym typeface="+mn-lt"/>
              </a:rPr>
              <a:t> your color, Please enter the font and title you think is appropriate in the box, and change your color</a:t>
            </a:r>
            <a:endParaRPr lang="zh-CN" altLang="en-US" sz="700" spc="100" dirty="0">
              <a:solidFill>
                <a:srgbClr val="FDF7BC"/>
              </a:solidFill>
              <a:cs typeface="+mn-ea"/>
              <a:sym typeface="+mn-lt"/>
            </a:endParaRPr>
          </a:p>
          <a:p>
            <a:pPr>
              <a:lnSpc>
                <a:spcPts val="1000"/>
              </a:lnSpc>
            </a:pPr>
            <a:endParaRPr lang="zh-CN" altLang="en-US" sz="700" spc="100" dirty="0">
              <a:solidFill>
                <a:srgbClr val="FDF7BC"/>
              </a:solidFill>
              <a:cs typeface="+mn-ea"/>
              <a:sym typeface="+mn-lt"/>
            </a:endParaRPr>
          </a:p>
        </p:txBody>
      </p:sp>
      <p:pic>
        <p:nvPicPr>
          <p:cNvPr id="39" name="图片 38"/>
          <p:cNvPicPr>
            <a:picLocks noChangeAspect="1"/>
          </p:cNvPicPr>
          <p:nvPr/>
        </p:nvPicPr>
        <p:blipFill rotWithShape="1">
          <a:blip r:embed="rId7" cstate="print">
            <a:extLst>
              <a:ext uri="{28A0092B-C50C-407E-A947-70E740481C1C}">
                <a14:useLocalDpi xmlns:a14="http://schemas.microsoft.com/office/drawing/2010/main" val="0"/>
              </a:ext>
            </a:extLst>
          </a:blip>
          <a:srcRect/>
          <a:stretch>
            <a:fillRect/>
          </a:stretch>
        </p:blipFill>
        <p:spPr>
          <a:xfrm>
            <a:off x="9753600" y="0"/>
            <a:ext cx="2438400" cy="30674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5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75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750"/>
                                        <p:tgtEl>
                                          <p:spTgt spid="26"/>
                                        </p:tgtEl>
                                      </p:cBhvr>
                                    </p:animEffect>
                                  </p:childTnLst>
                                </p:cTn>
                              </p:par>
                              <p:par>
                                <p:cTn id="14" presetID="2" presetClass="entr" presetSubtype="8"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750" fill="hold"/>
                                        <p:tgtEl>
                                          <p:spTgt spid="30"/>
                                        </p:tgtEl>
                                        <p:attrNameLst>
                                          <p:attrName>ppt_x</p:attrName>
                                        </p:attrNameLst>
                                      </p:cBhvr>
                                      <p:tavLst>
                                        <p:tav tm="0">
                                          <p:val>
                                            <p:strVal val="0-#ppt_w/2"/>
                                          </p:val>
                                        </p:tav>
                                        <p:tav tm="100000">
                                          <p:val>
                                            <p:strVal val="#ppt_x"/>
                                          </p:val>
                                        </p:tav>
                                      </p:tavLst>
                                    </p:anim>
                                    <p:anim calcmode="lin" valueType="num">
                                      <p:cBhvr additive="base">
                                        <p:cTn id="17" dur="750" fill="hold"/>
                                        <p:tgtEl>
                                          <p:spTgt spid="30"/>
                                        </p:tgtEl>
                                        <p:attrNameLst>
                                          <p:attrName>ppt_y</p:attrName>
                                        </p:attrNameLst>
                                      </p:cBhvr>
                                      <p:tavLst>
                                        <p:tav tm="0">
                                          <p:val>
                                            <p:strVal val="#ppt_y"/>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750"/>
                                        <p:tgtEl>
                                          <p:spTgt spid="34"/>
                                        </p:tgtEl>
                                      </p:cBhvr>
                                    </p:animEffect>
                                  </p:childTnLst>
                                </p:cTn>
                              </p:par>
                              <p:par>
                                <p:cTn id="21" presetID="10"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750"/>
                                        <p:tgtEl>
                                          <p:spTgt spid="39"/>
                                        </p:tgtEl>
                                      </p:cBhvr>
                                    </p:animEffect>
                                  </p:childTnLst>
                                </p:cTn>
                              </p:par>
                              <p:par>
                                <p:cTn id="24" presetID="2" presetClass="entr" presetSubtype="8" fill="hold" nodeType="with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1000" fill="hold"/>
                                        <p:tgtEl>
                                          <p:spTgt spid="35"/>
                                        </p:tgtEl>
                                        <p:attrNameLst>
                                          <p:attrName>ppt_x</p:attrName>
                                        </p:attrNameLst>
                                      </p:cBhvr>
                                      <p:tavLst>
                                        <p:tav tm="0">
                                          <p:val>
                                            <p:strVal val="0-#ppt_w/2"/>
                                          </p:val>
                                        </p:tav>
                                        <p:tav tm="100000">
                                          <p:val>
                                            <p:strVal val="#ppt_x"/>
                                          </p:val>
                                        </p:tav>
                                      </p:tavLst>
                                    </p:anim>
                                    <p:anim calcmode="lin" valueType="num">
                                      <p:cBhvr additive="base">
                                        <p:cTn id="27" dur="100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1000" fill="hold"/>
                                        <p:tgtEl>
                                          <p:spTgt spid="38"/>
                                        </p:tgtEl>
                                        <p:attrNameLst>
                                          <p:attrName>ppt_x</p:attrName>
                                        </p:attrNameLst>
                                      </p:cBhvr>
                                      <p:tavLst>
                                        <p:tav tm="0">
                                          <p:val>
                                            <p:strVal val="0-#ppt_w/2"/>
                                          </p:val>
                                        </p:tav>
                                        <p:tav tm="100000">
                                          <p:val>
                                            <p:strVal val="#ppt_x"/>
                                          </p:val>
                                        </p:tav>
                                      </p:tavLst>
                                    </p:anim>
                                    <p:anim calcmode="lin" valueType="num">
                                      <p:cBhvr additive="base">
                                        <p:cTn id="31" dur="1000" fill="hold"/>
                                        <p:tgtEl>
                                          <p:spTgt spid="38"/>
                                        </p:tgtEl>
                                        <p:attrNameLst>
                                          <p:attrName>ppt_y</p:attrName>
                                        </p:attrNameLst>
                                      </p:cBhvr>
                                      <p:tavLst>
                                        <p:tav tm="0">
                                          <p:val>
                                            <p:strVal val="#ppt_y"/>
                                          </p:val>
                                        </p:tav>
                                        <p:tav tm="100000">
                                          <p:val>
                                            <p:strVal val="#ppt_y"/>
                                          </p:val>
                                        </p:tav>
                                      </p:tavLst>
                                    </p:anim>
                                  </p:childTnLst>
                                </p:cTn>
                              </p:par>
                              <p:par>
                                <p:cTn id="32" presetID="2" presetClass="entr" presetSubtype="4" decel="10000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1000" fill="hold"/>
                                        <p:tgtEl>
                                          <p:spTgt spid="29"/>
                                        </p:tgtEl>
                                        <p:attrNameLst>
                                          <p:attrName>ppt_x</p:attrName>
                                        </p:attrNameLst>
                                      </p:cBhvr>
                                      <p:tavLst>
                                        <p:tav tm="0">
                                          <p:val>
                                            <p:strVal val="#ppt_x"/>
                                          </p:val>
                                        </p:tav>
                                        <p:tav tm="100000">
                                          <p:val>
                                            <p:strVal val="#ppt_x"/>
                                          </p:val>
                                        </p:tav>
                                      </p:tavLst>
                                    </p:anim>
                                    <p:anim calcmode="lin" valueType="num">
                                      <p:cBhvr additive="base">
                                        <p:cTn id="35" dur="1000" fill="hold"/>
                                        <p:tgtEl>
                                          <p:spTgt spid="29"/>
                                        </p:tgtEl>
                                        <p:attrNameLst>
                                          <p:attrName>ppt_y</p:attrName>
                                        </p:attrNameLst>
                                      </p:cBhvr>
                                      <p:tavLst>
                                        <p:tav tm="0">
                                          <p:val>
                                            <p:strVal val="1+#ppt_h/2"/>
                                          </p:val>
                                        </p:tav>
                                        <p:tav tm="100000">
                                          <p:val>
                                            <p:strVal val="#ppt_y"/>
                                          </p:val>
                                        </p:tav>
                                      </p:tavLst>
                                    </p:anim>
                                  </p:childTnLst>
                                </p:cTn>
                              </p:par>
                              <p:par>
                                <p:cTn id="36" presetID="10"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750"/>
                                        <p:tgtEl>
                                          <p:spTgt spid="10"/>
                                        </p:tgtEl>
                                      </p:cBhvr>
                                    </p:animEffect>
                                  </p:childTnLst>
                                </p:cTn>
                              </p:par>
                              <p:par>
                                <p:cTn id="39" presetID="16" presetClass="entr" presetSubtype="37"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outVertical)">
                                      <p:cBhvr>
                                        <p:cTn id="41"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474133" y="330651"/>
            <a:ext cx="1354668" cy="877681"/>
            <a:chOff x="482599" y="330651"/>
            <a:chExt cx="1354668" cy="877681"/>
          </a:xfrm>
        </p:grpSpPr>
        <p:sp>
          <p:nvSpPr>
            <p:cNvPr id="13" name="文本框 12"/>
            <p:cNvSpPr txBox="1"/>
            <p:nvPr/>
          </p:nvSpPr>
          <p:spPr>
            <a:xfrm>
              <a:off x="482599" y="330651"/>
              <a:ext cx="742753" cy="307777"/>
            </a:xfrm>
            <a:prstGeom prst="rect">
              <a:avLst/>
            </a:prstGeom>
            <a:noFill/>
          </p:spPr>
          <p:txBody>
            <a:bodyPr wrap="square" rtlCol="0">
              <a:spAutoFit/>
            </a:bodyPr>
            <a:lstStyle/>
            <a:p>
              <a:r>
                <a:rPr lang="en-US" altLang="zh-CN" sz="1400" dirty="0">
                  <a:solidFill>
                    <a:srgbClr val="F8EBBB"/>
                  </a:solidFill>
                  <a:cs typeface="+mn-ea"/>
                  <a:sym typeface="+mn-lt"/>
                </a:rPr>
                <a:t>2021</a:t>
              </a:r>
              <a:endParaRPr lang="zh-CN" altLang="en-US" sz="1400" dirty="0">
                <a:solidFill>
                  <a:srgbClr val="F8EBBB"/>
                </a:solidFill>
                <a:cs typeface="+mn-ea"/>
                <a:sym typeface="+mn-lt"/>
              </a:endParaRPr>
            </a:p>
          </p:txBody>
        </p:sp>
        <p:sp>
          <p:nvSpPr>
            <p:cNvPr id="14" name="文本框 13"/>
            <p:cNvSpPr txBox="1"/>
            <p:nvPr/>
          </p:nvSpPr>
          <p:spPr>
            <a:xfrm>
              <a:off x="482599" y="528015"/>
              <a:ext cx="1217885" cy="400110"/>
            </a:xfrm>
            <a:prstGeom prst="rect">
              <a:avLst/>
            </a:prstGeom>
            <a:noFill/>
          </p:spPr>
          <p:txBody>
            <a:bodyPr wrap="square" rtlCol="0">
              <a:spAutoFit/>
            </a:bodyPr>
            <a:lstStyle/>
            <a:p>
              <a:r>
                <a:rPr lang="zh-CN" altLang="en-US" sz="2000" dirty="0">
                  <a:solidFill>
                    <a:srgbClr val="F8EBBB"/>
                  </a:solidFill>
                  <a:cs typeface="+mn-ea"/>
                  <a:sym typeface="+mn-lt"/>
                </a:rPr>
                <a:t>大年初八</a:t>
              </a:r>
            </a:p>
          </p:txBody>
        </p:sp>
        <p:sp>
          <p:nvSpPr>
            <p:cNvPr id="15" name="文本框 14"/>
            <p:cNvSpPr txBox="1"/>
            <p:nvPr/>
          </p:nvSpPr>
          <p:spPr>
            <a:xfrm>
              <a:off x="482599" y="839000"/>
              <a:ext cx="1354668" cy="369332"/>
            </a:xfrm>
            <a:prstGeom prst="rect">
              <a:avLst/>
            </a:prstGeom>
            <a:noFill/>
          </p:spPr>
          <p:txBody>
            <a:bodyPr wrap="square" rtlCol="0">
              <a:spAutoFit/>
            </a:bodyPr>
            <a:lstStyle/>
            <a:p>
              <a:r>
                <a:rPr lang="en-US" altLang="zh-CN" sz="900" dirty="0">
                  <a:solidFill>
                    <a:srgbClr val="F8EBBB"/>
                  </a:solidFill>
                  <a:cs typeface="+mn-ea"/>
                  <a:sym typeface="+mn-lt"/>
                </a:rPr>
                <a:t>HAPPY NEW YEAR</a:t>
              </a:r>
            </a:p>
            <a:p>
              <a:r>
                <a:rPr lang="en-US" altLang="zh-CN" sz="900" dirty="0">
                  <a:solidFill>
                    <a:srgbClr val="F8EBBB"/>
                  </a:solidFill>
                  <a:cs typeface="+mn-ea"/>
                  <a:sym typeface="+mn-lt"/>
                </a:rPr>
                <a:t>CHAINESE</a:t>
              </a:r>
              <a:endParaRPr lang="zh-CN" altLang="en-US" sz="900" dirty="0">
                <a:solidFill>
                  <a:srgbClr val="F8EBBB"/>
                </a:solidFill>
                <a:cs typeface="+mn-ea"/>
                <a:sym typeface="+mn-lt"/>
              </a:endParaRPr>
            </a:p>
          </p:txBody>
        </p:sp>
      </p:grpSp>
      <p:grpSp>
        <p:nvGrpSpPr>
          <p:cNvPr id="28" name="组合 27"/>
          <p:cNvGrpSpPr/>
          <p:nvPr/>
        </p:nvGrpSpPr>
        <p:grpSpPr>
          <a:xfrm>
            <a:off x="11471649" y="337624"/>
            <a:ext cx="492443" cy="2835038"/>
            <a:chOff x="5849781" y="123110"/>
            <a:chExt cx="492443" cy="2835038"/>
          </a:xfrm>
        </p:grpSpPr>
        <p:sp>
          <p:nvSpPr>
            <p:cNvPr id="29" name="文本框 28"/>
            <p:cNvSpPr txBox="1"/>
            <p:nvPr/>
          </p:nvSpPr>
          <p:spPr>
            <a:xfrm>
              <a:off x="5849781" y="123110"/>
              <a:ext cx="492443" cy="2835038"/>
            </a:xfrm>
            <a:prstGeom prst="rect">
              <a:avLst/>
            </a:prstGeom>
            <a:noFill/>
          </p:spPr>
          <p:txBody>
            <a:bodyPr vert="eaVert" wrap="square" rtlCol="0">
              <a:spAutoFit/>
            </a:bodyPr>
            <a:lstStyle/>
            <a:p>
              <a:pPr algn="dist"/>
              <a:r>
                <a:rPr lang="zh-CN" altLang="en-US" sz="2000" dirty="0">
                  <a:solidFill>
                    <a:srgbClr val="FDF7BC"/>
                  </a:solidFill>
                  <a:cs typeface="+mn-ea"/>
                  <a:sym typeface="+mn-lt"/>
                </a:rPr>
                <a:t>牛年大吉</a:t>
              </a:r>
              <a:r>
                <a:rPr lang="en-US" altLang="zh-CN" sz="2000" dirty="0">
                  <a:solidFill>
                    <a:srgbClr val="FDF7BC"/>
                  </a:solidFill>
                  <a:cs typeface="+mn-ea"/>
                  <a:sym typeface="+mn-lt"/>
                </a:rPr>
                <a:t> </a:t>
              </a:r>
              <a:r>
                <a:rPr lang="zh-CN" altLang="en-US" sz="2000" dirty="0">
                  <a:solidFill>
                    <a:srgbClr val="FDF7BC"/>
                  </a:solidFill>
                  <a:cs typeface="+mn-ea"/>
                  <a:sym typeface="+mn-lt"/>
                </a:rPr>
                <a:t>新春快乐</a:t>
              </a:r>
            </a:p>
          </p:txBody>
        </p:sp>
        <p:sp>
          <p:nvSpPr>
            <p:cNvPr id="30" name="椭圆 29"/>
            <p:cNvSpPr/>
            <p:nvPr/>
          </p:nvSpPr>
          <p:spPr>
            <a:xfrm>
              <a:off x="6064408" y="1472410"/>
              <a:ext cx="63183" cy="63183"/>
            </a:xfrm>
            <a:prstGeom prst="ellipse">
              <a:avLst/>
            </a:prstGeom>
            <a:solidFill>
              <a:srgbClr val="FDF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7BC"/>
                </a:solidFill>
                <a:cs typeface="+mn-ea"/>
                <a:sym typeface="+mn-lt"/>
              </a:endParaRPr>
            </a:p>
          </p:txBody>
        </p:sp>
      </p:grpSp>
      <p:sp>
        <p:nvSpPr>
          <p:cNvPr id="31" name="文本框 30"/>
          <p:cNvSpPr txBox="1"/>
          <p:nvPr/>
        </p:nvSpPr>
        <p:spPr>
          <a:xfrm>
            <a:off x="10643932" y="330651"/>
            <a:ext cx="954107" cy="2701649"/>
          </a:xfrm>
          <a:prstGeom prst="rect">
            <a:avLst/>
          </a:prstGeom>
          <a:noFill/>
        </p:spPr>
        <p:txBody>
          <a:bodyPr vert="eaVert" wrap="square" rtlCol="0">
            <a:spAutoFit/>
          </a:bodyPr>
          <a:lstStyle/>
          <a:p>
            <a:pPr>
              <a:lnSpc>
                <a:spcPts val="1000"/>
              </a:lnSpc>
            </a:pPr>
            <a:r>
              <a:rPr lang="en-US" altLang="zh-CN" sz="700" spc="100" dirty="0">
                <a:solidFill>
                  <a:srgbClr val="FDF7BC"/>
                </a:solidFill>
                <a:cs typeface="+mn-ea"/>
                <a:sym typeface="+mn-lt"/>
              </a:rPr>
              <a:t>Please enter the font and title you think is appropriate in the box, and change</a:t>
            </a:r>
          </a:p>
          <a:p>
            <a:pPr>
              <a:lnSpc>
                <a:spcPts val="1000"/>
              </a:lnSpc>
            </a:pPr>
            <a:r>
              <a:rPr lang="en-US" altLang="zh-CN" sz="700" spc="100" dirty="0">
                <a:solidFill>
                  <a:srgbClr val="FDF7BC"/>
                </a:solidFill>
                <a:cs typeface="+mn-ea"/>
                <a:sym typeface="+mn-lt"/>
              </a:rPr>
              <a:t> your color, Please enter the font and title you think is appropriate in the box, and change your color</a:t>
            </a:r>
            <a:endParaRPr lang="zh-CN" altLang="en-US" sz="700" spc="100" dirty="0">
              <a:solidFill>
                <a:srgbClr val="FDF7BC"/>
              </a:solidFill>
              <a:cs typeface="+mn-ea"/>
              <a:sym typeface="+mn-lt"/>
            </a:endParaRPr>
          </a:p>
          <a:p>
            <a:pPr>
              <a:lnSpc>
                <a:spcPts val="1000"/>
              </a:lnSpc>
            </a:pPr>
            <a:endParaRPr lang="zh-CN" altLang="en-US" sz="700" spc="100" dirty="0">
              <a:solidFill>
                <a:srgbClr val="FDF7BC"/>
              </a:solidFill>
              <a:cs typeface="+mn-ea"/>
              <a:sym typeface="+mn-lt"/>
            </a:endParaRPr>
          </a:p>
        </p:txBody>
      </p:sp>
      <p:sp>
        <p:nvSpPr>
          <p:cNvPr id="10" name="矩形 9"/>
          <p:cNvSpPr/>
          <p:nvPr/>
        </p:nvSpPr>
        <p:spPr>
          <a:xfrm>
            <a:off x="5970858" y="2663332"/>
            <a:ext cx="4801314" cy="1018659"/>
          </a:xfrm>
          <a:prstGeom prst="rect">
            <a:avLst/>
          </a:prstGeom>
        </p:spPr>
        <p:txBody>
          <a:bodyPr vert="eaVert" wrap="square">
            <a:spAutoFit/>
          </a:bodyPr>
          <a:lstStyle/>
          <a:p>
            <a:pPr algn="just">
              <a:lnSpc>
                <a:spcPts val="3000"/>
              </a:lnSpc>
            </a:pPr>
            <a:r>
              <a:rPr lang="zh-CN" altLang="en-US" sz="1400" spc="100" dirty="0">
                <a:solidFill>
                  <a:srgbClr val="FDF7BC"/>
                </a:solidFill>
                <a:cs typeface="+mn-ea"/>
                <a:sym typeface="+mn-lt"/>
              </a:rPr>
              <a:t>桃之夭夭，灼灼其华。之子于归，宜其室家。</a:t>
            </a:r>
          </a:p>
          <a:p>
            <a:pPr algn="just">
              <a:lnSpc>
                <a:spcPts val="3000"/>
              </a:lnSpc>
            </a:pPr>
            <a:r>
              <a:rPr lang="zh-CN" altLang="en-US" sz="1400" spc="100" dirty="0">
                <a:solidFill>
                  <a:srgbClr val="FDF7BC"/>
                </a:solidFill>
                <a:cs typeface="+mn-ea"/>
                <a:sym typeface="+mn-lt"/>
              </a:rPr>
              <a:t>桃之夭夭，有蕡其实。之子于归，宜其家室。</a:t>
            </a:r>
          </a:p>
          <a:p>
            <a:pPr algn="just">
              <a:lnSpc>
                <a:spcPts val="3000"/>
              </a:lnSpc>
            </a:pPr>
            <a:r>
              <a:rPr lang="zh-CN" altLang="en-US" sz="1400" spc="100" dirty="0">
                <a:solidFill>
                  <a:srgbClr val="FDF7BC"/>
                </a:solidFill>
                <a:cs typeface="+mn-ea"/>
                <a:sym typeface="+mn-lt"/>
              </a:rPr>
              <a:t>桃之夭夭，其叶蓁蓁。之子于归，宜其家人。</a:t>
            </a:r>
            <a:endParaRPr lang="en-US" altLang="zh-CN" sz="1400" spc="100" dirty="0">
              <a:solidFill>
                <a:srgbClr val="FDF7BC"/>
              </a:solidFill>
              <a:cs typeface="+mn-ea"/>
              <a:sym typeface="+mn-lt"/>
            </a:endParaRPr>
          </a:p>
        </p:txBody>
      </p:sp>
      <p:sp>
        <p:nvSpPr>
          <p:cNvPr id="11" name="矩形 10"/>
          <p:cNvSpPr/>
          <p:nvPr/>
        </p:nvSpPr>
        <p:spPr>
          <a:xfrm>
            <a:off x="5970858" y="4081312"/>
            <a:ext cx="4801314" cy="1018659"/>
          </a:xfrm>
          <a:prstGeom prst="rect">
            <a:avLst/>
          </a:prstGeom>
        </p:spPr>
        <p:txBody>
          <a:bodyPr vert="eaVert" wrap="square">
            <a:spAutoFit/>
          </a:bodyPr>
          <a:lstStyle/>
          <a:p>
            <a:pPr algn="just">
              <a:lnSpc>
                <a:spcPts val="3000"/>
              </a:lnSpc>
            </a:pPr>
            <a:r>
              <a:rPr lang="zh-CN" altLang="en-US" sz="1400" spc="100" dirty="0">
                <a:solidFill>
                  <a:srgbClr val="FDF7BC"/>
                </a:solidFill>
                <a:cs typeface="+mn-ea"/>
                <a:sym typeface="+mn-lt"/>
              </a:rPr>
              <a:t>桃之夭夭，灼灼其华。之子于归，宜其室家。</a:t>
            </a:r>
          </a:p>
          <a:p>
            <a:pPr algn="just">
              <a:lnSpc>
                <a:spcPts val="3000"/>
              </a:lnSpc>
            </a:pPr>
            <a:r>
              <a:rPr lang="zh-CN" altLang="en-US" sz="1400" spc="100" dirty="0">
                <a:solidFill>
                  <a:srgbClr val="FDF7BC"/>
                </a:solidFill>
                <a:cs typeface="+mn-ea"/>
                <a:sym typeface="+mn-lt"/>
              </a:rPr>
              <a:t>桃之夭夭，有蕡其实。之子于归，宜其家室。</a:t>
            </a:r>
          </a:p>
          <a:p>
            <a:pPr algn="just">
              <a:lnSpc>
                <a:spcPts val="3000"/>
              </a:lnSpc>
            </a:pPr>
            <a:r>
              <a:rPr lang="zh-CN" altLang="en-US" sz="1400" spc="100" dirty="0">
                <a:solidFill>
                  <a:srgbClr val="FDF7BC"/>
                </a:solidFill>
                <a:cs typeface="+mn-ea"/>
                <a:sym typeface="+mn-lt"/>
              </a:rPr>
              <a:t>桃之夭夭，其叶蓁蓁。之子于归，宜其家人。</a:t>
            </a:r>
            <a:endParaRPr lang="en-US" altLang="zh-CN" sz="1400" spc="100" dirty="0">
              <a:solidFill>
                <a:srgbClr val="FDF7BC"/>
              </a:solidFill>
              <a:cs typeface="+mn-ea"/>
              <a:sym typeface="+mn-lt"/>
            </a:endParaRPr>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34685" t="12187" r="35779" b="11944"/>
          <a:stretch>
            <a:fillRect/>
          </a:stretch>
        </p:blipFill>
        <p:spPr>
          <a:xfrm>
            <a:off x="1574637" y="1681475"/>
            <a:ext cx="2899572" cy="41902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000" fill="hold"/>
                                        <p:tgtEl>
                                          <p:spTgt spid="31"/>
                                        </p:tgtEl>
                                        <p:attrNameLst>
                                          <p:attrName>ppt_x</p:attrName>
                                        </p:attrNameLst>
                                      </p:cBhvr>
                                      <p:tavLst>
                                        <p:tav tm="0">
                                          <p:val>
                                            <p:strVal val="#ppt_x"/>
                                          </p:val>
                                        </p:tav>
                                        <p:tav tm="100000">
                                          <p:val>
                                            <p:strVal val="#ppt_x"/>
                                          </p:val>
                                        </p:tav>
                                      </p:tavLst>
                                    </p:anim>
                                    <p:anim calcmode="lin" valueType="num">
                                      <p:cBhvr additive="base">
                                        <p:cTn id="16" dur="10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10"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474133" y="330651"/>
            <a:ext cx="1354668" cy="877681"/>
            <a:chOff x="482599" y="330651"/>
            <a:chExt cx="1354668" cy="877681"/>
          </a:xfrm>
        </p:grpSpPr>
        <p:sp>
          <p:nvSpPr>
            <p:cNvPr id="13" name="文本框 12"/>
            <p:cNvSpPr txBox="1"/>
            <p:nvPr/>
          </p:nvSpPr>
          <p:spPr>
            <a:xfrm>
              <a:off x="482599" y="330651"/>
              <a:ext cx="742753" cy="307777"/>
            </a:xfrm>
            <a:prstGeom prst="rect">
              <a:avLst/>
            </a:prstGeom>
            <a:noFill/>
          </p:spPr>
          <p:txBody>
            <a:bodyPr wrap="square" rtlCol="0">
              <a:spAutoFit/>
            </a:bodyPr>
            <a:lstStyle/>
            <a:p>
              <a:r>
                <a:rPr lang="en-US" altLang="zh-CN" sz="1400" dirty="0">
                  <a:solidFill>
                    <a:srgbClr val="F8EBBB"/>
                  </a:solidFill>
                  <a:cs typeface="+mn-ea"/>
                  <a:sym typeface="+mn-lt"/>
                </a:rPr>
                <a:t>2021</a:t>
              </a:r>
              <a:endParaRPr lang="zh-CN" altLang="en-US" sz="1400" dirty="0">
                <a:solidFill>
                  <a:srgbClr val="F8EBBB"/>
                </a:solidFill>
                <a:cs typeface="+mn-ea"/>
                <a:sym typeface="+mn-lt"/>
              </a:endParaRPr>
            </a:p>
          </p:txBody>
        </p:sp>
        <p:sp>
          <p:nvSpPr>
            <p:cNvPr id="14" name="文本框 13"/>
            <p:cNvSpPr txBox="1"/>
            <p:nvPr/>
          </p:nvSpPr>
          <p:spPr>
            <a:xfrm>
              <a:off x="482599" y="528015"/>
              <a:ext cx="1217885" cy="400110"/>
            </a:xfrm>
            <a:prstGeom prst="rect">
              <a:avLst/>
            </a:prstGeom>
            <a:noFill/>
          </p:spPr>
          <p:txBody>
            <a:bodyPr wrap="square" rtlCol="0">
              <a:spAutoFit/>
            </a:bodyPr>
            <a:lstStyle/>
            <a:p>
              <a:r>
                <a:rPr lang="zh-CN" altLang="en-US" sz="2000" dirty="0">
                  <a:solidFill>
                    <a:srgbClr val="F8EBBB"/>
                  </a:solidFill>
                  <a:cs typeface="+mn-ea"/>
                  <a:sym typeface="+mn-lt"/>
                </a:rPr>
                <a:t>大年初八</a:t>
              </a:r>
            </a:p>
          </p:txBody>
        </p:sp>
        <p:sp>
          <p:nvSpPr>
            <p:cNvPr id="15" name="文本框 14"/>
            <p:cNvSpPr txBox="1"/>
            <p:nvPr/>
          </p:nvSpPr>
          <p:spPr>
            <a:xfrm>
              <a:off x="482599" y="839000"/>
              <a:ext cx="1354668" cy="369332"/>
            </a:xfrm>
            <a:prstGeom prst="rect">
              <a:avLst/>
            </a:prstGeom>
            <a:noFill/>
          </p:spPr>
          <p:txBody>
            <a:bodyPr wrap="square" rtlCol="0">
              <a:spAutoFit/>
            </a:bodyPr>
            <a:lstStyle/>
            <a:p>
              <a:r>
                <a:rPr lang="en-US" altLang="zh-CN" sz="900" dirty="0">
                  <a:solidFill>
                    <a:srgbClr val="F8EBBB"/>
                  </a:solidFill>
                  <a:cs typeface="+mn-ea"/>
                  <a:sym typeface="+mn-lt"/>
                </a:rPr>
                <a:t>HAPPY NEW YEAR</a:t>
              </a:r>
            </a:p>
            <a:p>
              <a:r>
                <a:rPr lang="en-US" altLang="zh-CN" sz="900" dirty="0">
                  <a:solidFill>
                    <a:srgbClr val="F8EBBB"/>
                  </a:solidFill>
                  <a:cs typeface="+mn-ea"/>
                  <a:sym typeface="+mn-lt"/>
                </a:rPr>
                <a:t>CHAINESE</a:t>
              </a:r>
              <a:endParaRPr lang="zh-CN" altLang="en-US" sz="900" dirty="0">
                <a:solidFill>
                  <a:srgbClr val="F8EBBB"/>
                </a:solidFill>
                <a:cs typeface="+mn-ea"/>
                <a:sym typeface="+mn-lt"/>
              </a:endParaRPr>
            </a:p>
          </p:txBody>
        </p:sp>
      </p:grpSp>
      <p:grpSp>
        <p:nvGrpSpPr>
          <p:cNvPr id="28" name="组合 27"/>
          <p:cNvGrpSpPr/>
          <p:nvPr/>
        </p:nvGrpSpPr>
        <p:grpSpPr>
          <a:xfrm>
            <a:off x="11471649" y="337624"/>
            <a:ext cx="492443" cy="2835038"/>
            <a:chOff x="5849781" y="123110"/>
            <a:chExt cx="492443" cy="2835038"/>
          </a:xfrm>
        </p:grpSpPr>
        <p:sp>
          <p:nvSpPr>
            <p:cNvPr id="29" name="文本框 28"/>
            <p:cNvSpPr txBox="1"/>
            <p:nvPr/>
          </p:nvSpPr>
          <p:spPr>
            <a:xfrm>
              <a:off x="5849781" y="123110"/>
              <a:ext cx="492443" cy="2835038"/>
            </a:xfrm>
            <a:prstGeom prst="rect">
              <a:avLst/>
            </a:prstGeom>
            <a:noFill/>
          </p:spPr>
          <p:txBody>
            <a:bodyPr vert="eaVert" wrap="square" rtlCol="0">
              <a:spAutoFit/>
            </a:bodyPr>
            <a:lstStyle/>
            <a:p>
              <a:pPr algn="dist"/>
              <a:r>
                <a:rPr lang="zh-CN" altLang="en-US" sz="2000" dirty="0">
                  <a:solidFill>
                    <a:srgbClr val="FDF7BC"/>
                  </a:solidFill>
                  <a:cs typeface="+mn-ea"/>
                  <a:sym typeface="+mn-lt"/>
                </a:rPr>
                <a:t>牛年大吉</a:t>
              </a:r>
              <a:r>
                <a:rPr lang="en-US" altLang="zh-CN" sz="2000" dirty="0">
                  <a:solidFill>
                    <a:srgbClr val="FDF7BC"/>
                  </a:solidFill>
                  <a:cs typeface="+mn-ea"/>
                  <a:sym typeface="+mn-lt"/>
                </a:rPr>
                <a:t> </a:t>
              </a:r>
              <a:r>
                <a:rPr lang="zh-CN" altLang="en-US" sz="2000" dirty="0">
                  <a:solidFill>
                    <a:srgbClr val="FDF7BC"/>
                  </a:solidFill>
                  <a:cs typeface="+mn-ea"/>
                  <a:sym typeface="+mn-lt"/>
                </a:rPr>
                <a:t>新春快乐</a:t>
              </a:r>
            </a:p>
          </p:txBody>
        </p:sp>
        <p:sp>
          <p:nvSpPr>
            <p:cNvPr id="30" name="椭圆 29"/>
            <p:cNvSpPr/>
            <p:nvPr/>
          </p:nvSpPr>
          <p:spPr>
            <a:xfrm>
              <a:off x="6064408" y="1472410"/>
              <a:ext cx="63183" cy="63183"/>
            </a:xfrm>
            <a:prstGeom prst="ellipse">
              <a:avLst/>
            </a:prstGeom>
            <a:solidFill>
              <a:srgbClr val="FDF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7BC"/>
                </a:solidFill>
                <a:cs typeface="+mn-ea"/>
                <a:sym typeface="+mn-lt"/>
              </a:endParaRPr>
            </a:p>
          </p:txBody>
        </p:sp>
      </p:grpSp>
      <p:sp>
        <p:nvSpPr>
          <p:cNvPr id="31" name="文本框 30"/>
          <p:cNvSpPr txBox="1"/>
          <p:nvPr/>
        </p:nvSpPr>
        <p:spPr>
          <a:xfrm>
            <a:off x="10643932" y="330651"/>
            <a:ext cx="954107" cy="2701649"/>
          </a:xfrm>
          <a:prstGeom prst="rect">
            <a:avLst/>
          </a:prstGeom>
          <a:noFill/>
        </p:spPr>
        <p:txBody>
          <a:bodyPr vert="eaVert" wrap="square" rtlCol="0">
            <a:spAutoFit/>
          </a:bodyPr>
          <a:lstStyle/>
          <a:p>
            <a:pPr>
              <a:lnSpc>
                <a:spcPts val="1000"/>
              </a:lnSpc>
            </a:pPr>
            <a:r>
              <a:rPr lang="en-US" altLang="zh-CN" sz="700" spc="100" dirty="0">
                <a:solidFill>
                  <a:srgbClr val="FDF7BC"/>
                </a:solidFill>
                <a:cs typeface="+mn-ea"/>
                <a:sym typeface="+mn-lt"/>
              </a:rPr>
              <a:t>Please enter the font and title you think is appropriate in the box, and change</a:t>
            </a:r>
          </a:p>
          <a:p>
            <a:pPr>
              <a:lnSpc>
                <a:spcPts val="1000"/>
              </a:lnSpc>
            </a:pPr>
            <a:r>
              <a:rPr lang="en-US" altLang="zh-CN" sz="700" spc="100" dirty="0">
                <a:solidFill>
                  <a:srgbClr val="FDF7BC"/>
                </a:solidFill>
                <a:cs typeface="+mn-ea"/>
                <a:sym typeface="+mn-lt"/>
              </a:rPr>
              <a:t> your color, Please enter the font and title you think is appropriate in the box, and change your color</a:t>
            </a:r>
            <a:endParaRPr lang="zh-CN" altLang="en-US" sz="700" spc="100" dirty="0">
              <a:solidFill>
                <a:srgbClr val="FDF7BC"/>
              </a:solidFill>
              <a:cs typeface="+mn-ea"/>
              <a:sym typeface="+mn-lt"/>
            </a:endParaRPr>
          </a:p>
          <a:p>
            <a:pPr>
              <a:lnSpc>
                <a:spcPts val="1000"/>
              </a:lnSpc>
            </a:pPr>
            <a:endParaRPr lang="zh-CN" altLang="en-US" sz="700" spc="100" dirty="0">
              <a:solidFill>
                <a:srgbClr val="FDF7BC"/>
              </a:solidFill>
              <a:cs typeface="+mn-ea"/>
              <a:sym typeface="+mn-lt"/>
            </a:endParaRPr>
          </a:p>
        </p:txBody>
      </p:sp>
      <p:sp>
        <p:nvSpPr>
          <p:cNvPr id="10" name="矩形 9"/>
          <p:cNvSpPr/>
          <p:nvPr/>
        </p:nvSpPr>
        <p:spPr>
          <a:xfrm>
            <a:off x="2149736" y="2122129"/>
            <a:ext cx="8224687" cy="1018659"/>
          </a:xfrm>
          <a:prstGeom prst="rect">
            <a:avLst/>
          </a:prstGeom>
        </p:spPr>
        <p:txBody>
          <a:bodyPr vert="eaVert" wrap="square">
            <a:spAutoFit/>
          </a:bodyPr>
          <a:lstStyle/>
          <a:p>
            <a:pPr algn="just">
              <a:lnSpc>
                <a:spcPts val="5300"/>
              </a:lnSpc>
            </a:pPr>
            <a:r>
              <a:rPr lang="zh-CN" altLang="en-US" sz="1400" spc="100" dirty="0">
                <a:solidFill>
                  <a:srgbClr val="F8EBBB"/>
                </a:solidFill>
                <a:cs typeface="+mn-ea"/>
                <a:sym typeface="+mn-lt"/>
              </a:rPr>
              <a:t>桃之夭夭，灼灼其华。之子于归，宜其室家。</a:t>
            </a:r>
          </a:p>
          <a:p>
            <a:pPr algn="just">
              <a:lnSpc>
                <a:spcPts val="5300"/>
              </a:lnSpc>
            </a:pPr>
            <a:r>
              <a:rPr lang="zh-CN" altLang="en-US" sz="1400" spc="100" dirty="0">
                <a:solidFill>
                  <a:srgbClr val="F8EBBB"/>
                </a:solidFill>
                <a:cs typeface="+mn-ea"/>
                <a:sym typeface="+mn-lt"/>
              </a:rPr>
              <a:t>桃之夭夭，有蕡其实。之子于归，宜其家室。</a:t>
            </a:r>
          </a:p>
          <a:p>
            <a:pPr algn="just">
              <a:lnSpc>
                <a:spcPts val="5300"/>
              </a:lnSpc>
            </a:pPr>
            <a:r>
              <a:rPr lang="zh-CN" altLang="en-US" sz="1400" spc="100" dirty="0">
                <a:solidFill>
                  <a:srgbClr val="F8EBBB"/>
                </a:solidFill>
                <a:cs typeface="+mn-ea"/>
                <a:sym typeface="+mn-lt"/>
              </a:rPr>
              <a:t>桃之夭夭，其叶蓁蓁。之子于归，宜其家人。</a:t>
            </a:r>
            <a:endParaRPr lang="en-US" altLang="zh-CN" sz="1400" spc="100" dirty="0">
              <a:solidFill>
                <a:srgbClr val="F8EBBB"/>
              </a:solidFill>
              <a:cs typeface="+mn-ea"/>
              <a:sym typeface="+mn-lt"/>
            </a:endParaRPr>
          </a:p>
        </p:txBody>
      </p:sp>
      <p:sp>
        <p:nvSpPr>
          <p:cNvPr id="11" name="矩形 10"/>
          <p:cNvSpPr/>
          <p:nvPr/>
        </p:nvSpPr>
        <p:spPr>
          <a:xfrm>
            <a:off x="2149736" y="3973246"/>
            <a:ext cx="8224687" cy="1018659"/>
          </a:xfrm>
          <a:prstGeom prst="rect">
            <a:avLst/>
          </a:prstGeom>
        </p:spPr>
        <p:txBody>
          <a:bodyPr vert="eaVert" wrap="square">
            <a:spAutoFit/>
          </a:bodyPr>
          <a:lstStyle/>
          <a:p>
            <a:pPr algn="just">
              <a:lnSpc>
                <a:spcPts val="5300"/>
              </a:lnSpc>
            </a:pPr>
            <a:r>
              <a:rPr lang="zh-CN" altLang="en-US" sz="1400" spc="100" dirty="0">
                <a:solidFill>
                  <a:srgbClr val="F8EBBB"/>
                </a:solidFill>
                <a:cs typeface="+mn-ea"/>
                <a:sym typeface="+mn-lt"/>
              </a:rPr>
              <a:t>桃之夭夭，灼灼其华。之子于归，宜其室家。</a:t>
            </a:r>
          </a:p>
          <a:p>
            <a:pPr algn="just">
              <a:lnSpc>
                <a:spcPts val="5300"/>
              </a:lnSpc>
            </a:pPr>
            <a:r>
              <a:rPr lang="zh-CN" altLang="en-US" sz="1400" spc="100" dirty="0">
                <a:solidFill>
                  <a:srgbClr val="F8EBBB"/>
                </a:solidFill>
                <a:cs typeface="+mn-ea"/>
                <a:sym typeface="+mn-lt"/>
              </a:rPr>
              <a:t>桃之夭夭，有蕡其实。之子于归，宜其家室。</a:t>
            </a:r>
          </a:p>
          <a:p>
            <a:pPr algn="just">
              <a:lnSpc>
                <a:spcPts val="5300"/>
              </a:lnSpc>
            </a:pPr>
            <a:r>
              <a:rPr lang="zh-CN" altLang="en-US" sz="1400" spc="100" dirty="0">
                <a:solidFill>
                  <a:srgbClr val="F8EBBB"/>
                </a:solidFill>
                <a:cs typeface="+mn-ea"/>
                <a:sym typeface="+mn-lt"/>
              </a:rPr>
              <a:t>桃之夭夭，其叶蓁蓁。之子于归，宜其家人。</a:t>
            </a:r>
            <a:endParaRPr lang="en-US" altLang="zh-CN" sz="1400" spc="100" dirty="0">
              <a:solidFill>
                <a:srgbClr val="F8EBBB"/>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000" fill="hold"/>
                                        <p:tgtEl>
                                          <p:spTgt spid="31"/>
                                        </p:tgtEl>
                                        <p:attrNameLst>
                                          <p:attrName>ppt_x</p:attrName>
                                        </p:attrNameLst>
                                      </p:cBhvr>
                                      <p:tavLst>
                                        <p:tav tm="0">
                                          <p:val>
                                            <p:strVal val="#ppt_x"/>
                                          </p:val>
                                        </p:tav>
                                        <p:tav tm="100000">
                                          <p:val>
                                            <p:strVal val="#ppt_x"/>
                                          </p:val>
                                        </p:tav>
                                      </p:tavLst>
                                    </p:anim>
                                    <p:anim calcmode="lin" valueType="num">
                                      <p:cBhvr additive="base">
                                        <p:cTn id="16" dur="10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474133" y="330651"/>
            <a:ext cx="1354668" cy="877681"/>
            <a:chOff x="482599" y="330651"/>
            <a:chExt cx="1354668" cy="877681"/>
          </a:xfrm>
        </p:grpSpPr>
        <p:sp>
          <p:nvSpPr>
            <p:cNvPr id="13" name="文本框 12"/>
            <p:cNvSpPr txBox="1"/>
            <p:nvPr/>
          </p:nvSpPr>
          <p:spPr>
            <a:xfrm>
              <a:off x="482599" y="330651"/>
              <a:ext cx="742753" cy="307777"/>
            </a:xfrm>
            <a:prstGeom prst="rect">
              <a:avLst/>
            </a:prstGeom>
            <a:noFill/>
          </p:spPr>
          <p:txBody>
            <a:bodyPr wrap="square" rtlCol="0">
              <a:spAutoFit/>
            </a:bodyPr>
            <a:lstStyle/>
            <a:p>
              <a:r>
                <a:rPr lang="en-US" altLang="zh-CN" sz="1400" dirty="0">
                  <a:solidFill>
                    <a:srgbClr val="F8EBBB"/>
                  </a:solidFill>
                  <a:cs typeface="+mn-ea"/>
                  <a:sym typeface="+mn-lt"/>
                </a:rPr>
                <a:t>2021</a:t>
              </a:r>
              <a:endParaRPr lang="zh-CN" altLang="en-US" sz="1400" dirty="0">
                <a:solidFill>
                  <a:srgbClr val="F8EBBB"/>
                </a:solidFill>
                <a:cs typeface="+mn-ea"/>
                <a:sym typeface="+mn-lt"/>
              </a:endParaRPr>
            </a:p>
          </p:txBody>
        </p:sp>
        <p:sp>
          <p:nvSpPr>
            <p:cNvPr id="14" name="文本框 13"/>
            <p:cNvSpPr txBox="1"/>
            <p:nvPr/>
          </p:nvSpPr>
          <p:spPr>
            <a:xfrm>
              <a:off x="482599" y="528015"/>
              <a:ext cx="1217885" cy="400110"/>
            </a:xfrm>
            <a:prstGeom prst="rect">
              <a:avLst/>
            </a:prstGeom>
            <a:noFill/>
          </p:spPr>
          <p:txBody>
            <a:bodyPr wrap="square" rtlCol="0">
              <a:spAutoFit/>
            </a:bodyPr>
            <a:lstStyle/>
            <a:p>
              <a:r>
                <a:rPr lang="zh-CN" altLang="en-US" sz="2000" dirty="0">
                  <a:solidFill>
                    <a:srgbClr val="F8EBBB"/>
                  </a:solidFill>
                  <a:cs typeface="+mn-ea"/>
                  <a:sym typeface="+mn-lt"/>
                </a:rPr>
                <a:t>大年初八</a:t>
              </a:r>
            </a:p>
          </p:txBody>
        </p:sp>
        <p:sp>
          <p:nvSpPr>
            <p:cNvPr id="15" name="文本框 14"/>
            <p:cNvSpPr txBox="1"/>
            <p:nvPr/>
          </p:nvSpPr>
          <p:spPr>
            <a:xfrm>
              <a:off x="482599" y="839000"/>
              <a:ext cx="1354668" cy="369332"/>
            </a:xfrm>
            <a:prstGeom prst="rect">
              <a:avLst/>
            </a:prstGeom>
            <a:noFill/>
          </p:spPr>
          <p:txBody>
            <a:bodyPr wrap="square" rtlCol="0">
              <a:spAutoFit/>
            </a:bodyPr>
            <a:lstStyle/>
            <a:p>
              <a:r>
                <a:rPr lang="en-US" altLang="zh-CN" sz="900" dirty="0">
                  <a:solidFill>
                    <a:srgbClr val="F8EBBB"/>
                  </a:solidFill>
                  <a:cs typeface="+mn-ea"/>
                  <a:sym typeface="+mn-lt"/>
                </a:rPr>
                <a:t>HAPPY NEW YEAR</a:t>
              </a:r>
            </a:p>
            <a:p>
              <a:r>
                <a:rPr lang="en-US" altLang="zh-CN" sz="900" dirty="0">
                  <a:solidFill>
                    <a:srgbClr val="F8EBBB"/>
                  </a:solidFill>
                  <a:cs typeface="+mn-ea"/>
                  <a:sym typeface="+mn-lt"/>
                </a:rPr>
                <a:t>CHAINESE</a:t>
              </a:r>
              <a:endParaRPr lang="zh-CN" altLang="en-US" sz="900" dirty="0">
                <a:solidFill>
                  <a:srgbClr val="F8EBBB"/>
                </a:solidFill>
                <a:cs typeface="+mn-ea"/>
                <a:sym typeface="+mn-lt"/>
              </a:endParaRPr>
            </a:p>
          </p:txBody>
        </p:sp>
      </p:grpSp>
      <p:grpSp>
        <p:nvGrpSpPr>
          <p:cNvPr id="28" name="组合 27"/>
          <p:cNvGrpSpPr/>
          <p:nvPr/>
        </p:nvGrpSpPr>
        <p:grpSpPr>
          <a:xfrm>
            <a:off x="11471649" y="337624"/>
            <a:ext cx="492443" cy="2835038"/>
            <a:chOff x="5849781" y="123110"/>
            <a:chExt cx="492443" cy="2835038"/>
          </a:xfrm>
        </p:grpSpPr>
        <p:sp>
          <p:nvSpPr>
            <p:cNvPr id="29" name="文本框 28"/>
            <p:cNvSpPr txBox="1"/>
            <p:nvPr/>
          </p:nvSpPr>
          <p:spPr>
            <a:xfrm>
              <a:off x="5849781" y="123110"/>
              <a:ext cx="492443" cy="2835038"/>
            </a:xfrm>
            <a:prstGeom prst="rect">
              <a:avLst/>
            </a:prstGeom>
            <a:noFill/>
          </p:spPr>
          <p:txBody>
            <a:bodyPr vert="eaVert" wrap="square" rtlCol="0">
              <a:spAutoFit/>
            </a:bodyPr>
            <a:lstStyle/>
            <a:p>
              <a:pPr algn="dist"/>
              <a:r>
                <a:rPr lang="zh-CN" altLang="en-US" sz="2000" dirty="0">
                  <a:solidFill>
                    <a:srgbClr val="FDF7BC"/>
                  </a:solidFill>
                  <a:cs typeface="+mn-ea"/>
                  <a:sym typeface="+mn-lt"/>
                </a:rPr>
                <a:t>牛年大吉</a:t>
              </a:r>
              <a:r>
                <a:rPr lang="en-US" altLang="zh-CN" sz="2000" dirty="0">
                  <a:solidFill>
                    <a:srgbClr val="FDF7BC"/>
                  </a:solidFill>
                  <a:cs typeface="+mn-ea"/>
                  <a:sym typeface="+mn-lt"/>
                </a:rPr>
                <a:t> </a:t>
              </a:r>
              <a:r>
                <a:rPr lang="zh-CN" altLang="en-US" sz="2000" dirty="0">
                  <a:solidFill>
                    <a:srgbClr val="FDF7BC"/>
                  </a:solidFill>
                  <a:cs typeface="+mn-ea"/>
                  <a:sym typeface="+mn-lt"/>
                </a:rPr>
                <a:t>新春快乐</a:t>
              </a:r>
            </a:p>
          </p:txBody>
        </p:sp>
        <p:sp>
          <p:nvSpPr>
            <p:cNvPr id="30" name="椭圆 29"/>
            <p:cNvSpPr/>
            <p:nvPr/>
          </p:nvSpPr>
          <p:spPr>
            <a:xfrm>
              <a:off x="6064408" y="1472410"/>
              <a:ext cx="63183" cy="63183"/>
            </a:xfrm>
            <a:prstGeom prst="ellipse">
              <a:avLst/>
            </a:prstGeom>
            <a:solidFill>
              <a:srgbClr val="FDF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7BC"/>
                </a:solidFill>
                <a:cs typeface="+mn-ea"/>
                <a:sym typeface="+mn-lt"/>
              </a:endParaRPr>
            </a:p>
          </p:txBody>
        </p:sp>
      </p:grpSp>
      <p:sp>
        <p:nvSpPr>
          <p:cNvPr id="31" name="文本框 30"/>
          <p:cNvSpPr txBox="1"/>
          <p:nvPr/>
        </p:nvSpPr>
        <p:spPr>
          <a:xfrm>
            <a:off x="10643932" y="330651"/>
            <a:ext cx="954107" cy="2701649"/>
          </a:xfrm>
          <a:prstGeom prst="rect">
            <a:avLst/>
          </a:prstGeom>
          <a:noFill/>
        </p:spPr>
        <p:txBody>
          <a:bodyPr vert="eaVert" wrap="square" rtlCol="0">
            <a:spAutoFit/>
          </a:bodyPr>
          <a:lstStyle/>
          <a:p>
            <a:pPr>
              <a:lnSpc>
                <a:spcPts val="1000"/>
              </a:lnSpc>
            </a:pPr>
            <a:r>
              <a:rPr lang="en-US" altLang="zh-CN" sz="700" spc="100" dirty="0">
                <a:solidFill>
                  <a:srgbClr val="FDF7BC"/>
                </a:solidFill>
                <a:cs typeface="+mn-ea"/>
                <a:sym typeface="+mn-lt"/>
              </a:rPr>
              <a:t>Please enter the font and title you think is appropriate in the box, and change</a:t>
            </a:r>
          </a:p>
          <a:p>
            <a:pPr>
              <a:lnSpc>
                <a:spcPts val="1000"/>
              </a:lnSpc>
            </a:pPr>
            <a:r>
              <a:rPr lang="en-US" altLang="zh-CN" sz="700" spc="100" dirty="0">
                <a:solidFill>
                  <a:srgbClr val="FDF7BC"/>
                </a:solidFill>
                <a:cs typeface="+mn-ea"/>
                <a:sym typeface="+mn-lt"/>
              </a:rPr>
              <a:t> your color, Please enter the font and title you think is appropriate in the box, and change your color</a:t>
            </a:r>
            <a:endParaRPr lang="zh-CN" altLang="en-US" sz="700" spc="100" dirty="0">
              <a:solidFill>
                <a:srgbClr val="FDF7BC"/>
              </a:solidFill>
              <a:cs typeface="+mn-ea"/>
              <a:sym typeface="+mn-lt"/>
            </a:endParaRPr>
          </a:p>
          <a:p>
            <a:pPr>
              <a:lnSpc>
                <a:spcPts val="1000"/>
              </a:lnSpc>
            </a:pPr>
            <a:endParaRPr lang="zh-CN" altLang="en-US" sz="700" spc="100" dirty="0">
              <a:solidFill>
                <a:srgbClr val="FDF7BC"/>
              </a:solidFill>
              <a:cs typeface="+mn-ea"/>
              <a:sym typeface="+mn-lt"/>
            </a:endParaRPr>
          </a:p>
        </p:txBody>
      </p:sp>
      <p:grpSp>
        <p:nvGrpSpPr>
          <p:cNvPr id="10" name="组合 9"/>
          <p:cNvGrpSpPr/>
          <p:nvPr/>
        </p:nvGrpSpPr>
        <p:grpSpPr>
          <a:xfrm>
            <a:off x="1591551" y="3183039"/>
            <a:ext cx="1885925" cy="2297945"/>
            <a:chOff x="809624" y="3355657"/>
            <a:chExt cx="2895654" cy="2563946"/>
          </a:xfrm>
        </p:grpSpPr>
        <p:sp>
          <p:nvSpPr>
            <p:cNvPr id="11" name="矩形 10"/>
            <p:cNvSpPr/>
            <p:nvPr/>
          </p:nvSpPr>
          <p:spPr>
            <a:xfrm>
              <a:off x="988053" y="3567327"/>
              <a:ext cx="2717225" cy="2352276"/>
            </a:xfrm>
            <a:prstGeom prst="rect">
              <a:avLst/>
            </a:prstGeom>
          </p:spPr>
          <p:txBody>
            <a:bodyPr vert="eaVert" wrap="square">
              <a:spAutoFit/>
            </a:bodyPr>
            <a:lstStyle/>
            <a:p>
              <a:pPr algn="just">
                <a:lnSpc>
                  <a:spcPts val="3200"/>
                </a:lnSpc>
              </a:pPr>
              <a:r>
                <a:rPr lang="zh-CN" altLang="en-US" sz="1200" spc="100" dirty="0">
                  <a:solidFill>
                    <a:srgbClr val="FDF7BC"/>
                  </a:solidFill>
                  <a:cs typeface="+mn-ea"/>
                  <a:sym typeface="+mn-lt"/>
                </a:rPr>
                <a:t>桃之夭夭，灼灼其华</a:t>
              </a:r>
              <a:endParaRPr lang="en-US" altLang="zh-CN" sz="1200" spc="100" dirty="0">
                <a:solidFill>
                  <a:srgbClr val="FDF7BC"/>
                </a:solidFill>
                <a:cs typeface="+mn-ea"/>
                <a:sym typeface="+mn-lt"/>
              </a:endParaRPr>
            </a:p>
            <a:p>
              <a:pPr algn="just">
                <a:lnSpc>
                  <a:spcPts val="3200"/>
                </a:lnSpc>
              </a:pPr>
              <a:r>
                <a:rPr lang="zh-CN" altLang="en-US" sz="1200" spc="100" dirty="0">
                  <a:solidFill>
                    <a:srgbClr val="FDF7BC"/>
                  </a:solidFill>
                  <a:cs typeface="+mn-ea"/>
                  <a:sym typeface="+mn-lt"/>
                </a:rPr>
                <a:t>之子于归，宜其室家</a:t>
              </a:r>
            </a:p>
            <a:p>
              <a:pPr algn="just">
                <a:lnSpc>
                  <a:spcPts val="3200"/>
                </a:lnSpc>
              </a:pPr>
              <a:r>
                <a:rPr lang="zh-CN" altLang="en-US" sz="1200" spc="100" dirty="0">
                  <a:solidFill>
                    <a:srgbClr val="FDF7BC"/>
                  </a:solidFill>
                  <a:cs typeface="+mn-ea"/>
                  <a:sym typeface="+mn-lt"/>
                </a:rPr>
                <a:t>桃之夭夭，有蕡其实</a:t>
              </a:r>
              <a:endParaRPr lang="en-US" altLang="zh-CN" sz="1200" spc="100" dirty="0">
                <a:solidFill>
                  <a:srgbClr val="FDF7BC"/>
                </a:solidFill>
                <a:cs typeface="+mn-ea"/>
                <a:sym typeface="+mn-lt"/>
              </a:endParaRPr>
            </a:p>
            <a:p>
              <a:pPr algn="just">
                <a:lnSpc>
                  <a:spcPts val="3200"/>
                </a:lnSpc>
              </a:pPr>
              <a:r>
                <a:rPr lang="zh-CN" altLang="en-US" sz="1200" spc="100" dirty="0">
                  <a:solidFill>
                    <a:srgbClr val="FDF7BC"/>
                  </a:solidFill>
                  <a:cs typeface="+mn-ea"/>
                  <a:sym typeface="+mn-lt"/>
                </a:rPr>
                <a:t>之子于归，宜其家室</a:t>
              </a:r>
            </a:p>
          </p:txBody>
        </p:sp>
        <p:sp>
          <p:nvSpPr>
            <p:cNvPr id="12" name="矩形 11"/>
            <p:cNvSpPr/>
            <p:nvPr/>
          </p:nvSpPr>
          <p:spPr>
            <a:xfrm>
              <a:off x="809624" y="3355657"/>
              <a:ext cx="2771775" cy="2092643"/>
            </a:xfrm>
            <a:prstGeom prst="rect">
              <a:avLst/>
            </a:prstGeom>
            <a:noFill/>
            <a:ln>
              <a:solidFill>
                <a:srgbClr val="FDF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7BC"/>
                </a:solidFill>
                <a:cs typeface="+mn-ea"/>
                <a:sym typeface="+mn-lt"/>
              </a:endParaRPr>
            </a:p>
          </p:txBody>
        </p:sp>
      </p:grpSp>
      <p:grpSp>
        <p:nvGrpSpPr>
          <p:cNvPr id="16" name="组合 15"/>
          <p:cNvGrpSpPr/>
          <p:nvPr/>
        </p:nvGrpSpPr>
        <p:grpSpPr>
          <a:xfrm>
            <a:off x="3971924" y="3178502"/>
            <a:ext cx="1885925" cy="2297945"/>
            <a:chOff x="809624" y="3355657"/>
            <a:chExt cx="2895654" cy="2563946"/>
          </a:xfrm>
        </p:grpSpPr>
        <p:sp>
          <p:nvSpPr>
            <p:cNvPr id="17" name="矩形 16"/>
            <p:cNvSpPr/>
            <p:nvPr/>
          </p:nvSpPr>
          <p:spPr>
            <a:xfrm>
              <a:off x="988053" y="3567327"/>
              <a:ext cx="2717225" cy="2352276"/>
            </a:xfrm>
            <a:prstGeom prst="rect">
              <a:avLst/>
            </a:prstGeom>
          </p:spPr>
          <p:txBody>
            <a:bodyPr vert="eaVert" wrap="square">
              <a:spAutoFit/>
            </a:bodyPr>
            <a:lstStyle/>
            <a:p>
              <a:pPr algn="just">
                <a:lnSpc>
                  <a:spcPts val="3200"/>
                </a:lnSpc>
              </a:pPr>
              <a:r>
                <a:rPr lang="zh-CN" altLang="en-US" sz="1200" spc="100" dirty="0">
                  <a:solidFill>
                    <a:srgbClr val="FDF7BC"/>
                  </a:solidFill>
                  <a:cs typeface="+mn-ea"/>
                  <a:sym typeface="+mn-lt"/>
                </a:rPr>
                <a:t>桃之夭夭，灼灼其华</a:t>
              </a:r>
              <a:endParaRPr lang="en-US" altLang="zh-CN" sz="1200" spc="100" dirty="0">
                <a:solidFill>
                  <a:srgbClr val="FDF7BC"/>
                </a:solidFill>
                <a:cs typeface="+mn-ea"/>
                <a:sym typeface="+mn-lt"/>
              </a:endParaRPr>
            </a:p>
            <a:p>
              <a:pPr algn="just">
                <a:lnSpc>
                  <a:spcPts val="3200"/>
                </a:lnSpc>
              </a:pPr>
              <a:r>
                <a:rPr lang="zh-CN" altLang="en-US" sz="1200" spc="100" dirty="0">
                  <a:solidFill>
                    <a:srgbClr val="FDF7BC"/>
                  </a:solidFill>
                  <a:cs typeface="+mn-ea"/>
                  <a:sym typeface="+mn-lt"/>
                </a:rPr>
                <a:t>之子于归，宜其室家</a:t>
              </a:r>
            </a:p>
            <a:p>
              <a:pPr algn="just">
                <a:lnSpc>
                  <a:spcPts val="3200"/>
                </a:lnSpc>
              </a:pPr>
              <a:r>
                <a:rPr lang="zh-CN" altLang="en-US" sz="1200" spc="100" dirty="0">
                  <a:solidFill>
                    <a:srgbClr val="FDF7BC"/>
                  </a:solidFill>
                  <a:cs typeface="+mn-ea"/>
                  <a:sym typeface="+mn-lt"/>
                </a:rPr>
                <a:t>桃之夭夭，有蕡其实</a:t>
              </a:r>
              <a:endParaRPr lang="en-US" altLang="zh-CN" sz="1200" spc="100" dirty="0">
                <a:solidFill>
                  <a:srgbClr val="FDF7BC"/>
                </a:solidFill>
                <a:cs typeface="+mn-ea"/>
                <a:sym typeface="+mn-lt"/>
              </a:endParaRPr>
            </a:p>
            <a:p>
              <a:pPr algn="just">
                <a:lnSpc>
                  <a:spcPts val="3200"/>
                </a:lnSpc>
              </a:pPr>
              <a:r>
                <a:rPr lang="zh-CN" altLang="en-US" sz="1200" spc="100" dirty="0">
                  <a:solidFill>
                    <a:srgbClr val="FDF7BC"/>
                  </a:solidFill>
                  <a:cs typeface="+mn-ea"/>
                  <a:sym typeface="+mn-lt"/>
                </a:rPr>
                <a:t>之子于归，宜其家室</a:t>
              </a:r>
            </a:p>
          </p:txBody>
        </p:sp>
        <p:sp>
          <p:nvSpPr>
            <p:cNvPr id="18" name="矩形 17"/>
            <p:cNvSpPr/>
            <p:nvPr/>
          </p:nvSpPr>
          <p:spPr>
            <a:xfrm>
              <a:off x="809624" y="3355657"/>
              <a:ext cx="2771775" cy="2092643"/>
            </a:xfrm>
            <a:prstGeom prst="rect">
              <a:avLst/>
            </a:prstGeom>
            <a:noFill/>
            <a:ln>
              <a:solidFill>
                <a:srgbClr val="FDF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DF7BC"/>
                </a:solidFill>
                <a:cs typeface="+mn-ea"/>
                <a:sym typeface="+mn-lt"/>
              </a:endParaRPr>
            </a:p>
          </p:txBody>
        </p:sp>
      </p:grpSp>
      <p:grpSp>
        <p:nvGrpSpPr>
          <p:cNvPr id="19" name="组合 18"/>
          <p:cNvGrpSpPr/>
          <p:nvPr/>
        </p:nvGrpSpPr>
        <p:grpSpPr>
          <a:xfrm>
            <a:off x="6241725" y="3178502"/>
            <a:ext cx="1885925" cy="2297945"/>
            <a:chOff x="809624" y="3355657"/>
            <a:chExt cx="2895654" cy="2563946"/>
          </a:xfrm>
        </p:grpSpPr>
        <p:sp>
          <p:nvSpPr>
            <p:cNvPr id="20" name="矩形 19"/>
            <p:cNvSpPr/>
            <p:nvPr/>
          </p:nvSpPr>
          <p:spPr>
            <a:xfrm>
              <a:off x="988053" y="3567327"/>
              <a:ext cx="2717225" cy="2352276"/>
            </a:xfrm>
            <a:prstGeom prst="rect">
              <a:avLst/>
            </a:prstGeom>
          </p:spPr>
          <p:txBody>
            <a:bodyPr vert="eaVert" wrap="square">
              <a:spAutoFit/>
            </a:bodyPr>
            <a:lstStyle/>
            <a:p>
              <a:pPr algn="just">
                <a:lnSpc>
                  <a:spcPts val="3200"/>
                </a:lnSpc>
              </a:pPr>
              <a:r>
                <a:rPr lang="zh-CN" altLang="en-US" sz="1200" spc="100" dirty="0">
                  <a:solidFill>
                    <a:srgbClr val="FDF7BC"/>
                  </a:solidFill>
                  <a:cs typeface="+mn-ea"/>
                  <a:sym typeface="+mn-lt"/>
                </a:rPr>
                <a:t>桃之夭夭，灼灼其华</a:t>
              </a:r>
              <a:endParaRPr lang="en-US" altLang="zh-CN" sz="1200" spc="100" dirty="0">
                <a:solidFill>
                  <a:srgbClr val="FDF7BC"/>
                </a:solidFill>
                <a:cs typeface="+mn-ea"/>
                <a:sym typeface="+mn-lt"/>
              </a:endParaRPr>
            </a:p>
            <a:p>
              <a:pPr algn="just">
                <a:lnSpc>
                  <a:spcPts val="3200"/>
                </a:lnSpc>
              </a:pPr>
              <a:r>
                <a:rPr lang="zh-CN" altLang="en-US" sz="1200" spc="100" dirty="0">
                  <a:solidFill>
                    <a:srgbClr val="FDF7BC"/>
                  </a:solidFill>
                  <a:cs typeface="+mn-ea"/>
                  <a:sym typeface="+mn-lt"/>
                </a:rPr>
                <a:t>之子于归，宜其室家</a:t>
              </a:r>
            </a:p>
            <a:p>
              <a:pPr algn="just">
                <a:lnSpc>
                  <a:spcPts val="3200"/>
                </a:lnSpc>
              </a:pPr>
              <a:r>
                <a:rPr lang="zh-CN" altLang="en-US" sz="1200" spc="100" dirty="0">
                  <a:solidFill>
                    <a:srgbClr val="FDF7BC"/>
                  </a:solidFill>
                  <a:cs typeface="+mn-ea"/>
                  <a:sym typeface="+mn-lt"/>
                </a:rPr>
                <a:t>桃之夭夭，有蕡其实</a:t>
              </a:r>
              <a:endParaRPr lang="en-US" altLang="zh-CN" sz="1200" spc="100" dirty="0">
                <a:solidFill>
                  <a:srgbClr val="FDF7BC"/>
                </a:solidFill>
                <a:cs typeface="+mn-ea"/>
                <a:sym typeface="+mn-lt"/>
              </a:endParaRPr>
            </a:p>
            <a:p>
              <a:pPr algn="just">
                <a:lnSpc>
                  <a:spcPts val="3200"/>
                </a:lnSpc>
              </a:pPr>
              <a:r>
                <a:rPr lang="zh-CN" altLang="en-US" sz="1200" spc="100" dirty="0">
                  <a:solidFill>
                    <a:srgbClr val="FDF7BC"/>
                  </a:solidFill>
                  <a:cs typeface="+mn-ea"/>
                  <a:sym typeface="+mn-lt"/>
                </a:rPr>
                <a:t>之子于归，宜其家室</a:t>
              </a:r>
            </a:p>
          </p:txBody>
        </p:sp>
        <p:sp>
          <p:nvSpPr>
            <p:cNvPr id="21" name="矩形 20"/>
            <p:cNvSpPr/>
            <p:nvPr/>
          </p:nvSpPr>
          <p:spPr>
            <a:xfrm>
              <a:off x="809624" y="3355657"/>
              <a:ext cx="2771775" cy="2092643"/>
            </a:xfrm>
            <a:prstGeom prst="rect">
              <a:avLst/>
            </a:prstGeom>
            <a:noFill/>
            <a:ln>
              <a:solidFill>
                <a:srgbClr val="FDF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7BC"/>
                </a:solidFill>
                <a:cs typeface="+mn-ea"/>
                <a:sym typeface="+mn-lt"/>
              </a:endParaRPr>
            </a:p>
          </p:txBody>
        </p:sp>
      </p:grpSp>
      <p:grpSp>
        <p:nvGrpSpPr>
          <p:cNvPr id="22" name="组合 21"/>
          <p:cNvGrpSpPr/>
          <p:nvPr/>
        </p:nvGrpSpPr>
        <p:grpSpPr>
          <a:xfrm>
            <a:off x="8627736" y="3172662"/>
            <a:ext cx="1885925" cy="2297945"/>
            <a:chOff x="809624" y="3355657"/>
            <a:chExt cx="2895654" cy="2563946"/>
          </a:xfrm>
        </p:grpSpPr>
        <p:sp>
          <p:nvSpPr>
            <p:cNvPr id="23" name="矩形 22"/>
            <p:cNvSpPr/>
            <p:nvPr/>
          </p:nvSpPr>
          <p:spPr>
            <a:xfrm>
              <a:off x="988053" y="3567327"/>
              <a:ext cx="2717225" cy="2352276"/>
            </a:xfrm>
            <a:prstGeom prst="rect">
              <a:avLst/>
            </a:prstGeom>
          </p:spPr>
          <p:txBody>
            <a:bodyPr vert="eaVert" wrap="square">
              <a:spAutoFit/>
            </a:bodyPr>
            <a:lstStyle/>
            <a:p>
              <a:pPr algn="just">
                <a:lnSpc>
                  <a:spcPts val="3200"/>
                </a:lnSpc>
              </a:pPr>
              <a:r>
                <a:rPr lang="zh-CN" altLang="en-US" sz="1200" spc="100" dirty="0">
                  <a:solidFill>
                    <a:srgbClr val="FDF7BC"/>
                  </a:solidFill>
                  <a:cs typeface="+mn-ea"/>
                  <a:sym typeface="+mn-lt"/>
                </a:rPr>
                <a:t>桃之夭夭，灼灼其华</a:t>
              </a:r>
              <a:endParaRPr lang="en-US" altLang="zh-CN" sz="1200" spc="100" dirty="0">
                <a:solidFill>
                  <a:srgbClr val="FDF7BC"/>
                </a:solidFill>
                <a:cs typeface="+mn-ea"/>
                <a:sym typeface="+mn-lt"/>
              </a:endParaRPr>
            </a:p>
            <a:p>
              <a:pPr algn="just">
                <a:lnSpc>
                  <a:spcPts val="3200"/>
                </a:lnSpc>
              </a:pPr>
              <a:r>
                <a:rPr lang="zh-CN" altLang="en-US" sz="1200" spc="100" dirty="0">
                  <a:solidFill>
                    <a:srgbClr val="FDF7BC"/>
                  </a:solidFill>
                  <a:cs typeface="+mn-ea"/>
                  <a:sym typeface="+mn-lt"/>
                </a:rPr>
                <a:t>之子于归，宜其室家</a:t>
              </a:r>
            </a:p>
            <a:p>
              <a:pPr algn="just">
                <a:lnSpc>
                  <a:spcPts val="3200"/>
                </a:lnSpc>
              </a:pPr>
              <a:r>
                <a:rPr lang="zh-CN" altLang="en-US" sz="1200" spc="100" dirty="0">
                  <a:solidFill>
                    <a:srgbClr val="FDF7BC"/>
                  </a:solidFill>
                  <a:cs typeface="+mn-ea"/>
                  <a:sym typeface="+mn-lt"/>
                </a:rPr>
                <a:t>桃之夭夭，有蕡其实</a:t>
              </a:r>
              <a:endParaRPr lang="en-US" altLang="zh-CN" sz="1200" spc="100" dirty="0">
                <a:solidFill>
                  <a:srgbClr val="FDF7BC"/>
                </a:solidFill>
                <a:cs typeface="+mn-ea"/>
                <a:sym typeface="+mn-lt"/>
              </a:endParaRPr>
            </a:p>
            <a:p>
              <a:pPr algn="just">
                <a:lnSpc>
                  <a:spcPts val="3200"/>
                </a:lnSpc>
              </a:pPr>
              <a:r>
                <a:rPr lang="zh-CN" altLang="en-US" sz="1200" spc="100" dirty="0">
                  <a:solidFill>
                    <a:srgbClr val="FDF7BC"/>
                  </a:solidFill>
                  <a:cs typeface="+mn-ea"/>
                  <a:sym typeface="+mn-lt"/>
                </a:rPr>
                <a:t>之子于归，宜其家室</a:t>
              </a:r>
            </a:p>
          </p:txBody>
        </p:sp>
        <p:sp>
          <p:nvSpPr>
            <p:cNvPr id="24" name="矩形 23"/>
            <p:cNvSpPr/>
            <p:nvPr/>
          </p:nvSpPr>
          <p:spPr>
            <a:xfrm>
              <a:off x="809624" y="3355657"/>
              <a:ext cx="2771775" cy="2092643"/>
            </a:xfrm>
            <a:prstGeom prst="rect">
              <a:avLst/>
            </a:prstGeom>
            <a:noFill/>
            <a:ln>
              <a:solidFill>
                <a:srgbClr val="FDF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7BC"/>
                </a:solidFill>
                <a:cs typeface="+mn-ea"/>
                <a:sym typeface="+mn-lt"/>
              </a:endParaRPr>
            </a:p>
          </p:txBody>
        </p:sp>
      </p:grpSp>
      <p:sp>
        <p:nvSpPr>
          <p:cNvPr id="25" name="矩形 24"/>
          <p:cNvSpPr/>
          <p:nvPr/>
        </p:nvSpPr>
        <p:spPr>
          <a:xfrm>
            <a:off x="1763035" y="2294887"/>
            <a:ext cx="1462273" cy="400110"/>
          </a:xfrm>
          <a:prstGeom prst="rect">
            <a:avLst/>
          </a:prstGeom>
        </p:spPr>
        <p:txBody>
          <a:bodyPr wrap="square">
            <a:spAutoFit/>
          </a:bodyPr>
          <a:lstStyle/>
          <a:p>
            <a:pPr algn="dist"/>
            <a:r>
              <a:rPr lang="zh-CN" altLang="en-US" sz="2000" dirty="0">
                <a:solidFill>
                  <a:srgbClr val="F8EBBB"/>
                </a:solidFill>
                <a:cs typeface="+mn-ea"/>
                <a:sym typeface="+mn-lt"/>
              </a:rPr>
              <a:t>开工大吉</a:t>
            </a:r>
          </a:p>
        </p:txBody>
      </p:sp>
      <p:sp>
        <p:nvSpPr>
          <p:cNvPr id="26" name="文本框 25"/>
          <p:cNvSpPr txBox="1"/>
          <p:nvPr/>
        </p:nvSpPr>
        <p:spPr>
          <a:xfrm>
            <a:off x="1547803" y="2672000"/>
            <a:ext cx="2005198" cy="230832"/>
          </a:xfrm>
          <a:prstGeom prst="rect">
            <a:avLst/>
          </a:prstGeom>
          <a:noFill/>
        </p:spPr>
        <p:txBody>
          <a:bodyPr wrap="square" rtlCol="0">
            <a:spAutoFit/>
          </a:bodyPr>
          <a:lstStyle/>
          <a:p>
            <a:pPr algn="dist"/>
            <a:r>
              <a:rPr lang="en-US" altLang="zh-CN" sz="900" dirty="0">
                <a:solidFill>
                  <a:srgbClr val="F8EBBB"/>
                </a:solidFill>
                <a:cs typeface="+mn-ea"/>
                <a:sym typeface="+mn-lt"/>
              </a:rPr>
              <a:t>HAPPY NEW YEAR CHAINESE</a:t>
            </a:r>
            <a:endParaRPr lang="zh-CN" altLang="en-US" sz="900" dirty="0">
              <a:solidFill>
                <a:srgbClr val="F8EBBB"/>
              </a:solidFill>
              <a:cs typeface="+mn-ea"/>
              <a:sym typeface="+mn-lt"/>
            </a:endParaRPr>
          </a:p>
        </p:txBody>
      </p:sp>
      <p:sp>
        <p:nvSpPr>
          <p:cNvPr id="27" name="矩形 26"/>
          <p:cNvSpPr/>
          <p:nvPr/>
        </p:nvSpPr>
        <p:spPr>
          <a:xfrm>
            <a:off x="4093489" y="2271890"/>
            <a:ext cx="1462273" cy="400110"/>
          </a:xfrm>
          <a:prstGeom prst="rect">
            <a:avLst/>
          </a:prstGeom>
        </p:spPr>
        <p:txBody>
          <a:bodyPr wrap="square">
            <a:spAutoFit/>
          </a:bodyPr>
          <a:lstStyle/>
          <a:p>
            <a:pPr algn="dist"/>
            <a:r>
              <a:rPr lang="zh-CN" altLang="en-US" sz="2000" dirty="0">
                <a:solidFill>
                  <a:srgbClr val="F8EBBB"/>
                </a:solidFill>
                <a:cs typeface="+mn-ea"/>
                <a:sym typeface="+mn-lt"/>
              </a:rPr>
              <a:t>开工大吉</a:t>
            </a:r>
          </a:p>
        </p:txBody>
      </p:sp>
      <p:sp>
        <p:nvSpPr>
          <p:cNvPr id="32" name="文本框 31"/>
          <p:cNvSpPr txBox="1"/>
          <p:nvPr/>
        </p:nvSpPr>
        <p:spPr>
          <a:xfrm>
            <a:off x="3878257" y="2649003"/>
            <a:ext cx="2005198" cy="230832"/>
          </a:xfrm>
          <a:prstGeom prst="rect">
            <a:avLst/>
          </a:prstGeom>
          <a:noFill/>
        </p:spPr>
        <p:txBody>
          <a:bodyPr wrap="square" rtlCol="0">
            <a:spAutoFit/>
          </a:bodyPr>
          <a:lstStyle/>
          <a:p>
            <a:pPr algn="dist"/>
            <a:r>
              <a:rPr lang="en-US" altLang="zh-CN" sz="900" dirty="0">
                <a:solidFill>
                  <a:srgbClr val="F8EBBB"/>
                </a:solidFill>
                <a:cs typeface="+mn-ea"/>
                <a:sym typeface="+mn-lt"/>
              </a:rPr>
              <a:t>HAPPY NEW YEAR CHAINESE</a:t>
            </a:r>
            <a:endParaRPr lang="zh-CN" altLang="en-US" sz="900" dirty="0">
              <a:solidFill>
                <a:srgbClr val="F8EBBB"/>
              </a:solidFill>
              <a:cs typeface="+mn-ea"/>
              <a:sym typeface="+mn-lt"/>
            </a:endParaRPr>
          </a:p>
        </p:txBody>
      </p:sp>
      <p:sp>
        <p:nvSpPr>
          <p:cNvPr id="33" name="矩形 32"/>
          <p:cNvSpPr/>
          <p:nvPr/>
        </p:nvSpPr>
        <p:spPr>
          <a:xfrm>
            <a:off x="6392193" y="2248893"/>
            <a:ext cx="1462273" cy="400110"/>
          </a:xfrm>
          <a:prstGeom prst="rect">
            <a:avLst/>
          </a:prstGeom>
        </p:spPr>
        <p:txBody>
          <a:bodyPr wrap="square">
            <a:spAutoFit/>
          </a:bodyPr>
          <a:lstStyle/>
          <a:p>
            <a:pPr algn="dist"/>
            <a:r>
              <a:rPr lang="zh-CN" altLang="en-US" sz="2000" dirty="0">
                <a:solidFill>
                  <a:srgbClr val="F8EBBB"/>
                </a:solidFill>
                <a:cs typeface="+mn-ea"/>
                <a:sym typeface="+mn-lt"/>
              </a:rPr>
              <a:t>开工大吉</a:t>
            </a:r>
          </a:p>
        </p:txBody>
      </p:sp>
      <p:sp>
        <p:nvSpPr>
          <p:cNvPr id="34" name="文本框 33"/>
          <p:cNvSpPr txBox="1"/>
          <p:nvPr/>
        </p:nvSpPr>
        <p:spPr>
          <a:xfrm>
            <a:off x="6176961" y="2626006"/>
            <a:ext cx="2005198" cy="230832"/>
          </a:xfrm>
          <a:prstGeom prst="rect">
            <a:avLst/>
          </a:prstGeom>
          <a:noFill/>
        </p:spPr>
        <p:txBody>
          <a:bodyPr wrap="square" rtlCol="0">
            <a:spAutoFit/>
          </a:bodyPr>
          <a:lstStyle/>
          <a:p>
            <a:pPr algn="dist"/>
            <a:r>
              <a:rPr lang="en-US" altLang="zh-CN" sz="900" dirty="0">
                <a:solidFill>
                  <a:srgbClr val="F8EBBB"/>
                </a:solidFill>
                <a:cs typeface="+mn-ea"/>
                <a:sym typeface="+mn-lt"/>
              </a:rPr>
              <a:t>HAPPY NEW YEAR CHAINESE</a:t>
            </a:r>
            <a:endParaRPr lang="zh-CN" altLang="en-US" sz="900" dirty="0">
              <a:solidFill>
                <a:srgbClr val="F8EBBB"/>
              </a:solidFill>
              <a:cs typeface="+mn-ea"/>
              <a:sym typeface="+mn-lt"/>
            </a:endParaRPr>
          </a:p>
        </p:txBody>
      </p:sp>
      <p:sp>
        <p:nvSpPr>
          <p:cNvPr id="35" name="矩形 34"/>
          <p:cNvSpPr/>
          <p:nvPr/>
        </p:nvSpPr>
        <p:spPr>
          <a:xfrm>
            <a:off x="8722887" y="2225896"/>
            <a:ext cx="1462273" cy="400110"/>
          </a:xfrm>
          <a:prstGeom prst="rect">
            <a:avLst/>
          </a:prstGeom>
        </p:spPr>
        <p:txBody>
          <a:bodyPr wrap="square">
            <a:spAutoFit/>
          </a:bodyPr>
          <a:lstStyle/>
          <a:p>
            <a:pPr algn="dist"/>
            <a:r>
              <a:rPr lang="zh-CN" altLang="en-US" sz="2000" dirty="0">
                <a:solidFill>
                  <a:srgbClr val="F8EBBB"/>
                </a:solidFill>
                <a:cs typeface="+mn-ea"/>
                <a:sym typeface="+mn-lt"/>
              </a:rPr>
              <a:t>开工大吉</a:t>
            </a:r>
          </a:p>
        </p:txBody>
      </p:sp>
      <p:sp>
        <p:nvSpPr>
          <p:cNvPr id="36" name="文本框 35"/>
          <p:cNvSpPr txBox="1"/>
          <p:nvPr/>
        </p:nvSpPr>
        <p:spPr>
          <a:xfrm>
            <a:off x="8507655" y="2603009"/>
            <a:ext cx="2005198" cy="230832"/>
          </a:xfrm>
          <a:prstGeom prst="rect">
            <a:avLst/>
          </a:prstGeom>
          <a:noFill/>
        </p:spPr>
        <p:txBody>
          <a:bodyPr wrap="square" rtlCol="0">
            <a:spAutoFit/>
          </a:bodyPr>
          <a:lstStyle/>
          <a:p>
            <a:pPr algn="dist"/>
            <a:r>
              <a:rPr lang="en-US" altLang="zh-CN" sz="900" dirty="0">
                <a:solidFill>
                  <a:srgbClr val="F8EBBB"/>
                </a:solidFill>
                <a:cs typeface="+mn-ea"/>
                <a:sym typeface="+mn-lt"/>
              </a:rPr>
              <a:t>HAPPY NEW YEAR CHAINESE</a:t>
            </a:r>
            <a:endParaRPr lang="zh-CN" altLang="en-US" sz="900" dirty="0">
              <a:solidFill>
                <a:srgbClr val="F8EBBB"/>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000" fill="hold"/>
                                        <p:tgtEl>
                                          <p:spTgt spid="31"/>
                                        </p:tgtEl>
                                        <p:attrNameLst>
                                          <p:attrName>ppt_x</p:attrName>
                                        </p:attrNameLst>
                                      </p:cBhvr>
                                      <p:tavLst>
                                        <p:tav tm="0">
                                          <p:val>
                                            <p:strVal val="#ppt_x"/>
                                          </p:val>
                                        </p:tav>
                                        <p:tav tm="100000">
                                          <p:val>
                                            <p:strVal val="#ppt_x"/>
                                          </p:val>
                                        </p:tav>
                                      </p:tavLst>
                                    </p:anim>
                                    <p:anim calcmode="lin" valueType="num">
                                      <p:cBhvr additive="base">
                                        <p:cTn id="16" dur="1000" fill="hold"/>
                                        <p:tgtEl>
                                          <p:spTgt spid="31"/>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 presetClass="entr" presetSubtype="2"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750" fill="hold"/>
                                        <p:tgtEl>
                                          <p:spTgt spid="10"/>
                                        </p:tgtEl>
                                        <p:attrNameLst>
                                          <p:attrName>ppt_x</p:attrName>
                                        </p:attrNameLst>
                                      </p:cBhvr>
                                      <p:tavLst>
                                        <p:tav tm="0">
                                          <p:val>
                                            <p:strVal val="1+#ppt_w/2"/>
                                          </p:val>
                                        </p:tav>
                                        <p:tav tm="100000">
                                          <p:val>
                                            <p:strVal val="#ppt_x"/>
                                          </p:val>
                                        </p:tav>
                                      </p:tavLst>
                                    </p:anim>
                                    <p:anim calcmode="lin" valueType="num">
                                      <p:cBhvr additive="base">
                                        <p:cTn id="21" dur="750" fill="hold"/>
                                        <p:tgtEl>
                                          <p:spTgt spid="10"/>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750" fill="hold"/>
                                        <p:tgtEl>
                                          <p:spTgt spid="16"/>
                                        </p:tgtEl>
                                        <p:attrNameLst>
                                          <p:attrName>ppt_x</p:attrName>
                                        </p:attrNameLst>
                                      </p:cBhvr>
                                      <p:tavLst>
                                        <p:tav tm="0">
                                          <p:val>
                                            <p:strVal val="1+#ppt_w/2"/>
                                          </p:val>
                                        </p:tav>
                                        <p:tav tm="100000">
                                          <p:val>
                                            <p:strVal val="#ppt_x"/>
                                          </p:val>
                                        </p:tav>
                                      </p:tavLst>
                                    </p:anim>
                                    <p:anim calcmode="lin" valueType="num">
                                      <p:cBhvr additive="base">
                                        <p:cTn id="25" dur="750" fill="hold"/>
                                        <p:tgtEl>
                                          <p:spTgt spid="16"/>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750" fill="hold"/>
                                        <p:tgtEl>
                                          <p:spTgt spid="19"/>
                                        </p:tgtEl>
                                        <p:attrNameLst>
                                          <p:attrName>ppt_x</p:attrName>
                                        </p:attrNameLst>
                                      </p:cBhvr>
                                      <p:tavLst>
                                        <p:tav tm="0">
                                          <p:val>
                                            <p:strVal val="1+#ppt_w/2"/>
                                          </p:val>
                                        </p:tav>
                                        <p:tav tm="100000">
                                          <p:val>
                                            <p:strVal val="#ppt_x"/>
                                          </p:val>
                                        </p:tav>
                                      </p:tavLst>
                                    </p:anim>
                                    <p:anim calcmode="lin" valueType="num">
                                      <p:cBhvr additive="base">
                                        <p:cTn id="29" dur="750" fill="hold"/>
                                        <p:tgtEl>
                                          <p:spTgt spid="19"/>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750" fill="hold"/>
                                        <p:tgtEl>
                                          <p:spTgt spid="22"/>
                                        </p:tgtEl>
                                        <p:attrNameLst>
                                          <p:attrName>ppt_x</p:attrName>
                                        </p:attrNameLst>
                                      </p:cBhvr>
                                      <p:tavLst>
                                        <p:tav tm="0">
                                          <p:val>
                                            <p:strVal val="1+#ppt_w/2"/>
                                          </p:val>
                                        </p:tav>
                                        <p:tav tm="100000">
                                          <p:val>
                                            <p:strVal val="#ppt_x"/>
                                          </p:val>
                                        </p:tav>
                                      </p:tavLst>
                                    </p:anim>
                                    <p:anim calcmode="lin" valueType="num">
                                      <p:cBhvr additive="base">
                                        <p:cTn id="33" dur="750" fill="hold"/>
                                        <p:tgtEl>
                                          <p:spTgt spid="22"/>
                                        </p:tgtEl>
                                        <p:attrNameLst>
                                          <p:attrName>ppt_y</p:attrName>
                                        </p:attrNameLst>
                                      </p:cBhvr>
                                      <p:tavLst>
                                        <p:tav tm="0">
                                          <p:val>
                                            <p:strVal val="#ppt_y"/>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000" fill="hold"/>
                                        <p:tgtEl>
                                          <p:spTgt spid="25"/>
                                        </p:tgtEl>
                                        <p:attrNameLst>
                                          <p:attrName>ppt_x</p:attrName>
                                        </p:attrNameLst>
                                      </p:cBhvr>
                                      <p:tavLst>
                                        <p:tav tm="0">
                                          <p:val>
                                            <p:strVal val="#ppt_x"/>
                                          </p:val>
                                        </p:tav>
                                        <p:tav tm="100000">
                                          <p:val>
                                            <p:strVal val="#ppt_x"/>
                                          </p:val>
                                        </p:tav>
                                      </p:tavLst>
                                    </p:anim>
                                    <p:anim calcmode="lin" valueType="num">
                                      <p:cBhvr additive="base">
                                        <p:cTn id="37" dur="1000" fill="hold"/>
                                        <p:tgtEl>
                                          <p:spTgt spid="2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ppt_x"/>
                                          </p:val>
                                        </p:tav>
                                        <p:tav tm="100000">
                                          <p:val>
                                            <p:strVal val="#ppt_x"/>
                                          </p:val>
                                        </p:tav>
                                      </p:tavLst>
                                    </p:anim>
                                    <p:anim calcmode="lin" valueType="num">
                                      <p:cBhvr additive="base">
                                        <p:cTn id="41" dur="1000" fill="hold"/>
                                        <p:tgtEl>
                                          <p:spTgt spid="26"/>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1000" fill="hold"/>
                                        <p:tgtEl>
                                          <p:spTgt spid="27"/>
                                        </p:tgtEl>
                                        <p:attrNameLst>
                                          <p:attrName>ppt_x</p:attrName>
                                        </p:attrNameLst>
                                      </p:cBhvr>
                                      <p:tavLst>
                                        <p:tav tm="0">
                                          <p:val>
                                            <p:strVal val="#ppt_x"/>
                                          </p:val>
                                        </p:tav>
                                        <p:tav tm="100000">
                                          <p:val>
                                            <p:strVal val="#ppt_x"/>
                                          </p:val>
                                        </p:tav>
                                      </p:tavLst>
                                    </p:anim>
                                    <p:anim calcmode="lin" valueType="num">
                                      <p:cBhvr additive="base">
                                        <p:cTn id="45" dur="1000" fill="hold"/>
                                        <p:tgtEl>
                                          <p:spTgt spid="27"/>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additive="base">
                                        <p:cTn id="48" dur="1000" fill="hold"/>
                                        <p:tgtEl>
                                          <p:spTgt spid="32"/>
                                        </p:tgtEl>
                                        <p:attrNameLst>
                                          <p:attrName>ppt_x</p:attrName>
                                        </p:attrNameLst>
                                      </p:cBhvr>
                                      <p:tavLst>
                                        <p:tav tm="0">
                                          <p:val>
                                            <p:strVal val="#ppt_x"/>
                                          </p:val>
                                        </p:tav>
                                        <p:tav tm="100000">
                                          <p:val>
                                            <p:strVal val="#ppt_x"/>
                                          </p:val>
                                        </p:tav>
                                      </p:tavLst>
                                    </p:anim>
                                    <p:anim calcmode="lin" valueType="num">
                                      <p:cBhvr additive="base">
                                        <p:cTn id="49" dur="1000" fill="hold"/>
                                        <p:tgtEl>
                                          <p:spTgt spid="32"/>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1000" fill="hold"/>
                                        <p:tgtEl>
                                          <p:spTgt spid="33"/>
                                        </p:tgtEl>
                                        <p:attrNameLst>
                                          <p:attrName>ppt_x</p:attrName>
                                        </p:attrNameLst>
                                      </p:cBhvr>
                                      <p:tavLst>
                                        <p:tav tm="0">
                                          <p:val>
                                            <p:strVal val="#ppt_x"/>
                                          </p:val>
                                        </p:tav>
                                        <p:tav tm="100000">
                                          <p:val>
                                            <p:strVal val="#ppt_x"/>
                                          </p:val>
                                        </p:tav>
                                      </p:tavLst>
                                    </p:anim>
                                    <p:anim calcmode="lin" valueType="num">
                                      <p:cBhvr additive="base">
                                        <p:cTn id="53" dur="1000" fill="hold"/>
                                        <p:tgtEl>
                                          <p:spTgt spid="33"/>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1000" fill="hold"/>
                                        <p:tgtEl>
                                          <p:spTgt spid="34"/>
                                        </p:tgtEl>
                                        <p:attrNameLst>
                                          <p:attrName>ppt_x</p:attrName>
                                        </p:attrNameLst>
                                      </p:cBhvr>
                                      <p:tavLst>
                                        <p:tav tm="0">
                                          <p:val>
                                            <p:strVal val="#ppt_x"/>
                                          </p:val>
                                        </p:tav>
                                        <p:tav tm="100000">
                                          <p:val>
                                            <p:strVal val="#ppt_x"/>
                                          </p:val>
                                        </p:tav>
                                      </p:tavLst>
                                    </p:anim>
                                    <p:anim calcmode="lin" valueType="num">
                                      <p:cBhvr additive="base">
                                        <p:cTn id="57" dur="1000" fill="hold"/>
                                        <p:tgtEl>
                                          <p:spTgt spid="34"/>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additive="base">
                                        <p:cTn id="60" dur="1000" fill="hold"/>
                                        <p:tgtEl>
                                          <p:spTgt spid="35"/>
                                        </p:tgtEl>
                                        <p:attrNameLst>
                                          <p:attrName>ppt_x</p:attrName>
                                        </p:attrNameLst>
                                      </p:cBhvr>
                                      <p:tavLst>
                                        <p:tav tm="0">
                                          <p:val>
                                            <p:strVal val="#ppt_x"/>
                                          </p:val>
                                        </p:tav>
                                        <p:tav tm="100000">
                                          <p:val>
                                            <p:strVal val="#ppt_x"/>
                                          </p:val>
                                        </p:tav>
                                      </p:tavLst>
                                    </p:anim>
                                    <p:anim calcmode="lin" valueType="num">
                                      <p:cBhvr additive="base">
                                        <p:cTn id="61" dur="1000" fill="hold"/>
                                        <p:tgtEl>
                                          <p:spTgt spid="35"/>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additive="base">
                                        <p:cTn id="64" dur="1000" fill="hold"/>
                                        <p:tgtEl>
                                          <p:spTgt spid="36"/>
                                        </p:tgtEl>
                                        <p:attrNameLst>
                                          <p:attrName>ppt_x</p:attrName>
                                        </p:attrNameLst>
                                      </p:cBhvr>
                                      <p:tavLst>
                                        <p:tav tm="0">
                                          <p:val>
                                            <p:strVal val="#ppt_x"/>
                                          </p:val>
                                        </p:tav>
                                        <p:tav tm="100000">
                                          <p:val>
                                            <p:strVal val="#ppt_x"/>
                                          </p:val>
                                        </p:tav>
                                      </p:tavLst>
                                    </p:anim>
                                    <p:anim calcmode="lin" valueType="num">
                                      <p:cBhvr additive="base">
                                        <p:cTn id="65"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5" grpId="0"/>
      <p:bldP spid="26" grpId="0"/>
      <p:bldP spid="27" grpId="0"/>
      <p:bldP spid="32" grpId="0"/>
      <p:bldP spid="33" grpId="0"/>
      <p:bldP spid="34" grpId="0"/>
      <p:bldP spid="35"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r="-18"/>
          <a:stretch>
            <a:fillRect/>
          </a:stretch>
        </p:blipFill>
        <p:spPr>
          <a:xfrm>
            <a:off x="2167" y="4965701"/>
            <a:ext cx="12189833" cy="1892299"/>
          </a:xfrm>
          <a:prstGeom prst="rect">
            <a:avLst/>
          </a:prstGeom>
        </p:spPr>
      </p:pic>
      <p:grpSp>
        <p:nvGrpSpPr>
          <p:cNvPr id="8" name="组合 7"/>
          <p:cNvGrpSpPr/>
          <p:nvPr/>
        </p:nvGrpSpPr>
        <p:grpSpPr>
          <a:xfrm>
            <a:off x="474133" y="330651"/>
            <a:ext cx="1354668" cy="877681"/>
            <a:chOff x="482599" y="330651"/>
            <a:chExt cx="1354668" cy="877681"/>
          </a:xfrm>
        </p:grpSpPr>
        <p:sp>
          <p:nvSpPr>
            <p:cNvPr id="13" name="文本框 12"/>
            <p:cNvSpPr txBox="1"/>
            <p:nvPr/>
          </p:nvSpPr>
          <p:spPr>
            <a:xfrm>
              <a:off x="482599" y="330651"/>
              <a:ext cx="742753" cy="307777"/>
            </a:xfrm>
            <a:prstGeom prst="rect">
              <a:avLst/>
            </a:prstGeom>
            <a:noFill/>
          </p:spPr>
          <p:txBody>
            <a:bodyPr wrap="square" rtlCol="0">
              <a:spAutoFit/>
            </a:bodyPr>
            <a:lstStyle/>
            <a:p>
              <a:r>
                <a:rPr lang="en-US" altLang="zh-CN" sz="1400" dirty="0">
                  <a:solidFill>
                    <a:srgbClr val="F8EBBB"/>
                  </a:solidFill>
                  <a:cs typeface="+mn-ea"/>
                  <a:sym typeface="+mn-lt"/>
                </a:rPr>
                <a:t>2021</a:t>
              </a:r>
              <a:endParaRPr lang="zh-CN" altLang="en-US" sz="1400" dirty="0">
                <a:solidFill>
                  <a:srgbClr val="F8EBBB"/>
                </a:solidFill>
                <a:cs typeface="+mn-ea"/>
                <a:sym typeface="+mn-lt"/>
              </a:endParaRPr>
            </a:p>
          </p:txBody>
        </p:sp>
        <p:sp>
          <p:nvSpPr>
            <p:cNvPr id="14" name="文本框 13"/>
            <p:cNvSpPr txBox="1"/>
            <p:nvPr/>
          </p:nvSpPr>
          <p:spPr>
            <a:xfrm>
              <a:off x="482599" y="528015"/>
              <a:ext cx="1217885" cy="400110"/>
            </a:xfrm>
            <a:prstGeom prst="rect">
              <a:avLst/>
            </a:prstGeom>
            <a:noFill/>
          </p:spPr>
          <p:txBody>
            <a:bodyPr wrap="square" rtlCol="0">
              <a:spAutoFit/>
            </a:bodyPr>
            <a:lstStyle/>
            <a:p>
              <a:r>
                <a:rPr lang="zh-CN" altLang="en-US" sz="2000" dirty="0">
                  <a:solidFill>
                    <a:srgbClr val="F8EBBB"/>
                  </a:solidFill>
                  <a:cs typeface="+mn-ea"/>
                  <a:sym typeface="+mn-lt"/>
                </a:rPr>
                <a:t>大年初八</a:t>
              </a:r>
            </a:p>
          </p:txBody>
        </p:sp>
        <p:sp>
          <p:nvSpPr>
            <p:cNvPr id="15" name="文本框 14"/>
            <p:cNvSpPr txBox="1"/>
            <p:nvPr/>
          </p:nvSpPr>
          <p:spPr>
            <a:xfrm>
              <a:off x="482599" y="839000"/>
              <a:ext cx="1354668" cy="369332"/>
            </a:xfrm>
            <a:prstGeom prst="rect">
              <a:avLst/>
            </a:prstGeom>
            <a:noFill/>
          </p:spPr>
          <p:txBody>
            <a:bodyPr wrap="square" rtlCol="0">
              <a:spAutoFit/>
            </a:bodyPr>
            <a:lstStyle/>
            <a:p>
              <a:r>
                <a:rPr lang="en-US" altLang="zh-CN" sz="900" dirty="0">
                  <a:solidFill>
                    <a:srgbClr val="F8EBBB"/>
                  </a:solidFill>
                  <a:cs typeface="+mn-ea"/>
                  <a:sym typeface="+mn-lt"/>
                </a:rPr>
                <a:t>HAPPY NEW YEAR</a:t>
              </a:r>
            </a:p>
            <a:p>
              <a:r>
                <a:rPr lang="en-US" altLang="zh-CN" sz="900" dirty="0">
                  <a:solidFill>
                    <a:srgbClr val="F8EBBB"/>
                  </a:solidFill>
                  <a:cs typeface="+mn-ea"/>
                  <a:sym typeface="+mn-lt"/>
                </a:rPr>
                <a:t>CHAINESE</a:t>
              </a:r>
              <a:endParaRPr lang="zh-CN" altLang="en-US" sz="900" dirty="0">
                <a:solidFill>
                  <a:srgbClr val="F8EBBB"/>
                </a:solidFill>
                <a:cs typeface="+mn-ea"/>
                <a:sym typeface="+mn-lt"/>
              </a:endParaRPr>
            </a:p>
          </p:txBody>
        </p:sp>
      </p:grpSp>
      <p:grpSp>
        <p:nvGrpSpPr>
          <p:cNvPr id="21" name="组合 20"/>
          <p:cNvGrpSpPr/>
          <p:nvPr/>
        </p:nvGrpSpPr>
        <p:grpSpPr>
          <a:xfrm>
            <a:off x="1071299" y="1567303"/>
            <a:ext cx="492443" cy="2835038"/>
            <a:chOff x="5849781" y="123110"/>
            <a:chExt cx="492443" cy="2835038"/>
          </a:xfrm>
        </p:grpSpPr>
        <p:sp>
          <p:nvSpPr>
            <p:cNvPr id="22" name="文本框 21"/>
            <p:cNvSpPr txBox="1"/>
            <p:nvPr/>
          </p:nvSpPr>
          <p:spPr>
            <a:xfrm>
              <a:off x="5849781" y="123110"/>
              <a:ext cx="492443" cy="2835038"/>
            </a:xfrm>
            <a:prstGeom prst="rect">
              <a:avLst/>
            </a:prstGeom>
            <a:noFill/>
          </p:spPr>
          <p:txBody>
            <a:bodyPr vert="eaVert" wrap="square" rtlCol="0">
              <a:spAutoFit/>
            </a:bodyPr>
            <a:lstStyle/>
            <a:p>
              <a:pPr algn="dist"/>
              <a:r>
                <a:rPr lang="zh-CN" altLang="en-US" sz="2000" dirty="0">
                  <a:solidFill>
                    <a:srgbClr val="FDF7BC"/>
                  </a:solidFill>
                  <a:cs typeface="+mn-ea"/>
                  <a:sym typeface="+mn-lt"/>
                </a:rPr>
                <a:t>牛年大吉</a:t>
              </a:r>
              <a:r>
                <a:rPr lang="en-US" altLang="zh-CN" sz="2000" dirty="0">
                  <a:solidFill>
                    <a:srgbClr val="FDF7BC"/>
                  </a:solidFill>
                  <a:cs typeface="+mn-ea"/>
                  <a:sym typeface="+mn-lt"/>
                </a:rPr>
                <a:t> </a:t>
              </a:r>
              <a:r>
                <a:rPr lang="zh-CN" altLang="en-US" sz="2000" dirty="0">
                  <a:solidFill>
                    <a:srgbClr val="FDF7BC"/>
                  </a:solidFill>
                  <a:cs typeface="+mn-ea"/>
                  <a:sym typeface="+mn-lt"/>
                </a:rPr>
                <a:t>新春快乐</a:t>
              </a:r>
            </a:p>
          </p:txBody>
        </p:sp>
        <p:sp>
          <p:nvSpPr>
            <p:cNvPr id="23" name="椭圆 22"/>
            <p:cNvSpPr/>
            <p:nvPr/>
          </p:nvSpPr>
          <p:spPr>
            <a:xfrm>
              <a:off x="6064408" y="1472410"/>
              <a:ext cx="63183" cy="63183"/>
            </a:xfrm>
            <a:prstGeom prst="ellipse">
              <a:avLst/>
            </a:prstGeom>
            <a:solidFill>
              <a:srgbClr val="FDF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7BC"/>
                </a:solidFill>
                <a:cs typeface="+mn-ea"/>
                <a:sym typeface="+mn-lt"/>
              </a:endParaRPr>
            </a:p>
          </p:txBody>
        </p:sp>
      </p:grpSp>
      <p:sp>
        <p:nvSpPr>
          <p:cNvPr id="24" name="文本框 23"/>
          <p:cNvSpPr txBox="1"/>
          <p:nvPr/>
        </p:nvSpPr>
        <p:spPr>
          <a:xfrm>
            <a:off x="243582" y="1560330"/>
            <a:ext cx="954107" cy="2701649"/>
          </a:xfrm>
          <a:prstGeom prst="rect">
            <a:avLst/>
          </a:prstGeom>
          <a:noFill/>
        </p:spPr>
        <p:txBody>
          <a:bodyPr vert="eaVert" wrap="square" rtlCol="0">
            <a:spAutoFit/>
          </a:bodyPr>
          <a:lstStyle/>
          <a:p>
            <a:pPr>
              <a:lnSpc>
                <a:spcPts val="1000"/>
              </a:lnSpc>
            </a:pPr>
            <a:r>
              <a:rPr lang="en-US" altLang="zh-CN" sz="700" spc="100" dirty="0">
                <a:solidFill>
                  <a:srgbClr val="FDF7BC"/>
                </a:solidFill>
                <a:cs typeface="+mn-ea"/>
                <a:sym typeface="+mn-lt"/>
              </a:rPr>
              <a:t>Please enter the font and title you think is appropriate in the box, and change</a:t>
            </a:r>
          </a:p>
          <a:p>
            <a:pPr>
              <a:lnSpc>
                <a:spcPts val="1000"/>
              </a:lnSpc>
            </a:pPr>
            <a:r>
              <a:rPr lang="en-US" altLang="zh-CN" sz="700" spc="100" dirty="0">
                <a:solidFill>
                  <a:srgbClr val="FDF7BC"/>
                </a:solidFill>
                <a:cs typeface="+mn-ea"/>
                <a:sym typeface="+mn-lt"/>
              </a:rPr>
              <a:t> your color, Please enter the font and title you think is appropriate in the box, and change your color</a:t>
            </a:r>
            <a:endParaRPr lang="zh-CN" altLang="en-US" sz="700" spc="100" dirty="0">
              <a:solidFill>
                <a:srgbClr val="FDF7BC"/>
              </a:solidFill>
              <a:cs typeface="+mn-ea"/>
              <a:sym typeface="+mn-lt"/>
            </a:endParaRPr>
          </a:p>
          <a:p>
            <a:pPr>
              <a:lnSpc>
                <a:spcPts val="1000"/>
              </a:lnSpc>
            </a:pPr>
            <a:endParaRPr lang="zh-CN" altLang="en-US" sz="700" spc="100" dirty="0">
              <a:solidFill>
                <a:srgbClr val="FDF7BC"/>
              </a:solidFill>
              <a:cs typeface="+mn-ea"/>
              <a:sym typeface="+mn-lt"/>
            </a:endParaRPr>
          </a:p>
        </p:txBody>
      </p:sp>
      <p:pic>
        <p:nvPicPr>
          <p:cNvPr id="64" name="图片 63"/>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9753600" y="0"/>
            <a:ext cx="2438400" cy="3067494"/>
          </a:xfrm>
          <a:prstGeom prst="rect">
            <a:avLst/>
          </a:prstGeom>
        </p:spPr>
      </p:pic>
      <p:sp>
        <p:nvSpPr>
          <p:cNvPr id="65" name="文本框 64"/>
          <p:cNvSpPr txBox="1"/>
          <p:nvPr/>
        </p:nvSpPr>
        <p:spPr>
          <a:xfrm>
            <a:off x="5486325" y="1257047"/>
            <a:ext cx="1210588" cy="1323439"/>
          </a:xfrm>
          <a:prstGeom prst="rect">
            <a:avLst/>
          </a:prstGeom>
          <a:noFill/>
        </p:spPr>
        <p:txBody>
          <a:bodyPr wrap="none" rtlCol="0">
            <a:spAutoFit/>
          </a:bodyPr>
          <a:lstStyle/>
          <a:p>
            <a:r>
              <a:rPr lang="zh-CN" altLang="en-US" sz="8000" dirty="0">
                <a:solidFill>
                  <a:srgbClr val="FDF7BC"/>
                </a:solidFill>
                <a:effectLst>
                  <a:outerShdw blurRad="50800" dist="38100" dir="8100000" algn="tr" rotWithShape="0">
                    <a:prstClr val="black">
                      <a:alpha val="40000"/>
                    </a:prstClr>
                  </a:outerShdw>
                </a:effectLst>
                <a:cs typeface="+mn-ea"/>
                <a:sym typeface="+mn-lt"/>
              </a:rPr>
              <a:t>叁</a:t>
            </a:r>
          </a:p>
        </p:txBody>
      </p:sp>
      <p:grpSp>
        <p:nvGrpSpPr>
          <p:cNvPr id="66" name="组合 65"/>
          <p:cNvGrpSpPr/>
          <p:nvPr/>
        </p:nvGrpSpPr>
        <p:grpSpPr>
          <a:xfrm>
            <a:off x="3126046" y="2693533"/>
            <a:ext cx="6068753" cy="1460784"/>
            <a:chOff x="6275304" y="2506652"/>
            <a:chExt cx="3053687" cy="1460784"/>
          </a:xfrm>
        </p:grpSpPr>
        <p:sp>
          <p:nvSpPr>
            <p:cNvPr id="67" name="文本框 66"/>
            <p:cNvSpPr txBox="1"/>
            <p:nvPr/>
          </p:nvSpPr>
          <p:spPr>
            <a:xfrm>
              <a:off x="6275304" y="2506652"/>
              <a:ext cx="3053687" cy="1107996"/>
            </a:xfrm>
            <a:prstGeom prst="rect">
              <a:avLst/>
            </a:prstGeom>
            <a:noFill/>
          </p:spPr>
          <p:txBody>
            <a:bodyPr wrap="square" rtlCol="0">
              <a:spAutoFit/>
            </a:bodyPr>
            <a:lstStyle/>
            <a:p>
              <a:pPr algn="dist"/>
              <a:r>
                <a:rPr lang="zh-CN" altLang="en-US" sz="6600" dirty="0">
                  <a:solidFill>
                    <a:srgbClr val="FDF7BC"/>
                  </a:solidFill>
                  <a:cs typeface="+mn-ea"/>
                  <a:sym typeface="+mn-lt"/>
                </a:rPr>
                <a:t>新年快乐</a:t>
              </a:r>
            </a:p>
          </p:txBody>
        </p:sp>
        <p:sp>
          <p:nvSpPr>
            <p:cNvPr id="68" name="文本框 67"/>
            <p:cNvSpPr txBox="1"/>
            <p:nvPr/>
          </p:nvSpPr>
          <p:spPr>
            <a:xfrm>
              <a:off x="6302572" y="3690437"/>
              <a:ext cx="3026418" cy="276999"/>
            </a:xfrm>
            <a:prstGeom prst="rect">
              <a:avLst/>
            </a:prstGeom>
            <a:noFill/>
          </p:spPr>
          <p:txBody>
            <a:bodyPr wrap="square">
              <a:spAutoFit/>
            </a:bodyPr>
            <a:lstStyle/>
            <a:p>
              <a:pPr algn="dist"/>
              <a:r>
                <a:rPr lang="en-US" altLang="zh-CN" sz="1200" dirty="0">
                  <a:solidFill>
                    <a:srgbClr val="FDF7BC"/>
                  </a:solidFill>
                  <a:cs typeface="+mn-ea"/>
                  <a:sym typeface="+mn-lt"/>
                </a:rPr>
                <a:t>Please enter the font and title you think</a:t>
              </a:r>
            </a:p>
          </p:txBody>
        </p:sp>
      </p:grpSp>
      <p:sp>
        <p:nvSpPr>
          <p:cNvPr id="75" name="文本框 74"/>
          <p:cNvSpPr txBox="1"/>
          <p:nvPr/>
        </p:nvSpPr>
        <p:spPr>
          <a:xfrm>
            <a:off x="4792137" y="4452544"/>
            <a:ext cx="2641600" cy="400110"/>
          </a:xfrm>
          <a:prstGeom prst="rect">
            <a:avLst/>
          </a:prstGeom>
          <a:noFill/>
        </p:spPr>
        <p:txBody>
          <a:bodyPr wrap="square" rtlCol="0">
            <a:spAutoFit/>
          </a:bodyPr>
          <a:lstStyle/>
          <a:p>
            <a:pPr algn="dist"/>
            <a:r>
              <a:rPr lang="en-US" altLang="zh-CN" sz="2000" dirty="0">
                <a:solidFill>
                  <a:srgbClr val="F8EBBB"/>
                </a:solidFill>
                <a:cs typeface="+mn-ea"/>
                <a:sym typeface="+mn-lt"/>
              </a:rPr>
              <a:t>/</a:t>
            </a:r>
            <a:r>
              <a:rPr lang="zh-CN" altLang="en-US" sz="2000" dirty="0">
                <a:solidFill>
                  <a:srgbClr val="F8EBBB"/>
                </a:solidFill>
                <a:cs typeface="+mn-ea"/>
                <a:sym typeface="+mn-lt"/>
              </a:rPr>
              <a:t>开</a:t>
            </a:r>
            <a:r>
              <a:rPr lang="en-US" altLang="zh-CN" sz="2000" dirty="0">
                <a:solidFill>
                  <a:srgbClr val="F8EBBB"/>
                </a:solidFill>
                <a:cs typeface="+mn-ea"/>
                <a:sym typeface="+mn-lt"/>
              </a:rPr>
              <a:t>/</a:t>
            </a:r>
            <a:r>
              <a:rPr lang="zh-CN" altLang="en-US" sz="2000" dirty="0">
                <a:solidFill>
                  <a:srgbClr val="F8EBBB"/>
                </a:solidFill>
                <a:cs typeface="+mn-ea"/>
                <a:sym typeface="+mn-lt"/>
              </a:rPr>
              <a:t>门</a:t>
            </a:r>
            <a:r>
              <a:rPr lang="en-US" altLang="zh-CN" sz="2000" dirty="0">
                <a:solidFill>
                  <a:srgbClr val="F8EBBB"/>
                </a:solidFill>
                <a:cs typeface="+mn-ea"/>
                <a:sym typeface="+mn-lt"/>
              </a:rPr>
              <a:t>/</a:t>
            </a:r>
            <a:r>
              <a:rPr lang="zh-CN" altLang="en-US" sz="2000" dirty="0">
                <a:solidFill>
                  <a:srgbClr val="F8EBBB"/>
                </a:solidFill>
                <a:cs typeface="+mn-ea"/>
                <a:sym typeface="+mn-lt"/>
              </a:rPr>
              <a:t>大</a:t>
            </a:r>
            <a:r>
              <a:rPr lang="en-US" altLang="zh-CN" sz="2000" dirty="0">
                <a:solidFill>
                  <a:srgbClr val="F8EBBB"/>
                </a:solidFill>
                <a:cs typeface="+mn-ea"/>
                <a:sym typeface="+mn-lt"/>
              </a:rPr>
              <a:t>/</a:t>
            </a:r>
            <a:r>
              <a:rPr lang="zh-CN" altLang="en-US" sz="2000" dirty="0">
                <a:solidFill>
                  <a:srgbClr val="F8EBBB"/>
                </a:solidFill>
                <a:cs typeface="+mn-ea"/>
                <a:sym typeface="+mn-lt"/>
              </a:rPr>
              <a:t>吉</a:t>
            </a:r>
            <a:r>
              <a:rPr lang="en-US" altLang="zh-CN" sz="2000" dirty="0">
                <a:solidFill>
                  <a:srgbClr val="F8EBBB"/>
                </a:solidFill>
                <a:cs typeface="+mn-ea"/>
                <a:sym typeface="+mn-lt"/>
              </a:rPr>
              <a:t>/</a:t>
            </a:r>
            <a:endParaRPr lang="zh-CN" altLang="en-US" sz="2000" dirty="0">
              <a:solidFill>
                <a:srgbClr val="F8EBBB"/>
              </a:solidFill>
              <a:cs typeface="+mn-ea"/>
              <a:sym typeface="+mn-lt"/>
            </a:endParaRPr>
          </a:p>
        </p:txBody>
      </p:sp>
      <p:pic>
        <p:nvPicPr>
          <p:cNvPr id="76" name="图片 75"/>
          <p:cNvPicPr>
            <a:picLocks noChangeAspect="1"/>
          </p:cNvPicPr>
          <p:nvPr/>
        </p:nvPicPr>
        <p:blipFill rotWithShape="1">
          <a:blip r:embed="rId5">
            <a:extLst>
              <a:ext uri="{28A0092B-C50C-407E-A947-70E740481C1C}">
                <a14:useLocalDpi xmlns:a14="http://schemas.microsoft.com/office/drawing/2010/main" val="0"/>
              </a:ext>
            </a:extLst>
          </a:blip>
          <a:srcRect l="62967" t="84002" r="24020" b="7712"/>
          <a:stretch>
            <a:fillRect/>
          </a:stretch>
        </p:blipFill>
        <p:spPr>
          <a:xfrm>
            <a:off x="6452307" y="1336073"/>
            <a:ext cx="2105589" cy="2011199"/>
          </a:xfrm>
          <a:prstGeom prst="rect">
            <a:avLst/>
          </a:prstGeom>
        </p:spPr>
      </p:pic>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a:off x="645794" y="4478807"/>
            <a:ext cx="1835888" cy="10065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fade">
                                      <p:cBhvr>
                                        <p:cTn id="11" dur="750"/>
                                        <p:tgtEl>
                                          <p:spTgt spid="76"/>
                                        </p:tgtEl>
                                      </p:cBhvr>
                                    </p:animEffect>
                                  </p:childTnLst>
                                </p:cTn>
                              </p:par>
                              <p:par>
                                <p:cTn id="12" presetID="10" presetClass="entr" presetSubtype="0" fill="hold" nodeType="with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fade">
                                      <p:cBhvr>
                                        <p:cTn id="14" dur="750"/>
                                        <p:tgtEl>
                                          <p:spTgt spid="64"/>
                                        </p:tgtEl>
                                      </p:cBhvr>
                                    </p:animEffect>
                                  </p:childTnLst>
                                </p:cTn>
                              </p:par>
                              <p:par>
                                <p:cTn id="15" presetID="2" presetClass="entr" presetSubtype="8"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1000" fill="hold"/>
                                        <p:tgtEl>
                                          <p:spTgt spid="21"/>
                                        </p:tgtEl>
                                        <p:attrNameLst>
                                          <p:attrName>ppt_x</p:attrName>
                                        </p:attrNameLst>
                                      </p:cBhvr>
                                      <p:tavLst>
                                        <p:tav tm="0">
                                          <p:val>
                                            <p:strVal val="0-#ppt_w/2"/>
                                          </p:val>
                                        </p:tav>
                                        <p:tav tm="100000">
                                          <p:val>
                                            <p:strVal val="#ppt_x"/>
                                          </p:val>
                                        </p:tav>
                                      </p:tavLst>
                                    </p:anim>
                                    <p:anim calcmode="lin" valueType="num">
                                      <p:cBhvr additive="base">
                                        <p:cTn id="18" dur="1000" fill="hold"/>
                                        <p:tgtEl>
                                          <p:spTgt spid="2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1000" fill="hold"/>
                                        <p:tgtEl>
                                          <p:spTgt spid="24"/>
                                        </p:tgtEl>
                                        <p:attrNameLst>
                                          <p:attrName>ppt_x</p:attrName>
                                        </p:attrNameLst>
                                      </p:cBhvr>
                                      <p:tavLst>
                                        <p:tav tm="0">
                                          <p:val>
                                            <p:strVal val="0-#ppt_w/2"/>
                                          </p:val>
                                        </p:tav>
                                        <p:tav tm="100000">
                                          <p:val>
                                            <p:strVal val="#ppt_x"/>
                                          </p:val>
                                        </p:tav>
                                      </p:tavLst>
                                    </p:anim>
                                    <p:anim calcmode="lin" valueType="num">
                                      <p:cBhvr additive="base">
                                        <p:cTn id="22" dur="1000" fill="hold"/>
                                        <p:tgtEl>
                                          <p:spTgt spid="24"/>
                                        </p:tgtEl>
                                        <p:attrNameLst>
                                          <p:attrName>ppt_y</p:attrName>
                                        </p:attrNameLst>
                                      </p:cBhvr>
                                      <p:tavLst>
                                        <p:tav tm="0">
                                          <p:val>
                                            <p:strVal val="#ppt_y"/>
                                          </p:val>
                                        </p:tav>
                                        <p:tav tm="100000">
                                          <p:val>
                                            <p:strVal val="#ppt_y"/>
                                          </p:val>
                                        </p:tav>
                                      </p:tavLst>
                                    </p:anim>
                                  </p:childTnLst>
                                </p:cTn>
                              </p:par>
                              <p:par>
                                <p:cTn id="23" presetID="2" presetClass="entr" presetSubtype="1" decel="100000" fill="hold" nodeType="withEffect">
                                  <p:stCondLst>
                                    <p:cond delay="0"/>
                                  </p:stCondLst>
                                  <p:childTnLst>
                                    <p:set>
                                      <p:cBhvr>
                                        <p:cTn id="24" dur="1" fill="hold">
                                          <p:stCondLst>
                                            <p:cond delay="0"/>
                                          </p:stCondLst>
                                        </p:cTn>
                                        <p:tgtEl>
                                          <p:spTgt spid="66"/>
                                        </p:tgtEl>
                                        <p:attrNameLst>
                                          <p:attrName>style.visibility</p:attrName>
                                        </p:attrNameLst>
                                      </p:cBhvr>
                                      <p:to>
                                        <p:strVal val="visible"/>
                                      </p:to>
                                    </p:set>
                                    <p:anim calcmode="lin" valueType="num">
                                      <p:cBhvr additive="base">
                                        <p:cTn id="25" dur="1000" fill="hold"/>
                                        <p:tgtEl>
                                          <p:spTgt spid="66"/>
                                        </p:tgtEl>
                                        <p:attrNameLst>
                                          <p:attrName>ppt_x</p:attrName>
                                        </p:attrNameLst>
                                      </p:cBhvr>
                                      <p:tavLst>
                                        <p:tav tm="0">
                                          <p:val>
                                            <p:strVal val="#ppt_x"/>
                                          </p:val>
                                        </p:tav>
                                        <p:tav tm="100000">
                                          <p:val>
                                            <p:strVal val="#ppt_x"/>
                                          </p:val>
                                        </p:tav>
                                      </p:tavLst>
                                    </p:anim>
                                    <p:anim calcmode="lin" valueType="num">
                                      <p:cBhvr additive="base">
                                        <p:cTn id="26" dur="1000" fill="hold"/>
                                        <p:tgtEl>
                                          <p:spTgt spid="66"/>
                                        </p:tgtEl>
                                        <p:attrNameLst>
                                          <p:attrName>ppt_y</p:attrName>
                                        </p:attrNameLst>
                                      </p:cBhvr>
                                      <p:tavLst>
                                        <p:tav tm="0">
                                          <p:val>
                                            <p:strVal val="0-#ppt_h/2"/>
                                          </p:val>
                                        </p:tav>
                                        <p:tav tm="100000">
                                          <p:val>
                                            <p:strVal val="#ppt_y"/>
                                          </p:val>
                                        </p:tav>
                                      </p:tavLst>
                                    </p:anim>
                                  </p:childTnLst>
                                </p:cTn>
                              </p:par>
                              <p:par>
                                <p:cTn id="27" presetID="2" presetClass="entr" presetSubtype="1" decel="100000"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additive="base">
                                        <p:cTn id="29" dur="1000" fill="hold"/>
                                        <p:tgtEl>
                                          <p:spTgt spid="65"/>
                                        </p:tgtEl>
                                        <p:attrNameLst>
                                          <p:attrName>ppt_x</p:attrName>
                                        </p:attrNameLst>
                                      </p:cBhvr>
                                      <p:tavLst>
                                        <p:tav tm="0">
                                          <p:val>
                                            <p:strVal val="#ppt_x"/>
                                          </p:val>
                                        </p:tav>
                                        <p:tav tm="100000">
                                          <p:val>
                                            <p:strVal val="#ppt_x"/>
                                          </p:val>
                                        </p:tav>
                                      </p:tavLst>
                                    </p:anim>
                                    <p:anim calcmode="lin" valueType="num">
                                      <p:cBhvr additive="base">
                                        <p:cTn id="30" dur="1000" fill="hold"/>
                                        <p:tgtEl>
                                          <p:spTgt spid="65"/>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additive="base">
                                        <p:cTn id="33" dur="1000" fill="hold"/>
                                        <p:tgtEl>
                                          <p:spTgt spid="75"/>
                                        </p:tgtEl>
                                        <p:attrNameLst>
                                          <p:attrName>ppt_x</p:attrName>
                                        </p:attrNameLst>
                                      </p:cBhvr>
                                      <p:tavLst>
                                        <p:tav tm="0">
                                          <p:val>
                                            <p:strVal val="#ppt_x"/>
                                          </p:val>
                                        </p:tav>
                                        <p:tav tm="100000">
                                          <p:val>
                                            <p:strVal val="#ppt_x"/>
                                          </p:val>
                                        </p:tav>
                                      </p:tavLst>
                                    </p:anim>
                                    <p:anim calcmode="lin" valueType="num">
                                      <p:cBhvr additive="base">
                                        <p:cTn id="34" dur="1000" fill="hold"/>
                                        <p:tgtEl>
                                          <p:spTgt spid="75"/>
                                        </p:tgtEl>
                                        <p:attrNameLst>
                                          <p:attrName>ppt_y</p:attrName>
                                        </p:attrNameLst>
                                      </p:cBhvr>
                                      <p:tavLst>
                                        <p:tav tm="0">
                                          <p:val>
                                            <p:strVal val="0-#ppt_h/2"/>
                                          </p:val>
                                        </p:tav>
                                        <p:tav tm="100000">
                                          <p:val>
                                            <p:strVal val="#ppt_y"/>
                                          </p:val>
                                        </p:tav>
                                      </p:tavLst>
                                    </p:anim>
                                  </p:childTnLst>
                                </p:cTn>
                              </p:par>
                              <p:par>
                                <p:cTn id="35" presetID="2" presetClass="entr" presetSubtype="4" decel="10000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1000" fill="hold"/>
                                        <p:tgtEl>
                                          <p:spTgt spid="12"/>
                                        </p:tgtEl>
                                        <p:attrNameLst>
                                          <p:attrName>ppt_x</p:attrName>
                                        </p:attrNameLst>
                                      </p:cBhvr>
                                      <p:tavLst>
                                        <p:tav tm="0">
                                          <p:val>
                                            <p:strVal val="#ppt_x"/>
                                          </p:val>
                                        </p:tav>
                                        <p:tav tm="100000">
                                          <p:val>
                                            <p:strVal val="#ppt_x"/>
                                          </p:val>
                                        </p:tav>
                                      </p:tavLst>
                                    </p:anim>
                                    <p:anim calcmode="lin" valueType="num">
                                      <p:cBhvr additive="base">
                                        <p:cTn id="38" dur="1000" fill="hold"/>
                                        <p:tgtEl>
                                          <p:spTgt spid="12"/>
                                        </p:tgtEl>
                                        <p:attrNameLst>
                                          <p:attrName>ppt_y</p:attrName>
                                        </p:attrNameLst>
                                      </p:cBhvr>
                                      <p:tavLst>
                                        <p:tav tm="0">
                                          <p:val>
                                            <p:strVal val="1+#ppt_h/2"/>
                                          </p:val>
                                        </p:tav>
                                        <p:tav tm="100000">
                                          <p:val>
                                            <p:strVal val="#ppt_y"/>
                                          </p:val>
                                        </p:tav>
                                      </p:tavLst>
                                    </p:anim>
                                  </p:childTnLst>
                                </p:cTn>
                              </p:par>
                              <p:par>
                                <p:cTn id="39" presetID="10"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5"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474133" y="330651"/>
            <a:ext cx="1354668" cy="877681"/>
            <a:chOff x="482599" y="330651"/>
            <a:chExt cx="1354668" cy="877681"/>
          </a:xfrm>
        </p:grpSpPr>
        <p:sp>
          <p:nvSpPr>
            <p:cNvPr id="13" name="文本框 12"/>
            <p:cNvSpPr txBox="1"/>
            <p:nvPr/>
          </p:nvSpPr>
          <p:spPr>
            <a:xfrm>
              <a:off x="482599" y="330651"/>
              <a:ext cx="742753" cy="307777"/>
            </a:xfrm>
            <a:prstGeom prst="rect">
              <a:avLst/>
            </a:prstGeom>
            <a:noFill/>
          </p:spPr>
          <p:txBody>
            <a:bodyPr wrap="square" rtlCol="0">
              <a:spAutoFit/>
            </a:bodyPr>
            <a:lstStyle/>
            <a:p>
              <a:r>
                <a:rPr lang="en-US" altLang="zh-CN" sz="1400" dirty="0">
                  <a:solidFill>
                    <a:srgbClr val="F8EBBB"/>
                  </a:solidFill>
                  <a:cs typeface="+mn-ea"/>
                  <a:sym typeface="+mn-lt"/>
                </a:rPr>
                <a:t>2021</a:t>
              </a:r>
              <a:endParaRPr lang="zh-CN" altLang="en-US" sz="1400" dirty="0">
                <a:solidFill>
                  <a:srgbClr val="F8EBBB"/>
                </a:solidFill>
                <a:cs typeface="+mn-ea"/>
                <a:sym typeface="+mn-lt"/>
              </a:endParaRPr>
            </a:p>
          </p:txBody>
        </p:sp>
        <p:sp>
          <p:nvSpPr>
            <p:cNvPr id="14" name="文本框 13"/>
            <p:cNvSpPr txBox="1"/>
            <p:nvPr/>
          </p:nvSpPr>
          <p:spPr>
            <a:xfrm>
              <a:off x="482599" y="528015"/>
              <a:ext cx="1217885" cy="400110"/>
            </a:xfrm>
            <a:prstGeom prst="rect">
              <a:avLst/>
            </a:prstGeom>
            <a:noFill/>
          </p:spPr>
          <p:txBody>
            <a:bodyPr wrap="square" rtlCol="0">
              <a:spAutoFit/>
            </a:bodyPr>
            <a:lstStyle/>
            <a:p>
              <a:r>
                <a:rPr lang="zh-CN" altLang="en-US" sz="2000" dirty="0">
                  <a:solidFill>
                    <a:srgbClr val="F8EBBB"/>
                  </a:solidFill>
                  <a:cs typeface="+mn-ea"/>
                  <a:sym typeface="+mn-lt"/>
                </a:rPr>
                <a:t>大年初八</a:t>
              </a:r>
            </a:p>
          </p:txBody>
        </p:sp>
        <p:sp>
          <p:nvSpPr>
            <p:cNvPr id="15" name="文本框 14"/>
            <p:cNvSpPr txBox="1"/>
            <p:nvPr/>
          </p:nvSpPr>
          <p:spPr>
            <a:xfrm>
              <a:off x="482599" y="839000"/>
              <a:ext cx="1354668" cy="369332"/>
            </a:xfrm>
            <a:prstGeom prst="rect">
              <a:avLst/>
            </a:prstGeom>
            <a:noFill/>
          </p:spPr>
          <p:txBody>
            <a:bodyPr wrap="square" rtlCol="0">
              <a:spAutoFit/>
            </a:bodyPr>
            <a:lstStyle/>
            <a:p>
              <a:r>
                <a:rPr lang="en-US" altLang="zh-CN" sz="900" dirty="0">
                  <a:solidFill>
                    <a:srgbClr val="F8EBBB"/>
                  </a:solidFill>
                  <a:cs typeface="+mn-ea"/>
                  <a:sym typeface="+mn-lt"/>
                </a:rPr>
                <a:t>HAPPY NEW YEAR</a:t>
              </a:r>
            </a:p>
            <a:p>
              <a:r>
                <a:rPr lang="en-US" altLang="zh-CN" sz="900" dirty="0">
                  <a:solidFill>
                    <a:srgbClr val="F8EBBB"/>
                  </a:solidFill>
                  <a:cs typeface="+mn-ea"/>
                  <a:sym typeface="+mn-lt"/>
                </a:rPr>
                <a:t>CHAINESE</a:t>
              </a:r>
              <a:endParaRPr lang="zh-CN" altLang="en-US" sz="900" dirty="0">
                <a:solidFill>
                  <a:srgbClr val="F8EBBB"/>
                </a:solidFill>
                <a:cs typeface="+mn-ea"/>
                <a:sym typeface="+mn-lt"/>
              </a:endParaRPr>
            </a:p>
          </p:txBody>
        </p:sp>
      </p:grpSp>
      <p:grpSp>
        <p:nvGrpSpPr>
          <p:cNvPr id="28" name="组合 27"/>
          <p:cNvGrpSpPr/>
          <p:nvPr/>
        </p:nvGrpSpPr>
        <p:grpSpPr>
          <a:xfrm>
            <a:off x="11471649" y="337624"/>
            <a:ext cx="492443" cy="2835038"/>
            <a:chOff x="5849781" y="123110"/>
            <a:chExt cx="492443" cy="2835038"/>
          </a:xfrm>
        </p:grpSpPr>
        <p:sp>
          <p:nvSpPr>
            <p:cNvPr id="29" name="文本框 28"/>
            <p:cNvSpPr txBox="1"/>
            <p:nvPr/>
          </p:nvSpPr>
          <p:spPr>
            <a:xfrm>
              <a:off x="5849781" y="123110"/>
              <a:ext cx="492443" cy="2835038"/>
            </a:xfrm>
            <a:prstGeom prst="rect">
              <a:avLst/>
            </a:prstGeom>
            <a:noFill/>
          </p:spPr>
          <p:txBody>
            <a:bodyPr vert="eaVert" wrap="square" rtlCol="0">
              <a:spAutoFit/>
            </a:bodyPr>
            <a:lstStyle/>
            <a:p>
              <a:pPr algn="dist"/>
              <a:r>
                <a:rPr lang="zh-CN" altLang="en-US" sz="2000" dirty="0">
                  <a:solidFill>
                    <a:srgbClr val="FDF7BC"/>
                  </a:solidFill>
                  <a:cs typeface="+mn-ea"/>
                  <a:sym typeface="+mn-lt"/>
                </a:rPr>
                <a:t>牛年大吉</a:t>
              </a:r>
              <a:r>
                <a:rPr lang="en-US" altLang="zh-CN" sz="2000" dirty="0">
                  <a:solidFill>
                    <a:srgbClr val="FDF7BC"/>
                  </a:solidFill>
                  <a:cs typeface="+mn-ea"/>
                  <a:sym typeface="+mn-lt"/>
                </a:rPr>
                <a:t> </a:t>
              </a:r>
              <a:r>
                <a:rPr lang="zh-CN" altLang="en-US" sz="2000" dirty="0">
                  <a:solidFill>
                    <a:srgbClr val="FDF7BC"/>
                  </a:solidFill>
                  <a:cs typeface="+mn-ea"/>
                  <a:sym typeface="+mn-lt"/>
                </a:rPr>
                <a:t>新春快乐</a:t>
              </a:r>
            </a:p>
          </p:txBody>
        </p:sp>
        <p:sp>
          <p:nvSpPr>
            <p:cNvPr id="30" name="椭圆 29"/>
            <p:cNvSpPr/>
            <p:nvPr/>
          </p:nvSpPr>
          <p:spPr>
            <a:xfrm>
              <a:off x="6064408" y="1472410"/>
              <a:ext cx="63183" cy="63183"/>
            </a:xfrm>
            <a:prstGeom prst="ellipse">
              <a:avLst/>
            </a:prstGeom>
            <a:solidFill>
              <a:srgbClr val="FDF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7BC"/>
                </a:solidFill>
                <a:cs typeface="+mn-ea"/>
                <a:sym typeface="+mn-lt"/>
              </a:endParaRPr>
            </a:p>
          </p:txBody>
        </p:sp>
      </p:grpSp>
      <p:sp>
        <p:nvSpPr>
          <p:cNvPr id="31" name="文本框 30"/>
          <p:cNvSpPr txBox="1"/>
          <p:nvPr/>
        </p:nvSpPr>
        <p:spPr>
          <a:xfrm>
            <a:off x="10643932" y="330651"/>
            <a:ext cx="954107" cy="2701649"/>
          </a:xfrm>
          <a:prstGeom prst="rect">
            <a:avLst/>
          </a:prstGeom>
          <a:noFill/>
        </p:spPr>
        <p:txBody>
          <a:bodyPr vert="eaVert" wrap="square" rtlCol="0">
            <a:spAutoFit/>
          </a:bodyPr>
          <a:lstStyle/>
          <a:p>
            <a:pPr>
              <a:lnSpc>
                <a:spcPts val="1000"/>
              </a:lnSpc>
            </a:pPr>
            <a:r>
              <a:rPr lang="en-US" altLang="zh-CN" sz="700" spc="100" dirty="0">
                <a:solidFill>
                  <a:srgbClr val="FDF7BC"/>
                </a:solidFill>
                <a:cs typeface="+mn-ea"/>
                <a:sym typeface="+mn-lt"/>
              </a:rPr>
              <a:t>Please enter the font and title you think is appropriate in the box, and change</a:t>
            </a:r>
          </a:p>
          <a:p>
            <a:pPr>
              <a:lnSpc>
                <a:spcPts val="1000"/>
              </a:lnSpc>
            </a:pPr>
            <a:r>
              <a:rPr lang="en-US" altLang="zh-CN" sz="700" spc="100" dirty="0">
                <a:solidFill>
                  <a:srgbClr val="FDF7BC"/>
                </a:solidFill>
                <a:cs typeface="+mn-ea"/>
                <a:sym typeface="+mn-lt"/>
              </a:rPr>
              <a:t> your color, Please enter the font and title you think is appropriate in the box, and change your color</a:t>
            </a:r>
            <a:endParaRPr lang="zh-CN" altLang="en-US" sz="700" spc="100" dirty="0">
              <a:solidFill>
                <a:srgbClr val="FDF7BC"/>
              </a:solidFill>
              <a:cs typeface="+mn-ea"/>
              <a:sym typeface="+mn-lt"/>
            </a:endParaRPr>
          </a:p>
          <a:p>
            <a:pPr>
              <a:lnSpc>
                <a:spcPts val="1000"/>
              </a:lnSpc>
            </a:pPr>
            <a:endParaRPr lang="zh-CN" altLang="en-US" sz="700" spc="100" dirty="0">
              <a:solidFill>
                <a:srgbClr val="FDF7BC"/>
              </a:solidFill>
              <a:cs typeface="+mn-ea"/>
              <a:sym typeface="+mn-lt"/>
            </a:endParaRPr>
          </a:p>
        </p:txBody>
      </p:sp>
      <p:sp>
        <p:nvSpPr>
          <p:cNvPr id="10" name="矩形 9"/>
          <p:cNvSpPr/>
          <p:nvPr/>
        </p:nvSpPr>
        <p:spPr>
          <a:xfrm>
            <a:off x="1294686" y="2663332"/>
            <a:ext cx="4801314" cy="1018659"/>
          </a:xfrm>
          <a:prstGeom prst="rect">
            <a:avLst/>
          </a:prstGeom>
        </p:spPr>
        <p:txBody>
          <a:bodyPr vert="eaVert" wrap="square">
            <a:spAutoFit/>
          </a:bodyPr>
          <a:lstStyle/>
          <a:p>
            <a:pPr algn="just">
              <a:lnSpc>
                <a:spcPts val="3000"/>
              </a:lnSpc>
            </a:pPr>
            <a:r>
              <a:rPr lang="zh-CN" altLang="en-US" sz="1400" spc="100" dirty="0">
                <a:solidFill>
                  <a:srgbClr val="FDF7BC"/>
                </a:solidFill>
                <a:cs typeface="+mn-ea"/>
                <a:sym typeface="+mn-lt"/>
              </a:rPr>
              <a:t>桃之夭夭，灼灼其华。之子于归，宜其室家。</a:t>
            </a:r>
          </a:p>
          <a:p>
            <a:pPr algn="just">
              <a:lnSpc>
                <a:spcPts val="3000"/>
              </a:lnSpc>
            </a:pPr>
            <a:r>
              <a:rPr lang="zh-CN" altLang="en-US" sz="1400" spc="100" dirty="0">
                <a:solidFill>
                  <a:srgbClr val="FDF7BC"/>
                </a:solidFill>
                <a:cs typeface="+mn-ea"/>
                <a:sym typeface="+mn-lt"/>
              </a:rPr>
              <a:t>桃之夭夭，有蕡其实。之子于归，宜其家室。</a:t>
            </a:r>
          </a:p>
          <a:p>
            <a:pPr algn="just">
              <a:lnSpc>
                <a:spcPts val="3000"/>
              </a:lnSpc>
            </a:pPr>
            <a:r>
              <a:rPr lang="zh-CN" altLang="en-US" sz="1400" spc="100" dirty="0">
                <a:solidFill>
                  <a:srgbClr val="FDF7BC"/>
                </a:solidFill>
                <a:cs typeface="+mn-ea"/>
                <a:sym typeface="+mn-lt"/>
              </a:rPr>
              <a:t>桃之夭夭，其叶蓁蓁。之子于归，宜其家人。</a:t>
            </a:r>
            <a:endParaRPr lang="en-US" altLang="zh-CN" sz="1400" spc="100" dirty="0">
              <a:solidFill>
                <a:srgbClr val="FDF7BC"/>
              </a:solidFill>
              <a:cs typeface="+mn-ea"/>
              <a:sym typeface="+mn-lt"/>
            </a:endParaRPr>
          </a:p>
        </p:txBody>
      </p:sp>
      <p:sp>
        <p:nvSpPr>
          <p:cNvPr id="11" name="矩形 10"/>
          <p:cNvSpPr/>
          <p:nvPr/>
        </p:nvSpPr>
        <p:spPr>
          <a:xfrm>
            <a:off x="1294686" y="4081312"/>
            <a:ext cx="4801314" cy="1018659"/>
          </a:xfrm>
          <a:prstGeom prst="rect">
            <a:avLst/>
          </a:prstGeom>
        </p:spPr>
        <p:txBody>
          <a:bodyPr vert="eaVert" wrap="square">
            <a:spAutoFit/>
          </a:bodyPr>
          <a:lstStyle/>
          <a:p>
            <a:pPr algn="just">
              <a:lnSpc>
                <a:spcPts val="3000"/>
              </a:lnSpc>
            </a:pPr>
            <a:r>
              <a:rPr lang="zh-CN" altLang="en-US" sz="1400" spc="100" dirty="0">
                <a:solidFill>
                  <a:srgbClr val="FDF7BC"/>
                </a:solidFill>
                <a:cs typeface="+mn-ea"/>
                <a:sym typeface="+mn-lt"/>
              </a:rPr>
              <a:t>桃之夭夭，灼灼其华。之子于归，宜其室家。</a:t>
            </a:r>
          </a:p>
          <a:p>
            <a:pPr algn="just">
              <a:lnSpc>
                <a:spcPts val="3000"/>
              </a:lnSpc>
            </a:pPr>
            <a:r>
              <a:rPr lang="zh-CN" altLang="en-US" sz="1400" spc="100" dirty="0">
                <a:solidFill>
                  <a:srgbClr val="FDF7BC"/>
                </a:solidFill>
                <a:cs typeface="+mn-ea"/>
                <a:sym typeface="+mn-lt"/>
              </a:rPr>
              <a:t>桃之夭夭，有蕡其实。之子于归，宜其家室。</a:t>
            </a:r>
          </a:p>
          <a:p>
            <a:pPr algn="just">
              <a:lnSpc>
                <a:spcPts val="3000"/>
              </a:lnSpc>
            </a:pPr>
            <a:r>
              <a:rPr lang="zh-CN" altLang="en-US" sz="1400" spc="100" dirty="0">
                <a:solidFill>
                  <a:srgbClr val="FDF7BC"/>
                </a:solidFill>
                <a:cs typeface="+mn-ea"/>
                <a:sym typeface="+mn-lt"/>
              </a:rPr>
              <a:t>桃之夭夭，其叶蓁蓁。之子于归，宜其家人。</a:t>
            </a:r>
            <a:endParaRPr lang="en-US" altLang="zh-CN" sz="1400" spc="100" dirty="0">
              <a:solidFill>
                <a:srgbClr val="FDF7BC"/>
              </a:solidFill>
              <a:cs typeface="+mn-ea"/>
              <a:sym typeface="+mn-lt"/>
            </a:endParaRPr>
          </a:p>
        </p:txBody>
      </p:sp>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l="34685" t="12187" r="35779" b="11944"/>
          <a:stretch>
            <a:fillRect/>
          </a:stretch>
        </p:blipFill>
        <p:spPr>
          <a:xfrm>
            <a:off x="7292800" y="1681475"/>
            <a:ext cx="2899572" cy="41902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000" fill="hold"/>
                                        <p:tgtEl>
                                          <p:spTgt spid="31"/>
                                        </p:tgtEl>
                                        <p:attrNameLst>
                                          <p:attrName>ppt_x</p:attrName>
                                        </p:attrNameLst>
                                      </p:cBhvr>
                                      <p:tavLst>
                                        <p:tav tm="0">
                                          <p:val>
                                            <p:strVal val="#ppt_x"/>
                                          </p:val>
                                        </p:tav>
                                        <p:tav tm="100000">
                                          <p:val>
                                            <p:strVal val="#ppt_x"/>
                                          </p:val>
                                        </p:tav>
                                      </p:tavLst>
                                    </p:anim>
                                    <p:anim calcmode="lin" valueType="num">
                                      <p:cBhvr additive="base">
                                        <p:cTn id="16" dur="10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474133" y="330651"/>
            <a:ext cx="1354668" cy="877681"/>
            <a:chOff x="482599" y="330651"/>
            <a:chExt cx="1354668" cy="877681"/>
          </a:xfrm>
        </p:grpSpPr>
        <p:sp>
          <p:nvSpPr>
            <p:cNvPr id="13" name="文本框 12"/>
            <p:cNvSpPr txBox="1"/>
            <p:nvPr/>
          </p:nvSpPr>
          <p:spPr>
            <a:xfrm>
              <a:off x="482599" y="330651"/>
              <a:ext cx="742753" cy="307777"/>
            </a:xfrm>
            <a:prstGeom prst="rect">
              <a:avLst/>
            </a:prstGeom>
            <a:noFill/>
          </p:spPr>
          <p:txBody>
            <a:bodyPr wrap="square" rtlCol="0">
              <a:spAutoFit/>
            </a:bodyPr>
            <a:lstStyle/>
            <a:p>
              <a:r>
                <a:rPr lang="en-US" altLang="zh-CN" sz="1400" dirty="0">
                  <a:solidFill>
                    <a:srgbClr val="F8EBBB"/>
                  </a:solidFill>
                  <a:cs typeface="+mn-ea"/>
                  <a:sym typeface="+mn-lt"/>
                </a:rPr>
                <a:t>2021</a:t>
              </a:r>
              <a:endParaRPr lang="zh-CN" altLang="en-US" sz="1400" dirty="0">
                <a:solidFill>
                  <a:srgbClr val="F8EBBB"/>
                </a:solidFill>
                <a:cs typeface="+mn-ea"/>
                <a:sym typeface="+mn-lt"/>
              </a:endParaRPr>
            </a:p>
          </p:txBody>
        </p:sp>
        <p:sp>
          <p:nvSpPr>
            <p:cNvPr id="14" name="文本框 13"/>
            <p:cNvSpPr txBox="1"/>
            <p:nvPr/>
          </p:nvSpPr>
          <p:spPr>
            <a:xfrm>
              <a:off x="482599" y="528015"/>
              <a:ext cx="1217885" cy="400110"/>
            </a:xfrm>
            <a:prstGeom prst="rect">
              <a:avLst/>
            </a:prstGeom>
            <a:noFill/>
          </p:spPr>
          <p:txBody>
            <a:bodyPr wrap="square" rtlCol="0">
              <a:spAutoFit/>
            </a:bodyPr>
            <a:lstStyle/>
            <a:p>
              <a:r>
                <a:rPr lang="zh-CN" altLang="en-US" sz="2000" dirty="0">
                  <a:solidFill>
                    <a:srgbClr val="F8EBBB"/>
                  </a:solidFill>
                  <a:cs typeface="+mn-ea"/>
                  <a:sym typeface="+mn-lt"/>
                </a:rPr>
                <a:t>大年初八</a:t>
              </a:r>
            </a:p>
          </p:txBody>
        </p:sp>
        <p:sp>
          <p:nvSpPr>
            <p:cNvPr id="15" name="文本框 14"/>
            <p:cNvSpPr txBox="1"/>
            <p:nvPr/>
          </p:nvSpPr>
          <p:spPr>
            <a:xfrm>
              <a:off x="482599" y="839000"/>
              <a:ext cx="1354668" cy="369332"/>
            </a:xfrm>
            <a:prstGeom prst="rect">
              <a:avLst/>
            </a:prstGeom>
            <a:noFill/>
          </p:spPr>
          <p:txBody>
            <a:bodyPr wrap="square" rtlCol="0">
              <a:spAutoFit/>
            </a:bodyPr>
            <a:lstStyle/>
            <a:p>
              <a:r>
                <a:rPr lang="en-US" altLang="zh-CN" sz="900" dirty="0">
                  <a:solidFill>
                    <a:srgbClr val="F8EBBB"/>
                  </a:solidFill>
                  <a:cs typeface="+mn-ea"/>
                  <a:sym typeface="+mn-lt"/>
                </a:rPr>
                <a:t>HAPPY NEW YEAR</a:t>
              </a:r>
            </a:p>
            <a:p>
              <a:r>
                <a:rPr lang="en-US" altLang="zh-CN" sz="900" dirty="0">
                  <a:solidFill>
                    <a:srgbClr val="F8EBBB"/>
                  </a:solidFill>
                  <a:cs typeface="+mn-ea"/>
                  <a:sym typeface="+mn-lt"/>
                </a:rPr>
                <a:t>CHAINESE</a:t>
              </a:r>
              <a:endParaRPr lang="zh-CN" altLang="en-US" sz="900" dirty="0">
                <a:solidFill>
                  <a:srgbClr val="F8EBBB"/>
                </a:solidFill>
                <a:cs typeface="+mn-ea"/>
                <a:sym typeface="+mn-lt"/>
              </a:endParaRPr>
            </a:p>
          </p:txBody>
        </p:sp>
      </p:grpSp>
      <p:grpSp>
        <p:nvGrpSpPr>
          <p:cNvPr id="28" name="组合 27"/>
          <p:cNvGrpSpPr/>
          <p:nvPr/>
        </p:nvGrpSpPr>
        <p:grpSpPr>
          <a:xfrm>
            <a:off x="11471649" y="337624"/>
            <a:ext cx="492443" cy="2835038"/>
            <a:chOff x="5849781" y="123110"/>
            <a:chExt cx="492443" cy="2835038"/>
          </a:xfrm>
        </p:grpSpPr>
        <p:sp>
          <p:nvSpPr>
            <p:cNvPr id="29" name="文本框 28"/>
            <p:cNvSpPr txBox="1"/>
            <p:nvPr/>
          </p:nvSpPr>
          <p:spPr>
            <a:xfrm>
              <a:off x="5849781" y="123110"/>
              <a:ext cx="492443" cy="2835038"/>
            </a:xfrm>
            <a:prstGeom prst="rect">
              <a:avLst/>
            </a:prstGeom>
            <a:noFill/>
          </p:spPr>
          <p:txBody>
            <a:bodyPr vert="eaVert" wrap="square" rtlCol="0">
              <a:spAutoFit/>
            </a:bodyPr>
            <a:lstStyle/>
            <a:p>
              <a:pPr algn="dist"/>
              <a:r>
                <a:rPr lang="zh-CN" altLang="en-US" sz="2000" dirty="0">
                  <a:solidFill>
                    <a:srgbClr val="FDF7BC"/>
                  </a:solidFill>
                  <a:cs typeface="+mn-ea"/>
                  <a:sym typeface="+mn-lt"/>
                </a:rPr>
                <a:t>牛年大吉</a:t>
              </a:r>
              <a:r>
                <a:rPr lang="en-US" altLang="zh-CN" sz="2000" dirty="0">
                  <a:solidFill>
                    <a:srgbClr val="FDF7BC"/>
                  </a:solidFill>
                  <a:cs typeface="+mn-ea"/>
                  <a:sym typeface="+mn-lt"/>
                </a:rPr>
                <a:t> </a:t>
              </a:r>
              <a:r>
                <a:rPr lang="zh-CN" altLang="en-US" sz="2000" dirty="0">
                  <a:solidFill>
                    <a:srgbClr val="FDF7BC"/>
                  </a:solidFill>
                  <a:cs typeface="+mn-ea"/>
                  <a:sym typeface="+mn-lt"/>
                </a:rPr>
                <a:t>新春快乐</a:t>
              </a:r>
            </a:p>
          </p:txBody>
        </p:sp>
        <p:sp>
          <p:nvSpPr>
            <p:cNvPr id="30" name="椭圆 29"/>
            <p:cNvSpPr/>
            <p:nvPr/>
          </p:nvSpPr>
          <p:spPr>
            <a:xfrm>
              <a:off x="6064408" y="1472410"/>
              <a:ext cx="63183" cy="63183"/>
            </a:xfrm>
            <a:prstGeom prst="ellipse">
              <a:avLst/>
            </a:prstGeom>
            <a:solidFill>
              <a:srgbClr val="FDF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7BC"/>
                </a:solidFill>
                <a:cs typeface="+mn-ea"/>
                <a:sym typeface="+mn-lt"/>
              </a:endParaRPr>
            </a:p>
          </p:txBody>
        </p:sp>
      </p:grpSp>
      <p:sp>
        <p:nvSpPr>
          <p:cNvPr id="31" name="文本框 30"/>
          <p:cNvSpPr txBox="1"/>
          <p:nvPr/>
        </p:nvSpPr>
        <p:spPr>
          <a:xfrm>
            <a:off x="10643932" y="330651"/>
            <a:ext cx="954107" cy="2701649"/>
          </a:xfrm>
          <a:prstGeom prst="rect">
            <a:avLst/>
          </a:prstGeom>
          <a:noFill/>
        </p:spPr>
        <p:txBody>
          <a:bodyPr vert="eaVert" wrap="square" rtlCol="0">
            <a:spAutoFit/>
          </a:bodyPr>
          <a:lstStyle/>
          <a:p>
            <a:pPr>
              <a:lnSpc>
                <a:spcPts val="1000"/>
              </a:lnSpc>
            </a:pPr>
            <a:r>
              <a:rPr lang="en-US" altLang="zh-CN" sz="700" spc="100" dirty="0">
                <a:solidFill>
                  <a:srgbClr val="FDF7BC"/>
                </a:solidFill>
                <a:cs typeface="+mn-ea"/>
                <a:sym typeface="+mn-lt"/>
              </a:rPr>
              <a:t>Please enter the font and title you think is appropriate in the box, and change</a:t>
            </a:r>
          </a:p>
          <a:p>
            <a:pPr>
              <a:lnSpc>
                <a:spcPts val="1000"/>
              </a:lnSpc>
            </a:pPr>
            <a:r>
              <a:rPr lang="en-US" altLang="zh-CN" sz="700" spc="100" dirty="0">
                <a:solidFill>
                  <a:srgbClr val="FDF7BC"/>
                </a:solidFill>
                <a:cs typeface="+mn-ea"/>
                <a:sym typeface="+mn-lt"/>
              </a:rPr>
              <a:t> your color, Please enter the font and title you think is appropriate in the box, and change your color</a:t>
            </a:r>
            <a:endParaRPr lang="zh-CN" altLang="en-US" sz="700" spc="100" dirty="0">
              <a:solidFill>
                <a:srgbClr val="FDF7BC"/>
              </a:solidFill>
              <a:cs typeface="+mn-ea"/>
              <a:sym typeface="+mn-lt"/>
            </a:endParaRPr>
          </a:p>
          <a:p>
            <a:pPr>
              <a:lnSpc>
                <a:spcPts val="1000"/>
              </a:lnSpc>
            </a:pPr>
            <a:endParaRPr lang="zh-CN" altLang="en-US" sz="700" spc="100" dirty="0">
              <a:solidFill>
                <a:srgbClr val="FDF7BC"/>
              </a:solidFill>
              <a:cs typeface="+mn-ea"/>
              <a:sym typeface="+mn-lt"/>
            </a:endParaRPr>
          </a:p>
        </p:txBody>
      </p:sp>
      <p:sp>
        <p:nvSpPr>
          <p:cNvPr id="10" name="矩形 9"/>
          <p:cNvSpPr/>
          <p:nvPr/>
        </p:nvSpPr>
        <p:spPr>
          <a:xfrm>
            <a:off x="1383675" y="2904531"/>
            <a:ext cx="7668846" cy="1015663"/>
          </a:xfrm>
          <a:prstGeom prst="rect">
            <a:avLst/>
          </a:prstGeom>
        </p:spPr>
        <p:txBody>
          <a:bodyPr wrap="square">
            <a:spAutoFit/>
          </a:bodyPr>
          <a:lstStyle/>
          <a:p>
            <a:pPr>
              <a:lnSpc>
                <a:spcPts val="1800"/>
              </a:lnSpc>
            </a:pPr>
            <a:r>
              <a:rPr lang="en-US" altLang="zh-CN" sz="1100" spc="100" dirty="0">
                <a:solidFill>
                  <a:srgbClr val="FDF7BC"/>
                </a:solidFill>
                <a:cs typeface="+mn-ea"/>
                <a:sym typeface="+mn-lt"/>
              </a:rPr>
              <a:t>Please enter the font and title you think is appropriate in the box, Please enter the font and title you think is appropriate in the </a:t>
            </a:r>
            <a:r>
              <a:rPr lang="en-US" altLang="zh-CN" sz="1100" spc="100" dirty="0" err="1">
                <a:solidFill>
                  <a:srgbClr val="FDF7BC"/>
                </a:solidFill>
                <a:cs typeface="+mn-ea"/>
                <a:sym typeface="+mn-lt"/>
              </a:rPr>
              <a:t>box,Please</a:t>
            </a:r>
            <a:r>
              <a:rPr lang="en-US" altLang="zh-CN" sz="1100" spc="100" dirty="0">
                <a:solidFill>
                  <a:srgbClr val="FDF7BC"/>
                </a:solidFill>
                <a:cs typeface="+mn-ea"/>
                <a:sym typeface="+mn-lt"/>
              </a:rPr>
              <a:t> enter the font and title you think is appropriate in the box,</a:t>
            </a:r>
          </a:p>
          <a:p>
            <a:pPr>
              <a:lnSpc>
                <a:spcPts val="1800"/>
              </a:lnSpc>
            </a:pPr>
            <a:endParaRPr lang="en-US" altLang="zh-CN" sz="1100" spc="100" dirty="0">
              <a:solidFill>
                <a:srgbClr val="FDF7BC"/>
              </a:solidFill>
              <a:cs typeface="+mn-ea"/>
              <a:sym typeface="+mn-lt"/>
            </a:endParaRPr>
          </a:p>
        </p:txBody>
      </p:sp>
      <p:sp>
        <p:nvSpPr>
          <p:cNvPr id="11" name="矩形 10"/>
          <p:cNvSpPr/>
          <p:nvPr/>
        </p:nvSpPr>
        <p:spPr>
          <a:xfrm>
            <a:off x="1301922" y="2381311"/>
            <a:ext cx="2060403" cy="523220"/>
          </a:xfrm>
          <a:prstGeom prst="rect">
            <a:avLst/>
          </a:prstGeom>
        </p:spPr>
        <p:txBody>
          <a:bodyPr wrap="square">
            <a:spAutoFit/>
          </a:bodyPr>
          <a:lstStyle/>
          <a:p>
            <a:pPr algn="dist"/>
            <a:r>
              <a:rPr lang="zh-CN" altLang="en-US" sz="2800" dirty="0">
                <a:solidFill>
                  <a:srgbClr val="FDF7BC"/>
                </a:solidFill>
                <a:cs typeface="+mn-ea"/>
                <a:sym typeface="+mn-lt"/>
              </a:rPr>
              <a:t>开工大吉</a:t>
            </a:r>
          </a:p>
        </p:txBody>
      </p:sp>
      <p:sp>
        <p:nvSpPr>
          <p:cNvPr id="12" name="矩形 11"/>
          <p:cNvSpPr/>
          <p:nvPr/>
        </p:nvSpPr>
        <p:spPr>
          <a:xfrm>
            <a:off x="1294686" y="3988666"/>
            <a:ext cx="4801314" cy="1018659"/>
          </a:xfrm>
          <a:prstGeom prst="rect">
            <a:avLst/>
          </a:prstGeom>
        </p:spPr>
        <p:txBody>
          <a:bodyPr vert="eaVert" wrap="square">
            <a:spAutoFit/>
          </a:bodyPr>
          <a:lstStyle/>
          <a:p>
            <a:pPr algn="just">
              <a:lnSpc>
                <a:spcPts val="3000"/>
              </a:lnSpc>
            </a:pPr>
            <a:r>
              <a:rPr lang="zh-CN" altLang="en-US" sz="1400" spc="100" dirty="0">
                <a:solidFill>
                  <a:srgbClr val="FDF7BC"/>
                </a:solidFill>
                <a:cs typeface="+mn-ea"/>
                <a:sym typeface="+mn-lt"/>
              </a:rPr>
              <a:t>桃之夭夭，灼灼其华。之子于归，宜其室家。</a:t>
            </a:r>
          </a:p>
          <a:p>
            <a:pPr algn="just">
              <a:lnSpc>
                <a:spcPts val="3000"/>
              </a:lnSpc>
            </a:pPr>
            <a:r>
              <a:rPr lang="zh-CN" altLang="en-US" sz="1400" spc="100" dirty="0">
                <a:solidFill>
                  <a:srgbClr val="FDF7BC"/>
                </a:solidFill>
                <a:cs typeface="+mn-ea"/>
                <a:sym typeface="+mn-lt"/>
              </a:rPr>
              <a:t>桃之夭夭，有蕡其实。之子于归，宜其家室。</a:t>
            </a:r>
          </a:p>
          <a:p>
            <a:pPr algn="just">
              <a:lnSpc>
                <a:spcPts val="3000"/>
              </a:lnSpc>
            </a:pPr>
            <a:r>
              <a:rPr lang="zh-CN" altLang="en-US" sz="1400" spc="100" dirty="0">
                <a:solidFill>
                  <a:srgbClr val="FDF7BC"/>
                </a:solidFill>
                <a:cs typeface="+mn-ea"/>
                <a:sym typeface="+mn-lt"/>
              </a:rPr>
              <a:t>桃之夭夭，其叶蓁蓁。之子于归，宜其家人。</a:t>
            </a:r>
            <a:endParaRPr lang="en-US" altLang="zh-CN" sz="1400" spc="100" dirty="0">
              <a:solidFill>
                <a:srgbClr val="FDF7BC"/>
              </a:solidFill>
              <a:cs typeface="+mn-ea"/>
              <a:sym typeface="+mn-lt"/>
            </a:endParaRPr>
          </a:p>
        </p:txBody>
      </p:sp>
      <p:sp>
        <p:nvSpPr>
          <p:cNvPr id="16" name="矩形 15"/>
          <p:cNvSpPr/>
          <p:nvPr/>
        </p:nvSpPr>
        <p:spPr>
          <a:xfrm>
            <a:off x="6404568" y="3988665"/>
            <a:ext cx="4801314" cy="1018659"/>
          </a:xfrm>
          <a:prstGeom prst="rect">
            <a:avLst/>
          </a:prstGeom>
        </p:spPr>
        <p:txBody>
          <a:bodyPr vert="eaVert" wrap="square">
            <a:spAutoFit/>
          </a:bodyPr>
          <a:lstStyle/>
          <a:p>
            <a:pPr algn="just">
              <a:lnSpc>
                <a:spcPts val="3000"/>
              </a:lnSpc>
            </a:pPr>
            <a:r>
              <a:rPr lang="zh-CN" altLang="en-US" sz="1400" spc="100" dirty="0">
                <a:solidFill>
                  <a:srgbClr val="FDF7BC"/>
                </a:solidFill>
                <a:cs typeface="+mn-ea"/>
                <a:sym typeface="+mn-lt"/>
              </a:rPr>
              <a:t>桃之夭夭，灼灼其华。之子于归，宜其室家。</a:t>
            </a:r>
          </a:p>
          <a:p>
            <a:pPr algn="just">
              <a:lnSpc>
                <a:spcPts val="3000"/>
              </a:lnSpc>
            </a:pPr>
            <a:r>
              <a:rPr lang="zh-CN" altLang="en-US" sz="1400" spc="100" dirty="0">
                <a:solidFill>
                  <a:srgbClr val="FDF7BC"/>
                </a:solidFill>
                <a:cs typeface="+mn-ea"/>
                <a:sym typeface="+mn-lt"/>
              </a:rPr>
              <a:t>桃之夭夭，有蕡其实。之子于归，宜其家室。</a:t>
            </a:r>
          </a:p>
          <a:p>
            <a:pPr algn="just">
              <a:lnSpc>
                <a:spcPts val="3000"/>
              </a:lnSpc>
            </a:pPr>
            <a:r>
              <a:rPr lang="zh-CN" altLang="en-US" sz="1400" spc="100" dirty="0">
                <a:solidFill>
                  <a:srgbClr val="FDF7BC"/>
                </a:solidFill>
                <a:cs typeface="+mn-ea"/>
                <a:sym typeface="+mn-lt"/>
              </a:rPr>
              <a:t>桃之夭夭，其叶蓁蓁。之子于归，宜其家人。</a:t>
            </a:r>
            <a:endParaRPr lang="en-US" altLang="zh-CN" sz="1400" spc="100" dirty="0">
              <a:solidFill>
                <a:srgbClr val="FDF7BC"/>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000" fill="hold"/>
                                        <p:tgtEl>
                                          <p:spTgt spid="31"/>
                                        </p:tgtEl>
                                        <p:attrNameLst>
                                          <p:attrName>ppt_x</p:attrName>
                                        </p:attrNameLst>
                                      </p:cBhvr>
                                      <p:tavLst>
                                        <p:tav tm="0">
                                          <p:val>
                                            <p:strVal val="#ppt_x"/>
                                          </p:val>
                                        </p:tav>
                                        <p:tav tm="100000">
                                          <p:val>
                                            <p:strVal val="#ppt_x"/>
                                          </p:val>
                                        </p:tav>
                                      </p:tavLst>
                                    </p:anim>
                                    <p:anim calcmode="lin" valueType="num">
                                      <p:cBhvr additive="base">
                                        <p:cTn id="16" dur="1000" fill="hold"/>
                                        <p:tgtEl>
                                          <p:spTgt spid="31"/>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0-#ppt_w/2"/>
                                          </p:val>
                                        </p:tav>
                                        <p:tav tm="100000">
                                          <p:val>
                                            <p:strVal val="#ppt_x"/>
                                          </p:val>
                                        </p:tav>
                                      </p:tavLst>
                                    </p:anim>
                                    <p:anim calcmode="lin" valueType="num">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750" fill="hold"/>
                                        <p:tgtEl>
                                          <p:spTgt spid="10"/>
                                        </p:tgtEl>
                                        <p:attrNameLst>
                                          <p:attrName>ppt_x</p:attrName>
                                        </p:attrNameLst>
                                      </p:cBhvr>
                                      <p:tavLst>
                                        <p:tav tm="0">
                                          <p:val>
                                            <p:strVal val="0-#ppt_w/2"/>
                                          </p:val>
                                        </p:tav>
                                        <p:tav tm="100000">
                                          <p:val>
                                            <p:strVal val="#ppt_x"/>
                                          </p:val>
                                        </p:tav>
                                      </p:tavLst>
                                    </p:anim>
                                    <p:anim calcmode="lin" valueType="num">
                                      <p:cBhvr additive="base">
                                        <p:cTn id="25" dur="75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750" fill="hold"/>
                                        <p:tgtEl>
                                          <p:spTgt spid="12"/>
                                        </p:tgtEl>
                                        <p:attrNameLst>
                                          <p:attrName>ppt_x</p:attrName>
                                        </p:attrNameLst>
                                      </p:cBhvr>
                                      <p:tavLst>
                                        <p:tav tm="0">
                                          <p:val>
                                            <p:strVal val="0-#ppt_w/2"/>
                                          </p:val>
                                        </p:tav>
                                        <p:tav tm="100000">
                                          <p:val>
                                            <p:strVal val="#ppt_x"/>
                                          </p:val>
                                        </p:tav>
                                      </p:tavLst>
                                    </p:anim>
                                    <p:anim calcmode="lin" valueType="num">
                                      <p:cBhvr additive="base">
                                        <p:cTn id="29" dur="750" fill="hold"/>
                                        <p:tgtEl>
                                          <p:spTgt spid="12"/>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750" fill="hold"/>
                                        <p:tgtEl>
                                          <p:spTgt spid="16"/>
                                        </p:tgtEl>
                                        <p:attrNameLst>
                                          <p:attrName>ppt_x</p:attrName>
                                        </p:attrNameLst>
                                      </p:cBhvr>
                                      <p:tavLst>
                                        <p:tav tm="0">
                                          <p:val>
                                            <p:strVal val="0-#ppt_w/2"/>
                                          </p:val>
                                        </p:tav>
                                        <p:tav tm="100000">
                                          <p:val>
                                            <p:strVal val="#ppt_x"/>
                                          </p:val>
                                        </p:tav>
                                      </p:tavLst>
                                    </p:anim>
                                    <p:anim calcmode="lin" valueType="num">
                                      <p:cBhvr additive="base">
                                        <p:cTn id="33"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0" grpId="0"/>
      <p:bldP spid="11" grpId="0"/>
      <p:bldP spid="12"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474133" y="330651"/>
            <a:ext cx="1354668" cy="877681"/>
            <a:chOff x="482599" y="330651"/>
            <a:chExt cx="1354668" cy="877681"/>
          </a:xfrm>
        </p:grpSpPr>
        <p:sp>
          <p:nvSpPr>
            <p:cNvPr id="13" name="文本框 12"/>
            <p:cNvSpPr txBox="1"/>
            <p:nvPr/>
          </p:nvSpPr>
          <p:spPr>
            <a:xfrm>
              <a:off x="482599" y="330651"/>
              <a:ext cx="742753" cy="307777"/>
            </a:xfrm>
            <a:prstGeom prst="rect">
              <a:avLst/>
            </a:prstGeom>
            <a:noFill/>
          </p:spPr>
          <p:txBody>
            <a:bodyPr wrap="square" rtlCol="0">
              <a:spAutoFit/>
            </a:bodyPr>
            <a:lstStyle/>
            <a:p>
              <a:r>
                <a:rPr lang="en-US" altLang="zh-CN" sz="1400" dirty="0">
                  <a:solidFill>
                    <a:srgbClr val="F8EBBB"/>
                  </a:solidFill>
                  <a:cs typeface="+mn-ea"/>
                  <a:sym typeface="+mn-lt"/>
                </a:rPr>
                <a:t>2021</a:t>
              </a:r>
              <a:endParaRPr lang="zh-CN" altLang="en-US" sz="1400" dirty="0">
                <a:solidFill>
                  <a:srgbClr val="F8EBBB"/>
                </a:solidFill>
                <a:cs typeface="+mn-ea"/>
                <a:sym typeface="+mn-lt"/>
              </a:endParaRPr>
            </a:p>
          </p:txBody>
        </p:sp>
        <p:sp>
          <p:nvSpPr>
            <p:cNvPr id="14" name="文本框 13"/>
            <p:cNvSpPr txBox="1"/>
            <p:nvPr/>
          </p:nvSpPr>
          <p:spPr>
            <a:xfrm>
              <a:off x="482599" y="528015"/>
              <a:ext cx="1217885" cy="400110"/>
            </a:xfrm>
            <a:prstGeom prst="rect">
              <a:avLst/>
            </a:prstGeom>
            <a:noFill/>
          </p:spPr>
          <p:txBody>
            <a:bodyPr wrap="square" rtlCol="0">
              <a:spAutoFit/>
            </a:bodyPr>
            <a:lstStyle/>
            <a:p>
              <a:r>
                <a:rPr lang="zh-CN" altLang="en-US" sz="2000" dirty="0">
                  <a:solidFill>
                    <a:srgbClr val="F8EBBB"/>
                  </a:solidFill>
                  <a:cs typeface="+mn-ea"/>
                  <a:sym typeface="+mn-lt"/>
                </a:rPr>
                <a:t>大年初八</a:t>
              </a:r>
            </a:p>
          </p:txBody>
        </p:sp>
        <p:sp>
          <p:nvSpPr>
            <p:cNvPr id="15" name="文本框 14"/>
            <p:cNvSpPr txBox="1"/>
            <p:nvPr/>
          </p:nvSpPr>
          <p:spPr>
            <a:xfrm>
              <a:off x="482599" y="839000"/>
              <a:ext cx="1354668" cy="369332"/>
            </a:xfrm>
            <a:prstGeom prst="rect">
              <a:avLst/>
            </a:prstGeom>
            <a:noFill/>
          </p:spPr>
          <p:txBody>
            <a:bodyPr wrap="square" rtlCol="0">
              <a:spAutoFit/>
            </a:bodyPr>
            <a:lstStyle/>
            <a:p>
              <a:r>
                <a:rPr lang="en-US" altLang="zh-CN" sz="900" dirty="0">
                  <a:solidFill>
                    <a:srgbClr val="F8EBBB"/>
                  </a:solidFill>
                  <a:cs typeface="+mn-ea"/>
                  <a:sym typeface="+mn-lt"/>
                </a:rPr>
                <a:t>HAPPY NEW YEAR</a:t>
              </a:r>
            </a:p>
            <a:p>
              <a:r>
                <a:rPr lang="en-US" altLang="zh-CN" sz="900" dirty="0">
                  <a:solidFill>
                    <a:srgbClr val="F8EBBB"/>
                  </a:solidFill>
                  <a:cs typeface="+mn-ea"/>
                  <a:sym typeface="+mn-lt"/>
                </a:rPr>
                <a:t>CHAINESE</a:t>
              </a:r>
              <a:endParaRPr lang="zh-CN" altLang="en-US" sz="900" dirty="0">
                <a:solidFill>
                  <a:srgbClr val="F8EBBB"/>
                </a:solidFill>
                <a:cs typeface="+mn-ea"/>
                <a:sym typeface="+mn-lt"/>
              </a:endParaRPr>
            </a:p>
          </p:txBody>
        </p:sp>
      </p:grpSp>
      <p:grpSp>
        <p:nvGrpSpPr>
          <p:cNvPr id="28" name="组合 27"/>
          <p:cNvGrpSpPr/>
          <p:nvPr/>
        </p:nvGrpSpPr>
        <p:grpSpPr>
          <a:xfrm>
            <a:off x="11471649" y="337624"/>
            <a:ext cx="492443" cy="2835038"/>
            <a:chOff x="5849781" y="123110"/>
            <a:chExt cx="492443" cy="2835038"/>
          </a:xfrm>
        </p:grpSpPr>
        <p:sp>
          <p:nvSpPr>
            <p:cNvPr id="29" name="文本框 28"/>
            <p:cNvSpPr txBox="1"/>
            <p:nvPr/>
          </p:nvSpPr>
          <p:spPr>
            <a:xfrm>
              <a:off x="5849781" y="123110"/>
              <a:ext cx="492443" cy="2835038"/>
            </a:xfrm>
            <a:prstGeom prst="rect">
              <a:avLst/>
            </a:prstGeom>
            <a:noFill/>
          </p:spPr>
          <p:txBody>
            <a:bodyPr vert="eaVert" wrap="square" rtlCol="0">
              <a:spAutoFit/>
            </a:bodyPr>
            <a:lstStyle/>
            <a:p>
              <a:pPr algn="dist"/>
              <a:r>
                <a:rPr lang="zh-CN" altLang="en-US" sz="2000" dirty="0">
                  <a:solidFill>
                    <a:srgbClr val="FDF7BC"/>
                  </a:solidFill>
                  <a:cs typeface="+mn-ea"/>
                  <a:sym typeface="+mn-lt"/>
                </a:rPr>
                <a:t>牛年大吉</a:t>
              </a:r>
              <a:r>
                <a:rPr lang="en-US" altLang="zh-CN" sz="2000" dirty="0">
                  <a:solidFill>
                    <a:srgbClr val="FDF7BC"/>
                  </a:solidFill>
                  <a:cs typeface="+mn-ea"/>
                  <a:sym typeface="+mn-lt"/>
                </a:rPr>
                <a:t> </a:t>
              </a:r>
              <a:r>
                <a:rPr lang="zh-CN" altLang="en-US" sz="2000" dirty="0">
                  <a:solidFill>
                    <a:srgbClr val="FDF7BC"/>
                  </a:solidFill>
                  <a:cs typeface="+mn-ea"/>
                  <a:sym typeface="+mn-lt"/>
                </a:rPr>
                <a:t>新春快乐</a:t>
              </a:r>
            </a:p>
          </p:txBody>
        </p:sp>
        <p:sp>
          <p:nvSpPr>
            <p:cNvPr id="30" name="椭圆 29"/>
            <p:cNvSpPr/>
            <p:nvPr/>
          </p:nvSpPr>
          <p:spPr>
            <a:xfrm>
              <a:off x="6064408" y="1472410"/>
              <a:ext cx="63183" cy="63183"/>
            </a:xfrm>
            <a:prstGeom prst="ellipse">
              <a:avLst/>
            </a:prstGeom>
            <a:solidFill>
              <a:srgbClr val="FDF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7BC"/>
                </a:solidFill>
                <a:cs typeface="+mn-ea"/>
                <a:sym typeface="+mn-lt"/>
              </a:endParaRPr>
            </a:p>
          </p:txBody>
        </p:sp>
      </p:grpSp>
      <p:sp>
        <p:nvSpPr>
          <p:cNvPr id="31" name="文本框 30"/>
          <p:cNvSpPr txBox="1"/>
          <p:nvPr/>
        </p:nvSpPr>
        <p:spPr>
          <a:xfrm>
            <a:off x="10643932" y="330651"/>
            <a:ext cx="954107" cy="2701649"/>
          </a:xfrm>
          <a:prstGeom prst="rect">
            <a:avLst/>
          </a:prstGeom>
          <a:noFill/>
        </p:spPr>
        <p:txBody>
          <a:bodyPr vert="eaVert" wrap="square" rtlCol="0">
            <a:spAutoFit/>
          </a:bodyPr>
          <a:lstStyle/>
          <a:p>
            <a:pPr>
              <a:lnSpc>
                <a:spcPts val="1000"/>
              </a:lnSpc>
            </a:pPr>
            <a:r>
              <a:rPr lang="en-US" altLang="zh-CN" sz="700" spc="100" dirty="0">
                <a:solidFill>
                  <a:srgbClr val="FDF7BC"/>
                </a:solidFill>
                <a:cs typeface="+mn-ea"/>
                <a:sym typeface="+mn-lt"/>
              </a:rPr>
              <a:t>Please enter the font and title you think is appropriate in the box, and change</a:t>
            </a:r>
          </a:p>
          <a:p>
            <a:pPr>
              <a:lnSpc>
                <a:spcPts val="1000"/>
              </a:lnSpc>
            </a:pPr>
            <a:r>
              <a:rPr lang="en-US" altLang="zh-CN" sz="700" spc="100" dirty="0">
                <a:solidFill>
                  <a:srgbClr val="FDF7BC"/>
                </a:solidFill>
                <a:cs typeface="+mn-ea"/>
                <a:sym typeface="+mn-lt"/>
              </a:rPr>
              <a:t> your color, Please enter the font and title you think is appropriate in the box, and change your color</a:t>
            </a:r>
            <a:endParaRPr lang="zh-CN" altLang="en-US" sz="700" spc="100" dirty="0">
              <a:solidFill>
                <a:srgbClr val="FDF7BC"/>
              </a:solidFill>
              <a:cs typeface="+mn-ea"/>
              <a:sym typeface="+mn-lt"/>
            </a:endParaRPr>
          </a:p>
          <a:p>
            <a:pPr>
              <a:lnSpc>
                <a:spcPts val="1000"/>
              </a:lnSpc>
            </a:pPr>
            <a:endParaRPr lang="zh-CN" altLang="en-US" sz="700" spc="100" dirty="0">
              <a:solidFill>
                <a:srgbClr val="FDF7BC"/>
              </a:solidFill>
              <a:cs typeface="+mn-ea"/>
              <a:sym typeface="+mn-lt"/>
            </a:endParaRPr>
          </a:p>
        </p:txBody>
      </p:sp>
      <p:grpSp>
        <p:nvGrpSpPr>
          <p:cNvPr id="10" name="组合 9"/>
          <p:cNvGrpSpPr/>
          <p:nvPr/>
        </p:nvGrpSpPr>
        <p:grpSpPr>
          <a:xfrm>
            <a:off x="2497668" y="1937014"/>
            <a:ext cx="1295942" cy="3769518"/>
            <a:chOff x="2260601" y="1937014"/>
            <a:chExt cx="1295942" cy="3769518"/>
          </a:xfrm>
        </p:grpSpPr>
        <p:sp>
          <p:nvSpPr>
            <p:cNvPr id="11" name="文本框 10"/>
            <p:cNvSpPr txBox="1"/>
            <p:nvPr/>
          </p:nvSpPr>
          <p:spPr>
            <a:xfrm>
              <a:off x="2564217" y="2164588"/>
              <a:ext cx="851515" cy="3357396"/>
            </a:xfrm>
            <a:prstGeom prst="rect">
              <a:avLst/>
            </a:prstGeom>
          </p:spPr>
          <p:txBody>
            <a:bodyPr vert="eaVert" wrap="square">
              <a:spAutoFit/>
            </a:bodyPr>
            <a:lstStyle>
              <a:defPPr>
                <a:defRPr lang="zh-CN"/>
              </a:defPPr>
              <a:lvl1pPr algn="just">
                <a:lnSpc>
                  <a:spcPts val="4000"/>
                </a:lnSpc>
                <a:defRPr sz="1200" spc="100">
                  <a:solidFill>
                    <a:srgbClr val="FFEA9D"/>
                  </a:solidFill>
                  <a:latin typeface="字魂58号-创中黑" panose="00000500000000000000" pitchFamily="2" charset="-122"/>
                  <a:ea typeface="字魂58号-创中黑" panose="00000500000000000000" pitchFamily="2" charset="-122"/>
                  <a:cs typeface="字魂105号-简雅黑" panose="00000500000000000000" pitchFamily="2" charset="-122"/>
                </a:defRPr>
              </a:lvl1pPr>
            </a:lstStyle>
            <a:p>
              <a:pPr>
                <a:lnSpc>
                  <a:spcPts val="2600"/>
                </a:lnSpc>
              </a:pPr>
              <a:r>
                <a:rPr lang="zh-CN" altLang="en-US" dirty="0">
                  <a:solidFill>
                    <a:srgbClr val="FDF7BC"/>
                  </a:solidFill>
                  <a:latin typeface="+mn-lt"/>
                  <a:ea typeface="+mn-ea"/>
                  <a:cs typeface="+mn-ea"/>
                  <a:sym typeface="+mn-lt"/>
                </a:rPr>
                <a:t>桃之夭夭，灼灼其华。之子于归，宜其室家。桃之夭夭，有蕡其实。之子于归，宜其家室。</a:t>
              </a:r>
            </a:p>
          </p:txBody>
        </p:sp>
        <p:sp>
          <p:nvSpPr>
            <p:cNvPr id="12" name="矩形 11"/>
            <p:cNvSpPr/>
            <p:nvPr/>
          </p:nvSpPr>
          <p:spPr>
            <a:xfrm>
              <a:off x="2260601" y="1937014"/>
              <a:ext cx="1295942" cy="3769518"/>
            </a:xfrm>
            <a:prstGeom prst="rect">
              <a:avLst/>
            </a:prstGeom>
            <a:noFill/>
            <a:ln w="19050">
              <a:solidFill>
                <a:srgbClr val="FDF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DF7BC"/>
                </a:solidFill>
                <a:cs typeface="+mn-ea"/>
                <a:sym typeface="+mn-lt"/>
              </a:endParaRPr>
            </a:p>
          </p:txBody>
        </p:sp>
      </p:grpSp>
      <p:grpSp>
        <p:nvGrpSpPr>
          <p:cNvPr id="16" name="组合 15"/>
          <p:cNvGrpSpPr/>
          <p:nvPr/>
        </p:nvGrpSpPr>
        <p:grpSpPr>
          <a:xfrm>
            <a:off x="4445001" y="1937014"/>
            <a:ext cx="1295942" cy="3769518"/>
            <a:chOff x="2260601" y="1937014"/>
            <a:chExt cx="1295942" cy="3769518"/>
          </a:xfrm>
        </p:grpSpPr>
        <p:sp>
          <p:nvSpPr>
            <p:cNvPr id="17" name="文本框 16"/>
            <p:cNvSpPr txBox="1"/>
            <p:nvPr/>
          </p:nvSpPr>
          <p:spPr>
            <a:xfrm>
              <a:off x="2564217" y="2164588"/>
              <a:ext cx="851515" cy="3357396"/>
            </a:xfrm>
            <a:prstGeom prst="rect">
              <a:avLst/>
            </a:prstGeom>
          </p:spPr>
          <p:txBody>
            <a:bodyPr vert="eaVert" wrap="square">
              <a:spAutoFit/>
            </a:bodyPr>
            <a:lstStyle>
              <a:defPPr>
                <a:defRPr lang="zh-CN"/>
              </a:defPPr>
              <a:lvl1pPr algn="just">
                <a:lnSpc>
                  <a:spcPts val="4000"/>
                </a:lnSpc>
                <a:defRPr sz="1200" spc="100">
                  <a:solidFill>
                    <a:srgbClr val="FFEA9D"/>
                  </a:solidFill>
                  <a:latin typeface="字魂58号-创中黑" panose="00000500000000000000" pitchFamily="2" charset="-122"/>
                  <a:ea typeface="字魂58号-创中黑" panose="00000500000000000000" pitchFamily="2" charset="-122"/>
                  <a:cs typeface="字魂105号-简雅黑" panose="00000500000000000000" pitchFamily="2" charset="-122"/>
                </a:defRPr>
              </a:lvl1pPr>
            </a:lstStyle>
            <a:p>
              <a:pPr>
                <a:lnSpc>
                  <a:spcPts val="2600"/>
                </a:lnSpc>
              </a:pPr>
              <a:r>
                <a:rPr lang="zh-CN" altLang="en-US" dirty="0">
                  <a:solidFill>
                    <a:srgbClr val="FDF7BC"/>
                  </a:solidFill>
                  <a:latin typeface="+mn-lt"/>
                  <a:ea typeface="+mn-ea"/>
                  <a:cs typeface="+mn-ea"/>
                  <a:sym typeface="+mn-lt"/>
                </a:rPr>
                <a:t>桃之夭夭，灼灼其华。之子于归，宜其室家。桃之夭夭，有蕡其实。之子于归，宜其家室。</a:t>
              </a:r>
            </a:p>
          </p:txBody>
        </p:sp>
        <p:sp>
          <p:nvSpPr>
            <p:cNvPr id="18" name="矩形 17"/>
            <p:cNvSpPr/>
            <p:nvPr/>
          </p:nvSpPr>
          <p:spPr>
            <a:xfrm>
              <a:off x="2260601" y="1937014"/>
              <a:ext cx="1295942" cy="3769518"/>
            </a:xfrm>
            <a:prstGeom prst="rect">
              <a:avLst/>
            </a:prstGeom>
            <a:noFill/>
            <a:ln w="19050">
              <a:solidFill>
                <a:srgbClr val="FDF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DF7BC"/>
                </a:solidFill>
                <a:cs typeface="+mn-ea"/>
                <a:sym typeface="+mn-lt"/>
              </a:endParaRPr>
            </a:p>
          </p:txBody>
        </p:sp>
      </p:grpSp>
      <p:grpSp>
        <p:nvGrpSpPr>
          <p:cNvPr id="19" name="组合 18"/>
          <p:cNvGrpSpPr/>
          <p:nvPr/>
        </p:nvGrpSpPr>
        <p:grpSpPr>
          <a:xfrm>
            <a:off x="6392334" y="1937014"/>
            <a:ext cx="1295942" cy="3769518"/>
            <a:chOff x="2260601" y="1937014"/>
            <a:chExt cx="1295942" cy="3769518"/>
          </a:xfrm>
        </p:grpSpPr>
        <p:sp>
          <p:nvSpPr>
            <p:cNvPr id="20" name="文本框 19"/>
            <p:cNvSpPr txBox="1"/>
            <p:nvPr/>
          </p:nvSpPr>
          <p:spPr>
            <a:xfrm>
              <a:off x="2564217" y="2164588"/>
              <a:ext cx="851515" cy="3357396"/>
            </a:xfrm>
            <a:prstGeom prst="rect">
              <a:avLst/>
            </a:prstGeom>
          </p:spPr>
          <p:txBody>
            <a:bodyPr vert="eaVert" wrap="square">
              <a:spAutoFit/>
            </a:bodyPr>
            <a:lstStyle>
              <a:defPPr>
                <a:defRPr lang="zh-CN"/>
              </a:defPPr>
              <a:lvl1pPr algn="just">
                <a:lnSpc>
                  <a:spcPts val="4000"/>
                </a:lnSpc>
                <a:defRPr sz="1200" spc="100">
                  <a:solidFill>
                    <a:srgbClr val="FFEA9D"/>
                  </a:solidFill>
                  <a:latin typeface="字魂58号-创中黑" panose="00000500000000000000" pitchFamily="2" charset="-122"/>
                  <a:ea typeface="字魂58号-创中黑" panose="00000500000000000000" pitchFamily="2" charset="-122"/>
                  <a:cs typeface="字魂105号-简雅黑" panose="00000500000000000000" pitchFamily="2" charset="-122"/>
                </a:defRPr>
              </a:lvl1pPr>
            </a:lstStyle>
            <a:p>
              <a:pPr>
                <a:lnSpc>
                  <a:spcPts val="2600"/>
                </a:lnSpc>
              </a:pPr>
              <a:r>
                <a:rPr lang="zh-CN" altLang="en-US" dirty="0">
                  <a:solidFill>
                    <a:srgbClr val="FDF7BC"/>
                  </a:solidFill>
                  <a:latin typeface="+mn-lt"/>
                  <a:ea typeface="+mn-ea"/>
                  <a:cs typeface="+mn-ea"/>
                  <a:sym typeface="+mn-lt"/>
                </a:rPr>
                <a:t>桃之夭夭，灼灼其华。之子于归，宜其室家。桃之夭夭，有蕡其实。之子于归，宜其家室。</a:t>
              </a:r>
            </a:p>
          </p:txBody>
        </p:sp>
        <p:sp>
          <p:nvSpPr>
            <p:cNvPr id="21" name="矩形 20"/>
            <p:cNvSpPr/>
            <p:nvPr/>
          </p:nvSpPr>
          <p:spPr>
            <a:xfrm>
              <a:off x="2260601" y="1937014"/>
              <a:ext cx="1295942" cy="3769518"/>
            </a:xfrm>
            <a:prstGeom prst="rect">
              <a:avLst/>
            </a:prstGeom>
            <a:noFill/>
            <a:ln w="19050">
              <a:solidFill>
                <a:srgbClr val="FDF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DF7BC"/>
                </a:solidFill>
                <a:cs typeface="+mn-ea"/>
                <a:sym typeface="+mn-lt"/>
              </a:endParaRPr>
            </a:p>
          </p:txBody>
        </p:sp>
      </p:grpSp>
      <p:grpSp>
        <p:nvGrpSpPr>
          <p:cNvPr id="22" name="组合 21"/>
          <p:cNvGrpSpPr/>
          <p:nvPr/>
        </p:nvGrpSpPr>
        <p:grpSpPr>
          <a:xfrm>
            <a:off x="8339667" y="1937014"/>
            <a:ext cx="1295942" cy="3769518"/>
            <a:chOff x="2260601" y="1937014"/>
            <a:chExt cx="1295942" cy="3769518"/>
          </a:xfrm>
        </p:grpSpPr>
        <p:sp>
          <p:nvSpPr>
            <p:cNvPr id="23" name="文本框 22"/>
            <p:cNvSpPr txBox="1"/>
            <p:nvPr/>
          </p:nvSpPr>
          <p:spPr>
            <a:xfrm>
              <a:off x="2564217" y="2164588"/>
              <a:ext cx="851515" cy="3357396"/>
            </a:xfrm>
            <a:prstGeom prst="rect">
              <a:avLst/>
            </a:prstGeom>
          </p:spPr>
          <p:txBody>
            <a:bodyPr vert="eaVert" wrap="square">
              <a:spAutoFit/>
            </a:bodyPr>
            <a:lstStyle>
              <a:defPPr>
                <a:defRPr lang="zh-CN"/>
              </a:defPPr>
              <a:lvl1pPr algn="just">
                <a:lnSpc>
                  <a:spcPts val="4000"/>
                </a:lnSpc>
                <a:defRPr sz="1200" spc="100">
                  <a:solidFill>
                    <a:srgbClr val="FFEA9D"/>
                  </a:solidFill>
                  <a:latin typeface="字魂58号-创中黑" panose="00000500000000000000" pitchFamily="2" charset="-122"/>
                  <a:ea typeface="字魂58号-创中黑" panose="00000500000000000000" pitchFamily="2" charset="-122"/>
                  <a:cs typeface="字魂105号-简雅黑" panose="00000500000000000000" pitchFamily="2" charset="-122"/>
                </a:defRPr>
              </a:lvl1pPr>
            </a:lstStyle>
            <a:p>
              <a:pPr>
                <a:lnSpc>
                  <a:spcPts val="2600"/>
                </a:lnSpc>
              </a:pPr>
              <a:r>
                <a:rPr lang="zh-CN" altLang="en-US" dirty="0">
                  <a:solidFill>
                    <a:srgbClr val="FDF7BC"/>
                  </a:solidFill>
                  <a:latin typeface="+mn-lt"/>
                  <a:ea typeface="+mn-ea"/>
                  <a:cs typeface="+mn-ea"/>
                  <a:sym typeface="+mn-lt"/>
                </a:rPr>
                <a:t>桃之夭夭，灼灼其华。之子于归，宜其室家。桃之夭夭，有蕡其实。之子于归，宜其家室。</a:t>
              </a:r>
            </a:p>
          </p:txBody>
        </p:sp>
        <p:sp>
          <p:nvSpPr>
            <p:cNvPr id="24" name="矩形 23"/>
            <p:cNvSpPr/>
            <p:nvPr/>
          </p:nvSpPr>
          <p:spPr>
            <a:xfrm>
              <a:off x="2260601" y="1937014"/>
              <a:ext cx="1295942" cy="3769518"/>
            </a:xfrm>
            <a:prstGeom prst="rect">
              <a:avLst/>
            </a:prstGeom>
            <a:noFill/>
            <a:ln w="19050">
              <a:solidFill>
                <a:srgbClr val="FDF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7BC"/>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000" fill="hold"/>
                                        <p:tgtEl>
                                          <p:spTgt spid="31"/>
                                        </p:tgtEl>
                                        <p:attrNameLst>
                                          <p:attrName>ppt_x</p:attrName>
                                        </p:attrNameLst>
                                      </p:cBhvr>
                                      <p:tavLst>
                                        <p:tav tm="0">
                                          <p:val>
                                            <p:strVal val="#ppt_x"/>
                                          </p:val>
                                        </p:tav>
                                        <p:tav tm="100000">
                                          <p:val>
                                            <p:strVal val="#ppt_x"/>
                                          </p:val>
                                        </p:tav>
                                      </p:tavLst>
                                    </p:anim>
                                    <p:anim calcmode="lin" valueType="num">
                                      <p:cBhvr additive="base">
                                        <p:cTn id="16" dur="10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1+#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1000" fill="hold"/>
                                        <p:tgtEl>
                                          <p:spTgt spid="19"/>
                                        </p:tgtEl>
                                        <p:attrNameLst>
                                          <p:attrName>ppt_x</p:attrName>
                                        </p:attrNameLst>
                                      </p:cBhvr>
                                      <p:tavLst>
                                        <p:tav tm="0">
                                          <p:val>
                                            <p:strVal val="1+#ppt_w/2"/>
                                          </p:val>
                                        </p:tav>
                                        <p:tav tm="100000">
                                          <p:val>
                                            <p:strVal val="#ppt_x"/>
                                          </p:val>
                                        </p:tav>
                                      </p:tavLst>
                                    </p:anim>
                                    <p:anim calcmode="lin" valueType="num">
                                      <p:cBhvr additive="base">
                                        <p:cTn id="28" dur="1000" fill="hold"/>
                                        <p:tgtEl>
                                          <p:spTgt spid="19"/>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1000" fill="hold"/>
                                        <p:tgtEl>
                                          <p:spTgt spid="22"/>
                                        </p:tgtEl>
                                        <p:attrNameLst>
                                          <p:attrName>ppt_x</p:attrName>
                                        </p:attrNameLst>
                                      </p:cBhvr>
                                      <p:tavLst>
                                        <p:tav tm="0">
                                          <p:val>
                                            <p:strVal val="1+#ppt_w/2"/>
                                          </p:val>
                                        </p:tav>
                                        <p:tav tm="100000">
                                          <p:val>
                                            <p:strVal val="#ppt_x"/>
                                          </p:val>
                                        </p:tav>
                                      </p:tavLst>
                                    </p:anim>
                                    <p:anim calcmode="lin" valueType="num">
                                      <p:cBhvr additive="base">
                                        <p:cTn id="32"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474133" y="330651"/>
            <a:ext cx="1354668" cy="877681"/>
            <a:chOff x="482599" y="330651"/>
            <a:chExt cx="1354668" cy="877681"/>
          </a:xfrm>
        </p:grpSpPr>
        <p:sp>
          <p:nvSpPr>
            <p:cNvPr id="13" name="文本框 12"/>
            <p:cNvSpPr txBox="1"/>
            <p:nvPr/>
          </p:nvSpPr>
          <p:spPr>
            <a:xfrm>
              <a:off x="482599" y="330651"/>
              <a:ext cx="742753" cy="307777"/>
            </a:xfrm>
            <a:prstGeom prst="rect">
              <a:avLst/>
            </a:prstGeom>
            <a:noFill/>
          </p:spPr>
          <p:txBody>
            <a:bodyPr wrap="square" rtlCol="0">
              <a:spAutoFit/>
            </a:bodyPr>
            <a:lstStyle/>
            <a:p>
              <a:r>
                <a:rPr lang="en-US" altLang="zh-CN" sz="1400" dirty="0">
                  <a:solidFill>
                    <a:srgbClr val="F8EBBB"/>
                  </a:solidFill>
                  <a:cs typeface="+mn-ea"/>
                  <a:sym typeface="+mn-lt"/>
                </a:rPr>
                <a:t>2021</a:t>
              </a:r>
              <a:endParaRPr lang="zh-CN" altLang="en-US" sz="1400" dirty="0">
                <a:solidFill>
                  <a:srgbClr val="F8EBBB"/>
                </a:solidFill>
                <a:cs typeface="+mn-ea"/>
                <a:sym typeface="+mn-lt"/>
              </a:endParaRPr>
            </a:p>
          </p:txBody>
        </p:sp>
        <p:sp>
          <p:nvSpPr>
            <p:cNvPr id="14" name="文本框 13"/>
            <p:cNvSpPr txBox="1"/>
            <p:nvPr/>
          </p:nvSpPr>
          <p:spPr>
            <a:xfrm>
              <a:off x="482599" y="528015"/>
              <a:ext cx="1217885" cy="400110"/>
            </a:xfrm>
            <a:prstGeom prst="rect">
              <a:avLst/>
            </a:prstGeom>
            <a:noFill/>
          </p:spPr>
          <p:txBody>
            <a:bodyPr wrap="square" rtlCol="0">
              <a:spAutoFit/>
            </a:bodyPr>
            <a:lstStyle/>
            <a:p>
              <a:r>
                <a:rPr lang="zh-CN" altLang="en-US" sz="2000" dirty="0">
                  <a:solidFill>
                    <a:srgbClr val="F8EBBB"/>
                  </a:solidFill>
                  <a:cs typeface="+mn-ea"/>
                  <a:sym typeface="+mn-lt"/>
                </a:rPr>
                <a:t>大年初八</a:t>
              </a:r>
            </a:p>
          </p:txBody>
        </p:sp>
        <p:sp>
          <p:nvSpPr>
            <p:cNvPr id="15" name="文本框 14"/>
            <p:cNvSpPr txBox="1"/>
            <p:nvPr/>
          </p:nvSpPr>
          <p:spPr>
            <a:xfrm>
              <a:off x="482599" y="839000"/>
              <a:ext cx="1354668" cy="369332"/>
            </a:xfrm>
            <a:prstGeom prst="rect">
              <a:avLst/>
            </a:prstGeom>
            <a:noFill/>
          </p:spPr>
          <p:txBody>
            <a:bodyPr wrap="square" rtlCol="0">
              <a:spAutoFit/>
            </a:bodyPr>
            <a:lstStyle/>
            <a:p>
              <a:r>
                <a:rPr lang="en-US" altLang="zh-CN" sz="900" dirty="0">
                  <a:solidFill>
                    <a:srgbClr val="F8EBBB"/>
                  </a:solidFill>
                  <a:cs typeface="+mn-ea"/>
                  <a:sym typeface="+mn-lt"/>
                </a:rPr>
                <a:t>HAPPY NEW YEAR</a:t>
              </a:r>
            </a:p>
            <a:p>
              <a:r>
                <a:rPr lang="en-US" altLang="zh-CN" sz="900" dirty="0">
                  <a:solidFill>
                    <a:srgbClr val="F8EBBB"/>
                  </a:solidFill>
                  <a:cs typeface="+mn-ea"/>
                  <a:sym typeface="+mn-lt"/>
                </a:rPr>
                <a:t>CHAINESE</a:t>
              </a:r>
              <a:endParaRPr lang="zh-CN" altLang="en-US" sz="900" dirty="0">
                <a:solidFill>
                  <a:srgbClr val="F8EBBB"/>
                </a:solidFill>
                <a:cs typeface="+mn-ea"/>
                <a:sym typeface="+mn-lt"/>
              </a:endParaRPr>
            </a:p>
          </p:txBody>
        </p:sp>
      </p:grpSp>
      <p:grpSp>
        <p:nvGrpSpPr>
          <p:cNvPr id="28" name="组合 27"/>
          <p:cNvGrpSpPr/>
          <p:nvPr/>
        </p:nvGrpSpPr>
        <p:grpSpPr>
          <a:xfrm>
            <a:off x="11471649" y="337624"/>
            <a:ext cx="492443" cy="2835038"/>
            <a:chOff x="5849781" y="123110"/>
            <a:chExt cx="492443" cy="2835038"/>
          </a:xfrm>
        </p:grpSpPr>
        <p:sp>
          <p:nvSpPr>
            <p:cNvPr id="29" name="文本框 28"/>
            <p:cNvSpPr txBox="1"/>
            <p:nvPr/>
          </p:nvSpPr>
          <p:spPr>
            <a:xfrm>
              <a:off x="5849781" y="123110"/>
              <a:ext cx="492443" cy="2835038"/>
            </a:xfrm>
            <a:prstGeom prst="rect">
              <a:avLst/>
            </a:prstGeom>
            <a:noFill/>
          </p:spPr>
          <p:txBody>
            <a:bodyPr vert="eaVert" wrap="square" rtlCol="0">
              <a:spAutoFit/>
            </a:bodyPr>
            <a:lstStyle/>
            <a:p>
              <a:pPr algn="dist"/>
              <a:r>
                <a:rPr lang="zh-CN" altLang="en-US" sz="2000" dirty="0">
                  <a:solidFill>
                    <a:srgbClr val="FDF7BC"/>
                  </a:solidFill>
                  <a:cs typeface="+mn-ea"/>
                  <a:sym typeface="+mn-lt"/>
                </a:rPr>
                <a:t>牛年大吉</a:t>
              </a:r>
              <a:r>
                <a:rPr lang="en-US" altLang="zh-CN" sz="2000" dirty="0">
                  <a:solidFill>
                    <a:srgbClr val="FDF7BC"/>
                  </a:solidFill>
                  <a:cs typeface="+mn-ea"/>
                  <a:sym typeface="+mn-lt"/>
                </a:rPr>
                <a:t> </a:t>
              </a:r>
              <a:r>
                <a:rPr lang="zh-CN" altLang="en-US" sz="2000" dirty="0">
                  <a:solidFill>
                    <a:srgbClr val="FDF7BC"/>
                  </a:solidFill>
                  <a:cs typeface="+mn-ea"/>
                  <a:sym typeface="+mn-lt"/>
                </a:rPr>
                <a:t>新春快乐</a:t>
              </a:r>
            </a:p>
          </p:txBody>
        </p:sp>
        <p:sp>
          <p:nvSpPr>
            <p:cNvPr id="30" name="椭圆 29"/>
            <p:cNvSpPr/>
            <p:nvPr/>
          </p:nvSpPr>
          <p:spPr>
            <a:xfrm>
              <a:off x="6064408" y="1472410"/>
              <a:ext cx="63183" cy="63183"/>
            </a:xfrm>
            <a:prstGeom prst="ellipse">
              <a:avLst/>
            </a:prstGeom>
            <a:solidFill>
              <a:srgbClr val="FDF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7BC"/>
                </a:solidFill>
                <a:cs typeface="+mn-ea"/>
                <a:sym typeface="+mn-lt"/>
              </a:endParaRPr>
            </a:p>
          </p:txBody>
        </p:sp>
      </p:grpSp>
      <p:sp>
        <p:nvSpPr>
          <p:cNvPr id="31" name="文本框 30"/>
          <p:cNvSpPr txBox="1"/>
          <p:nvPr/>
        </p:nvSpPr>
        <p:spPr>
          <a:xfrm>
            <a:off x="10643932" y="330651"/>
            <a:ext cx="954107" cy="2701649"/>
          </a:xfrm>
          <a:prstGeom prst="rect">
            <a:avLst/>
          </a:prstGeom>
          <a:noFill/>
        </p:spPr>
        <p:txBody>
          <a:bodyPr vert="eaVert" wrap="square" rtlCol="0">
            <a:spAutoFit/>
          </a:bodyPr>
          <a:lstStyle/>
          <a:p>
            <a:pPr>
              <a:lnSpc>
                <a:spcPts val="1000"/>
              </a:lnSpc>
            </a:pPr>
            <a:r>
              <a:rPr lang="en-US" altLang="zh-CN" sz="700" spc="100" dirty="0">
                <a:solidFill>
                  <a:srgbClr val="FDF7BC"/>
                </a:solidFill>
                <a:cs typeface="+mn-ea"/>
                <a:sym typeface="+mn-lt"/>
              </a:rPr>
              <a:t>Please enter the font and title you think is appropriate in the box, and change</a:t>
            </a:r>
          </a:p>
          <a:p>
            <a:pPr>
              <a:lnSpc>
                <a:spcPts val="1000"/>
              </a:lnSpc>
            </a:pPr>
            <a:r>
              <a:rPr lang="en-US" altLang="zh-CN" sz="700" spc="100" dirty="0">
                <a:solidFill>
                  <a:srgbClr val="FDF7BC"/>
                </a:solidFill>
                <a:cs typeface="+mn-ea"/>
                <a:sym typeface="+mn-lt"/>
              </a:rPr>
              <a:t> your color, Please enter the font and title you think is appropriate in the box, and change your color</a:t>
            </a:r>
            <a:endParaRPr lang="zh-CN" altLang="en-US" sz="700" spc="100" dirty="0">
              <a:solidFill>
                <a:srgbClr val="FDF7BC"/>
              </a:solidFill>
              <a:cs typeface="+mn-ea"/>
              <a:sym typeface="+mn-lt"/>
            </a:endParaRPr>
          </a:p>
          <a:p>
            <a:pPr>
              <a:lnSpc>
                <a:spcPts val="1000"/>
              </a:lnSpc>
            </a:pPr>
            <a:endParaRPr lang="zh-CN" altLang="en-US" sz="700" spc="100" dirty="0">
              <a:solidFill>
                <a:srgbClr val="FDF7BC"/>
              </a:solidFill>
              <a:cs typeface="+mn-ea"/>
              <a:sym typeface="+mn-lt"/>
            </a:endParaRPr>
          </a:p>
        </p:txBody>
      </p:sp>
      <p:grpSp>
        <p:nvGrpSpPr>
          <p:cNvPr id="10" name="组合 9"/>
          <p:cNvGrpSpPr/>
          <p:nvPr/>
        </p:nvGrpSpPr>
        <p:grpSpPr>
          <a:xfrm>
            <a:off x="1741028" y="2192604"/>
            <a:ext cx="1810846" cy="1251528"/>
            <a:chOff x="1605682" y="4209388"/>
            <a:chExt cx="1810846" cy="1251528"/>
          </a:xfrm>
        </p:grpSpPr>
        <p:sp>
          <p:nvSpPr>
            <p:cNvPr id="11" name="矩形 10"/>
            <p:cNvSpPr/>
            <p:nvPr/>
          </p:nvSpPr>
          <p:spPr>
            <a:xfrm>
              <a:off x="1731115" y="4314163"/>
              <a:ext cx="1569660" cy="369332"/>
            </a:xfrm>
            <a:prstGeom prst="rect">
              <a:avLst/>
            </a:prstGeom>
          </p:spPr>
          <p:txBody>
            <a:bodyPr vert="horz" wrap="square">
              <a:spAutoFit/>
            </a:bodyPr>
            <a:lstStyle/>
            <a:p>
              <a:pPr algn="just"/>
              <a:r>
                <a:rPr lang="zh-CN" altLang="en-US" dirty="0">
                  <a:solidFill>
                    <a:srgbClr val="FDF7BC"/>
                  </a:solidFill>
                  <a:cs typeface="+mn-ea"/>
                  <a:sym typeface="+mn-lt"/>
                </a:rPr>
                <a:t>输入您的标题</a:t>
              </a:r>
            </a:p>
          </p:txBody>
        </p:sp>
        <p:sp>
          <p:nvSpPr>
            <p:cNvPr id="12" name="文本框 11"/>
            <p:cNvSpPr txBox="1"/>
            <p:nvPr/>
          </p:nvSpPr>
          <p:spPr>
            <a:xfrm>
              <a:off x="1605682" y="4739180"/>
              <a:ext cx="1810846" cy="721736"/>
            </a:xfrm>
            <a:prstGeom prst="rect">
              <a:avLst/>
            </a:prstGeom>
          </p:spPr>
          <p:txBody>
            <a:bodyPr vert="horz" wrap="square">
              <a:spAutoFit/>
            </a:bodyPr>
            <a:lstStyle>
              <a:defPPr>
                <a:defRPr lang="zh-CN"/>
              </a:defPPr>
              <a:lvl1pPr algn="just">
                <a:lnSpc>
                  <a:spcPts val="4000"/>
                </a:lnSpc>
                <a:defRPr sz="1200" spc="100">
                  <a:solidFill>
                    <a:srgbClr val="FFEA9D"/>
                  </a:solidFill>
                  <a:latin typeface="字魂58号-创中黑" panose="00000500000000000000" pitchFamily="2" charset="-122"/>
                  <a:ea typeface="字魂58号-创中黑" panose="00000500000000000000" pitchFamily="2" charset="-122"/>
                  <a:cs typeface="字魂105号-简雅黑" panose="00000500000000000000" pitchFamily="2" charset="-122"/>
                </a:defRPr>
              </a:lvl1pPr>
            </a:lstStyle>
            <a:p>
              <a:pPr>
                <a:lnSpc>
                  <a:spcPts val="2600"/>
                </a:lnSpc>
              </a:pPr>
              <a:r>
                <a:rPr lang="zh-CN" altLang="en-US" dirty="0">
                  <a:solidFill>
                    <a:srgbClr val="FDF7BC"/>
                  </a:solidFill>
                  <a:latin typeface="+mn-lt"/>
                  <a:ea typeface="+mn-ea"/>
                  <a:cs typeface="+mn-ea"/>
                  <a:sym typeface="+mn-lt"/>
                </a:rPr>
                <a:t>桃之夭夭，灼灼其华。之子于归，宜其室家。</a:t>
              </a:r>
            </a:p>
          </p:txBody>
        </p:sp>
        <p:cxnSp>
          <p:nvCxnSpPr>
            <p:cNvPr id="16" name="直接连接符 15"/>
            <p:cNvCxnSpPr/>
            <p:nvPr/>
          </p:nvCxnSpPr>
          <p:spPr>
            <a:xfrm>
              <a:off x="1731115" y="4209388"/>
              <a:ext cx="0" cy="424458"/>
            </a:xfrm>
            <a:prstGeom prst="line">
              <a:avLst/>
            </a:prstGeom>
            <a:ln w="28575">
              <a:solidFill>
                <a:srgbClr val="FDF7BC"/>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4025778" y="2192604"/>
            <a:ext cx="1810846" cy="1251528"/>
            <a:chOff x="1605682" y="4209388"/>
            <a:chExt cx="1810846" cy="1251528"/>
          </a:xfrm>
        </p:grpSpPr>
        <p:sp>
          <p:nvSpPr>
            <p:cNvPr id="18" name="矩形 17"/>
            <p:cNvSpPr/>
            <p:nvPr/>
          </p:nvSpPr>
          <p:spPr>
            <a:xfrm>
              <a:off x="1731115" y="4314163"/>
              <a:ext cx="1569660" cy="369332"/>
            </a:xfrm>
            <a:prstGeom prst="rect">
              <a:avLst/>
            </a:prstGeom>
          </p:spPr>
          <p:txBody>
            <a:bodyPr vert="horz" wrap="square">
              <a:spAutoFit/>
            </a:bodyPr>
            <a:lstStyle/>
            <a:p>
              <a:pPr algn="just"/>
              <a:r>
                <a:rPr lang="zh-CN" altLang="en-US" dirty="0">
                  <a:solidFill>
                    <a:srgbClr val="FDF7BC"/>
                  </a:solidFill>
                  <a:cs typeface="+mn-ea"/>
                  <a:sym typeface="+mn-lt"/>
                </a:rPr>
                <a:t>输入您的标题</a:t>
              </a:r>
            </a:p>
          </p:txBody>
        </p:sp>
        <p:sp>
          <p:nvSpPr>
            <p:cNvPr id="19" name="文本框 18"/>
            <p:cNvSpPr txBox="1"/>
            <p:nvPr/>
          </p:nvSpPr>
          <p:spPr>
            <a:xfrm>
              <a:off x="1605682" y="4739180"/>
              <a:ext cx="1810846" cy="721736"/>
            </a:xfrm>
            <a:prstGeom prst="rect">
              <a:avLst/>
            </a:prstGeom>
          </p:spPr>
          <p:txBody>
            <a:bodyPr vert="horz" wrap="square">
              <a:spAutoFit/>
            </a:bodyPr>
            <a:lstStyle>
              <a:defPPr>
                <a:defRPr lang="zh-CN"/>
              </a:defPPr>
              <a:lvl1pPr algn="just">
                <a:lnSpc>
                  <a:spcPts val="4000"/>
                </a:lnSpc>
                <a:defRPr sz="1200" spc="100">
                  <a:solidFill>
                    <a:srgbClr val="FFEA9D"/>
                  </a:solidFill>
                  <a:latin typeface="字魂58号-创中黑" panose="00000500000000000000" pitchFamily="2" charset="-122"/>
                  <a:ea typeface="字魂58号-创中黑" panose="00000500000000000000" pitchFamily="2" charset="-122"/>
                  <a:cs typeface="字魂105号-简雅黑" panose="00000500000000000000" pitchFamily="2" charset="-122"/>
                </a:defRPr>
              </a:lvl1pPr>
            </a:lstStyle>
            <a:p>
              <a:pPr>
                <a:lnSpc>
                  <a:spcPts val="2600"/>
                </a:lnSpc>
              </a:pPr>
              <a:r>
                <a:rPr lang="zh-CN" altLang="en-US" dirty="0">
                  <a:solidFill>
                    <a:srgbClr val="FDF7BC"/>
                  </a:solidFill>
                  <a:latin typeface="+mn-lt"/>
                  <a:ea typeface="+mn-ea"/>
                  <a:cs typeface="+mn-ea"/>
                  <a:sym typeface="+mn-lt"/>
                </a:rPr>
                <a:t>桃之夭夭，灼灼其华。之子于归，宜其室家。</a:t>
              </a:r>
            </a:p>
          </p:txBody>
        </p:sp>
        <p:cxnSp>
          <p:nvCxnSpPr>
            <p:cNvPr id="20" name="直接连接符 19"/>
            <p:cNvCxnSpPr/>
            <p:nvPr/>
          </p:nvCxnSpPr>
          <p:spPr>
            <a:xfrm>
              <a:off x="1731115" y="4209388"/>
              <a:ext cx="0" cy="424458"/>
            </a:xfrm>
            <a:prstGeom prst="line">
              <a:avLst/>
            </a:prstGeom>
            <a:ln w="28575">
              <a:solidFill>
                <a:srgbClr val="FDF7BC"/>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6310528" y="2192604"/>
            <a:ext cx="1810846" cy="1251528"/>
            <a:chOff x="1605682" y="4209388"/>
            <a:chExt cx="1810846" cy="1251528"/>
          </a:xfrm>
        </p:grpSpPr>
        <p:sp>
          <p:nvSpPr>
            <p:cNvPr id="22" name="矩形 21"/>
            <p:cNvSpPr/>
            <p:nvPr/>
          </p:nvSpPr>
          <p:spPr>
            <a:xfrm>
              <a:off x="1731115" y="4314163"/>
              <a:ext cx="1569660" cy="369332"/>
            </a:xfrm>
            <a:prstGeom prst="rect">
              <a:avLst/>
            </a:prstGeom>
          </p:spPr>
          <p:txBody>
            <a:bodyPr vert="horz" wrap="square">
              <a:spAutoFit/>
            </a:bodyPr>
            <a:lstStyle/>
            <a:p>
              <a:pPr algn="just"/>
              <a:r>
                <a:rPr lang="zh-CN" altLang="en-US" dirty="0">
                  <a:solidFill>
                    <a:srgbClr val="FDF7BC"/>
                  </a:solidFill>
                  <a:cs typeface="+mn-ea"/>
                  <a:sym typeface="+mn-lt"/>
                </a:rPr>
                <a:t>输入您的标题</a:t>
              </a:r>
            </a:p>
          </p:txBody>
        </p:sp>
        <p:sp>
          <p:nvSpPr>
            <p:cNvPr id="23" name="文本框 22"/>
            <p:cNvSpPr txBox="1"/>
            <p:nvPr/>
          </p:nvSpPr>
          <p:spPr>
            <a:xfrm>
              <a:off x="1605682" y="4739180"/>
              <a:ext cx="1810846" cy="721736"/>
            </a:xfrm>
            <a:prstGeom prst="rect">
              <a:avLst/>
            </a:prstGeom>
          </p:spPr>
          <p:txBody>
            <a:bodyPr vert="horz" wrap="square">
              <a:spAutoFit/>
            </a:bodyPr>
            <a:lstStyle>
              <a:defPPr>
                <a:defRPr lang="zh-CN"/>
              </a:defPPr>
              <a:lvl1pPr algn="just">
                <a:lnSpc>
                  <a:spcPts val="4000"/>
                </a:lnSpc>
                <a:defRPr sz="1200" spc="100">
                  <a:solidFill>
                    <a:srgbClr val="FFEA9D"/>
                  </a:solidFill>
                  <a:latin typeface="字魂58号-创中黑" panose="00000500000000000000" pitchFamily="2" charset="-122"/>
                  <a:ea typeface="字魂58号-创中黑" panose="00000500000000000000" pitchFamily="2" charset="-122"/>
                  <a:cs typeface="字魂105号-简雅黑" panose="00000500000000000000" pitchFamily="2" charset="-122"/>
                </a:defRPr>
              </a:lvl1pPr>
            </a:lstStyle>
            <a:p>
              <a:pPr>
                <a:lnSpc>
                  <a:spcPts val="2600"/>
                </a:lnSpc>
              </a:pPr>
              <a:r>
                <a:rPr lang="zh-CN" altLang="en-US" dirty="0">
                  <a:solidFill>
                    <a:srgbClr val="FDF7BC"/>
                  </a:solidFill>
                  <a:latin typeface="+mn-lt"/>
                  <a:ea typeface="+mn-ea"/>
                  <a:cs typeface="+mn-ea"/>
                  <a:sym typeface="+mn-lt"/>
                </a:rPr>
                <a:t>桃之夭夭，灼灼其华。之子于归，宜其室家。</a:t>
              </a:r>
            </a:p>
          </p:txBody>
        </p:sp>
        <p:cxnSp>
          <p:nvCxnSpPr>
            <p:cNvPr id="24" name="直接连接符 23"/>
            <p:cNvCxnSpPr/>
            <p:nvPr/>
          </p:nvCxnSpPr>
          <p:spPr>
            <a:xfrm>
              <a:off x="1731115" y="4209388"/>
              <a:ext cx="0" cy="424458"/>
            </a:xfrm>
            <a:prstGeom prst="line">
              <a:avLst/>
            </a:prstGeom>
            <a:ln w="28575">
              <a:solidFill>
                <a:srgbClr val="FDF7BC"/>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8595277" y="2177465"/>
            <a:ext cx="1810846" cy="1251528"/>
            <a:chOff x="1605682" y="4209388"/>
            <a:chExt cx="1810846" cy="1251528"/>
          </a:xfrm>
        </p:grpSpPr>
        <p:sp>
          <p:nvSpPr>
            <p:cNvPr id="26" name="矩形 25"/>
            <p:cNvSpPr/>
            <p:nvPr/>
          </p:nvSpPr>
          <p:spPr>
            <a:xfrm>
              <a:off x="1731115" y="4314163"/>
              <a:ext cx="1569660" cy="369332"/>
            </a:xfrm>
            <a:prstGeom prst="rect">
              <a:avLst/>
            </a:prstGeom>
          </p:spPr>
          <p:txBody>
            <a:bodyPr vert="horz" wrap="square">
              <a:spAutoFit/>
            </a:bodyPr>
            <a:lstStyle/>
            <a:p>
              <a:pPr algn="just"/>
              <a:r>
                <a:rPr lang="zh-CN" altLang="en-US" dirty="0">
                  <a:solidFill>
                    <a:srgbClr val="FDF7BC"/>
                  </a:solidFill>
                  <a:cs typeface="+mn-ea"/>
                  <a:sym typeface="+mn-lt"/>
                </a:rPr>
                <a:t>输入您的标题</a:t>
              </a:r>
            </a:p>
          </p:txBody>
        </p:sp>
        <p:sp>
          <p:nvSpPr>
            <p:cNvPr id="27" name="文本框 26"/>
            <p:cNvSpPr txBox="1"/>
            <p:nvPr/>
          </p:nvSpPr>
          <p:spPr>
            <a:xfrm>
              <a:off x="1605682" y="4739180"/>
              <a:ext cx="1810846" cy="721736"/>
            </a:xfrm>
            <a:prstGeom prst="rect">
              <a:avLst/>
            </a:prstGeom>
          </p:spPr>
          <p:txBody>
            <a:bodyPr vert="horz" wrap="square">
              <a:spAutoFit/>
            </a:bodyPr>
            <a:lstStyle>
              <a:defPPr>
                <a:defRPr lang="zh-CN"/>
              </a:defPPr>
              <a:lvl1pPr algn="just">
                <a:lnSpc>
                  <a:spcPts val="4000"/>
                </a:lnSpc>
                <a:defRPr sz="1200" spc="100">
                  <a:solidFill>
                    <a:srgbClr val="FFEA9D"/>
                  </a:solidFill>
                  <a:latin typeface="字魂58号-创中黑" panose="00000500000000000000" pitchFamily="2" charset="-122"/>
                  <a:ea typeface="字魂58号-创中黑" panose="00000500000000000000" pitchFamily="2" charset="-122"/>
                  <a:cs typeface="字魂105号-简雅黑" panose="00000500000000000000" pitchFamily="2" charset="-122"/>
                </a:defRPr>
              </a:lvl1pPr>
            </a:lstStyle>
            <a:p>
              <a:pPr>
                <a:lnSpc>
                  <a:spcPts val="2600"/>
                </a:lnSpc>
              </a:pPr>
              <a:r>
                <a:rPr lang="zh-CN" altLang="en-US" dirty="0">
                  <a:solidFill>
                    <a:srgbClr val="FDF7BC"/>
                  </a:solidFill>
                  <a:latin typeface="+mn-lt"/>
                  <a:ea typeface="+mn-ea"/>
                  <a:cs typeface="+mn-ea"/>
                  <a:sym typeface="+mn-lt"/>
                </a:rPr>
                <a:t>桃之夭夭，灼灼其华。之子于归，宜其室家。</a:t>
              </a:r>
            </a:p>
          </p:txBody>
        </p:sp>
        <p:cxnSp>
          <p:nvCxnSpPr>
            <p:cNvPr id="32" name="直接连接符 31"/>
            <p:cNvCxnSpPr/>
            <p:nvPr/>
          </p:nvCxnSpPr>
          <p:spPr>
            <a:xfrm>
              <a:off x="1731115" y="4209388"/>
              <a:ext cx="0" cy="424458"/>
            </a:xfrm>
            <a:prstGeom prst="line">
              <a:avLst/>
            </a:prstGeom>
            <a:ln w="28575">
              <a:solidFill>
                <a:srgbClr val="FDF7BC"/>
              </a:solidFill>
            </a:ln>
          </p:spPr>
          <p:style>
            <a:lnRef idx="1">
              <a:schemeClr val="accent1"/>
            </a:lnRef>
            <a:fillRef idx="0">
              <a:schemeClr val="accent1"/>
            </a:fillRef>
            <a:effectRef idx="0">
              <a:schemeClr val="accent1"/>
            </a:effectRef>
            <a:fontRef idx="minor">
              <a:schemeClr val="tx1"/>
            </a:fontRef>
          </p:style>
        </p:cxnSp>
      </p:grpSp>
      <p:sp>
        <p:nvSpPr>
          <p:cNvPr id="33" name="文本框 32"/>
          <p:cNvSpPr txBox="1"/>
          <p:nvPr/>
        </p:nvSpPr>
        <p:spPr>
          <a:xfrm>
            <a:off x="2383529" y="4037219"/>
            <a:ext cx="7588244" cy="1426031"/>
          </a:xfrm>
          <a:prstGeom prst="rect">
            <a:avLst/>
          </a:prstGeom>
        </p:spPr>
        <p:txBody>
          <a:bodyPr vert="horz" wrap="square">
            <a:spAutoFit/>
          </a:bodyPr>
          <a:lstStyle>
            <a:defPPr>
              <a:defRPr lang="zh-CN"/>
            </a:defPPr>
            <a:lvl1pPr algn="just">
              <a:lnSpc>
                <a:spcPts val="4000"/>
              </a:lnSpc>
              <a:defRPr sz="1200" spc="100">
                <a:solidFill>
                  <a:srgbClr val="FFEA9D"/>
                </a:solidFill>
                <a:latin typeface="字魂58号-创中黑" panose="00000500000000000000" pitchFamily="2" charset="-122"/>
                <a:ea typeface="字魂58号-创中黑" panose="00000500000000000000" pitchFamily="2" charset="-122"/>
                <a:cs typeface="字魂105号-简雅黑" panose="00000500000000000000" pitchFamily="2" charset="-122"/>
              </a:defRPr>
            </a:lvl1pPr>
          </a:lstStyle>
          <a:p>
            <a:pPr algn="ctr">
              <a:lnSpc>
                <a:spcPts val="2600"/>
              </a:lnSpc>
            </a:pPr>
            <a:r>
              <a:rPr lang="zh-CN" altLang="en-US" dirty="0">
                <a:solidFill>
                  <a:srgbClr val="FDF7BC"/>
                </a:solidFill>
                <a:latin typeface="+mn-lt"/>
                <a:ea typeface="+mn-ea"/>
                <a:cs typeface="+mn-ea"/>
                <a:sym typeface="+mn-lt"/>
              </a:rPr>
              <a:t>桃之夭夭，灼灼其华。之子于归，宜其室家。桃之夭夭，有蕡其实。之子于归，宜其家室。桃之夭夭，其叶蓁蓁。之子于归，宜其家人。桃之夭夭，灼灼其华。之子于归，宜其室家。桃之夭夭，有蕡其实。之子于归，宜其家室。桃之夭夭，其叶蓁蓁。之子于归，宜其家人。桃之夭夭，灼灼其华。之子于归，宜其室家。桃之夭夭，有蕡其实。之子于归，宜其家室。桃之夭夭，其叶蓁蓁。之子于归，宜其家人。</a:t>
            </a:r>
          </a:p>
        </p:txBody>
      </p:sp>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000" fill="hold"/>
                                        <p:tgtEl>
                                          <p:spTgt spid="31"/>
                                        </p:tgtEl>
                                        <p:attrNameLst>
                                          <p:attrName>ppt_x</p:attrName>
                                        </p:attrNameLst>
                                      </p:cBhvr>
                                      <p:tavLst>
                                        <p:tav tm="0">
                                          <p:val>
                                            <p:strVal val="#ppt_x"/>
                                          </p:val>
                                        </p:tav>
                                        <p:tav tm="100000">
                                          <p:val>
                                            <p:strVal val="#ppt_x"/>
                                          </p:val>
                                        </p:tav>
                                      </p:tavLst>
                                    </p:anim>
                                    <p:anim calcmode="lin" valueType="num">
                                      <p:cBhvr additive="base">
                                        <p:cTn id="16" dur="10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750" fill="hold"/>
                                        <p:tgtEl>
                                          <p:spTgt spid="10"/>
                                        </p:tgtEl>
                                        <p:attrNameLst>
                                          <p:attrName>ppt_x</p:attrName>
                                        </p:attrNameLst>
                                      </p:cBhvr>
                                      <p:tavLst>
                                        <p:tav tm="0">
                                          <p:val>
                                            <p:strVal val="0-#ppt_w/2"/>
                                          </p:val>
                                        </p:tav>
                                        <p:tav tm="100000">
                                          <p:val>
                                            <p:strVal val="#ppt_x"/>
                                          </p:val>
                                        </p:tav>
                                      </p:tavLst>
                                    </p:anim>
                                    <p:anim calcmode="lin" valueType="num">
                                      <p:cBhvr additive="base">
                                        <p:cTn id="20" dur="75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750" fill="hold"/>
                                        <p:tgtEl>
                                          <p:spTgt spid="17"/>
                                        </p:tgtEl>
                                        <p:attrNameLst>
                                          <p:attrName>ppt_x</p:attrName>
                                        </p:attrNameLst>
                                      </p:cBhvr>
                                      <p:tavLst>
                                        <p:tav tm="0">
                                          <p:val>
                                            <p:strVal val="0-#ppt_w/2"/>
                                          </p:val>
                                        </p:tav>
                                        <p:tav tm="100000">
                                          <p:val>
                                            <p:strVal val="#ppt_x"/>
                                          </p:val>
                                        </p:tav>
                                      </p:tavLst>
                                    </p:anim>
                                    <p:anim calcmode="lin" valueType="num">
                                      <p:cBhvr additive="base">
                                        <p:cTn id="24" dur="75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750" fill="hold"/>
                                        <p:tgtEl>
                                          <p:spTgt spid="21"/>
                                        </p:tgtEl>
                                        <p:attrNameLst>
                                          <p:attrName>ppt_x</p:attrName>
                                        </p:attrNameLst>
                                      </p:cBhvr>
                                      <p:tavLst>
                                        <p:tav tm="0">
                                          <p:val>
                                            <p:strVal val="0-#ppt_w/2"/>
                                          </p:val>
                                        </p:tav>
                                        <p:tav tm="100000">
                                          <p:val>
                                            <p:strVal val="#ppt_x"/>
                                          </p:val>
                                        </p:tav>
                                      </p:tavLst>
                                    </p:anim>
                                    <p:anim calcmode="lin" valueType="num">
                                      <p:cBhvr additive="base">
                                        <p:cTn id="28" dur="75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750" fill="hold"/>
                                        <p:tgtEl>
                                          <p:spTgt spid="25"/>
                                        </p:tgtEl>
                                        <p:attrNameLst>
                                          <p:attrName>ppt_x</p:attrName>
                                        </p:attrNameLst>
                                      </p:cBhvr>
                                      <p:tavLst>
                                        <p:tav tm="0">
                                          <p:val>
                                            <p:strVal val="0-#ppt_w/2"/>
                                          </p:val>
                                        </p:tav>
                                        <p:tav tm="100000">
                                          <p:val>
                                            <p:strVal val="#ppt_x"/>
                                          </p:val>
                                        </p:tav>
                                      </p:tavLst>
                                    </p:anim>
                                    <p:anim calcmode="lin" valueType="num">
                                      <p:cBhvr additive="base">
                                        <p:cTn id="32" dur="750" fill="hold"/>
                                        <p:tgtEl>
                                          <p:spTgt spid="25"/>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750" fill="hold"/>
                                        <p:tgtEl>
                                          <p:spTgt spid="33"/>
                                        </p:tgtEl>
                                        <p:attrNameLst>
                                          <p:attrName>ppt_x</p:attrName>
                                        </p:attrNameLst>
                                      </p:cBhvr>
                                      <p:tavLst>
                                        <p:tav tm="0">
                                          <p:val>
                                            <p:strVal val="1+#ppt_w/2"/>
                                          </p:val>
                                        </p:tav>
                                        <p:tav tm="100000">
                                          <p:val>
                                            <p:strVal val="#ppt_x"/>
                                          </p:val>
                                        </p:tav>
                                      </p:tavLst>
                                    </p:anim>
                                    <p:anim calcmode="lin" valueType="num">
                                      <p:cBhvr additive="base">
                                        <p:cTn id="36" dur="75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474133" y="330651"/>
            <a:ext cx="1354668" cy="877681"/>
            <a:chOff x="482599" y="330651"/>
            <a:chExt cx="1354668" cy="877681"/>
          </a:xfrm>
        </p:grpSpPr>
        <p:sp>
          <p:nvSpPr>
            <p:cNvPr id="13" name="文本框 12"/>
            <p:cNvSpPr txBox="1"/>
            <p:nvPr/>
          </p:nvSpPr>
          <p:spPr>
            <a:xfrm>
              <a:off x="482599" y="330651"/>
              <a:ext cx="742753" cy="307777"/>
            </a:xfrm>
            <a:prstGeom prst="rect">
              <a:avLst/>
            </a:prstGeom>
            <a:noFill/>
          </p:spPr>
          <p:txBody>
            <a:bodyPr wrap="square" rtlCol="0">
              <a:spAutoFit/>
            </a:bodyPr>
            <a:lstStyle/>
            <a:p>
              <a:r>
                <a:rPr lang="en-US" altLang="zh-CN" sz="1400" dirty="0">
                  <a:solidFill>
                    <a:srgbClr val="F8EBBB"/>
                  </a:solidFill>
                  <a:cs typeface="+mn-ea"/>
                  <a:sym typeface="+mn-lt"/>
                </a:rPr>
                <a:t>2021</a:t>
              </a:r>
              <a:endParaRPr lang="zh-CN" altLang="en-US" sz="1400" dirty="0">
                <a:solidFill>
                  <a:srgbClr val="F8EBBB"/>
                </a:solidFill>
                <a:cs typeface="+mn-ea"/>
                <a:sym typeface="+mn-lt"/>
              </a:endParaRPr>
            </a:p>
          </p:txBody>
        </p:sp>
        <p:sp>
          <p:nvSpPr>
            <p:cNvPr id="14" name="文本框 13"/>
            <p:cNvSpPr txBox="1"/>
            <p:nvPr/>
          </p:nvSpPr>
          <p:spPr>
            <a:xfrm>
              <a:off x="482599" y="528015"/>
              <a:ext cx="1217885" cy="400110"/>
            </a:xfrm>
            <a:prstGeom prst="rect">
              <a:avLst/>
            </a:prstGeom>
            <a:noFill/>
          </p:spPr>
          <p:txBody>
            <a:bodyPr wrap="square" rtlCol="0">
              <a:spAutoFit/>
            </a:bodyPr>
            <a:lstStyle/>
            <a:p>
              <a:r>
                <a:rPr lang="zh-CN" altLang="en-US" sz="2000" dirty="0">
                  <a:solidFill>
                    <a:srgbClr val="F8EBBB"/>
                  </a:solidFill>
                  <a:cs typeface="+mn-ea"/>
                  <a:sym typeface="+mn-lt"/>
                </a:rPr>
                <a:t>大年初八</a:t>
              </a:r>
            </a:p>
          </p:txBody>
        </p:sp>
        <p:sp>
          <p:nvSpPr>
            <p:cNvPr id="15" name="文本框 14"/>
            <p:cNvSpPr txBox="1"/>
            <p:nvPr/>
          </p:nvSpPr>
          <p:spPr>
            <a:xfrm>
              <a:off x="482599" y="839000"/>
              <a:ext cx="1354668" cy="369332"/>
            </a:xfrm>
            <a:prstGeom prst="rect">
              <a:avLst/>
            </a:prstGeom>
            <a:noFill/>
          </p:spPr>
          <p:txBody>
            <a:bodyPr wrap="square" rtlCol="0">
              <a:spAutoFit/>
            </a:bodyPr>
            <a:lstStyle/>
            <a:p>
              <a:r>
                <a:rPr lang="en-US" altLang="zh-CN" sz="900" dirty="0">
                  <a:solidFill>
                    <a:srgbClr val="F8EBBB"/>
                  </a:solidFill>
                  <a:cs typeface="+mn-ea"/>
                  <a:sym typeface="+mn-lt"/>
                </a:rPr>
                <a:t>HAPPY NEW YEAR</a:t>
              </a:r>
            </a:p>
            <a:p>
              <a:r>
                <a:rPr lang="en-US" altLang="zh-CN" sz="900" dirty="0">
                  <a:solidFill>
                    <a:srgbClr val="F8EBBB"/>
                  </a:solidFill>
                  <a:cs typeface="+mn-ea"/>
                  <a:sym typeface="+mn-lt"/>
                </a:rPr>
                <a:t>CHAINESE</a:t>
              </a:r>
              <a:endParaRPr lang="zh-CN" altLang="en-US" sz="900" dirty="0">
                <a:solidFill>
                  <a:srgbClr val="F8EBBB"/>
                </a:solidFill>
                <a:cs typeface="+mn-ea"/>
                <a:sym typeface="+mn-lt"/>
              </a:endParaRPr>
            </a:p>
          </p:txBody>
        </p:sp>
      </p:grpSp>
      <p:grpSp>
        <p:nvGrpSpPr>
          <p:cNvPr id="28" name="组合 27"/>
          <p:cNvGrpSpPr/>
          <p:nvPr/>
        </p:nvGrpSpPr>
        <p:grpSpPr>
          <a:xfrm>
            <a:off x="11471649" y="337624"/>
            <a:ext cx="492443" cy="2835038"/>
            <a:chOff x="5849781" y="123110"/>
            <a:chExt cx="492443" cy="2835038"/>
          </a:xfrm>
        </p:grpSpPr>
        <p:sp>
          <p:nvSpPr>
            <p:cNvPr id="29" name="文本框 28"/>
            <p:cNvSpPr txBox="1"/>
            <p:nvPr/>
          </p:nvSpPr>
          <p:spPr>
            <a:xfrm>
              <a:off x="5849781" y="123110"/>
              <a:ext cx="492443" cy="2835038"/>
            </a:xfrm>
            <a:prstGeom prst="rect">
              <a:avLst/>
            </a:prstGeom>
            <a:noFill/>
          </p:spPr>
          <p:txBody>
            <a:bodyPr vert="eaVert" wrap="square" rtlCol="0">
              <a:spAutoFit/>
            </a:bodyPr>
            <a:lstStyle/>
            <a:p>
              <a:pPr algn="dist"/>
              <a:r>
                <a:rPr lang="zh-CN" altLang="en-US" sz="2000" dirty="0">
                  <a:solidFill>
                    <a:srgbClr val="FDF7BC"/>
                  </a:solidFill>
                  <a:cs typeface="+mn-ea"/>
                  <a:sym typeface="+mn-lt"/>
                </a:rPr>
                <a:t>牛年大吉</a:t>
              </a:r>
              <a:r>
                <a:rPr lang="en-US" altLang="zh-CN" sz="2000" dirty="0">
                  <a:solidFill>
                    <a:srgbClr val="FDF7BC"/>
                  </a:solidFill>
                  <a:cs typeface="+mn-ea"/>
                  <a:sym typeface="+mn-lt"/>
                </a:rPr>
                <a:t> </a:t>
              </a:r>
              <a:r>
                <a:rPr lang="zh-CN" altLang="en-US" sz="2000" dirty="0">
                  <a:solidFill>
                    <a:srgbClr val="FDF7BC"/>
                  </a:solidFill>
                  <a:cs typeface="+mn-ea"/>
                  <a:sym typeface="+mn-lt"/>
                </a:rPr>
                <a:t>新春快乐</a:t>
              </a:r>
            </a:p>
          </p:txBody>
        </p:sp>
        <p:sp>
          <p:nvSpPr>
            <p:cNvPr id="30" name="椭圆 29"/>
            <p:cNvSpPr/>
            <p:nvPr/>
          </p:nvSpPr>
          <p:spPr>
            <a:xfrm>
              <a:off x="6064408" y="1472410"/>
              <a:ext cx="63183" cy="63183"/>
            </a:xfrm>
            <a:prstGeom prst="ellipse">
              <a:avLst/>
            </a:prstGeom>
            <a:solidFill>
              <a:srgbClr val="FDF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7BC"/>
                </a:solidFill>
                <a:cs typeface="+mn-ea"/>
                <a:sym typeface="+mn-lt"/>
              </a:endParaRPr>
            </a:p>
          </p:txBody>
        </p:sp>
      </p:grpSp>
      <p:sp>
        <p:nvSpPr>
          <p:cNvPr id="31" name="文本框 30"/>
          <p:cNvSpPr txBox="1"/>
          <p:nvPr/>
        </p:nvSpPr>
        <p:spPr>
          <a:xfrm>
            <a:off x="10643932" y="330651"/>
            <a:ext cx="954107" cy="2701649"/>
          </a:xfrm>
          <a:prstGeom prst="rect">
            <a:avLst/>
          </a:prstGeom>
          <a:noFill/>
        </p:spPr>
        <p:txBody>
          <a:bodyPr vert="eaVert" wrap="square" rtlCol="0">
            <a:spAutoFit/>
          </a:bodyPr>
          <a:lstStyle/>
          <a:p>
            <a:pPr>
              <a:lnSpc>
                <a:spcPts val="1000"/>
              </a:lnSpc>
            </a:pPr>
            <a:r>
              <a:rPr lang="en-US" altLang="zh-CN" sz="700" spc="100" dirty="0">
                <a:solidFill>
                  <a:srgbClr val="FDF7BC"/>
                </a:solidFill>
                <a:cs typeface="+mn-ea"/>
                <a:sym typeface="+mn-lt"/>
              </a:rPr>
              <a:t>Please enter the font and title you think is appropriate in the box, and change</a:t>
            </a:r>
          </a:p>
          <a:p>
            <a:pPr>
              <a:lnSpc>
                <a:spcPts val="1000"/>
              </a:lnSpc>
            </a:pPr>
            <a:r>
              <a:rPr lang="en-US" altLang="zh-CN" sz="700" spc="100" dirty="0">
                <a:solidFill>
                  <a:srgbClr val="FDF7BC"/>
                </a:solidFill>
                <a:cs typeface="+mn-ea"/>
                <a:sym typeface="+mn-lt"/>
              </a:rPr>
              <a:t> your color, Please enter the font and title you think is appropriate in the box, and change your color</a:t>
            </a:r>
            <a:endParaRPr lang="zh-CN" altLang="en-US" sz="700" spc="100" dirty="0">
              <a:solidFill>
                <a:srgbClr val="FDF7BC"/>
              </a:solidFill>
              <a:cs typeface="+mn-ea"/>
              <a:sym typeface="+mn-lt"/>
            </a:endParaRPr>
          </a:p>
          <a:p>
            <a:pPr>
              <a:lnSpc>
                <a:spcPts val="1000"/>
              </a:lnSpc>
            </a:pPr>
            <a:endParaRPr lang="zh-CN" altLang="en-US" sz="700" spc="100" dirty="0">
              <a:solidFill>
                <a:srgbClr val="FDF7BC"/>
              </a:solidFill>
              <a:cs typeface="+mn-ea"/>
              <a:sym typeface="+mn-lt"/>
            </a:endParaRPr>
          </a:p>
        </p:txBody>
      </p:sp>
      <p:sp>
        <p:nvSpPr>
          <p:cNvPr id="10" name="矩形 9"/>
          <p:cNvSpPr/>
          <p:nvPr/>
        </p:nvSpPr>
        <p:spPr>
          <a:xfrm>
            <a:off x="1397771" y="2071185"/>
            <a:ext cx="2966838" cy="1554272"/>
          </a:xfrm>
          <a:prstGeom prst="rect">
            <a:avLst/>
          </a:prstGeom>
        </p:spPr>
        <p:txBody>
          <a:bodyPr vert="horz" wrap="square">
            <a:spAutoFit/>
          </a:bodyPr>
          <a:lstStyle/>
          <a:p>
            <a:pPr algn="dist">
              <a:lnSpc>
                <a:spcPts val="1900"/>
              </a:lnSpc>
            </a:pPr>
            <a:r>
              <a:rPr lang="zh-CN" altLang="en-US" sz="1400" spc="100" dirty="0">
                <a:solidFill>
                  <a:srgbClr val="FDF7BC"/>
                </a:solidFill>
                <a:cs typeface="+mn-ea"/>
                <a:sym typeface="+mn-lt"/>
              </a:rPr>
              <a:t>桃之夭夭，灼灼其华</a:t>
            </a:r>
            <a:endParaRPr lang="en-US" altLang="zh-CN" sz="1400" spc="100" dirty="0">
              <a:solidFill>
                <a:srgbClr val="FDF7BC"/>
              </a:solidFill>
              <a:cs typeface="+mn-ea"/>
              <a:sym typeface="+mn-lt"/>
            </a:endParaRPr>
          </a:p>
          <a:p>
            <a:pPr algn="dist">
              <a:lnSpc>
                <a:spcPts val="1900"/>
              </a:lnSpc>
            </a:pPr>
            <a:r>
              <a:rPr lang="zh-CN" altLang="en-US" sz="1400" spc="100" dirty="0">
                <a:solidFill>
                  <a:srgbClr val="FDF7BC"/>
                </a:solidFill>
                <a:cs typeface="+mn-ea"/>
                <a:sym typeface="+mn-lt"/>
              </a:rPr>
              <a:t>之子于归，宜其室家</a:t>
            </a:r>
          </a:p>
          <a:p>
            <a:pPr algn="dist">
              <a:lnSpc>
                <a:spcPts val="1900"/>
              </a:lnSpc>
            </a:pPr>
            <a:r>
              <a:rPr lang="zh-CN" altLang="en-US" sz="1400" spc="100" dirty="0">
                <a:solidFill>
                  <a:srgbClr val="FDF7BC"/>
                </a:solidFill>
                <a:cs typeface="+mn-ea"/>
                <a:sym typeface="+mn-lt"/>
              </a:rPr>
              <a:t>桃之夭夭，有蕡其实</a:t>
            </a:r>
            <a:endParaRPr lang="en-US" altLang="zh-CN" sz="1400" spc="100" dirty="0">
              <a:solidFill>
                <a:srgbClr val="FDF7BC"/>
              </a:solidFill>
              <a:cs typeface="+mn-ea"/>
              <a:sym typeface="+mn-lt"/>
            </a:endParaRPr>
          </a:p>
          <a:p>
            <a:pPr algn="dist">
              <a:lnSpc>
                <a:spcPts val="1900"/>
              </a:lnSpc>
            </a:pPr>
            <a:r>
              <a:rPr lang="zh-CN" altLang="en-US" sz="1400" spc="100" dirty="0">
                <a:solidFill>
                  <a:srgbClr val="FDF7BC"/>
                </a:solidFill>
                <a:cs typeface="+mn-ea"/>
                <a:sym typeface="+mn-lt"/>
              </a:rPr>
              <a:t>之子于归，宜其家室</a:t>
            </a:r>
          </a:p>
          <a:p>
            <a:pPr algn="dist">
              <a:lnSpc>
                <a:spcPts val="1900"/>
              </a:lnSpc>
            </a:pPr>
            <a:r>
              <a:rPr lang="zh-CN" altLang="en-US" sz="1400" spc="100" dirty="0">
                <a:solidFill>
                  <a:srgbClr val="FDF7BC"/>
                </a:solidFill>
                <a:cs typeface="+mn-ea"/>
                <a:sym typeface="+mn-lt"/>
              </a:rPr>
              <a:t>桃之夭夭，其叶蓁蓁</a:t>
            </a:r>
            <a:endParaRPr lang="en-US" altLang="zh-CN" sz="1400" spc="100" dirty="0">
              <a:solidFill>
                <a:srgbClr val="FDF7BC"/>
              </a:solidFill>
              <a:cs typeface="+mn-ea"/>
              <a:sym typeface="+mn-lt"/>
            </a:endParaRPr>
          </a:p>
          <a:p>
            <a:pPr algn="dist">
              <a:lnSpc>
                <a:spcPts val="1900"/>
              </a:lnSpc>
            </a:pPr>
            <a:r>
              <a:rPr lang="zh-CN" altLang="en-US" sz="1400" spc="100" dirty="0">
                <a:solidFill>
                  <a:srgbClr val="FDF7BC"/>
                </a:solidFill>
                <a:cs typeface="+mn-ea"/>
                <a:sym typeface="+mn-lt"/>
              </a:rPr>
              <a:t>之子于归，宜其家人</a:t>
            </a:r>
            <a:endParaRPr lang="en-US" altLang="zh-CN" sz="1400" spc="100" dirty="0">
              <a:solidFill>
                <a:srgbClr val="FDF7BC"/>
              </a:solidFill>
              <a:cs typeface="+mn-ea"/>
              <a:sym typeface="+mn-lt"/>
            </a:endParaRPr>
          </a:p>
        </p:txBody>
      </p:sp>
      <p:grpSp>
        <p:nvGrpSpPr>
          <p:cNvPr id="11" name="组合 10"/>
          <p:cNvGrpSpPr/>
          <p:nvPr/>
        </p:nvGrpSpPr>
        <p:grpSpPr>
          <a:xfrm>
            <a:off x="8724526" y="2147387"/>
            <a:ext cx="1485900" cy="3571875"/>
            <a:chOff x="5353050" y="1793080"/>
            <a:chExt cx="1485900" cy="3571875"/>
          </a:xfrm>
        </p:grpSpPr>
        <p:sp>
          <p:nvSpPr>
            <p:cNvPr id="12" name="矩形 11"/>
            <p:cNvSpPr/>
            <p:nvPr/>
          </p:nvSpPr>
          <p:spPr>
            <a:xfrm>
              <a:off x="5353050" y="1793080"/>
              <a:ext cx="1485900" cy="3571875"/>
            </a:xfrm>
            <a:prstGeom prst="rect">
              <a:avLst/>
            </a:prstGeom>
            <a:noFill/>
            <a:ln>
              <a:solidFill>
                <a:srgbClr val="FDF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5588168" y="2010121"/>
              <a:ext cx="1015663" cy="3137792"/>
            </a:xfrm>
            <a:prstGeom prst="rect">
              <a:avLst/>
            </a:prstGeom>
            <a:noFill/>
          </p:spPr>
          <p:txBody>
            <a:bodyPr vert="eaVert" wrap="square" rtlCol="0">
              <a:spAutoFit/>
            </a:bodyPr>
            <a:lstStyle/>
            <a:p>
              <a:pPr algn="dist"/>
              <a:r>
                <a:rPr lang="zh-CN" altLang="en-US" sz="5400" dirty="0">
                  <a:solidFill>
                    <a:srgbClr val="FDF7BC"/>
                  </a:solidFill>
                  <a:cs typeface="+mn-ea"/>
                  <a:sym typeface="+mn-lt"/>
                </a:rPr>
                <a:t>开工大吉</a:t>
              </a:r>
            </a:p>
          </p:txBody>
        </p:sp>
      </p:grpSp>
      <p:sp>
        <p:nvSpPr>
          <p:cNvPr id="17" name="文本框 16"/>
          <p:cNvSpPr txBox="1"/>
          <p:nvPr/>
        </p:nvSpPr>
        <p:spPr>
          <a:xfrm>
            <a:off x="1397771" y="4381194"/>
            <a:ext cx="3106349" cy="1684051"/>
          </a:xfrm>
          <a:prstGeom prst="rect">
            <a:avLst/>
          </a:prstGeom>
          <a:noFill/>
        </p:spPr>
        <p:txBody>
          <a:bodyPr wrap="square" rtlCol="0">
            <a:spAutoFit/>
          </a:bodyPr>
          <a:lstStyle/>
          <a:p>
            <a:pPr algn="just">
              <a:lnSpc>
                <a:spcPts val="1800"/>
              </a:lnSpc>
            </a:pPr>
            <a:r>
              <a:rPr lang="en-US" altLang="zh-CN" sz="1100" spc="100" dirty="0">
                <a:solidFill>
                  <a:srgbClr val="FDF7BC"/>
                </a:solidFill>
                <a:cs typeface="+mn-ea"/>
                <a:sym typeface="+mn-lt"/>
              </a:rPr>
              <a:t>Please enter the font and title you think is appropriate in the box, and change your color, Please enter the font and title you think is appropriate in the box, and change your color</a:t>
            </a:r>
            <a:endParaRPr lang="zh-CN" altLang="en-US" sz="1100" spc="100" dirty="0">
              <a:solidFill>
                <a:srgbClr val="FDF7BC"/>
              </a:solidFill>
              <a:cs typeface="+mn-ea"/>
              <a:sym typeface="+mn-lt"/>
            </a:endParaRPr>
          </a:p>
          <a:p>
            <a:pPr algn="just">
              <a:lnSpc>
                <a:spcPts val="1800"/>
              </a:lnSpc>
            </a:pPr>
            <a:endParaRPr lang="zh-CN" altLang="en-US" sz="1100" spc="100" dirty="0">
              <a:solidFill>
                <a:srgbClr val="FDF7BC"/>
              </a:solidFill>
              <a:cs typeface="+mn-ea"/>
              <a:sym typeface="+mn-lt"/>
            </a:endParaRPr>
          </a:p>
        </p:txBody>
      </p:sp>
      <p:cxnSp>
        <p:nvCxnSpPr>
          <p:cNvPr id="18" name="直接连接符 17"/>
          <p:cNvCxnSpPr/>
          <p:nvPr/>
        </p:nvCxnSpPr>
        <p:spPr>
          <a:xfrm>
            <a:off x="2516892" y="4150018"/>
            <a:ext cx="714375" cy="0"/>
          </a:xfrm>
          <a:prstGeom prst="line">
            <a:avLst/>
          </a:prstGeom>
          <a:ln w="38100">
            <a:solidFill>
              <a:srgbClr val="FDF7BC"/>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4984551" y="2071185"/>
            <a:ext cx="2966838" cy="1554272"/>
          </a:xfrm>
          <a:prstGeom prst="rect">
            <a:avLst/>
          </a:prstGeom>
        </p:spPr>
        <p:txBody>
          <a:bodyPr vert="horz" wrap="square">
            <a:spAutoFit/>
          </a:bodyPr>
          <a:lstStyle/>
          <a:p>
            <a:pPr algn="dist">
              <a:lnSpc>
                <a:spcPts val="1900"/>
              </a:lnSpc>
            </a:pPr>
            <a:r>
              <a:rPr lang="zh-CN" altLang="en-US" sz="1400" spc="100" dirty="0">
                <a:solidFill>
                  <a:srgbClr val="FDF7BC"/>
                </a:solidFill>
                <a:cs typeface="+mn-ea"/>
                <a:sym typeface="+mn-lt"/>
              </a:rPr>
              <a:t>桃之夭夭，灼灼其华</a:t>
            </a:r>
            <a:endParaRPr lang="en-US" altLang="zh-CN" sz="1400" spc="100" dirty="0">
              <a:solidFill>
                <a:srgbClr val="FDF7BC"/>
              </a:solidFill>
              <a:cs typeface="+mn-ea"/>
              <a:sym typeface="+mn-lt"/>
            </a:endParaRPr>
          </a:p>
          <a:p>
            <a:pPr algn="dist">
              <a:lnSpc>
                <a:spcPts val="1900"/>
              </a:lnSpc>
            </a:pPr>
            <a:r>
              <a:rPr lang="zh-CN" altLang="en-US" sz="1400" spc="100" dirty="0">
                <a:solidFill>
                  <a:srgbClr val="FDF7BC"/>
                </a:solidFill>
                <a:cs typeface="+mn-ea"/>
                <a:sym typeface="+mn-lt"/>
              </a:rPr>
              <a:t>之子于归，宜其室家</a:t>
            </a:r>
          </a:p>
          <a:p>
            <a:pPr algn="dist">
              <a:lnSpc>
                <a:spcPts val="1900"/>
              </a:lnSpc>
            </a:pPr>
            <a:r>
              <a:rPr lang="zh-CN" altLang="en-US" sz="1400" spc="100" dirty="0">
                <a:solidFill>
                  <a:srgbClr val="FDF7BC"/>
                </a:solidFill>
                <a:cs typeface="+mn-ea"/>
                <a:sym typeface="+mn-lt"/>
              </a:rPr>
              <a:t>桃之夭夭，有蕡其实</a:t>
            </a:r>
            <a:endParaRPr lang="en-US" altLang="zh-CN" sz="1400" spc="100" dirty="0">
              <a:solidFill>
                <a:srgbClr val="FDF7BC"/>
              </a:solidFill>
              <a:cs typeface="+mn-ea"/>
              <a:sym typeface="+mn-lt"/>
            </a:endParaRPr>
          </a:p>
          <a:p>
            <a:pPr algn="dist">
              <a:lnSpc>
                <a:spcPts val="1900"/>
              </a:lnSpc>
            </a:pPr>
            <a:r>
              <a:rPr lang="zh-CN" altLang="en-US" sz="1400" spc="100" dirty="0">
                <a:solidFill>
                  <a:srgbClr val="FDF7BC"/>
                </a:solidFill>
                <a:cs typeface="+mn-ea"/>
                <a:sym typeface="+mn-lt"/>
              </a:rPr>
              <a:t>之子于归，宜其家室</a:t>
            </a:r>
          </a:p>
          <a:p>
            <a:pPr algn="dist">
              <a:lnSpc>
                <a:spcPts val="1900"/>
              </a:lnSpc>
            </a:pPr>
            <a:r>
              <a:rPr lang="zh-CN" altLang="en-US" sz="1400" spc="100" dirty="0">
                <a:solidFill>
                  <a:srgbClr val="FDF7BC"/>
                </a:solidFill>
                <a:cs typeface="+mn-ea"/>
                <a:sym typeface="+mn-lt"/>
              </a:rPr>
              <a:t>桃之夭夭，其叶蓁蓁</a:t>
            </a:r>
            <a:endParaRPr lang="en-US" altLang="zh-CN" sz="1400" spc="100" dirty="0">
              <a:solidFill>
                <a:srgbClr val="FDF7BC"/>
              </a:solidFill>
              <a:cs typeface="+mn-ea"/>
              <a:sym typeface="+mn-lt"/>
            </a:endParaRPr>
          </a:p>
          <a:p>
            <a:pPr algn="dist">
              <a:lnSpc>
                <a:spcPts val="1900"/>
              </a:lnSpc>
            </a:pPr>
            <a:r>
              <a:rPr lang="zh-CN" altLang="en-US" sz="1400" spc="100" dirty="0">
                <a:solidFill>
                  <a:srgbClr val="FDF7BC"/>
                </a:solidFill>
                <a:cs typeface="+mn-ea"/>
                <a:sym typeface="+mn-lt"/>
              </a:rPr>
              <a:t>之子于归，宜其家人</a:t>
            </a:r>
            <a:endParaRPr lang="en-US" altLang="zh-CN" sz="1400" spc="100" dirty="0">
              <a:solidFill>
                <a:srgbClr val="FDF7BC"/>
              </a:solidFill>
              <a:cs typeface="+mn-ea"/>
              <a:sym typeface="+mn-lt"/>
            </a:endParaRPr>
          </a:p>
        </p:txBody>
      </p:sp>
      <p:sp>
        <p:nvSpPr>
          <p:cNvPr id="20" name="文本框 19"/>
          <p:cNvSpPr txBox="1"/>
          <p:nvPr/>
        </p:nvSpPr>
        <p:spPr>
          <a:xfrm>
            <a:off x="4984551" y="4381194"/>
            <a:ext cx="3106349" cy="1684051"/>
          </a:xfrm>
          <a:prstGeom prst="rect">
            <a:avLst/>
          </a:prstGeom>
          <a:noFill/>
        </p:spPr>
        <p:txBody>
          <a:bodyPr wrap="square" rtlCol="0">
            <a:spAutoFit/>
          </a:bodyPr>
          <a:lstStyle/>
          <a:p>
            <a:pPr algn="just">
              <a:lnSpc>
                <a:spcPts val="1800"/>
              </a:lnSpc>
            </a:pPr>
            <a:r>
              <a:rPr lang="en-US" altLang="zh-CN" sz="1100" spc="100" dirty="0">
                <a:solidFill>
                  <a:srgbClr val="FDF7BC"/>
                </a:solidFill>
                <a:cs typeface="+mn-ea"/>
                <a:sym typeface="+mn-lt"/>
              </a:rPr>
              <a:t>Please enter the font and title you think is appropriate in the box, and change your color, Please enter the font and title you think is appropriate in the box, and change your color</a:t>
            </a:r>
            <a:endParaRPr lang="zh-CN" altLang="en-US" sz="1100" spc="100" dirty="0">
              <a:solidFill>
                <a:srgbClr val="FDF7BC"/>
              </a:solidFill>
              <a:cs typeface="+mn-ea"/>
              <a:sym typeface="+mn-lt"/>
            </a:endParaRPr>
          </a:p>
          <a:p>
            <a:pPr algn="just">
              <a:lnSpc>
                <a:spcPts val="1800"/>
              </a:lnSpc>
            </a:pPr>
            <a:endParaRPr lang="zh-CN" altLang="en-US" sz="1100" spc="100" dirty="0">
              <a:solidFill>
                <a:srgbClr val="FDF7BC"/>
              </a:solidFill>
              <a:cs typeface="+mn-ea"/>
              <a:sym typeface="+mn-lt"/>
            </a:endParaRPr>
          </a:p>
        </p:txBody>
      </p:sp>
      <p:cxnSp>
        <p:nvCxnSpPr>
          <p:cNvPr id="21" name="直接连接符 20"/>
          <p:cNvCxnSpPr/>
          <p:nvPr/>
        </p:nvCxnSpPr>
        <p:spPr>
          <a:xfrm>
            <a:off x="6103672" y="4150018"/>
            <a:ext cx="714375" cy="0"/>
          </a:xfrm>
          <a:prstGeom prst="line">
            <a:avLst/>
          </a:prstGeom>
          <a:ln w="38100">
            <a:solidFill>
              <a:srgbClr val="FDF7BC"/>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000" fill="hold"/>
                                        <p:tgtEl>
                                          <p:spTgt spid="31"/>
                                        </p:tgtEl>
                                        <p:attrNameLst>
                                          <p:attrName>ppt_x</p:attrName>
                                        </p:attrNameLst>
                                      </p:cBhvr>
                                      <p:tavLst>
                                        <p:tav tm="0">
                                          <p:val>
                                            <p:strVal val="#ppt_x"/>
                                          </p:val>
                                        </p:tav>
                                        <p:tav tm="100000">
                                          <p:val>
                                            <p:strVal val="#ppt_x"/>
                                          </p:val>
                                        </p:tav>
                                      </p:tavLst>
                                    </p:anim>
                                    <p:anim calcmode="lin" valueType="num">
                                      <p:cBhvr additive="base">
                                        <p:cTn id="16" dur="1000" fill="hold"/>
                                        <p:tgtEl>
                                          <p:spTgt spid="31"/>
                                        </p:tgtEl>
                                        <p:attrNameLst>
                                          <p:attrName>ppt_y</p:attrName>
                                        </p:attrNameLst>
                                      </p:cBhvr>
                                      <p:tavLst>
                                        <p:tav tm="0">
                                          <p:val>
                                            <p:strVal val="0-#ppt_h/2"/>
                                          </p:val>
                                        </p:tav>
                                        <p:tav tm="100000">
                                          <p:val>
                                            <p:strVal val="#ppt_y"/>
                                          </p:val>
                                        </p:tav>
                                      </p:tavLst>
                                    </p:anim>
                                  </p:childTnLst>
                                </p:cTn>
                              </p:par>
                              <p:par>
                                <p:cTn id="17" presetID="22" presetClass="entr" presetSubtype="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par>
                                <p:cTn id="20" presetID="16" presetClass="entr" presetSubtype="37" fill="hold" grpId="0" nodeType="withEffect">
                                  <p:stCondLst>
                                    <p:cond delay="750"/>
                                  </p:stCondLst>
                                  <p:childTnLst>
                                    <p:set>
                                      <p:cBhvr>
                                        <p:cTn id="21" dur="1" fill="hold">
                                          <p:stCondLst>
                                            <p:cond delay="0"/>
                                          </p:stCondLst>
                                        </p:cTn>
                                        <p:tgtEl>
                                          <p:spTgt spid="17"/>
                                        </p:tgtEl>
                                        <p:attrNameLst>
                                          <p:attrName>style.visibility</p:attrName>
                                        </p:attrNameLst>
                                      </p:cBhvr>
                                      <p:to>
                                        <p:strVal val="visible"/>
                                      </p:to>
                                    </p:set>
                                    <p:animEffect transition="in" filter="barn(outVertical)">
                                      <p:cBhvr>
                                        <p:cTn id="22" dur="500"/>
                                        <p:tgtEl>
                                          <p:spTgt spid="17"/>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par>
                                <p:cTn id="26" presetID="16" presetClass="entr" presetSubtype="37" fill="hold" grpId="0" nodeType="withEffect">
                                  <p:stCondLst>
                                    <p:cond delay="750"/>
                                  </p:stCondLst>
                                  <p:childTnLst>
                                    <p:set>
                                      <p:cBhvr>
                                        <p:cTn id="27" dur="1" fill="hold">
                                          <p:stCondLst>
                                            <p:cond delay="0"/>
                                          </p:stCondLst>
                                        </p:cTn>
                                        <p:tgtEl>
                                          <p:spTgt spid="20"/>
                                        </p:tgtEl>
                                        <p:attrNameLst>
                                          <p:attrName>style.visibility</p:attrName>
                                        </p:attrNameLst>
                                      </p:cBhvr>
                                      <p:to>
                                        <p:strVal val="visible"/>
                                      </p:to>
                                    </p:set>
                                    <p:animEffect transition="in" filter="barn(outVertical)">
                                      <p:cBhvr>
                                        <p:cTn id="28" dur="500"/>
                                        <p:tgtEl>
                                          <p:spTgt spid="20"/>
                                        </p:tgtEl>
                                      </p:cBhvr>
                                    </p:animEffect>
                                  </p:childTnLst>
                                </p:cTn>
                              </p:par>
                              <p:par>
                                <p:cTn id="29" presetID="22" presetClass="entr" presetSubtype="4" fill="hold" nodeType="withEffect">
                                  <p:stCondLst>
                                    <p:cond delay="75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1000"/>
                                        <p:tgtEl>
                                          <p:spTgt spid="11"/>
                                        </p:tgtEl>
                                      </p:cBhvr>
                                    </p:animEffect>
                                  </p:childTnLst>
                                </p:cTn>
                              </p:par>
                              <p:par>
                                <p:cTn id="32" presetID="16" presetClass="entr" presetSubtype="37" fill="hold" nodeType="withEffect">
                                  <p:stCondLst>
                                    <p:cond delay="750"/>
                                  </p:stCondLst>
                                  <p:childTnLst>
                                    <p:set>
                                      <p:cBhvr>
                                        <p:cTn id="33" dur="1" fill="hold">
                                          <p:stCondLst>
                                            <p:cond delay="0"/>
                                          </p:stCondLst>
                                        </p:cTn>
                                        <p:tgtEl>
                                          <p:spTgt spid="21"/>
                                        </p:tgtEl>
                                        <p:attrNameLst>
                                          <p:attrName>style.visibility</p:attrName>
                                        </p:attrNameLst>
                                      </p:cBhvr>
                                      <p:to>
                                        <p:strVal val="visible"/>
                                      </p:to>
                                    </p:set>
                                    <p:animEffect transition="in" filter="barn(outVertical)">
                                      <p:cBhvr>
                                        <p:cTn id="34" dur="500"/>
                                        <p:tgtEl>
                                          <p:spTgt spid="21"/>
                                        </p:tgtEl>
                                      </p:cBhvr>
                                    </p:animEffect>
                                  </p:childTnLst>
                                </p:cTn>
                              </p:par>
                              <p:par>
                                <p:cTn id="35" presetID="16" presetClass="entr" presetSubtype="37" fill="hold" nodeType="withEffect">
                                  <p:stCondLst>
                                    <p:cond delay="750"/>
                                  </p:stCondLst>
                                  <p:childTnLst>
                                    <p:set>
                                      <p:cBhvr>
                                        <p:cTn id="36" dur="1" fill="hold">
                                          <p:stCondLst>
                                            <p:cond delay="0"/>
                                          </p:stCondLst>
                                        </p:cTn>
                                        <p:tgtEl>
                                          <p:spTgt spid="18"/>
                                        </p:tgtEl>
                                        <p:attrNameLst>
                                          <p:attrName>style.visibility</p:attrName>
                                        </p:attrNameLst>
                                      </p:cBhvr>
                                      <p:to>
                                        <p:strVal val="visible"/>
                                      </p:to>
                                    </p:set>
                                    <p:animEffect transition="in" filter="barn(outVertical)">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0" grpId="0"/>
      <p:bldP spid="17"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r="-18"/>
          <a:stretch>
            <a:fillRect/>
          </a:stretch>
        </p:blipFill>
        <p:spPr>
          <a:xfrm>
            <a:off x="2167" y="4965701"/>
            <a:ext cx="12189833" cy="1892299"/>
          </a:xfrm>
          <a:prstGeom prst="rect">
            <a:avLst/>
          </a:prstGeom>
        </p:spPr>
      </p:pic>
      <p:grpSp>
        <p:nvGrpSpPr>
          <p:cNvPr id="8" name="组合 7"/>
          <p:cNvGrpSpPr/>
          <p:nvPr/>
        </p:nvGrpSpPr>
        <p:grpSpPr>
          <a:xfrm>
            <a:off x="474133" y="330651"/>
            <a:ext cx="1354668" cy="877681"/>
            <a:chOff x="482599" y="330651"/>
            <a:chExt cx="1354668" cy="877681"/>
          </a:xfrm>
        </p:grpSpPr>
        <p:sp>
          <p:nvSpPr>
            <p:cNvPr id="13" name="文本框 12"/>
            <p:cNvSpPr txBox="1"/>
            <p:nvPr/>
          </p:nvSpPr>
          <p:spPr>
            <a:xfrm>
              <a:off x="482599" y="330651"/>
              <a:ext cx="742753" cy="307777"/>
            </a:xfrm>
            <a:prstGeom prst="rect">
              <a:avLst/>
            </a:prstGeom>
            <a:noFill/>
          </p:spPr>
          <p:txBody>
            <a:bodyPr wrap="square" rtlCol="0">
              <a:spAutoFit/>
            </a:bodyPr>
            <a:lstStyle/>
            <a:p>
              <a:r>
                <a:rPr lang="en-US" altLang="zh-CN" sz="1400" dirty="0">
                  <a:solidFill>
                    <a:srgbClr val="F8EBBB"/>
                  </a:solidFill>
                  <a:cs typeface="+mn-ea"/>
                  <a:sym typeface="+mn-lt"/>
                </a:rPr>
                <a:t>2021</a:t>
              </a:r>
              <a:endParaRPr lang="zh-CN" altLang="en-US" sz="1400" dirty="0">
                <a:solidFill>
                  <a:srgbClr val="F8EBBB"/>
                </a:solidFill>
                <a:cs typeface="+mn-ea"/>
                <a:sym typeface="+mn-lt"/>
              </a:endParaRPr>
            </a:p>
          </p:txBody>
        </p:sp>
        <p:sp>
          <p:nvSpPr>
            <p:cNvPr id="14" name="文本框 13"/>
            <p:cNvSpPr txBox="1"/>
            <p:nvPr/>
          </p:nvSpPr>
          <p:spPr>
            <a:xfrm>
              <a:off x="482599" y="528015"/>
              <a:ext cx="1217885" cy="400110"/>
            </a:xfrm>
            <a:prstGeom prst="rect">
              <a:avLst/>
            </a:prstGeom>
            <a:noFill/>
          </p:spPr>
          <p:txBody>
            <a:bodyPr wrap="square" rtlCol="0">
              <a:spAutoFit/>
            </a:bodyPr>
            <a:lstStyle/>
            <a:p>
              <a:r>
                <a:rPr lang="zh-CN" altLang="en-US" sz="2000" dirty="0">
                  <a:solidFill>
                    <a:srgbClr val="F8EBBB"/>
                  </a:solidFill>
                  <a:cs typeface="+mn-ea"/>
                  <a:sym typeface="+mn-lt"/>
                </a:rPr>
                <a:t>大年初八</a:t>
              </a:r>
            </a:p>
          </p:txBody>
        </p:sp>
        <p:sp>
          <p:nvSpPr>
            <p:cNvPr id="15" name="文本框 14"/>
            <p:cNvSpPr txBox="1"/>
            <p:nvPr/>
          </p:nvSpPr>
          <p:spPr>
            <a:xfrm>
              <a:off x="482599" y="839000"/>
              <a:ext cx="1354668" cy="369332"/>
            </a:xfrm>
            <a:prstGeom prst="rect">
              <a:avLst/>
            </a:prstGeom>
            <a:noFill/>
          </p:spPr>
          <p:txBody>
            <a:bodyPr wrap="square" rtlCol="0">
              <a:spAutoFit/>
            </a:bodyPr>
            <a:lstStyle/>
            <a:p>
              <a:r>
                <a:rPr lang="en-US" altLang="zh-CN" sz="900" dirty="0">
                  <a:solidFill>
                    <a:srgbClr val="F8EBBB"/>
                  </a:solidFill>
                  <a:cs typeface="+mn-ea"/>
                  <a:sym typeface="+mn-lt"/>
                </a:rPr>
                <a:t>HAPPY NEW YEAR</a:t>
              </a:r>
            </a:p>
            <a:p>
              <a:r>
                <a:rPr lang="en-US" altLang="zh-CN" sz="900" dirty="0">
                  <a:solidFill>
                    <a:srgbClr val="F8EBBB"/>
                  </a:solidFill>
                  <a:cs typeface="+mn-ea"/>
                  <a:sym typeface="+mn-lt"/>
                </a:rPr>
                <a:t>CHAINESE</a:t>
              </a:r>
              <a:endParaRPr lang="zh-CN" altLang="en-US" sz="900" dirty="0">
                <a:solidFill>
                  <a:srgbClr val="F8EBBB"/>
                </a:solidFill>
                <a:cs typeface="+mn-ea"/>
                <a:sym typeface="+mn-lt"/>
              </a:endParaRPr>
            </a:p>
          </p:txBody>
        </p:sp>
      </p:grpSp>
      <p:grpSp>
        <p:nvGrpSpPr>
          <p:cNvPr id="21" name="组合 20"/>
          <p:cNvGrpSpPr/>
          <p:nvPr/>
        </p:nvGrpSpPr>
        <p:grpSpPr>
          <a:xfrm>
            <a:off x="1071299" y="1567303"/>
            <a:ext cx="492443" cy="2835038"/>
            <a:chOff x="5849781" y="123110"/>
            <a:chExt cx="492443" cy="2835038"/>
          </a:xfrm>
        </p:grpSpPr>
        <p:sp>
          <p:nvSpPr>
            <p:cNvPr id="22" name="文本框 21"/>
            <p:cNvSpPr txBox="1"/>
            <p:nvPr/>
          </p:nvSpPr>
          <p:spPr>
            <a:xfrm>
              <a:off x="5849781" y="123110"/>
              <a:ext cx="492443" cy="2835038"/>
            </a:xfrm>
            <a:prstGeom prst="rect">
              <a:avLst/>
            </a:prstGeom>
            <a:noFill/>
          </p:spPr>
          <p:txBody>
            <a:bodyPr vert="eaVert" wrap="square" rtlCol="0">
              <a:spAutoFit/>
            </a:bodyPr>
            <a:lstStyle/>
            <a:p>
              <a:pPr algn="dist"/>
              <a:r>
                <a:rPr lang="zh-CN" altLang="en-US" sz="2000" dirty="0">
                  <a:solidFill>
                    <a:srgbClr val="FDF7BC"/>
                  </a:solidFill>
                  <a:cs typeface="+mn-ea"/>
                  <a:sym typeface="+mn-lt"/>
                </a:rPr>
                <a:t>牛年大吉</a:t>
              </a:r>
              <a:r>
                <a:rPr lang="en-US" altLang="zh-CN" sz="2000" dirty="0">
                  <a:solidFill>
                    <a:srgbClr val="FDF7BC"/>
                  </a:solidFill>
                  <a:cs typeface="+mn-ea"/>
                  <a:sym typeface="+mn-lt"/>
                </a:rPr>
                <a:t> </a:t>
              </a:r>
              <a:r>
                <a:rPr lang="zh-CN" altLang="en-US" sz="2000" dirty="0">
                  <a:solidFill>
                    <a:srgbClr val="FDF7BC"/>
                  </a:solidFill>
                  <a:cs typeface="+mn-ea"/>
                  <a:sym typeface="+mn-lt"/>
                </a:rPr>
                <a:t>新春快乐</a:t>
              </a:r>
            </a:p>
          </p:txBody>
        </p:sp>
        <p:sp>
          <p:nvSpPr>
            <p:cNvPr id="23" name="椭圆 22"/>
            <p:cNvSpPr/>
            <p:nvPr/>
          </p:nvSpPr>
          <p:spPr>
            <a:xfrm>
              <a:off x="6064408" y="1472410"/>
              <a:ext cx="63183" cy="63183"/>
            </a:xfrm>
            <a:prstGeom prst="ellipse">
              <a:avLst/>
            </a:prstGeom>
            <a:solidFill>
              <a:srgbClr val="FDF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7BC"/>
                </a:solidFill>
                <a:cs typeface="+mn-ea"/>
                <a:sym typeface="+mn-lt"/>
              </a:endParaRPr>
            </a:p>
          </p:txBody>
        </p:sp>
      </p:grpSp>
      <p:sp>
        <p:nvSpPr>
          <p:cNvPr id="24" name="文本框 23"/>
          <p:cNvSpPr txBox="1"/>
          <p:nvPr/>
        </p:nvSpPr>
        <p:spPr>
          <a:xfrm>
            <a:off x="243582" y="1560330"/>
            <a:ext cx="954107" cy="2701649"/>
          </a:xfrm>
          <a:prstGeom prst="rect">
            <a:avLst/>
          </a:prstGeom>
          <a:noFill/>
        </p:spPr>
        <p:txBody>
          <a:bodyPr vert="eaVert" wrap="square" rtlCol="0">
            <a:spAutoFit/>
          </a:bodyPr>
          <a:lstStyle/>
          <a:p>
            <a:pPr>
              <a:lnSpc>
                <a:spcPts val="1000"/>
              </a:lnSpc>
            </a:pPr>
            <a:r>
              <a:rPr lang="en-US" altLang="zh-CN" sz="700" spc="100" dirty="0">
                <a:solidFill>
                  <a:srgbClr val="FDF7BC"/>
                </a:solidFill>
                <a:cs typeface="+mn-ea"/>
                <a:sym typeface="+mn-lt"/>
              </a:rPr>
              <a:t>Please enter the font and title you think is appropriate in the box, and change</a:t>
            </a:r>
          </a:p>
          <a:p>
            <a:pPr>
              <a:lnSpc>
                <a:spcPts val="1000"/>
              </a:lnSpc>
            </a:pPr>
            <a:r>
              <a:rPr lang="en-US" altLang="zh-CN" sz="700" spc="100" dirty="0">
                <a:solidFill>
                  <a:srgbClr val="FDF7BC"/>
                </a:solidFill>
                <a:cs typeface="+mn-ea"/>
                <a:sym typeface="+mn-lt"/>
              </a:rPr>
              <a:t> your color, Please enter the font and title you think is appropriate in the box, and change your color</a:t>
            </a:r>
            <a:endParaRPr lang="zh-CN" altLang="en-US" sz="700" spc="100" dirty="0">
              <a:solidFill>
                <a:srgbClr val="FDF7BC"/>
              </a:solidFill>
              <a:cs typeface="+mn-ea"/>
              <a:sym typeface="+mn-lt"/>
            </a:endParaRPr>
          </a:p>
          <a:p>
            <a:pPr>
              <a:lnSpc>
                <a:spcPts val="1000"/>
              </a:lnSpc>
            </a:pPr>
            <a:endParaRPr lang="zh-CN" altLang="en-US" sz="700" spc="100" dirty="0">
              <a:solidFill>
                <a:srgbClr val="FDF7BC"/>
              </a:solidFill>
              <a:cs typeface="+mn-ea"/>
              <a:sym typeface="+mn-lt"/>
            </a:endParaRPr>
          </a:p>
        </p:txBody>
      </p:sp>
      <p:pic>
        <p:nvPicPr>
          <p:cNvPr id="64" name="图片 63"/>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9753600" y="0"/>
            <a:ext cx="2438400" cy="3067494"/>
          </a:xfrm>
          <a:prstGeom prst="rect">
            <a:avLst/>
          </a:prstGeom>
        </p:spPr>
      </p:pic>
      <p:sp>
        <p:nvSpPr>
          <p:cNvPr id="65" name="文本框 64"/>
          <p:cNvSpPr txBox="1"/>
          <p:nvPr/>
        </p:nvSpPr>
        <p:spPr>
          <a:xfrm>
            <a:off x="5486325" y="1257047"/>
            <a:ext cx="1210588" cy="1323439"/>
          </a:xfrm>
          <a:prstGeom prst="rect">
            <a:avLst/>
          </a:prstGeom>
          <a:noFill/>
        </p:spPr>
        <p:txBody>
          <a:bodyPr wrap="none" rtlCol="0">
            <a:spAutoFit/>
          </a:bodyPr>
          <a:lstStyle/>
          <a:p>
            <a:r>
              <a:rPr lang="zh-CN" altLang="en-US" sz="8000" dirty="0">
                <a:solidFill>
                  <a:srgbClr val="FDF7BC"/>
                </a:solidFill>
                <a:effectLst>
                  <a:outerShdw blurRad="50800" dist="38100" dir="8100000" algn="tr" rotWithShape="0">
                    <a:prstClr val="black">
                      <a:alpha val="40000"/>
                    </a:prstClr>
                  </a:outerShdw>
                </a:effectLst>
                <a:cs typeface="+mn-ea"/>
                <a:sym typeface="+mn-lt"/>
              </a:rPr>
              <a:t>肆</a:t>
            </a:r>
          </a:p>
        </p:txBody>
      </p:sp>
      <p:grpSp>
        <p:nvGrpSpPr>
          <p:cNvPr id="66" name="组合 65"/>
          <p:cNvGrpSpPr/>
          <p:nvPr/>
        </p:nvGrpSpPr>
        <p:grpSpPr>
          <a:xfrm>
            <a:off x="3126046" y="2693533"/>
            <a:ext cx="6068753" cy="1460784"/>
            <a:chOff x="6275304" y="2506652"/>
            <a:chExt cx="3053687" cy="1460784"/>
          </a:xfrm>
        </p:grpSpPr>
        <p:sp>
          <p:nvSpPr>
            <p:cNvPr id="67" name="文本框 66"/>
            <p:cNvSpPr txBox="1"/>
            <p:nvPr/>
          </p:nvSpPr>
          <p:spPr>
            <a:xfrm>
              <a:off x="6275304" y="2506652"/>
              <a:ext cx="3053687" cy="1107996"/>
            </a:xfrm>
            <a:prstGeom prst="rect">
              <a:avLst/>
            </a:prstGeom>
            <a:noFill/>
          </p:spPr>
          <p:txBody>
            <a:bodyPr wrap="square" rtlCol="0">
              <a:spAutoFit/>
            </a:bodyPr>
            <a:lstStyle/>
            <a:p>
              <a:pPr algn="dist"/>
              <a:r>
                <a:rPr lang="zh-CN" altLang="en-US" sz="6600" dirty="0">
                  <a:solidFill>
                    <a:srgbClr val="FDF7BC"/>
                  </a:solidFill>
                  <a:cs typeface="+mn-ea"/>
                  <a:sym typeface="+mn-lt"/>
                </a:rPr>
                <a:t>新年快乐</a:t>
              </a:r>
            </a:p>
          </p:txBody>
        </p:sp>
        <p:sp>
          <p:nvSpPr>
            <p:cNvPr id="68" name="文本框 67"/>
            <p:cNvSpPr txBox="1"/>
            <p:nvPr/>
          </p:nvSpPr>
          <p:spPr>
            <a:xfrm>
              <a:off x="6302572" y="3690437"/>
              <a:ext cx="3026418" cy="276999"/>
            </a:xfrm>
            <a:prstGeom prst="rect">
              <a:avLst/>
            </a:prstGeom>
            <a:noFill/>
          </p:spPr>
          <p:txBody>
            <a:bodyPr wrap="square">
              <a:spAutoFit/>
            </a:bodyPr>
            <a:lstStyle/>
            <a:p>
              <a:pPr algn="dist"/>
              <a:r>
                <a:rPr lang="en-US" altLang="zh-CN" sz="1200" dirty="0">
                  <a:solidFill>
                    <a:srgbClr val="FDF7BC"/>
                  </a:solidFill>
                  <a:cs typeface="+mn-ea"/>
                  <a:sym typeface="+mn-lt"/>
                </a:rPr>
                <a:t>Please enter the font and title you think</a:t>
              </a:r>
            </a:p>
          </p:txBody>
        </p:sp>
      </p:grpSp>
      <p:sp>
        <p:nvSpPr>
          <p:cNvPr id="75" name="文本框 74"/>
          <p:cNvSpPr txBox="1"/>
          <p:nvPr/>
        </p:nvSpPr>
        <p:spPr>
          <a:xfrm>
            <a:off x="4792137" y="4452544"/>
            <a:ext cx="2641600" cy="400110"/>
          </a:xfrm>
          <a:prstGeom prst="rect">
            <a:avLst/>
          </a:prstGeom>
          <a:noFill/>
        </p:spPr>
        <p:txBody>
          <a:bodyPr wrap="square" rtlCol="0">
            <a:spAutoFit/>
          </a:bodyPr>
          <a:lstStyle/>
          <a:p>
            <a:pPr algn="dist"/>
            <a:r>
              <a:rPr lang="en-US" altLang="zh-CN" sz="2000" dirty="0">
                <a:solidFill>
                  <a:srgbClr val="F8EBBB"/>
                </a:solidFill>
                <a:cs typeface="+mn-ea"/>
                <a:sym typeface="+mn-lt"/>
              </a:rPr>
              <a:t>/</a:t>
            </a:r>
            <a:r>
              <a:rPr lang="zh-CN" altLang="en-US" sz="2000" dirty="0">
                <a:solidFill>
                  <a:srgbClr val="F8EBBB"/>
                </a:solidFill>
                <a:cs typeface="+mn-ea"/>
                <a:sym typeface="+mn-lt"/>
              </a:rPr>
              <a:t>开</a:t>
            </a:r>
            <a:r>
              <a:rPr lang="en-US" altLang="zh-CN" sz="2000" dirty="0">
                <a:solidFill>
                  <a:srgbClr val="F8EBBB"/>
                </a:solidFill>
                <a:cs typeface="+mn-ea"/>
                <a:sym typeface="+mn-lt"/>
              </a:rPr>
              <a:t>/</a:t>
            </a:r>
            <a:r>
              <a:rPr lang="zh-CN" altLang="en-US" sz="2000" dirty="0">
                <a:solidFill>
                  <a:srgbClr val="F8EBBB"/>
                </a:solidFill>
                <a:cs typeface="+mn-ea"/>
                <a:sym typeface="+mn-lt"/>
              </a:rPr>
              <a:t>门</a:t>
            </a:r>
            <a:r>
              <a:rPr lang="en-US" altLang="zh-CN" sz="2000" dirty="0">
                <a:solidFill>
                  <a:srgbClr val="F8EBBB"/>
                </a:solidFill>
                <a:cs typeface="+mn-ea"/>
                <a:sym typeface="+mn-lt"/>
              </a:rPr>
              <a:t>/</a:t>
            </a:r>
            <a:r>
              <a:rPr lang="zh-CN" altLang="en-US" sz="2000" dirty="0">
                <a:solidFill>
                  <a:srgbClr val="F8EBBB"/>
                </a:solidFill>
                <a:cs typeface="+mn-ea"/>
                <a:sym typeface="+mn-lt"/>
              </a:rPr>
              <a:t>大</a:t>
            </a:r>
            <a:r>
              <a:rPr lang="en-US" altLang="zh-CN" sz="2000" dirty="0">
                <a:solidFill>
                  <a:srgbClr val="F8EBBB"/>
                </a:solidFill>
                <a:cs typeface="+mn-ea"/>
                <a:sym typeface="+mn-lt"/>
              </a:rPr>
              <a:t>/</a:t>
            </a:r>
            <a:r>
              <a:rPr lang="zh-CN" altLang="en-US" sz="2000" dirty="0">
                <a:solidFill>
                  <a:srgbClr val="F8EBBB"/>
                </a:solidFill>
                <a:cs typeface="+mn-ea"/>
                <a:sym typeface="+mn-lt"/>
              </a:rPr>
              <a:t>吉</a:t>
            </a:r>
            <a:r>
              <a:rPr lang="en-US" altLang="zh-CN" sz="2000" dirty="0">
                <a:solidFill>
                  <a:srgbClr val="F8EBBB"/>
                </a:solidFill>
                <a:cs typeface="+mn-ea"/>
                <a:sym typeface="+mn-lt"/>
              </a:rPr>
              <a:t>/</a:t>
            </a:r>
            <a:endParaRPr lang="zh-CN" altLang="en-US" sz="2000" dirty="0">
              <a:solidFill>
                <a:srgbClr val="F8EBBB"/>
              </a:solidFill>
              <a:cs typeface="+mn-ea"/>
              <a:sym typeface="+mn-lt"/>
            </a:endParaRPr>
          </a:p>
        </p:txBody>
      </p:sp>
      <p:pic>
        <p:nvPicPr>
          <p:cNvPr id="76" name="图片 75"/>
          <p:cNvPicPr>
            <a:picLocks noChangeAspect="1"/>
          </p:cNvPicPr>
          <p:nvPr/>
        </p:nvPicPr>
        <p:blipFill rotWithShape="1">
          <a:blip r:embed="rId5">
            <a:extLst>
              <a:ext uri="{28A0092B-C50C-407E-A947-70E740481C1C}">
                <a14:useLocalDpi xmlns:a14="http://schemas.microsoft.com/office/drawing/2010/main" val="0"/>
              </a:ext>
            </a:extLst>
          </a:blip>
          <a:srcRect l="62967" t="84002" r="24020" b="7712"/>
          <a:stretch>
            <a:fillRect/>
          </a:stretch>
        </p:blipFill>
        <p:spPr>
          <a:xfrm>
            <a:off x="6452307" y="1336073"/>
            <a:ext cx="2105589" cy="2011199"/>
          </a:xfrm>
          <a:prstGeom prst="rect">
            <a:avLst/>
          </a:prstGeom>
        </p:spPr>
      </p:pic>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a:off x="645794" y="4478807"/>
            <a:ext cx="1835888" cy="10065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fade">
                                      <p:cBhvr>
                                        <p:cTn id="11" dur="750"/>
                                        <p:tgtEl>
                                          <p:spTgt spid="76"/>
                                        </p:tgtEl>
                                      </p:cBhvr>
                                    </p:animEffect>
                                  </p:childTnLst>
                                </p:cTn>
                              </p:par>
                              <p:par>
                                <p:cTn id="12" presetID="10" presetClass="entr" presetSubtype="0" fill="hold" nodeType="with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fade">
                                      <p:cBhvr>
                                        <p:cTn id="14" dur="750"/>
                                        <p:tgtEl>
                                          <p:spTgt spid="64"/>
                                        </p:tgtEl>
                                      </p:cBhvr>
                                    </p:animEffect>
                                  </p:childTnLst>
                                </p:cTn>
                              </p:par>
                              <p:par>
                                <p:cTn id="15" presetID="2" presetClass="entr" presetSubtype="8"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1000" fill="hold"/>
                                        <p:tgtEl>
                                          <p:spTgt spid="21"/>
                                        </p:tgtEl>
                                        <p:attrNameLst>
                                          <p:attrName>ppt_x</p:attrName>
                                        </p:attrNameLst>
                                      </p:cBhvr>
                                      <p:tavLst>
                                        <p:tav tm="0">
                                          <p:val>
                                            <p:strVal val="0-#ppt_w/2"/>
                                          </p:val>
                                        </p:tav>
                                        <p:tav tm="100000">
                                          <p:val>
                                            <p:strVal val="#ppt_x"/>
                                          </p:val>
                                        </p:tav>
                                      </p:tavLst>
                                    </p:anim>
                                    <p:anim calcmode="lin" valueType="num">
                                      <p:cBhvr additive="base">
                                        <p:cTn id="18" dur="1000" fill="hold"/>
                                        <p:tgtEl>
                                          <p:spTgt spid="2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1000" fill="hold"/>
                                        <p:tgtEl>
                                          <p:spTgt spid="24"/>
                                        </p:tgtEl>
                                        <p:attrNameLst>
                                          <p:attrName>ppt_x</p:attrName>
                                        </p:attrNameLst>
                                      </p:cBhvr>
                                      <p:tavLst>
                                        <p:tav tm="0">
                                          <p:val>
                                            <p:strVal val="0-#ppt_w/2"/>
                                          </p:val>
                                        </p:tav>
                                        <p:tav tm="100000">
                                          <p:val>
                                            <p:strVal val="#ppt_x"/>
                                          </p:val>
                                        </p:tav>
                                      </p:tavLst>
                                    </p:anim>
                                    <p:anim calcmode="lin" valueType="num">
                                      <p:cBhvr additive="base">
                                        <p:cTn id="22" dur="1000" fill="hold"/>
                                        <p:tgtEl>
                                          <p:spTgt spid="24"/>
                                        </p:tgtEl>
                                        <p:attrNameLst>
                                          <p:attrName>ppt_y</p:attrName>
                                        </p:attrNameLst>
                                      </p:cBhvr>
                                      <p:tavLst>
                                        <p:tav tm="0">
                                          <p:val>
                                            <p:strVal val="#ppt_y"/>
                                          </p:val>
                                        </p:tav>
                                        <p:tav tm="100000">
                                          <p:val>
                                            <p:strVal val="#ppt_y"/>
                                          </p:val>
                                        </p:tav>
                                      </p:tavLst>
                                    </p:anim>
                                  </p:childTnLst>
                                </p:cTn>
                              </p:par>
                              <p:par>
                                <p:cTn id="23" presetID="2" presetClass="entr" presetSubtype="1" decel="100000" fill="hold" nodeType="withEffect">
                                  <p:stCondLst>
                                    <p:cond delay="0"/>
                                  </p:stCondLst>
                                  <p:childTnLst>
                                    <p:set>
                                      <p:cBhvr>
                                        <p:cTn id="24" dur="1" fill="hold">
                                          <p:stCondLst>
                                            <p:cond delay="0"/>
                                          </p:stCondLst>
                                        </p:cTn>
                                        <p:tgtEl>
                                          <p:spTgt spid="66"/>
                                        </p:tgtEl>
                                        <p:attrNameLst>
                                          <p:attrName>style.visibility</p:attrName>
                                        </p:attrNameLst>
                                      </p:cBhvr>
                                      <p:to>
                                        <p:strVal val="visible"/>
                                      </p:to>
                                    </p:set>
                                    <p:anim calcmode="lin" valueType="num">
                                      <p:cBhvr additive="base">
                                        <p:cTn id="25" dur="1000" fill="hold"/>
                                        <p:tgtEl>
                                          <p:spTgt spid="66"/>
                                        </p:tgtEl>
                                        <p:attrNameLst>
                                          <p:attrName>ppt_x</p:attrName>
                                        </p:attrNameLst>
                                      </p:cBhvr>
                                      <p:tavLst>
                                        <p:tav tm="0">
                                          <p:val>
                                            <p:strVal val="#ppt_x"/>
                                          </p:val>
                                        </p:tav>
                                        <p:tav tm="100000">
                                          <p:val>
                                            <p:strVal val="#ppt_x"/>
                                          </p:val>
                                        </p:tav>
                                      </p:tavLst>
                                    </p:anim>
                                    <p:anim calcmode="lin" valueType="num">
                                      <p:cBhvr additive="base">
                                        <p:cTn id="26" dur="1000" fill="hold"/>
                                        <p:tgtEl>
                                          <p:spTgt spid="66"/>
                                        </p:tgtEl>
                                        <p:attrNameLst>
                                          <p:attrName>ppt_y</p:attrName>
                                        </p:attrNameLst>
                                      </p:cBhvr>
                                      <p:tavLst>
                                        <p:tav tm="0">
                                          <p:val>
                                            <p:strVal val="0-#ppt_h/2"/>
                                          </p:val>
                                        </p:tav>
                                        <p:tav tm="100000">
                                          <p:val>
                                            <p:strVal val="#ppt_y"/>
                                          </p:val>
                                        </p:tav>
                                      </p:tavLst>
                                    </p:anim>
                                  </p:childTnLst>
                                </p:cTn>
                              </p:par>
                              <p:par>
                                <p:cTn id="27" presetID="2" presetClass="entr" presetSubtype="1" decel="100000"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additive="base">
                                        <p:cTn id="29" dur="1000" fill="hold"/>
                                        <p:tgtEl>
                                          <p:spTgt spid="65"/>
                                        </p:tgtEl>
                                        <p:attrNameLst>
                                          <p:attrName>ppt_x</p:attrName>
                                        </p:attrNameLst>
                                      </p:cBhvr>
                                      <p:tavLst>
                                        <p:tav tm="0">
                                          <p:val>
                                            <p:strVal val="#ppt_x"/>
                                          </p:val>
                                        </p:tav>
                                        <p:tav tm="100000">
                                          <p:val>
                                            <p:strVal val="#ppt_x"/>
                                          </p:val>
                                        </p:tav>
                                      </p:tavLst>
                                    </p:anim>
                                    <p:anim calcmode="lin" valueType="num">
                                      <p:cBhvr additive="base">
                                        <p:cTn id="30" dur="1000" fill="hold"/>
                                        <p:tgtEl>
                                          <p:spTgt spid="65"/>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additive="base">
                                        <p:cTn id="33" dur="1000" fill="hold"/>
                                        <p:tgtEl>
                                          <p:spTgt spid="75"/>
                                        </p:tgtEl>
                                        <p:attrNameLst>
                                          <p:attrName>ppt_x</p:attrName>
                                        </p:attrNameLst>
                                      </p:cBhvr>
                                      <p:tavLst>
                                        <p:tav tm="0">
                                          <p:val>
                                            <p:strVal val="#ppt_x"/>
                                          </p:val>
                                        </p:tav>
                                        <p:tav tm="100000">
                                          <p:val>
                                            <p:strVal val="#ppt_x"/>
                                          </p:val>
                                        </p:tav>
                                      </p:tavLst>
                                    </p:anim>
                                    <p:anim calcmode="lin" valueType="num">
                                      <p:cBhvr additive="base">
                                        <p:cTn id="34" dur="1000" fill="hold"/>
                                        <p:tgtEl>
                                          <p:spTgt spid="75"/>
                                        </p:tgtEl>
                                        <p:attrNameLst>
                                          <p:attrName>ppt_y</p:attrName>
                                        </p:attrNameLst>
                                      </p:cBhvr>
                                      <p:tavLst>
                                        <p:tav tm="0">
                                          <p:val>
                                            <p:strVal val="0-#ppt_h/2"/>
                                          </p:val>
                                        </p:tav>
                                        <p:tav tm="100000">
                                          <p:val>
                                            <p:strVal val="#ppt_y"/>
                                          </p:val>
                                        </p:tav>
                                      </p:tavLst>
                                    </p:anim>
                                  </p:childTnLst>
                                </p:cTn>
                              </p:par>
                              <p:par>
                                <p:cTn id="35" presetID="2" presetClass="entr" presetSubtype="4" decel="10000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1000" fill="hold"/>
                                        <p:tgtEl>
                                          <p:spTgt spid="12"/>
                                        </p:tgtEl>
                                        <p:attrNameLst>
                                          <p:attrName>ppt_x</p:attrName>
                                        </p:attrNameLst>
                                      </p:cBhvr>
                                      <p:tavLst>
                                        <p:tav tm="0">
                                          <p:val>
                                            <p:strVal val="#ppt_x"/>
                                          </p:val>
                                        </p:tav>
                                        <p:tav tm="100000">
                                          <p:val>
                                            <p:strVal val="#ppt_x"/>
                                          </p:val>
                                        </p:tav>
                                      </p:tavLst>
                                    </p:anim>
                                    <p:anim calcmode="lin" valueType="num">
                                      <p:cBhvr additive="base">
                                        <p:cTn id="38" dur="1000" fill="hold"/>
                                        <p:tgtEl>
                                          <p:spTgt spid="12"/>
                                        </p:tgtEl>
                                        <p:attrNameLst>
                                          <p:attrName>ppt_y</p:attrName>
                                        </p:attrNameLst>
                                      </p:cBhvr>
                                      <p:tavLst>
                                        <p:tav tm="0">
                                          <p:val>
                                            <p:strVal val="1+#ppt_h/2"/>
                                          </p:val>
                                        </p:tav>
                                        <p:tav tm="100000">
                                          <p:val>
                                            <p:strVal val="#ppt_y"/>
                                          </p:val>
                                        </p:tav>
                                      </p:tavLst>
                                    </p:anim>
                                  </p:childTnLst>
                                </p:cTn>
                              </p:par>
                              <p:par>
                                <p:cTn id="39" presetID="10"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5"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文本框 41"/>
          <p:cNvSpPr txBox="1"/>
          <p:nvPr/>
        </p:nvSpPr>
        <p:spPr>
          <a:xfrm>
            <a:off x="2872809" y="3428199"/>
            <a:ext cx="2006913" cy="1075359"/>
          </a:xfrm>
          <a:prstGeom prst="rect">
            <a:avLst/>
          </a:prstGeom>
          <a:noFill/>
        </p:spPr>
        <p:txBody>
          <a:bodyPr wrap="square">
            <a:spAutoFit/>
          </a:bodyPr>
          <a:lstStyle/>
          <a:p>
            <a:pPr algn="just">
              <a:lnSpc>
                <a:spcPts val="1300"/>
              </a:lnSpc>
            </a:pPr>
            <a:r>
              <a:rPr lang="zh-CN" altLang="en-US" sz="800" spc="100" dirty="0">
                <a:solidFill>
                  <a:srgbClr val="F8EBBB"/>
                </a:solidFill>
                <a:cs typeface="+mn-ea"/>
                <a:sym typeface="+mn-lt"/>
              </a:rPr>
              <a:t>Work report refers to a comprehensive and systematic general inspection and evaluation of the work that has been done in a certain period of time</a:t>
            </a:r>
          </a:p>
        </p:txBody>
      </p:sp>
      <p:sp>
        <p:nvSpPr>
          <p:cNvPr id="43" name="文本框 42"/>
          <p:cNvSpPr txBox="1"/>
          <p:nvPr/>
        </p:nvSpPr>
        <p:spPr>
          <a:xfrm>
            <a:off x="2878501" y="2990482"/>
            <a:ext cx="2188426" cy="461665"/>
          </a:xfrm>
          <a:prstGeom prst="rect">
            <a:avLst/>
          </a:prstGeom>
          <a:noFill/>
        </p:spPr>
        <p:txBody>
          <a:bodyPr wrap="square" rtlCol="0">
            <a:spAutoFit/>
          </a:bodyPr>
          <a:lstStyle/>
          <a:p>
            <a:pPr algn="dist"/>
            <a:r>
              <a:rPr lang="en-US" altLang="zh-CN" sz="2400" spc="100" dirty="0">
                <a:solidFill>
                  <a:srgbClr val="F8EBBB"/>
                </a:solidFill>
                <a:cs typeface="+mn-ea"/>
                <a:sym typeface="+mn-lt"/>
              </a:rPr>
              <a:t>CONTENTS</a:t>
            </a:r>
            <a:endParaRPr lang="en-US" altLang="zh-CN" sz="1200" spc="100" dirty="0">
              <a:solidFill>
                <a:srgbClr val="F8EBBB"/>
              </a:solidFill>
              <a:cs typeface="+mn-ea"/>
              <a:sym typeface="+mn-lt"/>
            </a:endParaRPr>
          </a:p>
        </p:txBody>
      </p:sp>
      <p:grpSp>
        <p:nvGrpSpPr>
          <p:cNvPr id="44" name="组合 43"/>
          <p:cNvGrpSpPr/>
          <p:nvPr/>
        </p:nvGrpSpPr>
        <p:grpSpPr>
          <a:xfrm>
            <a:off x="5699501" y="1520808"/>
            <a:ext cx="4805168" cy="646331"/>
            <a:chOff x="4340249" y="2755062"/>
            <a:chExt cx="4309868" cy="646331"/>
          </a:xfrm>
        </p:grpSpPr>
        <p:sp>
          <p:nvSpPr>
            <p:cNvPr id="45" name="文本框 44"/>
            <p:cNvSpPr txBox="1"/>
            <p:nvPr/>
          </p:nvSpPr>
          <p:spPr>
            <a:xfrm>
              <a:off x="4340249" y="2755062"/>
              <a:ext cx="663100" cy="646331"/>
            </a:xfrm>
            <a:prstGeom prst="rect">
              <a:avLst/>
            </a:prstGeom>
            <a:noFill/>
          </p:spPr>
          <p:txBody>
            <a:bodyPr wrap="none" rtlCol="0">
              <a:spAutoFit/>
            </a:bodyPr>
            <a:lstStyle/>
            <a:p>
              <a:r>
                <a:rPr lang="en-US" altLang="zh-CN" sz="3600" dirty="0">
                  <a:solidFill>
                    <a:srgbClr val="F8EBBB"/>
                  </a:solidFill>
                  <a:cs typeface="+mn-ea"/>
                  <a:sym typeface="+mn-lt"/>
                </a:rPr>
                <a:t>01</a:t>
              </a:r>
              <a:endParaRPr lang="zh-CN" altLang="en-US" sz="3600" dirty="0">
                <a:solidFill>
                  <a:srgbClr val="F8EBBB"/>
                </a:solidFill>
                <a:cs typeface="+mn-ea"/>
                <a:sym typeface="+mn-lt"/>
              </a:endParaRPr>
            </a:p>
          </p:txBody>
        </p:sp>
        <p:sp>
          <p:nvSpPr>
            <p:cNvPr id="46" name="文本框 45"/>
            <p:cNvSpPr txBox="1"/>
            <p:nvPr/>
          </p:nvSpPr>
          <p:spPr>
            <a:xfrm>
              <a:off x="5045607" y="2760514"/>
              <a:ext cx="3604510" cy="461665"/>
            </a:xfrm>
            <a:prstGeom prst="rect">
              <a:avLst/>
            </a:prstGeom>
            <a:noFill/>
          </p:spPr>
          <p:txBody>
            <a:bodyPr wrap="square" rtlCol="0">
              <a:spAutoFit/>
            </a:bodyPr>
            <a:lstStyle/>
            <a:p>
              <a:pPr algn="dist"/>
              <a:r>
                <a:rPr lang="zh-CN" altLang="en-US" sz="2400" dirty="0">
                  <a:solidFill>
                    <a:srgbClr val="F8EBBB"/>
                  </a:solidFill>
                  <a:cs typeface="+mn-ea"/>
                  <a:sym typeface="+mn-lt"/>
                </a:rPr>
                <a:t>请输入您的标题</a:t>
              </a:r>
            </a:p>
          </p:txBody>
        </p:sp>
        <p:sp>
          <p:nvSpPr>
            <p:cNvPr id="47" name="文本框 46"/>
            <p:cNvSpPr txBox="1"/>
            <p:nvPr/>
          </p:nvSpPr>
          <p:spPr>
            <a:xfrm>
              <a:off x="5045607" y="3130865"/>
              <a:ext cx="3604510" cy="246221"/>
            </a:xfrm>
            <a:prstGeom prst="rect">
              <a:avLst/>
            </a:prstGeom>
            <a:noFill/>
          </p:spPr>
          <p:txBody>
            <a:bodyPr wrap="square">
              <a:spAutoFit/>
            </a:bodyPr>
            <a:lstStyle/>
            <a:p>
              <a:pPr algn="dist"/>
              <a:r>
                <a:rPr lang="en-US" altLang="zh-CN" sz="1000" dirty="0">
                  <a:solidFill>
                    <a:srgbClr val="F8EBBB"/>
                  </a:solidFill>
                  <a:cs typeface="+mn-ea"/>
                  <a:sym typeface="+mn-lt"/>
                </a:rPr>
                <a:t>Please enter the font and title you think</a:t>
              </a:r>
            </a:p>
          </p:txBody>
        </p:sp>
      </p:grpSp>
      <p:grpSp>
        <p:nvGrpSpPr>
          <p:cNvPr id="48" name="组合 47"/>
          <p:cNvGrpSpPr/>
          <p:nvPr/>
        </p:nvGrpSpPr>
        <p:grpSpPr>
          <a:xfrm>
            <a:off x="5699501" y="2535557"/>
            <a:ext cx="4805168" cy="646331"/>
            <a:chOff x="4340249" y="2755062"/>
            <a:chExt cx="4309868" cy="646331"/>
          </a:xfrm>
        </p:grpSpPr>
        <p:sp>
          <p:nvSpPr>
            <p:cNvPr id="49" name="文本框 48"/>
            <p:cNvSpPr txBox="1"/>
            <p:nvPr/>
          </p:nvSpPr>
          <p:spPr>
            <a:xfrm>
              <a:off x="4340249" y="2755062"/>
              <a:ext cx="663100" cy="646331"/>
            </a:xfrm>
            <a:prstGeom prst="rect">
              <a:avLst/>
            </a:prstGeom>
            <a:noFill/>
          </p:spPr>
          <p:txBody>
            <a:bodyPr wrap="none" rtlCol="0">
              <a:spAutoFit/>
            </a:bodyPr>
            <a:lstStyle/>
            <a:p>
              <a:r>
                <a:rPr lang="en-US" altLang="zh-CN" sz="3600" dirty="0">
                  <a:solidFill>
                    <a:srgbClr val="F8EBBB"/>
                  </a:solidFill>
                  <a:cs typeface="+mn-ea"/>
                  <a:sym typeface="+mn-lt"/>
                </a:rPr>
                <a:t>02</a:t>
              </a:r>
              <a:endParaRPr lang="zh-CN" altLang="en-US" sz="3600" dirty="0">
                <a:solidFill>
                  <a:srgbClr val="F8EBBB"/>
                </a:solidFill>
                <a:cs typeface="+mn-ea"/>
                <a:sym typeface="+mn-lt"/>
              </a:endParaRPr>
            </a:p>
          </p:txBody>
        </p:sp>
        <p:sp>
          <p:nvSpPr>
            <p:cNvPr id="50" name="文本框 49"/>
            <p:cNvSpPr txBox="1"/>
            <p:nvPr/>
          </p:nvSpPr>
          <p:spPr>
            <a:xfrm>
              <a:off x="5045607" y="2760514"/>
              <a:ext cx="3604510" cy="461665"/>
            </a:xfrm>
            <a:prstGeom prst="rect">
              <a:avLst/>
            </a:prstGeom>
            <a:noFill/>
          </p:spPr>
          <p:txBody>
            <a:bodyPr wrap="square" rtlCol="0">
              <a:spAutoFit/>
            </a:bodyPr>
            <a:lstStyle/>
            <a:p>
              <a:pPr algn="dist"/>
              <a:r>
                <a:rPr lang="zh-CN" altLang="en-US" sz="2400" dirty="0">
                  <a:solidFill>
                    <a:srgbClr val="F8EBBB"/>
                  </a:solidFill>
                  <a:cs typeface="+mn-ea"/>
                  <a:sym typeface="+mn-lt"/>
                </a:rPr>
                <a:t>请输入您的标题</a:t>
              </a:r>
            </a:p>
          </p:txBody>
        </p:sp>
        <p:sp>
          <p:nvSpPr>
            <p:cNvPr id="51" name="文本框 50"/>
            <p:cNvSpPr txBox="1"/>
            <p:nvPr/>
          </p:nvSpPr>
          <p:spPr>
            <a:xfrm>
              <a:off x="5045607" y="3130865"/>
              <a:ext cx="3604510" cy="246221"/>
            </a:xfrm>
            <a:prstGeom prst="rect">
              <a:avLst/>
            </a:prstGeom>
            <a:noFill/>
          </p:spPr>
          <p:txBody>
            <a:bodyPr wrap="square">
              <a:spAutoFit/>
            </a:bodyPr>
            <a:lstStyle/>
            <a:p>
              <a:pPr algn="dist"/>
              <a:r>
                <a:rPr lang="en-US" altLang="zh-CN" sz="1000" dirty="0">
                  <a:solidFill>
                    <a:srgbClr val="F8EBBB"/>
                  </a:solidFill>
                  <a:cs typeface="+mn-ea"/>
                  <a:sym typeface="+mn-lt"/>
                </a:rPr>
                <a:t>Please enter the font and title you think</a:t>
              </a:r>
            </a:p>
          </p:txBody>
        </p:sp>
      </p:grpSp>
      <p:grpSp>
        <p:nvGrpSpPr>
          <p:cNvPr id="52" name="组合 51"/>
          <p:cNvGrpSpPr/>
          <p:nvPr/>
        </p:nvGrpSpPr>
        <p:grpSpPr>
          <a:xfrm>
            <a:off x="5699501" y="3550306"/>
            <a:ext cx="4805168" cy="646331"/>
            <a:chOff x="4340249" y="2755062"/>
            <a:chExt cx="4309868" cy="646331"/>
          </a:xfrm>
        </p:grpSpPr>
        <p:sp>
          <p:nvSpPr>
            <p:cNvPr id="53" name="文本框 52"/>
            <p:cNvSpPr txBox="1"/>
            <p:nvPr/>
          </p:nvSpPr>
          <p:spPr>
            <a:xfrm>
              <a:off x="4340249" y="2755062"/>
              <a:ext cx="663100" cy="646331"/>
            </a:xfrm>
            <a:prstGeom prst="rect">
              <a:avLst/>
            </a:prstGeom>
            <a:noFill/>
          </p:spPr>
          <p:txBody>
            <a:bodyPr wrap="none" rtlCol="0">
              <a:spAutoFit/>
            </a:bodyPr>
            <a:lstStyle/>
            <a:p>
              <a:r>
                <a:rPr lang="en-US" altLang="zh-CN" sz="3600" dirty="0">
                  <a:solidFill>
                    <a:srgbClr val="F8EBBB"/>
                  </a:solidFill>
                  <a:cs typeface="+mn-ea"/>
                  <a:sym typeface="+mn-lt"/>
                </a:rPr>
                <a:t>03</a:t>
              </a:r>
              <a:endParaRPr lang="zh-CN" altLang="en-US" sz="3600" dirty="0">
                <a:solidFill>
                  <a:srgbClr val="F8EBBB"/>
                </a:solidFill>
                <a:cs typeface="+mn-ea"/>
                <a:sym typeface="+mn-lt"/>
              </a:endParaRPr>
            </a:p>
          </p:txBody>
        </p:sp>
        <p:sp>
          <p:nvSpPr>
            <p:cNvPr id="54" name="文本框 53"/>
            <p:cNvSpPr txBox="1"/>
            <p:nvPr/>
          </p:nvSpPr>
          <p:spPr>
            <a:xfrm>
              <a:off x="5045607" y="2760514"/>
              <a:ext cx="3604510" cy="461665"/>
            </a:xfrm>
            <a:prstGeom prst="rect">
              <a:avLst/>
            </a:prstGeom>
            <a:noFill/>
          </p:spPr>
          <p:txBody>
            <a:bodyPr wrap="square" rtlCol="0">
              <a:spAutoFit/>
            </a:bodyPr>
            <a:lstStyle/>
            <a:p>
              <a:pPr algn="dist"/>
              <a:r>
                <a:rPr lang="zh-CN" altLang="en-US" sz="2400" dirty="0">
                  <a:solidFill>
                    <a:srgbClr val="F8EBBB"/>
                  </a:solidFill>
                  <a:cs typeface="+mn-ea"/>
                  <a:sym typeface="+mn-lt"/>
                </a:rPr>
                <a:t>请输入您的标题</a:t>
              </a:r>
            </a:p>
          </p:txBody>
        </p:sp>
        <p:sp>
          <p:nvSpPr>
            <p:cNvPr id="55" name="文本框 54"/>
            <p:cNvSpPr txBox="1"/>
            <p:nvPr/>
          </p:nvSpPr>
          <p:spPr>
            <a:xfrm>
              <a:off x="5045607" y="3130865"/>
              <a:ext cx="3604510" cy="246221"/>
            </a:xfrm>
            <a:prstGeom prst="rect">
              <a:avLst/>
            </a:prstGeom>
            <a:noFill/>
          </p:spPr>
          <p:txBody>
            <a:bodyPr wrap="square">
              <a:spAutoFit/>
            </a:bodyPr>
            <a:lstStyle/>
            <a:p>
              <a:pPr algn="dist"/>
              <a:r>
                <a:rPr lang="en-US" altLang="zh-CN" sz="1000" dirty="0">
                  <a:solidFill>
                    <a:srgbClr val="F8EBBB"/>
                  </a:solidFill>
                  <a:cs typeface="+mn-ea"/>
                  <a:sym typeface="+mn-lt"/>
                </a:rPr>
                <a:t>Please enter the font and title you think</a:t>
              </a:r>
            </a:p>
          </p:txBody>
        </p:sp>
      </p:grpSp>
      <p:grpSp>
        <p:nvGrpSpPr>
          <p:cNvPr id="56" name="组合 55"/>
          <p:cNvGrpSpPr/>
          <p:nvPr/>
        </p:nvGrpSpPr>
        <p:grpSpPr>
          <a:xfrm>
            <a:off x="5699501" y="4565055"/>
            <a:ext cx="4805168" cy="646331"/>
            <a:chOff x="4340249" y="2755062"/>
            <a:chExt cx="4309868" cy="646331"/>
          </a:xfrm>
        </p:grpSpPr>
        <p:sp>
          <p:nvSpPr>
            <p:cNvPr id="57" name="文本框 56"/>
            <p:cNvSpPr txBox="1"/>
            <p:nvPr/>
          </p:nvSpPr>
          <p:spPr>
            <a:xfrm>
              <a:off x="4340249" y="2755062"/>
              <a:ext cx="661662" cy="646331"/>
            </a:xfrm>
            <a:prstGeom prst="rect">
              <a:avLst/>
            </a:prstGeom>
            <a:noFill/>
          </p:spPr>
          <p:txBody>
            <a:bodyPr wrap="none" rtlCol="0">
              <a:spAutoFit/>
            </a:bodyPr>
            <a:lstStyle/>
            <a:p>
              <a:r>
                <a:rPr lang="en-US" altLang="zh-CN" sz="3600" dirty="0">
                  <a:solidFill>
                    <a:srgbClr val="F8EBBB"/>
                  </a:solidFill>
                  <a:cs typeface="+mn-ea"/>
                  <a:sym typeface="+mn-lt"/>
                </a:rPr>
                <a:t>04</a:t>
              </a:r>
              <a:endParaRPr lang="zh-CN" altLang="en-US" sz="3600" dirty="0">
                <a:solidFill>
                  <a:srgbClr val="F8EBBB"/>
                </a:solidFill>
                <a:cs typeface="+mn-ea"/>
                <a:sym typeface="+mn-lt"/>
              </a:endParaRPr>
            </a:p>
          </p:txBody>
        </p:sp>
        <p:sp>
          <p:nvSpPr>
            <p:cNvPr id="58" name="文本框 57"/>
            <p:cNvSpPr txBox="1"/>
            <p:nvPr/>
          </p:nvSpPr>
          <p:spPr>
            <a:xfrm>
              <a:off x="5045607" y="2760514"/>
              <a:ext cx="3604510" cy="461665"/>
            </a:xfrm>
            <a:prstGeom prst="rect">
              <a:avLst/>
            </a:prstGeom>
            <a:noFill/>
          </p:spPr>
          <p:txBody>
            <a:bodyPr wrap="square" rtlCol="0">
              <a:spAutoFit/>
            </a:bodyPr>
            <a:lstStyle/>
            <a:p>
              <a:pPr algn="dist"/>
              <a:r>
                <a:rPr lang="zh-CN" altLang="en-US" sz="2400" dirty="0">
                  <a:solidFill>
                    <a:srgbClr val="F8EBBB"/>
                  </a:solidFill>
                  <a:cs typeface="+mn-ea"/>
                  <a:sym typeface="+mn-lt"/>
                </a:rPr>
                <a:t>请输入您的标题</a:t>
              </a:r>
            </a:p>
          </p:txBody>
        </p:sp>
        <p:sp>
          <p:nvSpPr>
            <p:cNvPr id="59" name="文本框 58"/>
            <p:cNvSpPr txBox="1"/>
            <p:nvPr/>
          </p:nvSpPr>
          <p:spPr>
            <a:xfrm>
              <a:off x="5045607" y="3130865"/>
              <a:ext cx="3604510" cy="246221"/>
            </a:xfrm>
            <a:prstGeom prst="rect">
              <a:avLst/>
            </a:prstGeom>
            <a:noFill/>
          </p:spPr>
          <p:txBody>
            <a:bodyPr wrap="square">
              <a:spAutoFit/>
            </a:bodyPr>
            <a:lstStyle/>
            <a:p>
              <a:pPr algn="dist"/>
              <a:r>
                <a:rPr lang="en-US" altLang="zh-CN" sz="1000" dirty="0">
                  <a:solidFill>
                    <a:srgbClr val="F8EBBB"/>
                  </a:solidFill>
                  <a:cs typeface="+mn-ea"/>
                  <a:sym typeface="+mn-lt"/>
                </a:rPr>
                <a:t>Please enter the font and title you think</a:t>
              </a:r>
            </a:p>
          </p:txBody>
        </p:sp>
      </p:grpSp>
      <p:sp>
        <p:nvSpPr>
          <p:cNvPr id="62" name="文本框 61"/>
          <p:cNvSpPr txBox="1"/>
          <p:nvPr/>
        </p:nvSpPr>
        <p:spPr>
          <a:xfrm>
            <a:off x="2765528" y="1228654"/>
            <a:ext cx="1107996" cy="1200329"/>
          </a:xfrm>
          <a:prstGeom prst="rect">
            <a:avLst/>
          </a:prstGeom>
          <a:noFill/>
        </p:spPr>
        <p:txBody>
          <a:bodyPr wrap="none" rtlCol="0">
            <a:spAutoFit/>
          </a:bodyPr>
          <a:lstStyle/>
          <a:p>
            <a:r>
              <a:rPr lang="zh-CN" altLang="en-US" sz="7200" dirty="0">
                <a:solidFill>
                  <a:srgbClr val="FDF7BC"/>
                </a:solidFill>
                <a:effectLst>
                  <a:outerShdw blurRad="50800" dist="38100" dir="8100000" algn="tr" rotWithShape="0">
                    <a:prstClr val="black">
                      <a:alpha val="40000"/>
                    </a:prstClr>
                  </a:outerShdw>
                </a:effectLst>
                <a:cs typeface="+mn-ea"/>
                <a:sym typeface="+mn-lt"/>
              </a:rPr>
              <a:t>目</a:t>
            </a:r>
          </a:p>
        </p:txBody>
      </p:sp>
      <p:sp>
        <p:nvSpPr>
          <p:cNvPr id="63" name="文本框 62"/>
          <p:cNvSpPr txBox="1"/>
          <p:nvPr/>
        </p:nvSpPr>
        <p:spPr>
          <a:xfrm>
            <a:off x="3481110" y="1679211"/>
            <a:ext cx="1210588" cy="1323439"/>
          </a:xfrm>
          <a:prstGeom prst="rect">
            <a:avLst/>
          </a:prstGeom>
          <a:noFill/>
        </p:spPr>
        <p:txBody>
          <a:bodyPr wrap="none" rtlCol="0">
            <a:spAutoFit/>
          </a:bodyPr>
          <a:lstStyle/>
          <a:p>
            <a:r>
              <a:rPr lang="zh-CN" altLang="en-US" sz="8000" dirty="0">
                <a:solidFill>
                  <a:srgbClr val="FDF7BC"/>
                </a:solidFill>
                <a:effectLst>
                  <a:outerShdw blurRad="50800" dist="38100" dir="8100000" algn="tr" rotWithShape="0">
                    <a:prstClr val="black">
                      <a:alpha val="40000"/>
                    </a:prstClr>
                  </a:outerShdw>
                </a:effectLst>
                <a:cs typeface="+mn-ea"/>
                <a:sym typeface="+mn-lt"/>
              </a:rPr>
              <a:t>录</a:t>
            </a:r>
          </a:p>
        </p:txBody>
      </p:sp>
      <p:pic>
        <p:nvPicPr>
          <p:cNvPr id="32" name="图片 31"/>
          <p:cNvPicPr>
            <a:picLocks noChangeAspect="1"/>
          </p:cNvPicPr>
          <p:nvPr/>
        </p:nvPicPr>
        <p:blipFill rotWithShape="1">
          <a:blip r:embed="rId3" cstate="print">
            <a:extLst>
              <a:ext uri="{28A0092B-C50C-407E-A947-70E740481C1C}">
                <a14:useLocalDpi xmlns:a14="http://schemas.microsoft.com/office/drawing/2010/main" val="0"/>
              </a:ext>
            </a:extLst>
          </a:blip>
          <a:srcRect r="-18"/>
          <a:stretch>
            <a:fillRect/>
          </a:stretch>
        </p:blipFill>
        <p:spPr>
          <a:xfrm>
            <a:off x="2167" y="4965701"/>
            <a:ext cx="12189833" cy="1892299"/>
          </a:xfrm>
          <a:prstGeom prst="rect">
            <a:avLst/>
          </a:prstGeom>
        </p:spPr>
      </p:pic>
      <p:grpSp>
        <p:nvGrpSpPr>
          <p:cNvPr id="33" name="组合 32"/>
          <p:cNvGrpSpPr/>
          <p:nvPr/>
        </p:nvGrpSpPr>
        <p:grpSpPr>
          <a:xfrm>
            <a:off x="474133" y="330651"/>
            <a:ext cx="1354668" cy="877681"/>
            <a:chOff x="482599" y="330651"/>
            <a:chExt cx="1354668" cy="877681"/>
          </a:xfrm>
        </p:grpSpPr>
        <p:sp>
          <p:nvSpPr>
            <p:cNvPr id="34" name="文本框 33"/>
            <p:cNvSpPr txBox="1"/>
            <p:nvPr/>
          </p:nvSpPr>
          <p:spPr>
            <a:xfrm>
              <a:off x="482599" y="330651"/>
              <a:ext cx="742753" cy="307777"/>
            </a:xfrm>
            <a:prstGeom prst="rect">
              <a:avLst/>
            </a:prstGeom>
            <a:noFill/>
          </p:spPr>
          <p:txBody>
            <a:bodyPr wrap="square" rtlCol="0">
              <a:spAutoFit/>
            </a:bodyPr>
            <a:lstStyle/>
            <a:p>
              <a:r>
                <a:rPr lang="en-US" altLang="zh-CN" sz="1400" dirty="0">
                  <a:solidFill>
                    <a:srgbClr val="F8EBBB"/>
                  </a:solidFill>
                  <a:cs typeface="+mn-ea"/>
                  <a:sym typeface="+mn-lt"/>
                </a:rPr>
                <a:t>2021</a:t>
              </a:r>
              <a:endParaRPr lang="zh-CN" altLang="en-US" sz="1400" dirty="0">
                <a:solidFill>
                  <a:srgbClr val="F8EBBB"/>
                </a:solidFill>
                <a:cs typeface="+mn-ea"/>
                <a:sym typeface="+mn-lt"/>
              </a:endParaRPr>
            </a:p>
          </p:txBody>
        </p:sp>
        <p:sp>
          <p:nvSpPr>
            <p:cNvPr id="35" name="文本框 34"/>
            <p:cNvSpPr txBox="1"/>
            <p:nvPr/>
          </p:nvSpPr>
          <p:spPr>
            <a:xfrm>
              <a:off x="482599" y="528015"/>
              <a:ext cx="1217885" cy="400110"/>
            </a:xfrm>
            <a:prstGeom prst="rect">
              <a:avLst/>
            </a:prstGeom>
            <a:noFill/>
          </p:spPr>
          <p:txBody>
            <a:bodyPr wrap="square" rtlCol="0">
              <a:spAutoFit/>
            </a:bodyPr>
            <a:lstStyle/>
            <a:p>
              <a:r>
                <a:rPr lang="zh-CN" altLang="en-US" sz="2000" dirty="0">
                  <a:solidFill>
                    <a:srgbClr val="F8EBBB"/>
                  </a:solidFill>
                  <a:cs typeface="+mn-ea"/>
                  <a:sym typeface="+mn-lt"/>
                </a:rPr>
                <a:t>大年初八</a:t>
              </a:r>
            </a:p>
          </p:txBody>
        </p:sp>
        <p:sp>
          <p:nvSpPr>
            <p:cNvPr id="36" name="文本框 35"/>
            <p:cNvSpPr txBox="1"/>
            <p:nvPr/>
          </p:nvSpPr>
          <p:spPr>
            <a:xfrm>
              <a:off x="482599" y="839000"/>
              <a:ext cx="1354668" cy="369332"/>
            </a:xfrm>
            <a:prstGeom prst="rect">
              <a:avLst/>
            </a:prstGeom>
            <a:noFill/>
          </p:spPr>
          <p:txBody>
            <a:bodyPr wrap="square" rtlCol="0">
              <a:spAutoFit/>
            </a:bodyPr>
            <a:lstStyle/>
            <a:p>
              <a:r>
                <a:rPr lang="en-US" altLang="zh-CN" sz="900" dirty="0">
                  <a:solidFill>
                    <a:srgbClr val="F8EBBB"/>
                  </a:solidFill>
                  <a:cs typeface="+mn-ea"/>
                  <a:sym typeface="+mn-lt"/>
                </a:rPr>
                <a:t>HAPPY NEW YEAR</a:t>
              </a:r>
            </a:p>
            <a:p>
              <a:r>
                <a:rPr lang="en-US" altLang="zh-CN" sz="900" dirty="0">
                  <a:solidFill>
                    <a:srgbClr val="F8EBBB"/>
                  </a:solidFill>
                  <a:cs typeface="+mn-ea"/>
                  <a:sym typeface="+mn-lt"/>
                </a:rPr>
                <a:t>CHAINESE</a:t>
              </a:r>
              <a:endParaRPr lang="zh-CN" altLang="en-US" sz="900" dirty="0">
                <a:solidFill>
                  <a:srgbClr val="F8EBBB"/>
                </a:solidFill>
                <a:cs typeface="+mn-ea"/>
                <a:sym typeface="+mn-lt"/>
              </a:endParaRPr>
            </a:p>
          </p:txBody>
        </p:sp>
      </p:grpSp>
      <p:pic>
        <p:nvPicPr>
          <p:cNvPr id="37" name="图片 36"/>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645794" y="4478807"/>
            <a:ext cx="1835888" cy="1006550"/>
          </a:xfrm>
          <a:prstGeom prst="rect">
            <a:avLst/>
          </a:prstGeom>
        </p:spPr>
      </p:pic>
      <p:grpSp>
        <p:nvGrpSpPr>
          <p:cNvPr id="38" name="组合 37"/>
          <p:cNvGrpSpPr/>
          <p:nvPr/>
        </p:nvGrpSpPr>
        <p:grpSpPr>
          <a:xfrm>
            <a:off x="1071299" y="1567303"/>
            <a:ext cx="492443" cy="2835038"/>
            <a:chOff x="5849781" y="123110"/>
            <a:chExt cx="492443" cy="2835038"/>
          </a:xfrm>
        </p:grpSpPr>
        <p:sp>
          <p:nvSpPr>
            <p:cNvPr id="39" name="文本框 38"/>
            <p:cNvSpPr txBox="1"/>
            <p:nvPr/>
          </p:nvSpPr>
          <p:spPr>
            <a:xfrm>
              <a:off x="5849781" y="123110"/>
              <a:ext cx="492443" cy="2835038"/>
            </a:xfrm>
            <a:prstGeom prst="rect">
              <a:avLst/>
            </a:prstGeom>
            <a:noFill/>
          </p:spPr>
          <p:txBody>
            <a:bodyPr vert="eaVert" wrap="square" rtlCol="0">
              <a:spAutoFit/>
            </a:bodyPr>
            <a:lstStyle/>
            <a:p>
              <a:pPr algn="dist"/>
              <a:r>
                <a:rPr lang="zh-CN" altLang="en-US" sz="2000" dirty="0">
                  <a:solidFill>
                    <a:srgbClr val="FDF7BC"/>
                  </a:solidFill>
                  <a:cs typeface="+mn-ea"/>
                  <a:sym typeface="+mn-lt"/>
                </a:rPr>
                <a:t>牛年大吉</a:t>
              </a:r>
              <a:r>
                <a:rPr lang="en-US" altLang="zh-CN" sz="2000" dirty="0">
                  <a:solidFill>
                    <a:srgbClr val="FDF7BC"/>
                  </a:solidFill>
                  <a:cs typeface="+mn-ea"/>
                  <a:sym typeface="+mn-lt"/>
                </a:rPr>
                <a:t> </a:t>
              </a:r>
              <a:r>
                <a:rPr lang="zh-CN" altLang="en-US" sz="2000" dirty="0">
                  <a:solidFill>
                    <a:srgbClr val="FDF7BC"/>
                  </a:solidFill>
                  <a:cs typeface="+mn-ea"/>
                  <a:sym typeface="+mn-lt"/>
                </a:rPr>
                <a:t>新春快乐</a:t>
              </a:r>
            </a:p>
          </p:txBody>
        </p:sp>
        <p:sp>
          <p:nvSpPr>
            <p:cNvPr id="40" name="椭圆 39"/>
            <p:cNvSpPr/>
            <p:nvPr/>
          </p:nvSpPr>
          <p:spPr>
            <a:xfrm>
              <a:off x="6064408" y="1472410"/>
              <a:ext cx="63183" cy="63183"/>
            </a:xfrm>
            <a:prstGeom prst="ellipse">
              <a:avLst/>
            </a:prstGeom>
            <a:solidFill>
              <a:srgbClr val="FDF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7BC"/>
                </a:solidFill>
                <a:cs typeface="+mn-ea"/>
                <a:sym typeface="+mn-lt"/>
              </a:endParaRPr>
            </a:p>
          </p:txBody>
        </p:sp>
      </p:grpSp>
      <p:sp>
        <p:nvSpPr>
          <p:cNvPr id="41" name="文本框 40"/>
          <p:cNvSpPr txBox="1"/>
          <p:nvPr/>
        </p:nvSpPr>
        <p:spPr>
          <a:xfrm>
            <a:off x="243582" y="1560330"/>
            <a:ext cx="954107" cy="2701649"/>
          </a:xfrm>
          <a:prstGeom prst="rect">
            <a:avLst/>
          </a:prstGeom>
          <a:noFill/>
        </p:spPr>
        <p:txBody>
          <a:bodyPr vert="eaVert" wrap="square" rtlCol="0">
            <a:spAutoFit/>
          </a:bodyPr>
          <a:lstStyle/>
          <a:p>
            <a:pPr>
              <a:lnSpc>
                <a:spcPts val="1000"/>
              </a:lnSpc>
            </a:pPr>
            <a:r>
              <a:rPr lang="en-US" altLang="zh-CN" sz="700" spc="100" dirty="0">
                <a:solidFill>
                  <a:srgbClr val="FDF7BC"/>
                </a:solidFill>
                <a:cs typeface="+mn-ea"/>
                <a:sym typeface="+mn-lt"/>
              </a:rPr>
              <a:t>Please enter the font and title you think is appropriate in the box, and change</a:t>
            </a:r>
          </a:p>
          <a:p>
            <a:pPr>
              <a:lnSpc>
                <a:spcPts val="1000"/>
              </a:lnSpc>
            </a:pPr>
            <a:r>
              <a:rPr lang="en-US" altLang="zh-CN" sz="700" spc="100" dirty="0">
                <a:solidFill>
                  <a:srgbClr val="FDF7BC"/>
                </a:solidFill>
                <a:cs typeface="+mn-ea"/>
                <a:sym typeface="+mn-lt"/>
              </a:rPr>
              <a:t> your color, Please enter the font and title you think is appropriate in the box, and change your color</a:t>
            </a:r>
            <a:endParaRPr lang="zh-CN" altLang="en-US" sz="700" spc="100" dirty="0">
              <a:solidFill>
                <a:srgbClr val="FDF7BC"/>
              </a:solidFill>
              <a:cs typeface="+mn-ea"/>
              <a:sym typeface="+mn-lt"/>
            </a:endParaRPr>
          </a:p>
          <a:p>
            <a:pPr>
              <a:lnSpc>
                <a:spcPts val="1000"/>
              </a:lnSpc>
            </a:pPr>
            <a:endParaRPr lang="zh-CN" altLang="en-US" sz="700" spc="100" dirty="0">
              <a:solidFill>
                <a:srgbClr val="FDF7BC"/>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1000"/>
                                        <p:tgtEl>
                                          <p:spTgt spid="42"/>
                                        </p:tgtEl>
                                      </p:cBhvr>
                                    </p:animEffect>
                                  </p:childTnLst>
                                </p:cTn>
                              </p:par>
                              <p:par>
                                <p:cTn id="11" presetID="2" presetClass="entr" presetSubtype="2" fill="hold" nodeType="withEffect">
                                  <p:stCondLst>
                                    <p:cond delay="25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750" fill="hold"/>
                                        <p:tgtEl>
                                          <p:spTgt spid="44"/>
                                        </p:tgtEl>
                                        <p:attrNameLst>
                                          <p:attrName>ppt_x</p:attrName>
                                        </p:attrNameLst>
                                      </p:cBhvr>
                                      <p:tavLst>
                                        <p:tav tm="0">
                                          <p:val>
                                            <p:strVal val="1+#ppt_w/2"/>
                                          </p:val>
                                        </p:tav>
                                        <p:tav tm="100000">
                                          <p:val>
                                            <p:strVal val="#ppt_x"/>
                                          </p:val>
                                        </p:tav>
                                      </p:tavLst>
                                    </p:anim>
                                    <p:anim calcmode="lin" valueType="num">
                                      <p:cBhvr additive="base">
                                        <p:cTn id="14" dur="750" fill="hold"/>
                                        <p:tgtEl>
                                          <p:spTgt spid="44"/>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25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750" fill="hold"/>
                                        <p:tgtEl>
                                          <p:spTgt spid="48"/>
                                        </p:tgtEl>
                                        <p:attrNameLst>
                                          <p:attrName>ppt_x</p:attrName>
                                        </p:attrNameLst>
                                      </p:cBhvr>
                                      <p:tavLst>
                                        <p:tav tm="0">
                                          <p:val>
                                            <p:strVal val="1+#ppt_w/2"/>
                                          </p:val>
                                        </p:tav>
                                        <p:tav tm="100000">
                                          <p:val>
                                            <p:strVal val="#ppt_x"/>
                                          </p:val>
                                        </p:tav>
                                      </p:tavLst>
                                    </p:anim>
                                    <p:anim calcmode="lin" valueType="num">
                                      <p:cBhvr additive="base">
                                        <p:cTn id="18" dur="750" fill="hold"/>
                                        <p:tgtEl>
                                          <p:spTgt spid="48"/>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25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750" fill="hold"/>
                                        <p:tgtEl>
                                          <p:spTgt spid="52"/>
                                        </p:tgtEl>
                                        <p:attrNameLst>
                                          <p:attrName>ppt_x</p:attrName>
                                        </p:attrNameLst>
                                      </p:cBhvr>
                                      <p:tavLst>
                                        <p:tav tm="0">
                                          <p:val>
                                            <p:strVal val="1+#ppt_w/2"/>
                                          </p:val>
                                        </p:tav>
                                        <p:tav tm="100000">
                                          <p:val>
                                            <p:strVal val="#ppt_x"/>
                                          </p:val>
                                        </p:tav>
                                      </p:tavLst>
                                    </p:anim>
                                    <p:anim calcmode="lin" valueType="num">
                                      <p:cBhvr additive="base">
                                        <p:cTn id="22" dur="75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56"/>
                                        </p:tgtEl>
                                        <p:attrNameLst>
                                          <p:attrName>style.visibility</p:attrName>
                                        </p:attrNameLst>
                                      </p:cBhvr>
                                      <p:to>
                                        <p:strVal val="visible"/>
                                      </p:to>
                                    </p:set>
                                    <p:anim calcmode="lin" valueType="num">
                                      <p:cBhvr additive="base">
                                        <p:cTn id="25" dur="750" fill="hold"/>
                                        <p:tgtEl>
                                          <p:spTgt spid="56"/>
                                        </p:tgtEl>
                                        <p:attrNameLst>
                                          <p:attrName>ppt_x</p:attrName>
                                        </p:attrNameLst>
                                      </p:cBhvr>
                                      <p:tavLst>
                                        <p:tav tm="0">
                                          <p:val>
                                            <p:strVal val="1+#ppt_w/2"/>
                                          </p:val>
                                        </p:tav>
                                        <p:tav tm="100000">
                                          <p:val>
                                            <p:strVal val="#ppt_x"/>
                                          </p:val>
                                        </p:tav>
                                      </p:tavLst>
                                    </p:anim>
                                    <p:anim calcmode="lin" valueType="num">
                                      <p:cBhvr additive="base">
                                        <p:cTn id="26" dur="750" fill="hold"/>
                                        <p:tgtEl>
                                          <p:spTgt spid="56"/>
                                        </p:tgtEl>
                                        <p:attrNameLst>
                                          <p:attrName>ppt_y</p:attrName>
                                        </p:attrNameLst>
                                      </p:cBhvr>
                                      <p:tavLst>
                                        <p:tav tm="0">
                                          <p:val>
                                            <p:strVal val="#ppt_y"/>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1000" fill="hold"/>
                                        <p:tgtEl>
                                          <p:spTgt spid="63"/>
                                        </p:tgtEl>
                                        <p:attrNameLst>
                                          <p:attrName>ppt_x</p:attrName>
                                        </p:attrNameLst>
                                      </p:cBhvr>
                                      <p:tavLst>
                                        <p:tav tm="0">
                                          <p:val>
                                            <p:strVal val="#ppt_x"/>
                                          </p:val>
                                        </p:tav>
                                        <p:tav tm="100000">
                                          <p:val>
                                            <p:strVal val="#ppt_x"/>
                                          </p:val>
                                        </p:tav>
                                      </p:tavLst>
                                    </p:anim>
                                    <p:anim calcmode="lin" valueType="num">
                                      <p:cBhvr additive="base">
                                        <p:cTn id="30" dur="1000" fill="hold"/>
                                        <p:tgtEl>
                                          <p:spTgt spid="63"/>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anim calcmode="lin" valueType="num">
                                      <p:cBhvr additive="base">
                                        <p:cTn id="33" dur="1000" fill="hold"/>
                                        <p:tgtEl>
                                          <p:spTgt spid="62"/>
                                        </p:tgtEl>
                                        <p:attrNameLst>
                                          <p:attrName>ppt_x</p:attrName>
                                        </p:attrNameLst>
                                      </p:cBhvr>
                                      <p:tavLst>
                                        <p:tav tm="0">
                                          <p:val>
                                            <p:strVal val="#ppt_x"/>
                                          </p:val>
                                        </p:tav>
                                        <p:tav tm="100000">
                                          <p:val>
                                            <p:strVal val="#ppt_x"/>
                                          </p:val>
                                        </p:tav>
                                      </p:tavLst>
                                    </p:anim>
                                    <p:anim calcmode="lin" valueType="num">
                                      <p:cBhvr additive="base">
                                        <p:cTn id="34" dur="1000" fill="hold"/>
                                        <p:tgtEl>
                                          <p:spTgt spid="62"/>
                                        </p:tgtEl>
                                        <p:attrNameLst>
                                          <p:attrName>ppt_y</p:attrName>
                                        </p:attrNameLst>
                                      </p:cBhvr>
                                      <p:tavLst>
                                        <p:tav tm="0">
                                          <p:val>
                                            <p:strVal val="0-#ppt_h/2"/>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750" fill="hold"/>
                                        <p:tgtEl>
                                          <p:spTgt spid="33"/>
                                        </p:tgtEl>
                                        <p:attrNameLst>
                                          <p:attrName>ppt_x</p:attrName>
                                        </p:attrNameLst>
                                      </p:cBhvr>
                                      <p:tavLst>
                                        <p:tav tm="0">
                                          <p:val>
                                            <p:strVal val="0-#ppt_w/2"/>
                                          </p:val>
                                        </p:tav>
                                        <p:tav tm="100000">
                                          <p:val>
                                            <p:strVal val="#ppt_x"/>
                                          </p:val>
                                        </p:tav>
                                      </p:tavLst>
                                    </p:anim>
                                    <p:anim calcmode="lin" valueType="num">
                                      <p:cBhvr additive="base">
                                        <p:cTn id="38" dur="750" fill="hold"/>
                                        <p:tgtEl>
                                          <p:spTgt spid="33"/>
                                        </p:tgtEl>
                                        <p:attrNameLst>
                                          <p:attrName>ppt_y</p:attrName>
                                        </p:attrNameLst>
                                      </p:cBhvr>
                                      <p:tavLst>
                                        <p:tav tm="0">
                                          <p:val>
                                            <p:strVal val="#ppt_y"/>
                                          </p:val>
                                        </p:tav>
                                        <p:tav tm="100000">
                                          <p:val>
                                            <p:strVal val="#ppt_y"/>
                                          </p:val>
                                        </p:tav>
                                      </p:tavLst>
                                    </p:anim>
                                  </p:childTnLst>
                                </p:cTn>
                              </p:par>
                              <p:par>
                                <p:cTn id="39" presetID="10"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750"/>
                                        <p:tgtEl>
                                          <p:spTgt spid="37"/>
                                        </p:tgtEl>
                                      </p:cBhvr>
                                    </p:animEffect>
                                  </p:childTnLst>
                                </p:cTn>
                              </p:par>
                              <p:par>
                                <p:cTn id="42" presetID="2" presetClass="entr" presetSubtype="8"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1000" fill="hold"/>
                                        <p:tgtEl>
                                          <p:spTgt spid="38"/>
                                        </p:tgtEl>
                                        <p:attrNameLst>
                                          <p:attrName>ppt_x</p:attrName>
                                        </p:attrNameLst>
                                      </p:cBhvr>
                                      <p:tavLst>
                                        <p:tav tm="0">
                                          <p:val>
                                            <p:strVal val="0-#ppt_w/2"/>
                                          </p:val>
                                        </p:tav>
                                        <p:tav tm="100000">
                                          <p:val>
                                            <p:strVal val="#ppt_x"/>
                                          </p:val>
                                        </p:tav>
                                      </p:tavLst>
                                    </p:anim>
                                    <p:anim calcmode="lin" valueType="num">
                                      <p:cBhvr additive="base">
                                        <p:cTn id="45" dur="1000" fill="hold"/>
                                        <p:tgtEl>
                                          <p:spTgt spid="38"/>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additive="base">
                                        <p:cTn id="48" dur="1000" fill="hold"/>
                                        <p:tgtEl>
                                          <p:spTgt spid="41"/>
                                        </p:tgtEl>
                                        <p:attrNameLst>
                                          <p:attrName>ppt_x</p:attrName>
                                        </p:attrNameLst>
                                      </p:cBhvr>
                                      <p:tavLst>
                                        <p:tav tm="0">
                                          <p:val>
                                            <p:strVal val="0-#ppt_w/2"/>
                                          </p:val>
                                        </p:tav>
                                        <p:tav tm="100000">
                                          <p:val>
                                            <p:strVal val="#ppt_x"/>
                                          </p:val>
                                        </p:tav>
                                      </p:tavLst>
                                    </p:anim>
                                    <p:anim calcmode="lin" valueType="num">
                                      <p:cBhvr additive="base">
                                        <p:cTn id="49" dur="1000" fill="hold"/>
                                        <p:tgtEl>
                                          <p:spTgt spid="41"/>
                                        </p:tgtEl>
                                        <p:attrNameLst>
                                          <p:attrName>ppt_y</p:attrName>
                                        </p:attrNameLst>
                                      </p:cBhvr>
                                      <p:tavLst>
                                        <p:tav tm="0">
                                          <p:val>
                                            <p:strVal val="#ppt_y"/>
                                          </p:val>
                                        </p:tav>
                                        <p:tav tm="100000">
                                          <p:val>
                                            <p:strVal val="#ppt_y"/>
                                          </p:val>
                                        </p:tav>
                                      </p:tavLst>
                                    </p:anim>
                                  </p:childTnLst>
                                </p:cTn>
                              </p:par>
                              <p:par>
                                <p:cTn id="50" presetID="2" presetClass="entr" presetSubtype="4" decel="100000"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1000" fill="hold"/>
                                        <p:tgtEl>
                                          <p:spTgt spid="32"/>
                                        </p:tgtEl>
                                        <p:attrNameLst>
                                          <p:attrName>ppt_x</p:attrName>
                                        </p:attrNameLst>
                                      </p:cBhvr>
                                      <p:tavLst>
                                        <p:tav tm="0">
                                          <p:val>
                                            <p:strVal val="#ppt_x"/>
                                          </p:val>
                                        </p:tav>
                                        <p:tav tm="100000">
                                          <p:val>
                                            <p:strVal val="#ppt_x"/>
                                          </p:val>
                                        </p:tav>
                                      </p:tavLst>
                                    </p:anim>
                                    <p:anim calcmode="lin" valueType="num">
                                      <p:cBhvr additive="base">
                                        <p:cTn id="53"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62" grpId="0"/>
      <p:bldP spid="63"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474133" y="330651"/>
            <a:ext cx="1354668" cy="877681"/>
            <a:chOff x="482599" y="330651"/>
            <a:chExt cx="1354668" cy="877681"/>
          </a:xfrm>
        </p:grpSpPr>
        <p:sp>
          <p:nvSpPr>
            <p:cNvPr id="13" name="文本框 12"/>
            <p:cNvSpPr txBox="1"/>
            <p:nvPr/>
          </p:nvSpPr>
          <p:spPr>
            <a:xfrm>
              <a:off x="482599" y="330651"/>
              <a:ext cx="742753" cy="307777"/>
            </a:xfrm>
            <a:prstGeom prst="rect">
              <a:avLst/>
            </a:prstGeom>
            <a:noFill/>
          </p:spPr>
          <p:txBody>
            <a:bodyPr wrap="square" rtlCol="0">
              <a:spAutoFit/>
            </a:bodyPr>
            <a:lstStyle/>
            <a:p>
              <a:r>
                <a:rPr lang="en-US" altLang="zh-CN" sz="1400" dirty="0">
                  <a:solidFill>
                    <a:srgbClr val="F8EBBB"/>
                  </a:solidFill>
                  <a:cs typeface="+mn-ea"/>
                  <a:sym typeface="+mn-lt"/>
                </a:rPr>
                <a:t>2021</a:t>
              </a:r>
              <a:endParaRPr lang="zh-CN" altLang="en-US" sz="1400" dirty="0">
                <a:solidFill>
                  <a:srgbClr val="F8EBBB"/>
                </a:solidFill>
                <a:cs typeface="+mn-ea"/>
                <a:sym typeface="+mn-lt"/>
              </a:endParaRPr>
            </a:p>
          </p:txBody>
        </p:sp>
        <p:sp>
          <p:nvSpPr>
            <p:cNvPr id="14" name="文本框 13"/>
            <p:cNvSpPr txBox="1"/>
            <p:nvPr/>
          </p:nvSpPr>
          <p:spPr>
            <a:xfrm>
              <a:off x="482599" y="528015"/>
              <a:ext cx="1217885" cy="400110"/>
            </a:xfrm>
            <a:prstGeom prst="rect">
              <a:avLst/>
            </a:prstGeom>
            <a:noFill/>
          </p:spPr>
          <p:txBody>
            <a:bodyPr wrap="square" rtlCol="0">
              <a:spAutoFit/>
            </a:bodyPr>
            <a:lstStyle/>
            <a:p>
              <a:r>
                <a:rPr lang="zh-CN" altLang="en-US" sz="2000" dirty="0">
                  <a:solidFill>
                    <a:srgbClr val="F8EBBB"/>
                  </a:solidFill>
                  <a:cs typeface="+mn-ea"/>
                  <a:sym typeface="+mn-lt"/>
                </a:rPr>
                <a:t>大年初八</a:t>
              </a:r>
            </a:p>
          </p:txBody>
        </p:sp>
        <p:sp>
          <p:nvSpPr>
            <p:cNvPr id="15" name="文本框 14"/>
            <p:cNvSpPr txBox="1"/>
            <p:nvPr/>
          </p:nvSpPr>
          <p:spPr>
            <a:xfrm>
              <a:off x="482599" y="839000"/>
              <a:ext cx="1354668" cy="369332"/>
            </a:xfrm>
            <a:prstGeom prst="rect">
              <a:avLst/>
            </a:prstGeom>
            <a:noFill/>
          </p:spPr>
          <p:txBody>
            <a:bodyPr wrap="square" rtlCol="0">
              <a:spAutoFit/>
            </a:bodyPr>
            <a:lstStyle/>
            <a:p>
              <a:r>
                <a:rPr lang="en-US" altLang="zh-CN" sz="900" dirty="0">
                  <a:solidFill>
                    <a:srgbClr val="F8EBBB"/>
                  </a:solidFill>
                  <a:cs typeface="+mn-ea"/>
                  <a:sym typeface="+mn-lt"/>
                </a:rPr>
                <a:t>HAPPY NEW YEAR</a:t>
              </a:r>
            </a:p>
            <a:p>
              <a:r>
                <a:rPr lang="en-US" altLang="zh-CN" sz="900" dirty="0">
                  <a:solidFill>
                    <a:srgbClr val="F8EBBB"/>
                  </a:solidFill>
                  <a:cs typeface="+mn-ea"/>
                  <a:sym typeface="+mn-lt"/>
                </a:rPr>
                <a:t>CHAINESE</a:t>
              </a:r>
              <a:endParaRPr lang="zh-CN" altLang="en-US" sz="900" dirty="0">
                <a:solidFill>
                  <a:srgbClr val="F8EBBB"/>
                </a:solidFill>
                <a:cs typeface="+mn-ea"/>
                <a:sym typeface="+mn-lt"/>
              </a:endParaRPr>
            </a:p>
          </p:txBody>
        </p:sp>
      </p:grpSp>
      <p:grpSp>
        <p:nvGrpSpPr>
          <p:cNvPr id="28" name="组合 27"/>
          <p:cNvGrpSpPr/>
          <p:nvPr/>
        </p:nvGrpSpPr>
        <p:grpSpPr>
          <a:xfrm>
            <a:off x="11471649" y="337624"/>
            <a:ext cx="492443" cy="2835038"/>
            <a:chOff x="5849781" y="123110"/>
            <a:chExt cx="492443" cy="2835038"/>
          </a:xfrm>
        </p:grpSpPr>
        <p:sp>
          <p:nvSpPr>
            <p:cNvPr id="29" name="文本框 28"/>
            <p:cNvSpPr txBox="1"/>
            <p:nvPr/>
          </p:nvSpPr>
          <p:spPr>
            <a:xfrm>
              <a:off x="5849781" y="123110"/>
              <a:ext cx="492443" cy="2835038"/>
            </a:xfrm>
            <a:prstGeom prst="rect">
              <a:avLst/>
            </a:prstGeom>
            <a:noFill/>
          </p:spPr>
          <p:txBody>
            <a:bodyPr vert="eaVert" wrap="square" rtlCol="0">
              <a:spAutoFit/>
            </a:bodyPr>
            <a:lstStyle/>
            <a:p>
              <a:pPr algn="dist"/>
              <a:r>
                <a:rPr lang="zh-CN" altLang="en-US" sz="2000" dirty="0">
                  <a:solidFill>
                    <a:srgbClr val="FDF7BC"/>
                  </a:solidFill>
                  <a:cs typeface="+mn-ea"/>
                  <a:sym typeface="+mn-lt"/>
                </a:rPr>
                <a:t>牛年大吉</a:t>
              </a:r>
              <a:r>
                <a:rPr lang="en-US" altLang="zh-CN" sz="2000" dirty="0">
                  <a:solidFill>
                    <a:srgbClr val="FDF7BC"/>
                  </a:solidFill>
                  <a:cs typeface="+mn-ea"/>
                  <a:sym typeface="+mn-lt"/>
                </a:rPr>
                <a:t> </a:t>
              </a:r>
              <a:r>
                <a:rPr lang="zh-CN" altLang="en-US" sz="2000" dirty="0">
                  <a:solidFill>
                    <a:srgbClr val="FDF7BC"/>
                  </a:solidFill>
                  <a:cs typeface="+mn-ea"/>
                  <a:sym typeface="+mn-lt"/>
                </a:rPr>
                <a:t>新春快乐</a:t>
              </a:r>
            </a:p>
          </p:txBody>
        </p:sp>
        <p:sp>
          <p:nvSpPr>
            <p:cNvPr id="30" name="椭圆 29"/>
            <p:cNvSpPr/>
            <p:nvPr/>
          </p:nvSpPr>
          <p:spPr>
            <a:xfrm>
              <a:off x="6064408" y="1472410"/>
              <a:ext cx="63183" cy="63183"/>
            </a:xfrm>
            <a:prstGeom prst="ellipse">
              <a:avLst/>
            </a:prstGeom>
            <a:solidFill>
              <a:srgbClr val="FDF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7BC"/>
                </a:solidFill>
                <a:cs typeface="+mn-ea"/>
                <a:sym typeface="+mn-lt"/>
              </a:endParaRPr>
            </a:p>
          </p:txBody>
        </p:sp>
      </p:grpSp>
      <p:sp>
        <p:nvSpPr>
          <p:cNvPr id="31" name="文本框 30"/>
          <p:cNvSpPr txBox="1"/>
          <p:nvPr/>
        </p:nvSpPr>
        <p:spPr>
          <a:xfrm>
            <a:off x="10643932" y="330651"/>
            <a:ext cx="954107" cy="2701649"/>
          </a:xfrm>
          <a:prstGeom prst="rect">
            <a:avLst/>
          </a:prstGeom>
          <a:noFill/>
        </p:spPr>
        <p:txBody>
          <a:bodyPr vert="eaVert" wrap="square" rtlCol="0">
            <a:spAutoFit/>
          </a:bodyPr>
          <a:lstStyle/>
          <a:p>
            <a:pPr>
              <a:lnSpc>
                <a:spcPts val="1000"/>
              </a:lnSpc>
            </a:pPr>
            <a:r>
              <a:rPr lang="en-US" altLang="zh-CN" sz="700" spc="100" dirty="0">
                <a:solidFill>
                  <a:srgbClr val="FDF7BC"/>
                </a:solidFill>
                <a:cs typeface="+mn-ea"/>
                <a:sym typeface="+mn-lt"/>
              </a:rPr>
              <a:t>Please enter the font and title you think is appropriate in the box, and change</a:t>
            </a:r>
          </a:p>
          <a:p>
            <a:pPr>
              <a:lnSpc>
                <a:spcPts val="1000"/>
              </a:lnSpc>
            </a:pPr>
            <a:r>
              <a:rPr lang="en-US" altLang="zh-CN" sz="700" spc="100" dirty="0">
                <a:solidFill>
                  <a:srgbClr val="FDF7BC"/>
                </a:solidFill>
                <a:cs typeface="+mn-ea"/>
                <a:sym typeface="+mn-lt"/>
              </a:rPr>
              <a:t> your color, Please enter the font and title you think is appropriate in the box, and change your color</a:t>
            </a:r>
            <a:endParaRPr lang="zh-CN" altLang="en-US" sz="700" spc="100" dirty="0">
              <a:solidFill>
                <a:srgbClr val="FDF7BC"/>
              </a:solidFill>
              <a:cs typeface="+mn-ea"/>
              <a:sym typeface="+mn-lt"/>
            </a:endParaRPr>
          </a:p>
          <a:p>
            <a:pPr>
              <a:lnSpc>
                <a:spcPts val="1000"/>
              </a:lnSpc>
            </a:pPr>
            <a:endParaRPr lang="zh-CN" altLang="en-US" sz="700" spc="100" dirty="0">
              <a:solidFill>
                <a:srgbClr val="FDF7BC"/>
              </a:solidFill>
              <a:cs typeface="+mn-ea"/>
              <a:sym typeface="+mn-lt"/>
            </a:endParaRPr>
          </a:p>
        </p:txBody>
      </p:sp>
      <p:grpSp>
        <p:nvGrpSpPr>
          <p:cNvPr id="10" name="组合 9"/>
          <p:cNvGrpSpPr/>
          <p:nvPr/>
        </p:nvGrpSpPr>
        <p:grpSpPr>
          <a:xfrm>
            <a:off x="2108200" y="3891058"/>
            <a:ext cx="8026404" cy="1610217"/>
            <a:chOff x="2108200" y="3715611"/>
            <a:chExt cx="8026404" cy="1610217"/>
          </a:xfrm>
        </p:grpSpPr>
        <p:sp>
          <p:nvSpPr>
            <p:cNvPr id="11" name="矩形 10"/>
            <p:cNvSpPr/>
            <p:nvPr/>
          </p:nvSpPr>
          <p:spPr>
            <a:xfrm>
              <a:off x="2108200" y="4566646"/>
              <a:ext cx="7383257" cy="759182"/>
            </a:xfrm>
            <a:prstGeom prst="rect">
              <a:avLst/>
            </a:prstGeom>
          </p:spPr>
          <p:txBody>
            <a:bodyPr wrap="square">
              <a:spAutoFit/>
            </a:bodyPr>
            <a:lstStyle/>
            <a:p>
              <a:pPr algn="ctr">
                <a:lnSpc>
                  <a:spcPts val="1800"/>
                </a:lnSpc>
              </a:pPr>
              <a:r>
                <a:rPr lang="en-US" altLang="zh-CN" sz="1050" spc="100" dirty="0">
                  <a:solidFill>
                    <a:srgbClr val="FDF7BC"/>
                  </a:solidFill>
                  <a:cs typeface="+mn-ea"/>
                  <a:sym typeface="+mn-lt"/>
                </a:rPr>
                <a:t>Please enter the font and title you think is appropriate in the box, Please enter the font and title you think is appropriate in the box, Please enter the font and title you think is appropriate in the box, Please enter the font and title you think is appropriate in the box</a:t>
              </a:r>
            </a:p>
          </p:txBody>
        </p:sp>
        <p:grpSp>
          <p:nvGrpSpPr>
            <p:cNvPr id="12" name="组合 11"/>
            <p:cNvGrpSpPr/>
            <p:nvPr/>
          </p:nvGrpSpPr>
          <p:grpSpPr>
            <a:xfrm>
              <a:off x="2171700" y="3715611"/>
              <a:ext cx="2171700" cy="452854"/>
              <a:chOff x="1828800" y="2201446"/>
              <a:chExt cx="2171700" cy="452854"/>
            </a:xfrm>
          </p:grpSpPr>
          <p:sp>
            <p:nvSpPr>
              <p:cNvPr id="22" name="矩形: 圆角 21"/>
              <p:cNvSpPr/>
              <p:nvPr/>
            </p:nvSpPr>
            <p:spPr>
              <a:xfrm>
                <a:off x="1828800" y="2201446"/>
                <a:ext cx="2171700" cy="452854"/>
              </a:xfrm>
              <a:prstGeom prst="roundRect">
                <a:avLst>
                  <a:gd name="adj" fmla="val 50000"/>
                </a:avLst>
              </a:prstGeom>
              <a:solidFill>
                <a:srgbClr val="FDF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矩形 22"/>
              <p:cNvSpPr/>
              <p:nvPr/>
            </p:nvSpPr>
            <p:spPr>
              <a:xfrm>
                <a:off x="2084647" y="2205792"/>
                <a:ext cx="1660005" cy="400110"/>
              </a:xfrm>
              <a:prstGeom prst="rect">
                <a:avLst/>
              </a:prstGeom>
            </p:spPr>
            <p:txBody>
              <a:bodyPr wrap="square">
                <a:spAutoFit/>
              </a:bodyPr>
              <a:lstStyle/>
              <a:p>
                <a:pPr algn="dist"/>
                <a:r>
                  <a:rPr lang="zh-CN" altLang="en-US" sz="2000" dirty="0">
                    <a:solidFill>
                      <a:srgbClr val="DB1721"/>
                    </a:solidFill>
                    <a:cs typeface="+mn-ea"/>
                    <a:sym typeface="+mn-lt"/>
                  </a:rPr>
                  <a:t>请输入标题</a:t>
                </a:r>
              </a:p>
            </p:txBody>
          </p:sp>
        </p:grpSp>
        <p:grpSp>
          <p:nvGrpSpPr>
            <p:cNvPr id="16" name="组合 15"/>
            <p:cNvGrpSpPr/>
            <p:nvPr/>
          </p:nvGrpSpPr>
          <p:grpSpPr>
            <a:xfrm>
              <a:off x="5067302" y="3715611"/>
              <a:ext cx="2171700" cy="452854"/>
              <a:chOff x="1828800" y="2201446"/>
              <a:chExt cx="2171700" cy="452854"/>
            </a:xfrm>
          </p:grpSpPr>
          <p:sp>
            <p:nvSpPr>
              <p:cNvPr id="20" name="矩形: 圆角 19"/>
              <p:cNvSpPr/>
              <p:nvPr/>
            </p:nvSpPr>
            <p:spPr>
              <a:xfrm>
                <a:off x="1828800" y="2201446"/>
                <a:ext cx="2171700" cy="452854"/>
              </a:xfrm>
              <a:prstGeom prst="roundRect">
                <a:avLst>
                  <a:gd name="adj" fmla="val 50000"/>
                </a:avLst>
              </a:prstGeom>
              <a:solidFill>
                <a:srgbClr val="FDF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nvSpPr>
            <p:spPr>
              <a:xfrm>
                <a:off x="2084647" y="2205792"/>
                <a:ext cx="1660005" cy="400110"/>
              </a:xfrm>
              <a:prstGeom prst="rect">
                <a:avLst/>
              </a:prstGeom>
            </p:spPr>
            <p:txBody>
              <a:bodyPr wrap="square">
                <a:spAutoFit/>
              </a:bodyPr>
              <a:lstStyle/>
              <a:p>
                <a:pPr algn="dist"/>
                <a:r>
                  <a:rPr lang="zh-CN" altLang="en-US" sz="2000" dirty="0">
                    <a:solidFill>
                      <a:srgbClr val="DB1721"/>
                    </a:solidFill>
                    <a:cs typeface="+mn-ea"/>
                    <a:sym typeface="+mn-lt"/>
                  </a:rPr>
                  <a:t>请输入标题</a:t>
                </a:r>
              </a:p>
            </p:txBody>
          </p:sp>
        </p:grpSp>
        <p:grpSp>
          <p:nvGrpSpPr>
            <p:cNvPr id="17" name="组合 16"/>
            <p:cNvGrpSpPr/>
            <p:nvPr/>
          </p:nvGrpSpPr>
          <p:grpSpPr>
            <a:xfrm>
              <a:off x="7962904" y="3715611"/>
              <a:ext cx="2171700" cy="452854"/>
              <a:chOff x="1828800" y="2201446"/>
              <a:chExt cx="2171700" cy="452854"/>
            </a:xfrm>
          </p:grpSpPr>
          <p:sp>
            <p:nvSpPr>
              <p:cNvPr id="18" name="矩形: 圆角 17"/>
              <p:cNvSpPr/>
              <p:nvPr/>
            </p:nvSpPr>
            <p:spPr>
              <a:xfrm>
                <a:off x="1828800" y="2201446"/>
                <a:ext cx="2171700" cy="452854"/>
              </a:xfrm>
              <a:prstGeom prst="roundRect">
                <a:avLst>
                  <a:gd name="adj" fmla="val 50000"/>
                </a:avLst>
              </a:prstGeom>
              <a:solidFill>
                <a:srgbClr val="FDF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2084647" y="2205792"/>
                <a:ext cx="1660005" cy="400110"/>
              </a:xfrm>
              <a:prstGeom prst="rect">
                <a:avLst/>
              </a:prstGeom>
            </p:spPr>
            <p:txBody>
              <a:bodyPr wrap="square">
                <a:spAutoFit/>
              </a:bodyPr>
              <a:lstStyle/>
              <a:p>
                <a:pPr algn="dist"/>
                <a:r>
                  <a:rPr lang="zh-CN" altLang="en-US" sz="2000" dirty="0">
                    <a:solidFill>
                      <a:srgbClr val="DB1721"/>
                    </a:solidFill>
                    <a:cs typeface="+mn-ea"/>
                    <a:sym typeface="+mn-lt"/>
                  </a:rPr>
                  <a:t>请输入标题</a:t>
                </a:r>
              </a:p>
            </p:txBody>
          </p:sp>
        </p:grpSp>
      </p:grpSp>
      <p:sp>
        <p:nvSpPr>
          <p:cNvPr id="24" name="矩形 23"/>
          <p:cNvSpPr/>
          <p:nvPr/>
        </p:nvSpPr>
        <p:spPr>
          <a:xfrm>
            <a:off x="2963088" y="2364073"/>
            <a:ext cx="6265818" cy="1018659"/>
          </a:xfrm>
          <a:prstGeom prst="rect">
            <a:avLst/>
          </a:prstGeom>
        </p:spPr>
        <p:txBody>
          <a:bodyPr vert="eaVert" wrap="square">
            <a:spAutoFit/>
          </a:bodyPr>
          <a:lstStyle/>
          <a:p>
            <a:pPr algn="just">
              <a:lnSpc>
                <a:spcPts val="4000"/>
              </a:lnSpc>
            </a:pPr>
            <a:r>
              <a:rPr lang="zh-CN" altLang="en-US" sz="1400" spc="100" dirty="0">
                <a:solidFill>
                  <a:srgbClr val="FDF7BC"/>
                </a:solidFill>
                <a:cs typeface="+mn-ea"/>
                <a:sym typeface="+mn-lt"/>
              </a:rPr>
              <a:t>桃之夭夭，灼灼其华。之子于归，宜其室家。</a:t>
            </a:r>
          </a:p>
          <a:p>
            <a:pPr algn="just">
              <a:lnSpc>
                <a:spcPts val="4000"/>
              </a:lnSpc>
            </a:pPr>
            <a:r>
              <a:rPr lang="zh-CN" altLang="en-US" sz="1400" spc="100" dirty="0">
                <a:solidFill>
                  <a:srgbClr val="FDF7BC"/>
                </a:solidFill>
                <a:cs typeface="+mn-ea"/>
                <a:sym typeface="+mn-lt"/>
              </a:rPr>
              <a:t>桃之夭夭，有蕡其实。之子于归，宜其家室。</a:t>
            </a:r>
          </a:p>
          <a:p>
            <a:pPr algn="just">
              <a:lnSpc>
                <a:spcPts val="4000"/>
              </a:lnSpc>
            </a:pPr>
            <a:r>
              <a:rPr lang="zh-CN" altLang="en-US" sz="1400" spc="100" dirty="0">
                <a:solidFill>
                  <a:srgbClr val="FDF7BC"/>
                </a:solidFill>
                <a:cs typeface="+mn-ea"/>
                <a:sym typeface="+mn-lt"/>
              </a:rPr>
              <a:t>桃之夭夭，其叶蓁蓁。之子于归，宜其家人。</a:t>
            </a:r>
            <a:endParaRPr lang="en-US" altLang="zh-CN" sz="1400" spc="100" dirty="0">
              <a:solidFill>
                <a:srgbClr val="FDF7BC"/>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000" fill="hold"/>
                                        <p:tgtEl>
                                          <p:spTgt spid="31"/>
                                        </p:tgtEl>
                                        <p:attrNameLst>
                                          <p:attrName>ppt_x</p:attrName>
                                        </p:attrNameLst>
                                      </p:cBhvr>
                                      <p:tavLst>
                                        <p:tav tm="0">
                                          <p:val>
                                            <p:strVal val="#ppt_x"/>
                                          </p:val>
                                        </p:tav>
                                        <p:tav tm="100000">
                                          <p:val>
                                            <p:strVal val="#ppt_x"/>
                                          </p:val>
                                        </p:tav>
                                      </p:tavLst>
                                    </p:anim>
                                    <p:anim calcmode="lin" valueType="num">
                                      <p:cBhvr additive="base">
                                        <p:cTn id="16" dur="1000" fill="hold"/>
                                        <p:tgtEl>
                                          <p:spTgt spid="31"/>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up)">
                                      <p:cBhvr>
                                        <p:cTn id="20" dur="500"/>
                                        <p:tgtEl>
                                          <p:spTgt spid="24"/>
                                        </p:tgtEl>
                                      </p:cBhvr>
                                    </p:animEffect>
                                  </p:childTnLst>
                                </p:cTn>
                              </p:par>
                              <p:par>
                                <p:cTn id="21" presetID="2" presetClass="entr" presetSubtype="8" decel="10000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474133" y="330651"/>
            <a:ext cx="1354668" cy="877681"/>
            <a:chOff x="482599" y="330651"/>
            <a:chExt cx="1354668" cy="877681"/>
          </a:xfrm>
        </p:grpSpPr>
        <p:sp>
          <p:nvSpPr>
            <p:cNvPr id="13" name="文本框 12"/>
            <p:cNvSpPr txBox="1"/>
            <p:nvPr/>
          </p:nvSpPr>
          <p:spPr>
            <a:xfrm>
              <a:off x="482599" y="330651"/>
              <a:ext cx="742753" cy="307777"/>
            </a:xfrm>
            <a:prstGeom prst="rect">
              <a:avLst/>
            </a:prstGeom>
            <a:noFill/>
          </p:spPr>
          <p:txBody>
            <a:bodyPr wrap="square" rtlCol="0">
              <a:spAutoFit/>
            </a:bodyPr>
            <a:lstStyle/>
            <a:p>
              <a:r>
                <a:rPr lang="en-US" altLang="zh-CN" sz="1400" dirty="0">
                  <a:solidFill>
                    <a:srgbClr val="F8EBBB"/>
                  </a:solidFill>
                  <a:cs typeface="+mn-ea"/>
                  <a:sym typeface="+mn-lt"/>
                </a:rPr>
                <a:t>2021</a:t>
              </a:r>
              <a:endParaRPr lang="zh-CN" altLang="en-US" sz="1400" dirty="0">
                <a:solidFill>
                  <a:srgbClr val="F8EBBB"/>
                </a:solidFill>
                <a:cs typeface="+mn-ea"/>
                <a:sym typeface="+mn-lt"/>
              </a:endParaRPr>
            </a:p>
          </p:txBody>
        </p:sp>
        <p:sp>
          <p:nvSpPr>
            <p:cNvPr id="14" name="文本框 13"/>
            <p:cNvSpPr txBox="1"/>
            <p:nvPr/>
          </p:nvSpPr>
          <p:spPr>
            <a:xfrm>
              <a:off x="482599" y="528015"/>
              <a:ext cx="1217885" cy="400110"/>
            </a:xfrm>
            <a:prstGeom prst="rect">
              <a:avLst/>
            </a:prstGeom>
            <a:noFill/>
          </p:spPr>
          <p:txBody>
            <a:bodyPr wrap="square" rtlCol="0">
              <a:spAutoFit/>
            </a:bodyPr>
            <a:lstStyle/>
            <a:p>
              <a:r>
                <a:rPr lang="zh-CN" altLang="en-US" sz="2000" dirty="0">
                  <a:solidFill>
                    <a:srgbClr val="F8EBBB"/>
                  </a:solidFill>
                  <a:cs typeface="+mn-ea"/>
                  <a:sym typeface="+mn-lt"/>
                </a:rPr>
                <a:t>大年初八</a:t>
              </a:r>
            </a:p>
          </p:txBody>
        </p:sp>
        <p:sp>
          <p:nvSpPr>
            <p:cNvPr id="15" name="文本框 14"/>
            <p:cNvSpPr txBox="1"/>
            <p:nvPr/>
          </p:nvSpPr>
          <p:spPr>
            <a:xfrm>
              <a:off x="482599" y="839000"/>
              <a:ext cx="1354668" cy="369332"/>
            </a:xfrm>
            <a:prstGeom prst="rect">
              <a:avLst/>
            </a:prstGeom>
            <a:noFill/>
          </p:spPr>
          <p:txBody>
            <a:bodyPr wrap="square" rtlCol="0">
              <a:spAutoFit/>
            </a:bodyPr>
            <a:lstStyle/>
            <a:p>
              <a:r>
                <a:rPr lang="en-US" altLang="zh-CN" sz="900" dirty="0">
                  <a:solidFill>
                    <a:srgbClr val="F8EBBB"/>
                  </a:solidFill>
                  <a:cs typeface="+mn-ea"/>
                  <a:sym typeface="+mn-lt"/>
                </a:rPr>
                <a:t>HAPPY NEW YEAR</a:t>
              </a:r>
            </a:p>
            <a:p>
              <a:r>
                <a:rPr lang="en-US" altLang="zh-CN" sz="900" dirty="0">
                  <a:solidFill>
                    <a:srgbClr val="F8EBBB"/>
                  </a:solidFill>
                  <a:cs typeface="+mn-ea"/>
                  <a:sym typeface="+mn-lt"/>
                </a:rPr>
                <a:t>CHAINESE</a:t>
              </a:r>
              <a:endParaRPr lang="zh-CN" altLang="en-US" sz="900" dirty="0">
                <a:solidFill>
                  <a:srgbClr val="F8EBBB"/>
                </a:solidFill>
                <a:cs typeface="+mn-ea"/>
                <a:sym typeface="+mn-lt"/>
              </a:endParaRPr>
            </a:p>
          </p:txBody>
        </p:sp>
      </p:grpSp>
      <p:grpSp>
        <p:nvGrpSpPr>
          <p:cNvPr id="28" name="组合 27"/>
          <p:cNvGrpSpPr/>
          <p:nvPr/>
        </p:nvGrpSpPr>
        <p:grpSpPr>
          <a:xfrm>
            <a:off x="11471649" y="337624"/>
            <a:ext cx="492443" cy="2835038"/>
            <a:chOff x="5849781" y="123110"/>
            <a:chExt cx="492443" cy="2835038"/>
          </a:xfrm>
        </p:grpSpPr>
        <p:sp>
          <p:nvSpPr>
            <p:cNvPr id="29" name="文本框 28"/>
            <p:cNvSpPr txBox="1"/>
            <p:nvPr/>
          </p:nvSpPr>
          <p:spPr>
            <a:xfrm>
              <a:off x="5849781" y="123110"/>
              <a:ext cx="492443" cy="2835038"/>
            </a:xfrm>
            <a:prstGeom prst="rect">
              <a:avLst/>
            </a:prstGeom>
            <a:noFill/>
          </p:spPr>
          <p:txBody>
            <a:bodyPr vert="eaVert" wrap="square" rtlCol="0">
              <a:spAutoFit/>
            </a:bodyPr>
            <a:lstStyle/>
            <a:p>
              <a:pPr algn="dist"/>
              <a:r>
                <a:rPr lang="zh-CN" altLang="en-US" sz="2000" dirty="0">
                  <a:solidFill>
                    <a:srgbClr val="FDF7BC"/>
                  </a:solidFill>
                  <a:cs typeface="+mn-ea"/>
                  <a:sym typeface="+mn-lt"/>
                </a:rPr>
                <a:t>牛年大吉</a:t>
              </a:r>
              <a:r>
                <a:rPr lang="en-US" altLang="zh-CN" sz="2000" dirty="0">
                  <a:solidFill>
                    <a:srgbClr val="FDF7BC"/>
                  </a:solidFill>
                  <a:cs typeface="+mn-ea"/>
                  <a:sym typeface="+mn-lt"/>
                </a:rPr>
                <a:t> </a:t>
              </a:r>
              <a:r>
                <a:rPr lang="zh-CN" altLang="en-US" sz="2000" dirty="0">
                  <a:solidFill>
                    <a:srgbClr val="FDF7BC"/>
                  </a:solidFill>
                  <a:cs typeface="+mn-ea"/>
                  <a:sym typeface="+mn-lt"/>
                </a:rPr>
                <a:t>新春快乐</a:t>
              </a:r>
            </a:p>
          </p:txBody>
        </p:sp>
        <p:sp>
          <p:nvSpPr>
            <p:cNvPr id="30" name="椭圆 29"/>
            <p:cNvSpPr/>
            <p:nvPr/>
          </p:nvSpPr>
          <p:spPr>
            <a:xfrm>
              <a:off x="6064408" y="1472410"/>
              <a:ext cx="63183" cy="63183"/>
            </a:xfrm>
            <a:prstGeom prst="ellipse">
              <a:avLst/>
            </a:prstGeom>
            <a:solidFill>
              <a:srgbClr val="FDF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7BC"/>
                </a:solidFill>
                <a:cs typeface="+mn-ea"/>
                <a:sym typeface="+mn-lt"/>
              </a:endParaRPr>
            </a:p>
          </p:txBody>
        </p:sp>
      </p:grpSp>
      <p:sp>
        <p:nvSpPr>
          <p:cNvPr id="31" name="文本框 30"/>
          <p:cNvSpPr txBox="1"/>
          <p:nvPr/>
        </p:nvSpPr>
        <p:spPr>
          <a:xfrm>
            <a:off x="10643932" y="330651"/>
            <a:ext cx="954107" cy="2701649"/>
          </a:xfrm>
          <a:prstGeom prst="rect">
            <a:avLst/>
          </a:prstGeom>
          <a:noFill/>
        </p:spPr>
        <p:txBody>
          <a:bodyPr vert="eaVert" wrap="square" rtlCol="0">
            <a:spAutoFit/>
          </a:bodyPr>
          <a:lstStyle/>
          <a:p>
            <a:pPr>
              <a:lnSpc>
                <a:spcPts val="1000"/>
              </a:lnSpc>
            </a:pPr>
            <a:r>
              <a:rPr lang="en-US" altLang="zh-CN" sz="700" spc="100" dirty="0">
                <a:solidFill>
                  <a:srgbClr val="FDF7BC"/>
                </a:solidFill>
                <a:cs typeface="+mn-ea"/>
                <a:sym typeface="+mn-lt"/>
              </a:rPr>
              <a:t>Please enter the font and title you think is appropriate in the box, and change</a:t>
            </a:r>
          </a:p>
          <a:p>
            <a:pPr>
              <a:lnSpc>
                <a:spcPts val="1000"/>
              </a:lnSpc>
            </a:pPr>
            <a:r>
              <a:rPr lang="en-US" altLang="zh-CN" sz="700" spc="100" dirty="0">
                <a:solidFill>
                  <a:srgbClr val="FDF7BC"/>
                </a:solidFill>
                <a:cs typeface="+mn-ea"/>
                <a:sym typeface="+mn-lt"/>
              </a:rPr>
              <a:t> your color, Please enter the font and title you think is appropriate in the box, and change your color</a:t>
            </a:r>
            <a:endParaRPr lang="zh-CN" altLang="en-US" sz="700" spc="100" dirty="0">
              <a:solidFill>
                <a:srgbClr val="FDF7BC"/>
              </a:solidFill>
              <a:cs typeface="+mn-ea"/>
              <a:sym typeface="+mn-lt"/>
            </a:endParaRPr>
          </a:p>
          <a:p>
            <a:pPr>
              <a:lnSpc>
                <a:spcPts val="1000"/>
              </a:lnSpc>
            </a:pPr>
            <a:endParaRPr lang="zh-CN" altLang="en-US" sz="700" spc="100" dirty="0">
              <a:solidFill>
                <a:srgbClr val="FDF7BC"/>
              </a:solidFill>
              <a:cs typeface="+mn-ea"/>
              <a:sym typeface="+mn-lt"/>
            </a:endParaRPr>
          </a:p>
        </p:txBody>
      </p:sp>
      <p:grpSp>
        <p:nvGrpSpPr>
          <p:cNvPr id="10" name="组合 9"/>
          <p:cNvGrpSpPr/>
          <p:nvPr/>
        </p:nvGrpSpPr>
        <p:grpSpPr>
          <a:xfrm>
            <a:off x="1691406" y="2238254"/>
            <a:ext cx="1810847" cy="1291603"/>
            <a:chOff x="1691406" y="2152529"/>
            <a:chExt cx="1810847" cy="1291603"/>
          </a:xfrm>
        </p:grpSpPr>
        <p:sp>
          <p:nvSpPr>
            <p:cNvPr id="11" name="矩形 10"/>
            <p:cNvSpPr/>
            <p:nvPr/>
          </p:nvSpPr>
          <p:spPr>
            <a:xfrm>
              <a:off x="1691406" y="2152529"/>
              <a:ext cx="1569660" cy="369332"/>
            </a:xfrm>
            <a:prstGeom prst="rect">
              <a:avLst/>
            </a:prstGeom>
          </p:spPr>
          <p:txBody>
            <a:bodyPr vert="horz" wrap="none">
              <a:spAutoFit/>
            </a:bodyPr>
            <a:lstStyle/>
            <a:p>
              <a:pPr algn="just"/>
              <a:r>
                <a:rPr lang="zh-CN" altLang="en-US" dirty="0">
                  <a:solidFill>
                    <a:srgbClr val="FDF7BC"/>
                  </a:solidFill>
                  <a:cs typeface="+mn-ea"/>
                  <a:sym typeface="+mn-lt"/>
                </a:rPr>
                <a:t>输入您的标题</a:t>
              </a:r>
            </a:p>
          </p:txBody>
        </p:sp>
        <p:sp>
          <p:nvSpPr>
            <p:cNvPr id="12" name="文本框 11"/>
            <p:cNvSpPr txBox="1"/>
            <p:nvPr/>
          </p:nvSpPr>
          <p:spPr>
            <a:xfrm>
              <a:off x="1691407" y="2722396"/>
              <a:ext cx="1810846" cy="721736"/>
            </a:xfrm>
            <a:prstGeom prst="rect">
              <a:avLst/>
            </a:prstGeom>
          </p:spPr>
          <p:txBody>
            <a:bodyPr vert="horz" wrap="square">
              <a:spAutoFit/>
            </a:bodyPr>
            <a:lstStyle>
              <a:defPPr>
                <a:defRPr lang="zh-CN"/>
              </a:defPPr>
              <a:lvl1pPr algn="just">
                <a:lnSpc>
                  <a:spcPts val="4000"/>
                </a:lnSpc>
                <a:defRPr sz="1200" spc="100">
                  <a:solidFill>
                    <a:srgbClr val="FFEA9D"/>
                  </a:solidFill>
                  <a:latin typeface="字魂58号-创中黑" panose="00000500000000000000" pitchFamily="2" charset="-122"/>
                  <a:ea typeface="字魂58号-创中黑" panose="00000500000000000000" pitchFamily="2" charset="-122"/>
                  <a:cs typeface="字魂105号-简雅黑" panose="00000500000000000000" pitchFamily="2" charset="-122"/>
                </a:defRPr>
              </a:lvl1pPr>
            </a:lstStyle>
            <a:p>
              <a:pPr>
                <a:lnSpc>
                  <a:spcPts val="2600"/>
                </a:lnSpc>
              </a:pPr>
              <a:r>
                <a:rPr lang="zh-CN" altLang="en-US" dirty="0">
                  <a:solidFill>
                    <a:srgbClr val="FDF7BC"/>
                  </a:solidFill>
                  <a:latin typeface="+mn-lt"/>
                  <a:ea typeface="+mn-ea"/>
                  <a:cs typeface="+mn-ea"/>
                  <a:sym typeface="+mn-lt"/>
                </a:rPr>
                <a:t>桃之夭夭，灼灼其华。之子于归，宜其室家。</a:t>
              </a:r>
            </a:p>
          </p:txBody>
        </p:sp>
        <p:cxnSp>
          <p:nvCxnSpPr>
            <p:cNvPr id="16" name="直接连接符 15"/>
            <p:cNvCxnSpPr/>
            <p:nvPr/>
          </p:nvCxnSpPr>
          <p:spPr>
            <a:xfrm>
              <a:off x="1760831" y="2576987"/>
              <a:ext cx="458391" cy="0"/>
            </a:xfrm>
            <a:prstGeom prst="line">
              <a:avLst/>
            </a:prstGeom>
            <a:ln w="28575">
              <a:solidFill>
                <a:srgbClr val="FDF7BC"/>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4858459" y="2238254"/>
            <a:ext cx="1810847" cy="1291603"/>
            <a:chOff x="3862922" y="2152529"/>
            <a:chExt cx="1810847" cy="1291603"/>
          </a:xfrm>
        </p:grpSpPr>
        <p:sp>
          <p:nvSpPr>
            <p:cNvPr id="18" name="矩形 17"/>
            <p:cNvSpPr/>
            <p:nvPr/>
          </p:nvSpPr>
          <p:spPr>
            <a:xfrm>
              <a:off x="3862922" y="2152529"/>
              <a:ext cx="1569660" cy="369332"/>
            </a:xfrm>
            <a:prstGeom prst="rect">
              <a:avLst/>
            </a:prstGeom>
          </p:spPr>
          <p:txBody>
            <a:bodyPr vert="horz" wrap="none">
              <a:spAutoFit/>
            </a:bodyPr>
            <a:lstStyle/>
            <a:p>
              <a:pPr algn="just"/>
              <a:r>
                <a:rPr lang="zh-CN" altLang="en-US" dirty="0">
                  <a:solidFill>
                    <a:srgbClr val="FDF7BC"/>
                  </a:solidFill>
                  <a:cs typeface="+mn-ea"/>
                  <a:sym typeface="+mn-lt"/>
                </a:rPr>
                <a:t>输入您的标题</a:t>
              </a:r>
            </a:p>
          </p:txBody>
        </p:sp>
        <p:sp>
          <p:nvSpPr>
            <p:cNvPr id="19" name="文本框 18"/>
            <p:cNvSpPr txBox="1"/>
            <p:nvPr/>
          </p:nvSpPr>
          <p:spPr>
            <a:xfrm>
              <a:off x="3862923" y="2722396"/>
              <a:ext cx="1810846" cy="721736"/>
            </a:xfrm>
            <a:prstGeom prst="rect">
              <a:avLst/>
            </a:prstGeom>
          </p:spPr>
          <p:txBody>
            <a:bodyPr vert="horz" wrap="square">
              <a:spAutoFit/>
            </a:bodyPr>
            <a:lstStyle>
              <a:defPPr>
                <a:defRPr lang="zh-CN"/>
              </a:defPPr>
              <a:lvl1pPr algn="just">
                <a:lnSpc>
                  <a:spcPts val="4000"/>
                </a:lnSpc>
                <a:defRPr sz="1200" spc="100">
                  <a:solidFill>
                    <a:srgbClr val="FFEA9D"/>
                  </a:solidFill>
                  <a:latin typeface="字魂58号-创中黑" panose="00000500000000000000" pitchFamily="2" charset="-122"/>
                  <a:ea typeface="字魂58号-创中黑" panose="00000500000000000000" pitchFamily="2" charset="-122"/>
                  <a:cs typeface="字魂105号-简雅黑" panose="00000500000000000000" pitchFamily="2" charset="-122"/>
                </a:defRPr>
              </a:lvl1pPr>
            </a:lstStyle>
            <a:p>
              <a:pPr>
                <a:lnSpc>
                  <a:spcPts val="2600"/>
                </a:lnSpc>
              </a:pPr>
              <a:r>
                <a:rPr lang="zh-CN" altLang="en-US" dirty="0">
                  <a:solidFill>
                    <a:srgbClr val="FDF7BC"/>
                  </a:solidFill>
                  <a:latin typeface="+mn-lt"/>
                  <a:ea typeface="+mn-ea"/>
                  <a:cs typeface="+mn-ea"/>
                  <a:sym typeface="+mn-lt"/>
                </a:rPr>
                <a:t>桃之夭夭，灼灼其华。之子于归，宜其室家。</a:t>
              </a:r>
            </a:p>
          </p:txBody>
        </p:sp>
        <p:cxnSp>
          <p:nvCxnSpPr>
            <p:cNvPr id="20" name="直接连接符 19"/>
            <p:cNvCxnSpPr/>
            <p:nvPr/>
          </p:nvCxnSpPr>
          <p:spPr>
            <a:xfrm>
              <a:off x="3932347" y="2576987"/>
              <a:ext cx="458391" cy="0"/>
            </a:xfrm>
            <a:prstGeom prst="line">
              <a:avLst/>
            </a:prstGeom>
            <a:ln w="28575">
              <a:solidFill>
                <a:srgbClr val="FDF7BC"/>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8025512" y="2238254"/>
            <a:ext cx="1810847" cy="1291603"/>
            <a:chOff x="6034438" y="2152529"/>
            <a:chExt cx="1810847" cy="1291603"/>
          </a:xfrm>
        </p:grpSpPr>
        <p:sp>
          <p:nvSpPr>
            <p:cNvPr id="22" name="矩形 21"/>
            <p:cNvSpPr/>
            <p:nvPr/>
          </p:nvSpPr>
          <p:spPr>
            <a:xfrm>
              <a:off x="6034438" y="2152529"/>
              <a:ext cx="1569660" cy="369332"/>
            </a:xfrm>
            <a:prstGeom prst="rect">
              <a:avLst/>
            </a:prstGeom>
          </p:spPr>
          <p:txBody>
            <a:bodyPr vert="horz" wrap="none">
              <a:spAutoFit/>
            </a:bodyPr>
            <a:lstStyle/>
            <a:p>
              <a:pPr algn="just"/>
              <a:r>
                <a:rPr lang="zh-CN" altLang="en-US" dirty="0">
                  <a:solidFill>
                    <a:srgbClr val="FDF7BC"/>
                  </a:solidFill>
                  <a:cs typeface="+mn-ea"/>
                  <a:sym typeface="+mn-lt"/>
                </a:rPr>
                <a:t>输入您的标题</a:t>
              </a:r>
            </a:p>
          </p:txBody>
        </p:sp>
        <p:sp>
          <p:nvSpPr>
            <p:cNvPr id="23" name="文本框 22"/>
            <p:cNvSpPr txBox="1"/>
            <p:nvPr/>
          </p:nvSpPr>
          <p:spPr>
            <a:xfrm>
              <a:off x="6034439" y="2722396"/>
              <a:ext cx="1810846" cy="721736"/>
            </a:xfrm>
            <a:prstGeom prst="rect">
              <a:avLst/>
            </a:prstGeom>
          </p:spPr>
          <p:txBody>
            <a:bodyPr vert="horz" wrap="square">
              <a:spAutoFit/>
            </a:bodyPr>
            <a:lstStyle>
              <a:defPPr>
                <a:defRPr lang="zh-CN"/>
              </a:defPPr>
              <a:lvl1pPr algn="just">
                <a:lnSpc>
                  <a:spcPts val="4000"/>
                </a:lnSpc>
                <a:defRPr sz="1200" spc="100">
                  <a:solidFill>
                    <a:srgbClr val="FFEA9D"/>
                  </a:solidFill>
                  <a:latin typeface="字魂58号-创中黑" panose="00000500000000000000" pitchFamily="2" charset="-122"/>
                  <a:ea typeface="字魂58号-创中黑" panose="00000500000000000000" pitchFamily="2" charset="-122"/>
                  <a:cs typeface="字魂105号-简雅黑" panose="00000500000000000000" pitchFamily="2" charset="-122"/>
                </a:defRPr>
              </a:lvl1pPr>
            </a:lstStyle>
            <a:p>
              <a:pPr>
                <a:lnSpc>
                  <a:spcPts val="2600"/>
                </a:lnSpc>
              </a:pPr>
              <a:r>
                <a:rPr lang="zh-CN" altLang="en-US" dirty="0">
                  <a:solidFill>
                    <a:srgbClr val="FDF7BC"/>
                  </a:solidFill>
                  <a:latin typeface="+mn-lt"/>
                  <a:ea typeface="+mn-ea"/>
                  <a:cs typeface="+mn-ea"/>
                  <a:sym typeface="+mn-lt"/>
                </a:rPr>
                <a:t>桃之夭夭，灼灼其华。之子于归，宜其室家。</a:t>
              </a:r>
            </a:p>
          </p:txBody>
        </p:sp>
        <p:cxnSp>
          <p:nvCxnSpPr>
            <p:cNvPr id="24" name="直接连接符 23"/>
            <p:cNvCxnSpPr/>
            <p:nvPr/>
          </p:nvCxnSpPr>
          <p:spPr>
            <a:xfrm>
              <a:off x="6103863" y="2576987"/>
              <a:ext cx="458391" cy="0"/>
            </a:xfrm>
            <a:prstGeom prst="line">
              <a:avLst/>
            </a:prstGeom>
            <a:ln w="28575">
              <a:solidFill>
                <a:srgbClr val="FDF7BC"/>
              </a:solidFil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1691406" y="4076579"/>
            <a:ext cx="1810847" cy="1291603"/>
            <a:chOff x="1691406" y="2152529"/>
            <a:chExt cx="1810847" cy="1291603"/>
          </a:xfrm>
        </p:grpSpPr>
        <p:sp>
          <p:nvSpPr>
            <p:cNvPr id="42" name="矩形 41"/>
            <p:cNvSpPr/>
            <p:nvPr/>
          </p:nvSpPr>
          <p:spPr>
            <a:xfrm>
              <a:off x="1691406" y="2152529"/>
              <a:ext cx="1569660" cy="369332"/>
            </a:xfrm>
            <a:prstGeom prst="rect">
              <a:avLst/>
            </a:prstGeom>
          </p:spPr>
          <p:txBody>
            <a:bodyPr vert="horz" wrap="none">
              <a:spAutoFit/>
            </a:bodyPr>
            <a:lstStyle/>
            <a:p>
              <a:pPr algn="just"/>
              <a:r>
                <a:rPr lang="zh-CN" altLang="en-US" dirty="0">
                  <a:solidFill>
                    <a:srgbClr val="FDF7BC"/>
                  </a:solidFill>
                  <a:cs typeface="+mn-ea"/>
                  <a:sym typeface="+mn-lt"/>
                </a:rPr>
                <a:t>输入您的标题</a:t>
              </a:r>
            </a:p>
          </p:txBody>
        </p:sp>
        <p:sp>
          <p:nvSpPr>
            <p:cNvPr id="43" name="文本框 42"/>
            <p:cNvSpPr txBox="1"/>
            <p:nvPr/>
          </p:nvSpPr>
          <p:spPr>
            <a:xfrm>
              <a:off x="1691407" y="2722396"/>
              <a:ext cx="1810846" cy="721736"/>
            </a:xfrm>
            <a:prstGeom prst="rect">
              <a:avLst/>
            </a:prstGeom>
          </p:spPr>
          <p:txBody>
            <a:bodyPr vert="horz" wrap="square">
              <a:spAutoFit/>
            </a:bodyPr>
            <a:lstStyle>
              <a:defPPr>
                <a:defRPr lang="zh-CN"/>
              </a:defPPr>
              <a:lvl1pPr algn="just">
                <a:lnSpc>
                  <a:spcPts val="4000"/>
                </a:lnSpc>
                <a:defRPr sz="1200" spc="100">
                  <a:solidFill>
                    <a:srgbClr val="FFEA9D"/>
                  </a:solidFill>
                  <a:latin typeface="字魂58号-创中黑" panose="00000500000000000000" pitchFamily="2" charset="-122"/>
                  <a:ea typeface="字魂58号-创中黑" panose="00000500000000000000" pitchFamily="2" charset="-122"/>
                  <a:cs typeface="字魂105号-简雅黑" panose="00000500000000000000" pitchFamily="2" charset="-122"/>
                </a:defRPr>
              </a:lvl1pPr>
            </a:lstStyle>
            <a:p>
              <a:pPr>
                <a:lnSpc>
                  <a:spcPts val="2600"/>
                </a:lnSpc>
              </a:pPr>
              <a:r>
                <a:rPr lang="zh-CN" altLang="en-US" dirty="0">
                  <a:solidFill>
                    <a:srgbClr val="FDF7BC"/>
                  </a:solidFill>
                  <a:latin typeface="+mn-lt"/>
                  <a:ea typeface="+mn-ea"/>
                  <a:cs typeface="+mn-ea"/>
                  <a:sym typeface="+mn-lt"/>
                </a:rPr>
                <a:t>桃之夭夭，灼灼其华。之子于归，宜其室家。</a:t>
              </a:r>
            </a:p>
          </p:txBody>
        </p:sp>
        <p:cxnSp>
          <p:nvCxnSpPr>
            <p:cNvPr id="44" name="直接连接符 43"/>
            <p:cNvCxnSpPr/>
            <p:nvPr/>
          </p:nvCxnSpPr>
          <p:spPr>
            <a:xfrm>
              <a:off x="1760831" y="2576987"/>
              <a:ext cx="458391" cy="0"/>
            </a:xfrm>
            <a:prstGeom prst="line">
              <a:avLst/>
            </a:prstGeom>
            <a:ln w="28575">
              <a:solidFill>
                <a:srgbClr val="FDF7BC"/>
              </a:solidFill>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a:xfrm>
            <a:off x="4858459" y="4076579"/>
            <a:ext cx="1810847" cy="1291603"/>
            <a:chOff x="3862922" y="2152529"/>
            <a:chExt cx="1810847" cy="1291603"/>
          </a:xfrm>
        </p:grpSpPr>
        <p:sp>
          <p:nvSpPr>
            <p:cNvPr id="46" name="矩形 45"/>
            <p:cNvSpPr/>
            <p:nvPr/>
          </p:nvSpPr>
          <p:spPr>
            <a:xfrm>
              <a:off x="3862922" y="2152529"/>
              <a:ext cx="1569660" cy="369332"/>
            </a:xfrm>
            <a:prstGeom prst="rect">
              <a:avLst/>
            </a:prstGeom>
          </p:spPr>
          <p:txBody>
            <a:bodyPr vert="horz" wrap="none">
              <a:spAutoFit/>
            </a:bodyPr>
            <a:lstStyle/>
            <a:p>
              <a:pPr algn="just"/>
              <a:r>
                <a:rPr lang="zh-CN" altLang="en-US" dirty="0">
                  <a:solidFill>
                    <a:srgbClr val="FDF7BC"/>
                  </a:solidFill>
                  <a:cs typeface="+mn-ea"/>
                  <a:sym typeface="+mn-lt"/>
                </a:rPr>
                <a:t>输入您的标题</a:t>
              </a:r>
            </a:p>
          </p:txBody>
        </p:sp>
        <p:sp>
          <p:nvSpPr>
            <p:cNvPr id="47" name="文本框 46"/>
            <p:cNvSpPr txBox="1"/>
            <p:nvPr/>
          </p:nvSpPr>
          <p:spPr>
            <a:xfrm>
              <a:off x="3862923" y="2722396"/>
              <a:ext cx="1810846" cy="721736"/>
            </a:xfrm>
            <a:prstGeom prst="rect">
              <a:avLst/>
            </a:prstGeom>
          </p:spPr>
          <p:txBody>
            <a:bodyPr vert="horz" wrap="square">
              <a:spAutoFit/>
            </a:bodyPr>
            <a:lstStyle>
              <a:defPPr>
                <a:defRPr lang="zh-CN"/>
              </a:defPPr>
              <a:lvl1pPr algn="just">
                <a:lnSpc>
                  <a:spcPts val="4000"/>
                </a:lnSpc>
                <a:defRPr sz="1200" spc="100">
                  <a:solidFill>
                    <a:srgbClr val="FFEA9D"/>
                  </a:solidFill>
                  <a:latin typeface="字魂58号-创中黑" panose="00000500000000000000" pitchFamily="2" charset="-122"/>
                  <a:ea typeface="字魂58号-创中黑" panose="00000500000000000000" pitchFamily="2" charset="-122"/>
                  <a:cs typeface="字魂105号-简雅黑" panose="00000500000000000000" pitchFamily="2" charset="-122"/>
                </a:defRPr>
              </a:lvl1pPr>
            </a:lstStyle>
            <a:p>
              <a:pPr>
                <a:lnSpc>
                  <a:spcPts val="2600"/>
                </a:lnSpc>
              </a:pPr>
              <a:r>
                <a:rPr lang="zh-CN" altLang="en-US" dirty="0">
                  <a:solidFill>
                    <a:srgbClr val="FDF7BC"/>
                  </a:solidFill>
                  <a:latin typeface="+mn-lt"/>
                  <a:ea typeface="+mn-ea"/>
                  <a:cs typeface="+mn-ea"/>
                  <a:sym typeface="+mn-lt"/>
                </a:rPr>
                <a:t>桃之夭夭，灼灼其华。之子于归，宜其室家。</a:t>
              </a:r>
            </a:p>
          </p:txBody>
        </p:sp>
        <p:cxnSp>
          <p:nvCxnSpPr>
            <p:cNvPr id="48" name="直接连接符 47"/>
            <p:cNvCxnSpPr/>
            <p:nvPr/>
          </p:nvCxnSpPr>
          <p:spPr>
            <a:xfrm>
              <a:off x="3932347" y="2576987"/>
              <a:ext cx="458391" cy="0"/>
            </a:xfrm>
            <a:prstGeom prst="line">
              <a:avLst/>
            </a:prstGeom>
            <a:ln w="28575">
              <a:solidFill>
                <a:srgbClr val="FDF7BC"/>
              </a:solidFill>
            </a:ln>
          </p:spPr>
          <p:style>
            <a:lnRef idx="1">
              <a:schemeClr val="accent1"/>
            </a:lnRef>
            <a:fillRef idx="0">
              <a:schemeClr val="accent1"/>
            </a:fillRef>
            <a:effectRef idx="0">
              <a:schemeClr val="accent1"/>
            </a:effectRef>
            <a:fontRef idx="minor">
              <a:schemeClr val="tx1"/>
            </a:fontRef>
          </p:style>
        </p:cxnSp>
      </p:grpSp>
      <p:grpSp>
        <p:nvGrpSpPr>
          <p:cNvPr id="49" name="组合 48"/>
          <p:cNvGrpSpPr/>
          <p:nvPr/>
        </p:nvGrpSpPr>
        <p:grpSpPr>
          <a:xfrm>
            <a:off x="8025512" y="4076579"/>
            <a:ext cx="1810847" cy="1291603"/>
            <a:chOff x="6034438" y="2152529"/>
            <a:chExt cx="1810847" cy="1291603"/>
          </a:xfrm>
        </p:grpSpPr>
        <p:sp>
          <p:nvSpPr>
            <p:cNvPr id="50" name="矩形 49"/>
            <p:cNvSpPr/>
            <p:nvPr/>
          </p:nvSpPr>
          <p:spPr>
            <a:xfrm>
              <a:off x="6034438" y="2152529"/>
              <a:ext cx="1569660" cy="369332"/>
            </a:xfrm>
            <a:prstGeom prst="rect">
              <a:avLst/>
            </a:prstGeom>
          </p:spPr>
          <p:txBody>
            <a:bodyPr vert="horz" wrap="none">
              <a:spAutoFit/>
            </a:bodyPr>
            <a:lstStyle/>
            <a:p>
              <a:pPr algn="just"/>
              <a:r>
                <a:rPr lang="zh-CN" altLang="en-US" dirty="0">
                  <a:solidFill>
                    <a:srgbClr val="FDF7BC"/>
                  </a:solidFill>
                  <a:cs typeface="+mn-ea"/>
                  <a:sym typeface="+mn-lt"/>
                </a:rPr>
                <a:t>输入您的标题</a:t>
              </a:r>
            </a:p>
          </p:txBody>
        </p:sp>
        <p:sp>
          <p:nvSpPr>
            <p:cNvPr id="51" name="文本框 50"/>
            <p:cNvSpPr txBox="1"/>
            <p:nvPr/>
          </p:nvSpPr>
          <p:spPr>
            <a:xfrm>
              <a:off x="6034439" y="2722396"/>
              <a:ext cx="1810846" cy="721736"/>
            </a:xfrm>
            <a:prstGeom prst="rect">
              <a:avLst/>
            </a:prstGeom>
          </p:spPr>
          <p:txBody>
            <a:bodyPr vert="horz" wrap="square">
              <a:spAutoFit/>
            </a:bodyPr>
            <a:lstStyle>
              <a:defPPr>
                <a:defRPr lang="zh-CN"/>
              </a:defPPr>
              <a:lvl1pPr algn="just">
                <a:lnSpc>
                  <a:spcPts val="4000"/>
                </a:lnSpc>
                <a:defRPr sz="1200" spc="100">
                  <a:solidFill>
                    <a:srgbClr val="FFEA9D"/>
                  </a:solidFill>
                  <a:latin typeface="字魂58号-创中黑" panose="00000500000000000000" pitchFamily="2" charset="-122"/>
                  <a:ea typeface="字魂58号-创中黑" panose="00000500000000000000" pitchFamily="2" charset="-122"/>
                  <a:cs typeface="字魂105号-简雅黑" panose="00000500000000000000" pitchFamily="2" charset="-122"/>
                </a:defRPr>
              </a:lvl1pPr>
            </a:lstStyle>
            <a:p>
              <a:pPr>
                <a:lnSpc>
                  <a:spcPts val="2600"/>
                </a:lnSpc>
              </a:pPr>
              <a:r>
                <a:rPr lang="zh-CN" altLang="en-US" dirty="0">
                  <a:solidFill>
                    <a:srgbClr val="FDF7BC"/>
                  </a:solidFill>
                  <a:latin typeface="+mn-lt"/>
                  <a:ea typeface="+mn-ea"/>
                  <a:cs typeface="+mn-ea"/>
                  <a:sym typeface="+mn-lt"/>
                </a:rPr>
                <a:t>桃之夭夭，灼灼其华。之子于归，宜其室家。</a:t>
              </a:r>
            </a:p>
          </p:txBody>
        </p:sp>
        <p:cxnSp>
          <p:nvCxnSpPr>
            <p:cNvPr id="52" name="直接连接符 51"/>
            <p:cNvCxnSpPr/>
            <p:nvPr/>
          </p:nvCxnSpPr>
          <p:spPr>
            <a:xfrm>
              <a:off x="6103863" y="2576987"/>
              <a:ext cx="458391" cy="0"/>
            </a:xfrm>
            <a:prstGeom prst="line">
              <a:avLst/>
            </a:prstGeom>
            <a:ln w="28575">
              <a:solidFill>
                <a:srgbClr val="FDF7BC"/>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000" fill="hold"/>
                                        <p:tgtEl>
                                          <p:spTgt spid="31"/>
                                        </p:tgtEl>
                                        <p:attrNameLst>
                                          <p:attrName>ppt_x</p:attrName>
                                        </p:attrNameLst>
                                      </p:cBhvr>
                                      <p:tavLst>
                                        <p:tav tm="0">
                                          <p:val>
                                            <p:strVal val="#ppt_x"/>
                                          </p:val>
                                        </p:tav>
                                        <p:tav tm="100000">
                                          <p:val>
                                            <p:strVal val="#ppt_x"/>
                                          </p:val>
                                        </p:tav>
                                      </p:tavLst>
                                    </p:anim>
                                    <p:anim calcmode="lin" valueType="num">
                                      <p:cBhvr additive="base">
                                        <p:cTn id="16" dur="1000" fill="hold"/>
                                        <p:tgtEl>
                                          <p:spTgt spid="31"/>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 presetClass="entr" presetSubtype="2"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750" fill="hold"/>
                                        <p:tgtEl>
                                          <p:spTgt spid="10"/>
                                        </p:tgtEl>
                                        <p:attrNameLst>
                                          <p:attrName>ppt_x</p:attrName>
                                        </p:attrNameLst>
                                      </p:cBhvr>
                                      <p:tavLst>
                                        <p:tav tm="0">
                                          <p:val>
                                            <p:strVal val="1+#ppt_w/2"/>
                                          </p:val>
                                        </p:tav>
                                        <p:tav tm="100000">
                                          <p:val>
                                            <p:strVal val="#ppt_x"/>
                                          </p:val>
                                        </p:tav>
                                      </p:tavLst>
                                    </p:anim>
                                    <p:anim calcmode="lin" valueType="num">
                                      <p:cBhvr additive="base">
                                        <p:cTn id="21" dur="750" fill="hold"/>
                                        <p:tgtEl>
                                          <p:spTgt spid="10"/>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750" fill="hold"/>
                                        <p:tgtEl>
                                          <p:spTgt spid="17"/>
                                        </p:tgtEl>
                                        <p:attrNameLst>
                                          <p:attrName>ppt_x</p:attrName>
                                        </p:attrNameLst>
                                      </p:cBhvr>
                                      <p:tavLst>
                                        <p:tav tm="0">
                                          <p:val>
                                            <p:strVal val="1+#ppt_w/2"/>
                                          </p:val>
                                        </p:tav>
                                        <p:tav tm="100000">
                                          <p:val>
                                            <p:strVal val="#ppt_x"/>
                                          </p:val>
                                        </p:tav>
                                      </p:tavLst>
                                    </p:anim>
                                    <p:anim calcmode="lin" valueType="num">
                                      <p:cBhvr additive="base">
                                        <p:cTn id="25" dur="750" fill="hold"/>
                                        <p:tgtEl>
                                          <p:spTgt spid="1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750" fill="hold"/>
                                        <p:tgtEl>
                                          <p:spTgt spid="21"/>
                                        </p:tgtEl>
                                        <p:attrNameLst>
                                          <p:attrName>ppt_x</p:attrName>
                                        </p:attrNameLst>
                                      </p:cBhvr>
                                      <p:tavLst>
                                        <p:tav tm="0">
                                          <p:val>
                                            <p:strVal val="1+#ppt_w/2"/>
                                          </p:val>
                                        </p:tav>
                                        <p:tav tm="100000">
                                          <p:val>
                                            <p:strVal val="#ppt_x"/>
                                          </p:val>
                                        </p:tav>
                                      </p:tavLst>
                                    </p:anim>
                                    <p:anim calcmode="lin" valueType="num">
                                      <p:cBhvr additive="base">
                                        <p:cTn id="29" dur="750" fill="hold"/>
                                        <p:tgtEl>
                                          <p:spTgt spid="21"/>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2"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750" fill="hold"/>
                                        <p:tgtEl>
                                          <p:spTgt spid="41"/>
                                        </p:tgtEl>
                                        <p:attrNameLst>
                                          <p:attrName>ppt_x</p:attrName>
                                        </p:attrNameLst>
                                      </p:cBhvr>
                                      <p:tavLst>
                                        <p:tav tm="0">
                                          <p:val>
                                            <p:strVal val="1+#ppt_w/2"/>
                                          </p:val>
                                        </p:tav>
                                        <p:tav tm="100000">
                                          <p:val>
                                            <p:strVal val="#ppt_x"/>
                                          </p:val>
                                        </p:tav>
                                      </p:tavLst>
                                    </p:anim>
                                    <p:anim calcmode="lin" valueType="num">
                                      <p:cBhvr additive="base">
                                        <p:cTn id="34" dur="750" fill="hold"/>
                                        <p:tgtEl>
                                          <p:spTgt spid="41"/>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750" fill="hold"/>
                                        <p:tgtEl>
                                          <p:spTgt spid="45"/>
                                        </p:tgtEl>
                                        <p:attrNameLst>
                                          <p:attrName>ppt_x</p:attrName>
                                        </p:attrNameLst>
                                      </p:cBhvr>
                                      <p:tavLst>
                                        <p:tav tm="0">
                                          <p:val>
                                            <p:strVal val="1+#ppt_w/2"/>
                                          </p:val>
                                        </p:tav>
                                        <p:tav tm="100000">
                                          <p:val>
                                            <p:strVal val="#ppt_x"/>
                                          </p:val>
                                        </p:tav>
                                      </p:tavLst>
                                    </p:anim>
                                    <p:anim calcmode="lin" valueType="num">
                                      <p:cBhvr additive="base">
                                        <p:cTn id="38" dur="750" fill="hold"/>
                                        <p:tgtEl>
                                          <p:spTgt spid="45"/>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additive="base">
                                        <p:cTn id="41" dur="750" fill="hold"/>
                                        <p:tgtEl>
                                          <p:spTgt spid="49"/>
                                        </p:tgtEl>
                                        <p:attrNameLst>
                                          <p:attrName>ppt_x</p:attrName>
                                        </p:attrNameLst>
                                      </p:cBhvr>
                                      <p:tavLst>
                                        <p:tav tm="0">
                                          <p:val>
                                            <p:strVal val="1+#ppt_w/2"/>
                                          </p:val>
                                        </p:tav>
                                        <p:tav tm="100000">
                                          <p:val>
                                            <p:strVal val="#ppt_x"/>
                                          </p:val>
                                        </p:tav>
                                      </p:tavLst>
                                    </p:anim>
                                    <p:anim calcmode="lin" valueType="num">
                                      <p:cBhvr additive="base">
                                        <p:cTn id="42" dur="75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474133" y="330651"/>
            <a:ext cx="1354668" cy="877681"/>
            <a:chOff x="482599" y="330651"/>
            <a:chExt cx="1354668" cy="877681"/>
          </a:xfrm>
        </p:grpSpPr>
        <p:sp>
          <p:nvSpPr>
            <p:cNvPr id="13" name="文本框 12"/>
            <p:cNvSpPr txBox="1"/>
            <p:nvPr/>
          </p:nvSpPr>
          <p:spPr>
            <a:xfrm>
              <a:off x="482599" y="330651"/>
              <a:ext cx="742753" cy="307777"/>
            </a:xfrm>
            <a:prstGeom prst="rect">
              <a:avLst/>
            </a:prstGeom>
            <a:noFill/>
          </p:spPr>
          <p:txBody>
            <a:bodyPr wrap="square" rtlCol="0">
              <a:spAutoFit/>
            </a:bodyPr>
            <a:lstStyle/>
            <a:p>
              <a:r>
                <a:rPr lang="en-US" altLang="zh-CN" sz="1400" dirty="0">
                  <a:solidFill>
                    <a:srgbClr val="F8EBBB"/>
                  </a:solidFill>
                  <a:cs typeface="+mn-ea"/>
                  <a:sym typeface="+mn-lt"/>
                </a:rPr>
                <a:t>2021</a:t>
              </a:r>
              <a:endParaRPr lang="zh-CN" altLang="en-US" sz="1400" dirty="0">
                <a:solidFill>
                  <a:srgbClr val="F8EBBB"/>
                </a:solidFill>
                <a:cs typeface="+mn-ea"/>
                <a:sym typeface="+mn-lt"/>
              </a:endParaRPr>
            </a:p>
          </p:txBody>
        </p:sp>
        <p:sp>
          <p:nvSpPr>
            <p:cNvPr id="14" name="文本框 13"/>
            <p:cNvSpPr txBox="1"/>
            <p:nvPr/>
          </p:nvSpPr>
          <p:spPr>
            <a:xfrm>
              <a:off x="482599" y="528015"/>
              <a:ext cx="1217885" cy="400110"/>
            </a:xfrm>
            <a:prstGeom prst="rect">
              <a:avLst/>
            </a:prstGeom>
            <a:noFill/>
          </p:spPr>
          <p:txBody>
            <a:bodyPr wrap="square" rtlCol="0">
              <a:spAutoFit/>
            </a:bodyPr>
            <a:lstStyle/>
            <a:p>
              <a:r>
                <a:rPr lang="zh-CN" altLang="en-US" sz="2000" dirty="0">
                  <a:solidFill>
                    <a:srgbClr val="F8EBBB"/>
                  </a:solidFill>
                  <a:cs typeface="+mn-ea"/>
                  <a:sym typeface="+mn-lt"/>
                </a:rPr>
                <a:t>大年初八</a:t>
              </a:r>
            </a:p>
          </p:txBody>
        </p:sp>
        <p:sp>
          <p:nvSpPr>
            <p:cNvPr id="15" name="文本框 14"/>
            <p:cNvSpPr txBox="1"/>
            <p:nvPr/>
          </p:nvSpPr>
          <p:spPr>
            <a:xfrm>
              <a:off x="482599" y="839000"/>
              <a:ext cx="1354668" cy="369332"/>
            </a:xfrm>
            <a:prstGeom prst="rect">
              <a:avLst/>
            </a:prstGeom>
            <a:noFill/>
          </p:spPr>
          <p:txBody>
            <a:bodyPr wrap="square" rtlCol="0">
              <a:spAutoFit/>
            </a:bodyPr>
            <a:lstStyle/>
            <a:p>
              <a:r>
                <a:rPr lang="en-US" altLang="zh-CN" sz="900" dirty="0">
                  <a:solidFill>
                    <a:srgbClr val="F8EBBB"/>
                  </a:solidFill>
                  <a:cs typeface="+mn-ea"/>
                  <a:sym typeface="+mn-lt"/>
                </a:rPr>
                <a:t>HAPPY NEW YEAR</a:t>
              </a:r>
            </a:p>
            <a:p>
              <a:r>
                <a:rPr lang="en-US" altLang="zh-CN" sz="900" dirty="0">
                  <a:solidFill>
                    <a:srgbClr val="F8EBBB"/>
                  </a:solidFill>
                  <a:cs typeface="+mn-ea"/>
                  <a:sym typeface="+mn-lt"/>
                </a:rPr>
                <a:t>CHAINESE</a:t>
              </a:r>
              <a:endParaRPr lang="zh-CN" altLang="en-US" sz="900" dirty="0">
                <a:solidFill>
                  <a:srgbClr val="F8EBBB"/>
                </a:solidFill>
                <a:cs typeface="+mn-ea"/>
                <a:sym typeface="+mn-lt"/>
              </a:endParaRPr>
            </a:p>
          </p:txBody>
        </p:sp>
      </p:grpSp>
      <p:grpSp>
        <p:nvGrpSpPr>
          <p:cNvPr id="28" name="组合 27"/>
          <p:cNvGrpSpPr/>
          <p:nvPr/>
        </p:nvGrpSpPr>
        <p:grpSpPr>
          <a:xfrm>
            <a:off x="11471649" y="337624"/>
            <a:ext cx="492443" cy="2835038"/>
            <a:chOff x="5849781" y="123110"/>
            <a:chExt cx="492443" cy="2835038"/>
          </a:xfrm>
        </p:grpSpPr>
        <p:sp>
          <p:nvSpPr>
            <p:cNvPr id="29" name="文本框 28"/>
            <p:cNvSpPr txBox="1"/>
            <p:nvPr/>
          </p:nvSpPr>
          <p:spPr>
            <a:xfrm>
              <a:off x="5849781" y="123110"/>
              <a:ext cx="492443" cy="2835038"/>
            </a:xfrm>
            <a:prstGeom prst="rect">
              <a:avLst/>
            </a:prstGeom>
            <a:noFill/>
          </p:spPr>
          <p:txBody>
            <a:bodyPr vert="eaVert" wrap="square" rtlCol="0">
              <a:spAutoFit/>
            </a:bodyPr>
            <a:lstStyle/>
            <a:p>
              <a:pPr algn="dist"/>
              <a:r>
                <a:rPr lang="zh-CN" altLang="en-US" sz="2000" dirty="0">
                  <a:solidFill>
                    <a:srgbClr val="FDF7BC"/>
                  </a:solidFill>
                  <a:cs typeface="+mn-ea"/>
                  <a:sym typeface="+mn-lt"/>
                </a:rPr>
                <a:t>牛年大吉</a:t>
              </a:r>
              <a:r>
                <a:rPr lang="en-US" altLang="zh-CN" sz="2000" dirty="0">
                  <a:solidFill>
                    <a:srgbClr val="FDF7BC"/>
                  </a:solidFill>
                  <a:cs typeface="+mn-ea"/>
                  <a:sym typeface="+mn-lt"/>
                </a:rPr>
                <a:t> </a:t>
              </a:r>
              <a:r>
                <a:rPr lang="zh-CN" altLang="en-US" sz="2000" dirty="0">
                  <a:solidFill>
                    <a:srgbClr val="FDF7BC"/>
                  </a:solidFill>
                  <a:cs typeface="+mn-ea"/>
                  <a:sym typeface="+mn-lt"/>
                </a:rPr>
                <a:t>新春快乐</a:t>
              </a:r>
            </a:p>
          </p:txBody>
        </p:sp>
        <p:sp>
          <p:nvSpPr>
            <p:cNvPr id="30" name="椭圆 29"/>
            <p:cNvSpPr/>
            <p:nvPr/>
          </p:nvSpPr>
          <p:spPr>
            <a:xfrm>
              <a:off x="6064408" y="1472410"/>
              <a:ext cx="63183" cy="63183"/>
            </a:xfrm>
            <a:prstGeom prst="ellipse">
              <a:avLst/>
            </a:prstGeom>
            <a:solidFill>
              <a:srgbClr val="FDF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7BC"/>
                </a:solidFill>
                <a:cs typeface="+mn-ea"/>
                <a:sym typeface="+mn-lt"/>
              </a:endParaRPr>
            </a:p>
          </p:txBody>
        </p:sp>
      </p:grpSp>
      <p:sp>
        <p:nvSpPr>
          <p:cNvPr id="31" name="文本框 30"/>
          <p:cNvSpPr txBox="1"/>
          <p:nvPr/>
        </p:nvSpPr>
        <p:spPr>
          <a:xfrm>
            <a:off x="10643932" y="330651"/>
            <a:ext cx="954107" cy="2701649"/>
          </a:xfrm>
          <a:prstGeom prst="rect">
            <a:avLst/>
          </a:prstGeom>
          <a:noFill/>
        </p:spPr>
        <p:txBody>
          <a:bodyPr vert="eaVert" wrap="square" rtlCol="0">
            <a:spAutoFit/>
          </a:bodyPr>
          <a:lstStyle/>
          <a:p>
            <a:pPr>
              <a:lnSpc>
                <a:spcPts val="1000"/>
              </a:lnSpc>
            </a:pPr>
            <a:r>
              <a:rPr lang="en-US" altLang="zh-CN" sz="700" spc="100" dirty="0">
                <a:solidFill>
                  <a:srgbClr val="FDF7BC"/>
                </a:solidFill>
                <a:cs typeface="+mn-ea"/>
                <a:sym typeface="+mn-lt"/>
              </a:rPr>
              <a:t>Please enter the font and title you think is appropriate in the box, and change</a:t>
            </a:r>
          </a:p>
          <a:p>
            <a:pPr>
              <a:lnSpc>
                <a:spcPts val="1000"/>
              </a:lnSpc>
            </a:pPr>
            <a:r>
              <a:rPr lang="en-US" altLang="zh-CN" sz="700" spc="100" dirty="0">
                <a:solidFill>
                  <a:srgbClr val="FDF7BC"/>
                </a:solidFill>
                <a:cs typeface="+mn-ea"/>
                <a:sym typeface="+mn-lt"/>
              </a:rPr>
              <a:t> your color, Please enter the font and title you think is appropriate in the box, and change your color</a:t>
            </a:r>
            <a:endParaRPr lang="zh-CN" altLang="en-US" sz="700" spc="100" dirty="0">
              <a:solidFill>
                <a:srgbClr val="FDF7BC"/>
              </a:solidFill>
              <a:cs typeface="+mn-ea"/>
              <a:sym typeface="+mn-lt"/>
            </a:endParaRPr>
          </a:p>
          <a:p>
            <a:pPr>
              <a:lnSpc>
                <a:spcPts val="1000"/>
              </a:lnSpc>
            </a:pPr>
            <a:endParaRPr lang="zh-CN" altLang="en-US" sz="700" spc="100" dirty="0">
              <a:solidFill>
                <a:srgbClr val="FDF7BC"/>
              </a:solidFill>
              <a:cs typeface="+mn-ea"/>
              <a:sym typeface="+mn-lt"/>
            </a:endParaRPr>
          </a:p>
        </p:txBody>
      </p:sp>
      <p:grpSp>
        <p:nvGrpSpPr>
          <p:cNvPr id="10" name="组合 9"/>
          <p:cNvGrpSpPr/>
          <p:nvPr/>
        </p:nvGrpSpPr>
        <p:grpSpPr>
          <a:xfrm>
            <a:off x="1692018" y="1914566"/>
            <a:ext cx="1119121" cy="3571875"/>
            <a:chOff x="5353050" y="1793080"/>
            <a:chExt cx="1119121" cy="3571875"/>
          </a:xfrm>
        </p:grpSpPr>
        <p:sp>
          <p:nvSpPr>
            <p:cNvPr id="11" name="矩形 10"/>
            <p:cNvSpPr/>
            <p:nvPr/>
          </p:nvSpPr>
          <p:spPr>
            <a:xfrm>
              <a:off x="5353050" y="1793080"/>
              <a:ext cx="1119121" cy="3571875"/>
            </a:xfrm>
            <a:prstGeom prst="rect">
              <a:avLst/>
            </a:prstGeom>
            <a:noFill/>
            <a:ln>
              <a:solidFill>
                <a:srgbClr val="FDF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5388430" y="2010121"/>
              <a:ext cx="1015663" cy="3137792"/>
            </a:xfrm>
            <a:prstGeom prst="rect">
              <a:avLst/>
            </a:prstGeom>
            <a:noFill/>
          </p:spPr>
          <p:txBody>
            <a:bodyPr vert="eaVert" wrap="square" rtlCol="0">
              <a:spAutoFit/>
            </a:bodyPr>
            <a:lstStyle/>
            <a:p>
              <a:pPr algn="dist"/>
              <a:r>
                <a:rPr lang="zh-CN" altLang="en-US" sz="5400" dirty="0">
                  <a:solidFill>
                    <a:srgbClr val="FDF7BC"/>
                  </a:solidFill>
                  <a:cs typeface="+mn-ea"/>
                  <a:sym typeface="+mn-lt"/>
                </a:rPr>
                <a:t>开工大吉</a:t>
              </a:r>
            </a:p>
          </p:txBody>
        </p:sp>
      </p:grpSp>
      <p:grpSp>
        <p:nvGrpSpPr>
          <p:cNvPr id="16" name="组合 15"/>
          <p:cNvGrpSpPr/>
          <p:nvPr/>
        </p:nvGrpSpPr>
        <p:grpSpPr>
          <a:xfrm>
            <a:off x="4175008" y="1894749"/>
            <a:ext cx="1119121" cy="3571875"/>
            <a:chOff x="5353050" y="1793080"/>
            <a:chExt cx="1119121" cy="3571875"/>
          </a:xfrm>
        </p:grpSpPr>
        <p:sp>
          <p:nvSpPr>
            <p:cNvPr id="17" name="矩形 16"/>
            <p:cNvSpPr/>
            <p:nvPr/>
          </p:nvSpPr>
          <p:spPr>
            <a:xfrm>
              <a:off x="5353050" y="1793080"/>
              <a:ext cx="1119121" cy="3571875"/>
            </a:xfrm>
            <a:prstGeom prst="rect">
              <a:avLst/>
            </a:prstGeom>
            <a:noFill/>
            <a:ln>
              <a:solidFill>
                <a:srgbClr val="FDF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p:cNvSpPr txBox="1"/>
            <p:nvPr/>
          </p:nvSpPr>
          <p:spPr>
            <a:xfrm>
              <a:off x="5388430" y="2010121"/>
              <a:ext cx="1015663" cy="3137792"/>
            </a:xfrm>
            <a:prstGeom prst="rect">
              <a:avLst/>
            </a:prstGeom>
            <a:noFill/>
          </p:spPr>
          <p:txBody>
            <a:bodyPr vert="eaVert" wrap="square" rtlCol="0">
              <a:spAutoFit/>
            </a:bodyPr>
            <a:lstStyle/>
            <a:p>
              <a:pPr algn="dist"/>
              <a:r>
                <a:rPr lang="zh-CN" altLang="en-US" sz="5400" dirty="0">
                  <a:solidFill>
                    <a:srgbClr val="FDF7BC"/>
                  </a:solidFill>
                  <a:cs typeface="+mn-ea"/>
                  <a:sym typeface="+mn-lt"/>
                </a:rPr>
                <a:t>牛年大吉</a:t>
              </a:r>
            </a:p>
          </p:txBody>
        </p:sp>
      </p:grpSp>
      <p:sp>
        <p:nvSpPr>
          <p:cNvPr id="19" name="文本框 18"/>
          <p:cNvSpPr txBox="1"/>
          <p:nvPr/>
        </p:nvSpPr>
        <p:spPr>
          <a:xfrm>
            <a:off x="3334921" y="2279763"/>
            <a:ext cx="323165" cy="2841480"/>
          </a:xfrm>
          <a:prstGeom prst="rect">
            <a:avLst/>
          </a:prstGeom>
          <a:noFill/>
        </p:spPr>
        <p:txBody>
          <a:bodyPr vert="eaVert" wrap="square" rtlCol="0">
            <a:spAutoFit/>
          </a:bodyPr>
          <a:lstStyle/>
          <a:p>
            <a:pPr algn="dist"/>
            <a:r>
              <a:rPr lang="en-US" altLang="zh-CN" sz="900" dirty="0">
                <a:solidFill>
                  <a:srgbClr val="FDF7BC"/>
                </a:solidFill>
                <a:cs typeface="+mn-ea"/>
                <a:sym typeface="+mn-lt"/>
              </a:rPr>
              <a:t>HAPPY NEW YEAR CHAINESE</a:t>
            </a:r>
            <a:endParaRPr lang="zh-CN" altLang="en-US" sz="900" dirty="0">
              <a:solidFill>
                <a:srgbClr val="FDF7BC"/>
              </a:solidFill>
              <a:cs typeface="+mn-ea"/>
              <a:sym typeface="+mn-lt"/>
            </a:endParaRPr>
          </a:p>
        </p:txBody>
      </p:sp>
      <p:grpSp>
        <p:nvGrpSpPr>
          <p:cNvPr id="27" name="组合 26"/>
          <p:cNvGrpSpPr/>
          <p:nvPr/>
        </p:nvGrpSpPr>
        <p:grpSpPr>
          <a:xfrm>
            <a:off x="6706983" y="1914566"/>
            <a:ext cx="1119121" cy="3571875"/>
            <a:chOff x="5353050" y="1793080"/>
            <a:chExt cx="1119121" cy="3571875"/>
          </a:xfrm>
        </p:grpSpPr>
        <p:sp>
          <p:nvSpPr>
            <p:cNvPr id="32" name="矩形 31"/>
            <p:cNvSpPr/>
            <p:nvPr/>
          </p:nvSpPr>
          <p:spPr>
            <a:xfrm>
              <a:off x="5353050" y="1793080"/>
              <a:ext cx="1119121" cy="3571875"/>
            </a:xfrm>
            <a:prstGeom prst="rect">
              <a:avLst/>
            </a:prstGeom>
            <a:noFill/>
            <a:ln>
              <a:solidFill>
                <a:srgbClr val="FDF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p:cNvSpPr txBox="1"/>
            <p:nvPr/>
          </p:nvSpPr>
          <p:spPr>
            <a:xfrm>
              <a:off x="5388430" y="2010121"/>
              <a:ext cx="1015663" cy="3137792"/>
            </a:xfrm>
            <a:prstGeom prst="rect">
              <a:avLst/>
            </a:prstGeom>
            <a:noFill/>
          </p:spPr>
          <p:txBody>
            <a:bodyPr vert="eaVert" wrap="square" rtlCol="0">
              <a:spAutoFit/>
            </a:bodyPr>
            <a:lstStyle/>
            <a:p>
              <a:pPr algn="dist"/>
              <a:r>
                <a:rPr lang="zh-CN" altLang="en-US" sz="5400" dirty="0">
                  <a:solidFill>
                    <a:srgbClr val="FDF7BC"/>
                  </a:solidFill>
                  <a:cs typeface="+mn-ea"/>
                  <a:sym typeface="+mn-lt"/>
                </a:rPr>
                <a:t>恭喜发财</a:t>
              </a:r>
            </a:p>
          </p:txBody>
        </p:sp>
      </p:grpSp>
      <p:grpSp>
        <p:nvGrpSpPr>
          <p:cNvPr id="34" name="组合 33"/>
          <p:cNvGrpSpPr/>
          <p:nvPr/>
        </p:nvGrpSpPr>
        <p:grpSpPr>
          <a:xfrm>
            <a:off x="9189973" y="1894749"/>
            <a:ext cx="1119121" cy="3571875"/>
            <a:chOff x="5353050" y="1793080"/>
            <a:chExt cx="1119121" cy="3571875"/>
          </a:xfrm>
        </p:grpSpPr>
        <p:sp>
          <p:nvSpPr>
            <p:cNvPr id="35" name="矩形 34"/>
            <p:cNvSpPr/>
            <p:nvPr/>
          </p:nvSpPr>
          <p:spPr>
            <a:xfrm>
              <a:off x="5353050" y="1793080"/>
              <a:ext cx="1119121" cy="3571875"/>
            </a:xfrm>
            <a:prstGeom prst="rect">
              <a:avLst/>
            </a:prstGeom>
            <a:noFill/>
            <a:ln>
              <a:solidFill>
                <a:srgbClr val="FDF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文本框 35"/>
            <p:cNvSpPr txBox="1"/>
            <p:nvPr/>
          </p:nvSpPr>
          <p:spPr>
            <a:xfrm>
              <a:off x="5388430" y="2010121"/>
              <a:ext cx="1015663" cy="3137792"/>
            </a:xfrm>
            <a:prstGeom prst="rect">
              <a:avLst/>
            </a:prstGeom>
            <a:noFill/>
          </p:spPr>
          <p:txBody>
            <a:bodyPr vert="eaVert" wrap="square" rtlCol="0">
              <a:spAutoFit/>
            </a:bodyPr>
            <a:lstStyle/>
            <a:p>
              <a:pPr algn="dist"/>
              <a:r>
                <a:rPr lang="zh-CN" altLang="en-US" sz="5400" dirty="0">
                  <a:solidFill>
                    <a:srgbClr val="FDF7BC"/>
                  </a:solidFill>
                  <a:cs typeface="+mn-ea"/>
                  <a:sym typeface="+mn-lt"/>
                </a:rPr>
                <a:t>新年快乐</a:t>
              </a:r>
            </a:p>
          </p:txBody>
        </p:sp>
      </p:grpSp>
      <p:sp>
        <p:nvSpPr>
          <p:cNvPr id="37" name="文本框 36"/>
          <p:cNvSpPr txBox="1"/>
          <p:nvPr/>
        </p:nvSpPr>
        <p:spPr>
          <a:xfrm>
            <a:off x="8349886" y="2279763"/>
            <a:ext cx="323165" cy="2841480"/>
          </a:xfrm>
          <a:prstGeom prst="rect">
            <a:avLst/>
          </a:prstGeom>
          <a:noFill/>
        </p:spPr>
        <p:txBody>
          <a:bodyPr vert="eaVert" wrap="square" rtlCol="0">
            <a:spAutoFit/>
          </a:bodyPr>
          <a:lstStyle/>
          <a:p>
            <a:pPr algn="dist"/>
            <a:r>
              <a:rPr lang="en-US" altLang="zh-CN" sz="900" dirty="0">
                <a:solidFill>
                  <a:srgbClr val="FDF7BC"/>
                </a:solidFill>
                <a:cs typeface="+mn-ea"/>
                <a:sym typeface="+mn-lt"/>
              </a:rPr>
              <a:t>HAPPY NEW YEAR CHAINESE</a:t>
            </a:r>
            <a:endParaRPr lang="zh-CN" altLang="en-US" sz="900" dirty="0">
              <a:solidFill>
                <a:srgbClr val="FDF7BC"/>
              </a:solidFill>
              <a:cs typeface="+mn-ea"/>
              <a:sym typeface="+mn-lt"/>
            </a:endParaRPr>
          </a:p>
        </p:txBody>
      </p:sp>
      <p:sp>
        <p:nvSpPr>
          <p:cNvPr id="38" name="文本框 37"/>
          <p:cNvSpPr txBox="1"/>
          <p:nvPr/>
        </p:nvSpPr>
        <p:spPr>
          <a:xfrm>
            <a:off x="5925524" y="2259946"/>
            <a:ext cx="323165" cy="2841480"/>
          </a:xfrm>
          <a:prstGeom prst="rect">
            <a:avLst/>
          </a:prstGeom>
          <a:noFill/>
        </p:spPr>
        <p:txBody>
          <a:bodyPr vert="eaVert" wrap="square" rtlCol="0">
            <a:spAutoFit/>
          </a:bodyPr>
          <a:lstStyle/>
          <a:p>
            <a:pPr algn="dist"/>
            <a:r>
              <a:rPr lang="en-US" altLang="zh-CN" sz="900" dirty="0">
                <a:solidFill>
                  <a:srgbClr val="FDF7BC"/>
                </a:solidFill>
                <a:cs typeface="+mn-ea"/>
                <a:sym typeface="+mn-lt"/>
              </a:rPr>
              <a:t>HAPPY NEW YEAR CHAINESE</a:t>
            </a:r>
            <a:endParaRPr lang="zh-CN" altLang="en-US" sz="900" dirty="0">
              <a:solidFill>
                <a:srgbClr val="FDF7BC"/>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000" fill="hold"/>
                                        <p:tgtEl>
                                          <p:spTgt spid="31"/>
                                        </p:tgtEl>
                                        <p:attrNameLst>
                                          <p:attrName>ppt_x</p:attrName>
                                        </p:attrNameLst>
                                      </p:cBhvr>
                                      <p:tavLst>
                                        <p:tav tm="0">
                                          <p:val>
                                            <p:strVal val="#ppt_x"/>
                                          </p:val>
                                        </p:tav>
                                        <p:tav tm="100000">
                                          <p:val>
                                            <p:strVal val="#ppt_x"/>
                                          </p:val>
                                        </p:tav>
                                      </p:tavLst>
                                    </p:anim>
                                    <p:anim calcmode="lin" valueType="num">
                                      <p:cBhvr additive="base">
                                        <p:cTn id="16" dur="1000" fill="hold"/>
                                        <p:tgtEl>
                                          <p:spTgt spid="31"/>
                                        </p:tgtEl>
                                        <p:attrNameLst>
                                          <p:attrName>ppt_y</p:attrName>
                                        </p:attrNameLst>
                                      </p:cBhvr>
                                      <p:tavLst>
                                        <p:tav tm="0">
                                          <p:val>
                                            <p:strVal val="0-#ppt_h/2"/>
                                          </p:val>
                                        </p:tav>
                                        <p:tav tm="100000">
                                          <p:val>
                                            <p:strVal val="#ppt_y"/>
                                          </p:val>
                                        </p:tav>
                                      </p:tavLst>
                                    </p:anim>
                                  </p:childTnLst>
                                </p:cTn>
                              </p:par>
                              <p:par>
                                <p:cTn id="17" presetID="22" presetClass="entr" presetSubtype="4" fill="hold" nodeType="withEffect">
                                  <p:stCondLst>
                                    <p:cond delay="75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1000"/>
                                        <p:tgtEl>
                                          <p:spTgt spid="10"/>
                                        </p:tgtEl>
                                      </p:cBhvr>
                                    </p:animEffect>
                                  </p:childTnLst>
                                </p:cTn>
                              </p:par>
                              <p:par>
                                <p:cTn id="20" presetID="22" presetClass="entr" presetSubtype="4" fill="hold" nodeType="withEffect">
                                  <p:stCondLst>
                                    <p:cond delay="75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1000"/>
                                        <p:tgtEl>
                                          <p:spTgt spid="16"/>
                                        </p:tgtEl>
                                      </p:cBhvr>
                                    </p:animEffect>
                                  </p:childTnLst>
                                </p:cTn>
                              </p:par>
                              <p:par>
                                <p:cTn id="23" presetID="2" presetClass="entr" presetSubtype="4" decel="10000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1000" fill="hold"/>
                                        <p:tgtEl>
                                          <p:spTgt spid="19"/>
                                        </p:tgtEl>
                                        <p:attrNameLst>
                                          <p:attrName>ppt_x</p:attrName>
                                        </p:attrNameLst>
                                      </p:cBhvr>
                                      <p:tavLst>
                                        <p:tav tm="0">
                                          <p:val>
                                            <p:strVal val="#ppt_x"/>
                                          </p:val>
                                        </p:tav>
                                        <p:tav tm="100000">
                                          <p:val>
                                            <p:strVal val="#ppt_x"/>
                                          </p:val>
                                        </p:tav>
                                      </p:tavLst>
                                    </p:anim>
                                    <p:anim calcmode="lin" valueType="num">
                                      <p:cBhvr additive="base">
                                        <p:cTn id="26" dur="1000" fill="hold"/>
                                        <p:tgtEl>
                                          <p:spTgt spid="19"/>
                                        </p:tgtEl>
                                        <p:attrNameLst>
                                          <p:attrName>ppt_y</p:attrName>
                                        </p:attrNameLst>
                                      </p:cBhvr>
                                      <p:tavLst>
                                        <p:tav tm="0">
                                          <p:val>
                                            <p:strVal val="1+#ppt_h/2"/>
                                          </p:val>
                                        </p:tav>
                                        <p:tav tm="100000">
                                          <p:val>
                                            <p:strVal val="#ppt_y"/>
                                          </p:val>
                                        </p:tav>
                                      </p:tavLst>
                                    </p:anim>
                                  </p:childTnLst>
                                </p:cTn>
                              </p:par>
                              <p:par>
                                <p:cTn id="27" presetID="22" presetClass="entr" presetSubtype="4" fill="hold" nodeType="withEffect">
                                  <p:stCondLst>
                                    <p:cond delay="750"/>
                                  </p:stCondLst>
                                  <p:childTnLst>
                                    <p:set>
                                      <p:cBhvr>
                                        <p:cTn id="28" dur="1" fill="hold">
                                          <p:stCondLst>
                                            <p:cond delay="0"/>
                                          </p:stCondLst>
                                        </p:cTn>
                                        <p:tgtEl>
                                          <p:spTgt spid="27"/>
                                        </p:tgtEl>
                                        <p:attrNameLst>
                                          <p:attrName>style.visibility</p:attrName>
                                        </p:attrNameLst>
                                      </p:cBhvr>
                                      <p:to>
                                        <p:strVal val="visible"/>
                                      </p:to>
                                    </p:set>
                                    <p:animEffect transition="in" filter="wipe(down)">
                                      <p:cBhvr>
                                        <p:cTn id="29" dur="1000"/>
                                        <p:tgtEl>
                                          <p:spTgt spid="27"/>
                                        </p:tgtEl>
                                      </p:cBhvr>
                                    </p:animEffect>
                                  </p:childTnLst>
                                </p:cTn>
                              </p:par>
                              <p:par>
                                <p:cTn id="30" presetID="22" presetClass="entr" presetSubtype="4" fill="hold" nodeType="withEffect">
                                  <p:stCondLst>
                                    <p:cond delay="750"/>
                                  </p:stCondLst>
                                  <p:childTnLst>
                                    <p:set>
                                      <p:cBhvr>
                                        <p:cTn id="31" dur="1" fill="hold">
                                          <p:stCondLst>
                                            <p:cond delay="0"/>
                                          </p:stCondLst>
                                        </p:cTn>
                                        <p:tgtEl>
                                          <p:spTgt spid="34"/>
                                        </p:tgtEl>
                                        <p:attrNameLst>
                                          <p:attrName>style.visibility</p:attrName>
                                        </p:attrNameLst>
                                      </p:cBhvr>
                                      <p:to>
                                        <p:strVal val="visible"/>
                                      </p:to>
                                    </p:set>
                                    <p:animEffect transition="in" filter="wipe(down)">
                                      <p:cBhvr>
                                        <p:cTn id="32" dur="1000"/>
                                        <p:tgtEl>
                                          <p:spTgt spid="34"/>
                                        </p:tgtEl>
                                      </p:cBhvr>
                                    </p:animEffect>
                                  </p:childTnLst>
                                </p:cTn>
                              </p:par>
                              <p:par>
                                <p:cTn id="33" presetID="2" presetClass="entr" presetSubtype="4" decel="10000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1000" fill="hold"/>
                                        <p:tgtEl>
                                          <p:spTgt spid="37"/>
                                        </p:tgtEl>
                                        <p:attrNameLst>
                                          <p:attrName>ppt_x</p:attrName>
                                        </p:attrNameLst>
                                      </p:cBhvr>
                                      <p:tavLst>
                                        <p:tav tm="0">
                                          <p:val>
                                            <p:strVal val="#ppt_x"/>
                                          </p:val>
                                        </p:tav>
                                        <p:tav tm="100000">
                                          <p:val>
                                            <p:strVal val="#ppt_x"/>
                                          </p:val>
                                        </p:tav>
                                      </p:tavLst>
                                    </p:anim>
                                    <p:anim calcmode="lin" valueType="num">
                                      <p:cBhvr additive="base">
                                        <p:cTn id="36" dur="1000" fill="hold"/>
                                        <p:tgtEl>
                                          <p:spTgt spid="37"/>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1000" fill="hold"/>
                                        <p:tgtEl>
                                          <p:spTgt spid="38"/>
                                        </p:tgtEl>
                                        <p:attrNameLst>
                                          <p:attrName>ppt_x</p:attrName>
                                        </p:attrNameLst>
                                      </p:cBhvr>
                                      <p:tavLst>
                                        <p:tav tm="0">
                                          <p:val>
                                            <p:strVal val="#ppt_x"/>
                                          </p:val>
                                        </p:tav>
                                        <p:tav tm="100000">
                                          <p:val>
                                            <p:strVal val="#ppt_x"/>
                                          </p:val>
                                        </p:tav>
                                      </p:tavLst>
                                    </p:anim>
                                    <p:anim calcmode="lin" valueType="num">
                                      <p:cBhvr additive="base">
                                        <p:cTn id="40" dur="10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9" grpId="0"/>
      <p:bldP spid="37" grpId="0"/>
      <p:bldP spid="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474133" y="330651"/>
            <a:ext cx="1354668" cy="877681"/>
            <a:chOff x="482599" y="330651"/>
            <a:chExt cx="1354668" cy="877681"/>
          </a:xfrm>
        </p:grpSpPr>
        <p:sp>
          <p:nvSpPr>
            <p:cNvPr id="13" name="文本框 12"/>
            <p:cNvSpPr txBox="1"/>
            <p:nvPr/>
          </p:nvSpPr>
          <p:spPr>
            <a:xfrm>
              <a:off x="482599" y="330651"/>
              <a:ext cx="742753" cy="307777"/>
            </a:xfrm>
            <a:prstGeom prst="rect">
              <a:avLst/>
            </a:prstGeom>
            <a:noFill/>
          </p:spPr>
          <p:txBody>
            <a:bodyPr wrap="square" rtlCol="0">
              <a:spAutoFit/>
            </a:bodyPr>
            <a:lstStyle/>
            <a:p>
              <a:r>
                <a:rPr lang="en-US" altLang="zh-CN" sz="1400" dirty="0">
                  <a:solidFill>
                    <a:srgbClr val="F8EBBB"/>
                  </a:solidFill>
                  <a:cs typeface="+mn-ea"/>
                  <a:sym typeface="+mn-lt"/>
                </a:rPr>
                <a:t>2021</a:t>
              </a:r>
              <a:endParaRPr lang="zh-CN" altLang="en-US" sz="1400" dirty="0">
                <a:solidFill>
                  <a:srgbClr val="F8EBBB"/>
                </a:solidFill>
                <a:cs typeface="+mn-ea"/>
                <a:sym typeface="+mn-lt"/>
              </a:endParaRPr>
            </a:p>
          </p:txBody>
        </p:sp>
        <p:sp>
          <p:nvSpPr>
            <p:cNvPr id="14" name="文本框 13"/>
            <p:cNvSpPr txBox="1"/>
            <p:nvPr/>
          </p:nvSpPr>
          <p:spPr>
            <a:xfrm>
              <a:off x="482599" y="528015"/>
              <a:ext cx="1217885" cy="400110"/>
            </a:xfrm>
            <a:prstGeom prst="rect">
              <a:avLst/>
            </a:prstGeom>
            <a:noFill/>
          </p:spPr>
          <p:txBody>
            <a:bodyPr wrap="square" rtlCol="0">
              <a:spAutoFit/>
            </a:bodyPr>
            <a:lstStyle/>
            <a:p>
              <a:r>
                <a:rPr lang="zh-CN" altLang="en-US" sz="2000" dirty="0">
                  <a:solidFill>
                    <a:srgbClr val="F8EBBB"/>
                  </a:solidFill>
                  <a:cs typeface="+mn-ea"/>
                  <a:sym typeface="+mn-lt"/>
                </a:rPr>
                <a:t>大年初八</a:t>
              </a:r>
            </a:p>
          </p:txBody>
        </p:sp>
        <p:sp>
          <p:nvSpPr>
            <p:cNvPr id="15" name="文本框 14"/>
            <p:cNvSpPr txBox="1"/>
            <p:nvPr/>
          </p:nvSpPr>
          <p:spPr>
            <a:xfrm>
              <a:off x="482599" y="839000"/>
              <a:ext cx="1354668" cy="369332"/>
            </a:xfrm>
            <a:prstGeom prst="rect">
              <a:avLst/>
            </a:prstGeom>
            <a:noFill/>
          </p:spPr>
          <p:txBody>
            <a:bodyPr wrap="square" rtlCol="0">
              <a:spAutoFit/>
            </a:bodyPr>
            <a:lstStyle/>
            <a:p>
              <a:r>
                <a:rPr lang="en-US" altLang="zh-CN" sz="900" dirty="0">
                  <a:solidFill>
                    <a:srgbClr val="F8EBBB"/>
                  </a:solidFill>
                  <a:cs typeface="+mn-ea"/>
                  <a:sym typeface="+mn-lt"/>
                </a:rPr>
                <a:t>HAPPY NEW YEAR</a:t>
              </a:r>
            </a:p>
            <a:p>
              <a:r>
                <a:rPr lang="en-US" altLang="zh-CN" sz="900" dirty="0">
                  <a:solidFill>
                    <a:srgbClr val="F8EBBB"/>
                  </a:solidFill>
                  <a:cs typeface="+mn-ea"/>
                  <a:sym typeface="+mn-lt"/>
                </a:rPr>
                <a:t>CHAINESE</a:t>
              </a:r>
              <a:endParaRPr lang="zh-CN" altLang="en-US" sz="900" dirty="0">
                <a:solidFill>
                  <a:srgbClr val="F8EBBB"/>
                </a:solidFill>
                <a:cs typeface="+mn-ea"/>
                <a:sym typeface="+mn-lt"/>
              </a:endParaRPr>
            </a:p>
          </p:txBody>
        </p:sp>
      </p:grpSp>
      <p:grpSp>
        <p:nvGrpSpPr>
          <p:cNvPr id="28" name="组合 27"/>
          <p:cNvGrpSpPr/>
          <p:nvPr/>
        </p:nvGrpSpPr>
        <p:grpSpPr>
          <a:xfrm>
            <a:off x="11471649" y="337624"/>
            <a:ext cx="492443" cy="2835038"/>
            <a:chOff x="5849781" y="123110"/>
            <a:chExt cx="492443" cy="2835038"/>
          </a:xfrm>
        </p:grpSpPr>
        <p:sp>
          <p:nvSpPr>
            <p:cNvPr id="29" name="文本框 28"/>
            <p:cNvSpPr txBox="1"/>
            <p:nvPr/>
          </p:nvSpPr>
          <p:spPr>
            <a:xfrm>
              <a:off x="5849781" y="123110"/>
              <a:ext cx="492443" cy="2835038"/>
            </a:xfrm>
            <a:prstGeom prst="rect">
              <a:avLst/>
            </a:prstGeom>
            <a:noFill/>
          </p:spPr>
          <p:txBody>
            <a:bodyPr vert="eaVert" wrap="square" rtlCol="0">
              <a:spAutoFit/>
            </a:bodyPr>
            <a:lstStyle/>
            <a:p>
              <a:pPr algn="dist"/>
              <a:r>
                <a:rPr lang="zh-CN" altLang="en-US" sz="2000" dirty="0">
                  <a:solidFill>
                    <a:srgbClr val="FDF7BC"/>
                  </a:solidFill>
                  <a:cs typeface="+mn-ea"/>
                  <a:sym typeface="+mn-lt"/>
                </a:rPr>
                <a:t>牛年大吉</a:t>
              </a:r>
              <a:r>
                <a:rPr lang="en-US" altLang="zh-CN" sz="2000" dirty="0">
                  <a:solidFill>
                    <a:srgbClr val="FDF7BC"/>
                  </a:solidFill>
                  <a:cs typeface="+mn-ea"/>
                  <a:sym typeface="+mn-lt"/>
                </a:rPr>
                <a:t> </a:t>
              </a:r>
              <a:r>
                <a:rPr lang="zh-CN" altLang="en-US" sz="2000" dirty="0">
                  <a:solidFill>
                    <a:srgbClr val="FDF7BC"/>
                  </a:solidFill>
                  <a:cs typeface="+mn-ea"/>
                  <a:sym typeface="+mn-lt"/>
                </a:rPr>
                <a:t>新春快乐</a:t>
              </a:r>
            </a:p>
          </p:txBody>
        </p:sp>
        <p:sp>
          <p:nvSpPr>
            <p:cNvPr id="30" name="椭圆 29"/>
            <p:cNvSpPr/>
            <p:nvPr/>
          </p:nvSpPr>
          <p:spPr>
            <a:xfrm>
              <a:off x="6064408" y="1472410"/>
              <a:ext cx="63183" cy="63183"/>
            </a:xfrm>
            <a:prstGeom prst="ellipse">
              <a:avLst/>
            </a:prstGeom>
            <a:solidFill>
              <a:srgbClr val="FDF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7BC"/>
                </a:solidFill>
                <a:cs typeface="+mn-ea"/>
                <a:sym typeface="+mn-lt"/>
              </a:endParaRPr>
            </a:p>
          </p:txBody>
        </p:sp>
      </p:grpSp>
      <p:sp>
        <p:nvSpPr>
          <p:cNvPr id="31" name="文本框 30"/>
          <p:cNvSpPr txBox="1"/>
          <p:nvPr/>
        </p:nvSpPr>
        <p:spPr>
          <a:xfrm>
            <a:off x="10643932" y="330651"/>
            <a:ext cx="954107" cy="2701649"/>
          </a:xfrm>
          <a:prstGeom prst="rect">
            <a:avLst/>
          </a:prstGeom>
          <a:noFill/>
        </p:spPr>
        <p:txBody>
          <a:bodyPr vert="eaVert" wrap="square" rtlCol="0">
            <a:spAutoFit/>
          </a:bodyPr>
          <a:lstStyle/>
          <a:p>
            <a:pPr>
              <a:lnSpc>
                <a:spcPts val="1000"/>
              </a:lnSpc>
            </a:pPr>
            <a:r>
              <a:rPr lang="en-US" altLang="zh-CN" sz="700" spc="100" dirty="0">
                <a:solidFill>
                  <a:srgbClr val="FDF7BC"/>
                </a:solidFill>
                <a:cs typeface="+mn-ea"/>
                <a:sym typeface="+mn-lt"/>
              </a:rPr>
              <a:t>Please enter the font and title you think is appropriate in the box, and change</a:t>
            </a:r>
          </a:p>
          <a:p>
            <a:pPr>
              <a:lnSpc>
                <a:spcPts val="1000"/>
              </a:lnSpc>
            </a:pPr>
            <a:r>
              <a:rPr lang="en-US" altLang="zh-CN" sz="700" spc="100" dirty="0">
                <a:solidFill>
                  <a:srgbClr val="FDF7BC"/>
                </a:solidFill>
                <a:cs typeface="+mn-ea"/>
                <a:sym typeface="+mn-lt"/>
              </a:rPr>
              <a:t> your color, Please enter the font and title you think is appropriate in the box, and change your color</a:t>
            </a:r>
            <a:endParaRPr lang="zh-CN" altLang="en-US" sz="700" spc="100" dirty="0">
              <a:solidFill>
                <a:srgbClr val="FDF7BC"/>
              </a:solidFill>
              <a:cs typeface="+mn-ea"/>
              <a:sym typeface="+mn-lt"/>
            </a:endParaRPr>
          </a:p>
          <a:p>
            <a:pPr>
              <a:lnSpc>
                <a:spcPts val="1000"/>
              </a:lnSpc>
            </a:pPr>
            <a:endParaRPr lang="zh-CN" altLang="en-US" sz="700" spc="100" dirty="0">
              <a:solidFill>
                <a:srgbClr val="FDF7BC"/>
              </a:solidFill>
              <a:cs typeface="+mn-ea"/>
              <a:sym typeface="+mn-lt"/>
            </a:endParaRPr>
          </a:p>
        </p:txBody>
      </p:sp>
      <p:sp>
        <p:nvSpPr>
          <p:cNvPr id="10" name="矩形 9"/>
          <p:cNvSpPr/>
          <p:nvPr/>
        </p:nvSpPr>
        <p:spPr>
          <a:xfrm>
            <a:off x="1893183" y="2241122"/>
            <a:ext cx="3188052" cy="2952220"/>
          </a:xfrm>
          <a:prstGeom prst="rect">
            <a:avLst/>
          </a:prstGeom>
        </p:spPr>
        <p:txBody>
          <a:bodyPr vert="eaVert" wrap="square">
            <a:spAutoFit/>
          </a:bodyPr>
          <a:lstStyle/>
          <a:p>
            <a:pPr algn="dist">
              <a:lnSpc>
                <a:spcPts val="4000"/>
              </a:lnSpc>
            </a:pPr>
            <a:r>
              <a:rPr lang="zh-CN" altLang="en-US" sz="1400" spc="100" dirty="0">
                <a:solidFill>
                  <a:srgbClr val="FDF7BC"/>
                </a:solidFill>
                <a:cs typeface="+mn-ea"/>
                <a:sym typeface="+mn-lt"/>
              </a:rPr>
              <a:t>桃之夭夭，灼灼其华。</a:t>
            </a:r>
            <a:endParaRPr lang="en-US" altLang="zh-CN" sz="1400" spc="100" dirty="0">
              <a:solidFill>
                <a:srgbClr val="FDF7BC"/>
              </a:solidFill>
              <a:cs typeface="+mn-ea"/>
              <a:sym typeface="+mn-lt"/>
            </a:endParaRPr>
          </a:p>
          <a:p>
            <a:pPr algn="dist">
              <a:lnSpc>
                <a:spcPts val="4000"/>
              </a:lnSpc>
            </a:pPr>
            <a:r>
              <a:rPr lang="zh-CN" altLang="en-US" sz="1400" spc="100" dirty="0">
                <a:solidFill>
                  <a:srgbClr val="FDF7BC"/>
                </a:solidFill>
                <a:cs typeface="+mn-ea"/>
                <a:sym typeface="+mn-lt"/>
              </a:rPr>
              <a:t>之子于归，宜其室家。</a:t>
            </a:r>
          </a:p>
          <a:p>
            <a:pPr algn="dist">
              <a:lnSpc>
                <a:spcPts val="4000"/>
              </a:lnSpc>
            </a:pPr>
            <a:r>
              <a:rPr lang="zh-CN" altLang="en-US" sz="1400" spc="100" dirty="0">
                <a:solidFill>
                  <a:srgbClr val="FDF7BC"/>
                </a:solidFill>
                <a:cs typeface="+mn-ea"/>
                <a:sym typeface="+mn-lt"/>
              </a:rPr>
              <a:t>桃之夭夭，有蕡其实。</a:t>
            </a:r>
            <a:endParaRPr lang="en-US" altLang="zh-CN" sz="1400" spc="100" dirty="0">
              <a:solidFill>
                <a:srgbClr val="FDF7BC"/>
              </a:solidFill>
              <a:cs typeface="+mn-ea"/>
              <a:sym typeface="+mn-lt"/>
            </a:endParaRPr>
          </a:p>
          <a:p>
            <a:pPr algn="dist">
              <a:lnSpc>
                <a:spcPts val="4000"/>
              </a:lnSpc>
            </a:pPr>
            <a:r>
              <a:rPr lang="zh-CN" altLang="en-US" sz="1400" spc="100" dirty="0">
                <a:solidFill>
                  <a:srgbClr val="FDF7BC"/>
                </a:solidFill>
                <a:cs typeface="+mn-ea"/>
                <a:sym typeface="+mn-lt"/>
              </a:rPr>
              <a:t>之子于归，宜其家室。</a:t>
            </a:r>
          </a:p>
          <a:p>
            <a:pPr algn="dist">
              <a:lnSpc>
                <a:spcPts val="4000"/>
              </a:lnSpc>
            </a:pPr>
            <a:r>
              <a:rPr lang="zh-CN" altLang="en-US" sz="1400" spc="100" dirty="0">
                <a:solidFill>
                  <a:srgbClr val="FDF7BC"/>
                </a:solidFill>
                <a:cs typeface="+mn-ea"/>
                <a:sym typeface="+mn-lt"/>
              </a:rPr>
              <a:t>桃之夭夭，其叶蓁蓁。</a:t>
            </a:r>
            <a:endParaRPr lang="en-US" altLang="zh-CN" sz="1400" spc="100" dirty="0">
              <a:solidFill>
                <a:srgbClr val="FDF7BC"/>
              </a:solidFill>
              <a:cs typeface="+mn-ea"/>
              <a:sym typeface="+mn-lt"/>
            </a:endParaRPr>
          </a:p>
          <a:p>
            <a:pPr algn="dist">
              <a:lnSpc>
                <a:spcPts val="4000"/>
              </a:lnSpc>
            </a:pPr>
            <a:r>
              <a:rPr lang="zh-CN" altLang="en-US" sz="1400" spc="100" dirty="0">
                <a:solidFill>
                  <a:srgbClr val="FDF7BC"/>
                </a:solidFill>
                <a:cs typeface="+mn-ea"/>
                <a:sym typeface="+mn-lt"/>
              </a:rPr>
              <a:t>之子于归，宜其家人。</a:t>
            </a:r>
            <a:endParaRPr lang="en-US" altLang="zh-CN" sz="1400" spc="100" dirty="0">
              <a:solidFill>
                <a:srgbClr val="FDF7BC"/>
              </a:solidFill>
              <a:cs typeface="+mn-ea"/>
              <a:sym typeface="+mn-lt"/>
            </a:endParaRPr>
          </a:p>
        </p:txBody>
      </p:sp>
      <p:sp>
        <p:nvSpPr>
          <p:cNvPr id="11" name="矩形 10"/>
          <p:cNvSpPr/>
          <p:nvPr/>
        </p:nvSpPr>
        <p:spPr>
          <a:xfrm>
            <a:off x="6285268" y="1981410"/>
            <a:ext cx="2601445" cy="523220"/>
          </a:xfrm>
          <a:prstGeom prst="rect">
            <a:avLst/>
          </a:prstGeom>
        </p:spPr>
        <p:txBody>
          <a:bodyPr wrap="square">
            <a:spAutoFit/>
          </a:bodyPr>
          <a:lstStyle/>
          <a:p>
            <a:pPr algn="dist"/>
            <a:r>
              <a:rPr lang="zh-CN" altLang="en-US" sz="2800" dirty="0">
                <a:solidFill>
                  <a:srgbClr val="FDF7BC"/>
                </a:solidFill>
                <a:cs typeface="+mn-ea"/>
                <a:sym typeface="+mn-lt"/>
              </a:rPr>
              <a:t>开工大吉</a:t>
            </a:r>
          </a:p>
        </p:txBody>
      </p:sp>
      <p:sp>
        <p:nvSpPr>
          <p:cNvPr id="12" name="矩形 11"/>
          <p:cNvSpPr/>
          <p:nvPr/>
        </p:nvSpPr>
        <p:spPr>
          <a:xfrm>
            <a:off x="6265828" y="2800021"/>
            <a:ext cx="4801314" cy="1018659"/>
          </a:xfrm>
          <a:prstGeom prst="rect">
            <a:avLst/>
          </a:prstGeom>
        </p:spPr>
        <p:txBody>
          <a:bodyPr vert="eaVert" wrap="square">
            <a:spAutoFit/>
          </a:bodyPr>
          <a:lstStyle/>
          <a:p>
            <a:pPr algn="just">
              <a:lnSpc>
                <a:spcPts val="3000"/>
              </a:lnSpc>
            </a:pPr>
            <a:r>
              <a:rPr lang="zh-CN" altLang="en-US" sz="1400" spc="100" dirty="0">
                <a:solidFill>
                  <a:srgbClr val="FDF7BC"/>
                </a:solidFill>
                <a:cs typeface="+mn-ea"/>
                <a:sym typeface="+mn-lt"/>
              </a:rPr>
              <a:t>桃之夭夭，灼灼其华。之子于归，宜其室家。</a:t>
            </a:r>
          </a:p>
          <a:p>
            <a:pPr algn="just">
              <a:lnSpc>
                <a:spcPts val="3000"/>
              </a:lnSpc>
            </a:pPr>
            <a:r>
              <a:rPr lang="zh-CN" altLang="en-US" sz="1400" spc="100" dirty="0">
                <a:solidFill>
                  <a:srgbClr val="FDF7BC"/>
                </a:solidFill>
                <a:cs typeface="+mn-ea"/>
                <a:sym typeface="+mn-lt"/>
              </a:rPr>
              <a:t>桃之夭夭，有蕡其实。之子于归，宜其家室。</a:t>
            </a:r>
          </a:p>
          <a:p>
            <a:pPr algn="just">
              <a:lnSpc>
                <a:spcPts val="3000"/>
              </a:lnSpc>
            </a:pPr>
            <a:r>
              <a:rPr lang="zh-CN" altLang="en-US" sz="1400" spc="100" dirty="0">
                <a:solidFill>
                  <a:srgbClr val="FDF7BC"/>
                </a:solidFill>
                <a:cs typeface="+mn-ea"/>
                <a:sym typeface="+mn-lt"/>
              </a:rPr>
              <a:t>桃之夭夭，其叶蓁蓁。之子于归，宜其家人。</a:t>
            </a:r>
            <a:endParaRPr lang="en-US" altLang="zh-CN" sz="1400" spc="100" dirty="0">
              <a:solidFill>
                <a:srgbClr val="FDF7BC"/>
              </a:solidFill>
              <a:cs typeface="+mn-ea"/>
              <a:sym typeface="+mn-lt"/>
            </a:endParaRPr>
          </a:p>
        </p:txBody>
      </p:sp>
      <p:sp>
        <p:nvSpPr>
          <p:cNvPr id="16" name="文本框 15"/>
          <p:cNvSpPr txBox="1"/>
          <p:nvPr/>
        </p:nvSpPr>
        <p:spPr>
          <a:xfrm>
            <a:off x="6304709" y="2435126"/>
            <a:ext cx="2126460" cy="233615"/>
          </a:xfrm>
          <a:prstGeom prst="rect">
            <a:avLst/>
          </a:prstGeom>
          <a:noFill/>
        </p:spPr>
        <p:txBody>
          <a:bodyPr wrap="square" rtlCol="0">
            <a:spAutoFit/>
          </a:bodyPr>
          <a:lstStyle/>
          <a:p>
            <a:pPr algn="dist"/>
            <a:r>
              <a:rPr lang="en-US" altLang="zh-CN" sz="900" dirty="0">
                <a:solidFill>
                  <a:srgbClr val="FDF7BC"/>
                </a:solidFill>
                <a:cs typeface="+mn-ea"/>
                <a:sym typeface="+mn-lt"/>
              </a:rPr>
              <a:t>HAPPY NEW YEAR CHAINESE</a:t>
            </a:r>
            <a:endParaRPr lang="zh-CN" altLang="en-US" sz="900" dirty="0">
              <a:solidFill>
                <a:srgbClr val="FDF7BC"/>
              </a:solidFill>
              <a:cs typeface="+mn-ea"/>
              <a:sym typeface="+mn-lt"/>
            </a:endParaRPr>
          </a:p>
        </p:txBody>
      </p:sp>
      <p:sp>
        <p:nvSpPr>
          <p:cNvPr id="17" name="矩形 16"/>
          <p:cNvSpPr/>
          <p:nvPr/>
        </p:nvSpPr>
        <p:spPr>
          <a:xfrm>
            <a:off x="6265828" y="4004371"/>
            <a:ext cx="4801314" cy="1018659"/>
          </a:xfrm>
          <a:prstGeom prst="rect">
            <a:avLst/>
          </a:prstGeom>
        </p:spPr>
        <p:txBody>
          <a:bodyPr vert="eaVert" wrap="square">
            <a:spAutoFit/>
          </a:bodyPr>
          <a:lstStyle/>
          <a:p>
            <a:pPr algn="just">
              <a:lnSpc>
                <a:spcPts val="3000"/>
              </a:lnSpc>
            </a:pPr>
            <a:r>
              <a:rPr lang="zh-CN" altLang="en-US" sz="1400" spc="100" dirty="0">
                <a:solidFill>
                  <a:srgbClr val="FDF7BC"/>
                </a:solidFill>
                <a:cs typeface="+mn-ea"/>
                <a:sym typeface="+mn-lt"/>
              </a:rPr>
              <a:t>桃之夭夭，灼灼其华。之子于归，宜其室家。</a:t>
            </a:r>
          </a:p>
          <a:p>
            <a:pPr algn="just">
              <a:lnSpc>
                <a:spcPts val="3000"/>
              </a:lnSpc>
            </a:pPr>
            <a:r>
              <a:rPr lang="zh-CN" altLang="en-US" sz="1400" spc="100" dirty="0">
                <a:solidFill>
                  <a:srgbClr val="FDF7BC"/>
                </a:solidFill>
                <a:cs typeface="+mn-ea"/>
                <a:sym typeface="+mn-lt"/>
              </a:rPr>
              <a:t>桃之夭夭，有蕡其实。之子于归，宜其家室。</a:t>
            </a:r>
          </a:p>
          <a:p>
            <a:pPr algn="just">
              <a:lnSpc>
                <a:spcPts val="3000"/>
              </a:lnSpc>
            </a:pPr>
            <a:r>
              <a:rPr lang="zh-CN" altLang="en-US" sz="1400" spc="100" dirty="0">
                <a:solidFill>
                  <a:srgbClr val="FDF7BC"/>
                </a:solidFill>
                <a:cs typeface="+mn-ea"/>
                <a:sym typeface="+mn-lt"/>
              </a:rPr>
              <a:t>桃之夭夭，其叶蓁蓁。之子于归，宜其家人。</a:t>
            </a:r>
            <a:endParaRPr lang="en-US" altLang="zh-CN" sz="1400" spc="100" dirty="0">
              <a:solidFill>
                <a:srgbClr val="FDF7BC"/>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000" fill="hold"/>
                                        <p:tgtEl>
                                          <p:spTgt spid="31"/>
                                        </p:tgtEl>
                                        <p:attrNameLst>
                                          <p:attrName>ppt_x</p:attrName>
                                        </p:attrNameLst>
                                      </p:cBhvr>
                                      <p:tavLst>
                                        <p:tav tm="0">
                                          <p:val>
                                            <p:strVal val="#ppt_x"/>
                                          </p:val>
                                        </p:tav>
                                        <p:tav tm="100000">
                                          <p:val>
                                            <p:strVal val="#ppt_x"/>
                                          </p:val>
                                        </p:tav>
                                      </p:tavLst>
                                    </p:anim>
                                    <p:anim calcmode="lin" valueType="num">
                                      <p:cBhvr additive="base">
                                        <p:cTn id="16" dur="1000" fill="hold"/>
                                        <p:tgtEl>
                                          <p:spTgt spid="31"/>
                                        </p:tgtEl>
                                        <p:attrNameLst>
                                          <p:attrName>ppt_y</p:attrName>
                                        </p:attrNameLst>
                                      </p:cBhvr>
                                      <p:tavLst>
                                        <p:tav tm="0">
                                          <p:val>
                                            <p:strVal val="0-#ppt_h/2"/>
                                          </p:val>
                                        </p:tav>
                                        <p:tav tm="100000">
                                          <p:val>
                                            <p:strVal val="#ppt_y"/>
                                          </p:val>
                                        </p:tav>
                                      </p:tavLst>
                                    </p:anim>
                                  </p:childTnLst>
                                </p:cTn>
                              </p:par>
                              <p:par>
                                <p:cTn id="17" presetID="22" presetClass="entr" presetSubtype="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1000" fill="hold"/>
                                        <p:tgtEl>
                                          <p:spTgt spid="11"/>
                                        </p:tgtEl>
                                        <p:attrNameLst>
                                          <p:attrName>ppt_x</p:attrName>
                                        </p:attrNameLst>
                                      </p:cBhvr>
                                      <p:tavLst>
                                        <p:tav tm="0">
                                          <p:val>
                                            <p:strVal val="#ppt_x"/>
                                          </p:val>
                                        </p:tav>
                                        <p:tav tm="100000">
                                          <p:val>
                                            <p:strVal val="#ppt_x"/>
                                          </p:val>
                                        </p:tav>
                                      </p:tavLst>
                                    </p:anim>
                                    <p:anim calcmode="lin" valueType="num">
                                      <p:cBhvr additive="base">
                                        <p:cTn id="23" dur="10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1000" fill="hold"/>
                                        <p:tgtEl>
                                          <p:spTgt spid="12"/>
                                        </p:tgtEl>
                                        <p:attrNameLst>
                                          <p:attrName>ppt_x</p:attrName>
                                        </p:attrNameLst>
                                      </p:cBhvr>
                                      <p:tavLst>
                                        <p:tav tm="0">
                                          <p:val>
                                            <p:strVal val="#ppt_x"/>
                                          </p:val>
                                        </p:tav>
                                        <p:tav tm="100000">
                                          <p:val>
                                            <p:strVal val="#ppt_x"/>
                                          </p:val>
                                        </p:tav>
                                      </p:tavLst>
                                    </p:anim>
                                    <p:anim calcmode="lin" valueType="num">
                                      <p:cBhvr additive="base">
                                        <p:cTn id="27" dur="1000" fill="hold"/>
                                        <p:tgtEl>
                                          <p:spTgt spid="1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1000" fill="hold"/>
                                        <p:tgtEl>
                                          <p:spTgt spid="17"/>
                                        </p:tgtEl>
                                        <p:attrNameLst>
                                          <p:attrName>ppt_x</p:attrName>
                                        </p:attrNameLst>
                                      </p:cBhvr>
                                      <p:tavLst>
                                        <p:tav tm="0">
                                          <p:val>
                                            <p:strVal val="#ppt_x"/>
                                          </p:val>
                                        </p:tav>
                                        <p:tav tm="100000">
                                          <p:val>
                                            <p:strVal val="#ppt_x"/>
                                          </p:val>
                                        </p:tav>
                                      </p:tavLst>
                                    </p:anim>
                                    <p:anim calcmode="lin" valueType="num">
                                      <p:cBhvr additive="base">
                                        <p:cTn id="31" dur="1000" fill="hold"/>
                                        <p:tgtEl>
                                          <p:spTgt spid="17"/>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1000" fill="hold"/>
                                        <p:tgtEl>
                                          <p:spTgt spid="16"/>
                                        </p:tgtEl>
                                        <p:attrNameLst>
                                          <p:attrName>ppt_x</p:attrName>
                                        </p:attrNameLst>
                                      </p:cBhvr>
                                      <p:tavLst>
                                        <p:tav tm="0">
                                          <p:val>
                                            <p:strVal val="#ppt_x"/>
                                          </p:val>
                                        </p:tav>
                                        <p:tav tm="100000">
                                          <p:val>
                                            <p:strVal val="#ppt_x"/>
                                          </p:val>
                                        </p:tav>
                                      </p:tavLst>
                                    </p:anim>
                                    <p:anim calcmode="lin" valueType="num">
                                      <p:cBhvr additive="base">
                                        <p:cTn id="35"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0" grpId="0"/>
      <p:bldP spid="11" grpId="0"/>
      <p:bldP spid="12"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474133" y="330651"/>
            <a:ext cx="1354668" cy="877681"/>
            <a:chOff x="482599" y="330651"/>
            <a:chExt cx="1354668" cy="877681"/>
          </a:xfrm>
        </p:grpSpPr>
        <p:sp>
          <p:nvSpPr>
            <p:cNvPr id="13" name="文本框 12"/>
            <p:cNvSpPr txBox="1"/>
            <p:nvPr/>
          </p:nvSpPr>
          <p:spPr>
            <a:xfrm>
              <a:off x="482599" y="330651"/>
              <a:ext cx="742753" cy="307777"/>
            </a:xfrm>
            <a:prstGeom prst="rect">
              <a:avLst/>
            </a:prstGeom>
            <a:noFill/>
          </p:spPr>
          <p:txBody>
            <a:bodyPr wrap="square" rtlCol="0">
              <a:spAutoFit/>
            </a:bodyPr>
            <a:lstStyle/>
            <a:p>
              <a:r>
                <a:rPr lang="en-US" altLang="zh-CN" sz="1400" dirty="0">
                  <a:solidFill>
                    <a:srgbClr val="F8EBBB"/>
                  </a:solidFill>
                  <a:cs typeface="+mn-ea"/>
                  <a:sym typeface="+mn-lt"/>
                </a:rPr>
                <a:t>2021</a:t>
              </a:r>
              <a:endParaRPr lang="zh-CN" altLang="en-US" sz="1400" dirty="0">
                <a:solidFill>
                  <a:srgbClr val="F8EBBB"/>
                </a:solidFill>
                <a:cs typeface="+mn-ea"/>
                <a:sym typeface="+mn-lt"/>
              </a:endParaRPr>
            </a:p>
          </p:txBody>
        </p:sp>
        <p:sp>
          <p:nvSpPr>
            <p:cNvPr id="14" name="文本框 13"/>
            <p:cNvSpPr txBox="1"/>
            <p:nvPr/>
          </p:nvSpPr>
          <p:spPr>
            <a:xfrm>
              <a:off x="482599" y="528015"/>
              <a:ext cx="1217885" cy="400110"/>
            </a:xfrm>
            <a:prstGeom prst="rect">
              <a:avLst/>
            </a:prstGeom>
            <a:noFill/>
          </p:spPr>
          <p:txBody>
            <a:bodyPr wrap="square" rtlCol="0">
              <a:spAutoFit/>
            </a:bodyPr>
            <a:lstStyle/>
            <a:p>
              <a:r>
                <a:rPr lang="zh-CN" altLang="en-US" sz="2000" dirty="0">
                  <a:solidFill>
                    <a:srgbClr val="F8EBBB"/>
                  </a:solidFill>
                  <a:cs typeface="+mn-ea"/>
                  <a:sym typeface="+mn-lt"/>
                </a:rPr>
                <a:t>大年初八</a:t>
              </a:r>
            </a:p>
          </p:txBody>
        </p:sp>
        <p:sp>
          <p:nvSpPr>
            <p:cNvPr id="15" name="文本框 14"/>
            <p:cNvSpPr txBox="1"/>
            <p:nvPr/>
          </p:nvSpPr>
          <p:spPr>
            <a:xfrm>
              <a:off x="482599" y="839000"/>
              <a:ext cx="1354668" cy="369332"/>
            </a:xfrm>
            <a:prstGeom prst="rect">
              <a:avLst/>
            </a:prstGeom>
            <a:noFill/>
          </p:spPr>
          <p:txBody>
            <a:bodyPr wrap="square" rtlCol="0">
              <a:spAutoFit/>
            </a:bodyPr>
            <a:lstStyle/>
            <a:p>
              <a:r>
                <a:rPr lang="en-US" altLang="zh-CN" sz="900" dirty="0">
                  <a:solidFill>
                    <a:srgbClr val="F8EBBB"/>
                  </a:solidFill>
                  <a:cs typeface="+mn-ea"/>
                  <a:sym typeface="+mn-lt"/>
                </a:rPr>
                <a:t>HAPPY NEW YEAR</a:t>
              </a:r>
            </a:p>
            <a:p>
              <a:r>
                <a:rPr lang="en-US" altLang="zh-CN" sz="900" dirty="0">
                  <a:solidFill>
                    <a:srgbClr val="F8EBBB"/>
                  </a:solidFill>
                  <a:cs typeface="+mn-ea"/>
                  <a:sym typeface="+mn-lt"/>
                </a:rPr>
                <a:t>CHAINESE</a:t>
              </a:r>
              <a:endParaRPr lang="zh-CN" altLang="en-US" sz="900" dirty="0">
                <a:solidFill>
                  <a:srgbClr val="F8EBBB"/>
                </a:solidFill>
                <a:cs typeface="+mn-ea"/>
                <a:sym typeface="+mn-lt"/>
              </a:endParaRPr>
            </a:p>
          </p:txBody>
        </p:sp>
      </p:grpSp>
      <p:grpSp>
        <p:nvGrpSpPr>
          <p:cNvPr id="28" name="组合 27"/>
          <p:cNvGrpSpPr/>
          <p:nvPr/>
        </p:nvGrpSpPr>
        <p:grpSpPr>
          <a:xfrm>
            <a:off x="11471649" y="337624"/>
            <a:ext cx="492443" cy="2835038"/>
            <a:chOff x="5849781" y="123110"/>
            <a:chExt cx="492443" cy="2835038"/>
          </a:xfrm>
        </p:grpSpPr>
        <p:sp>
          <p:nvSpPr>
            <p:cNvPr id="29" name="文本框 28"/>
            <p:cNvSpPr txBox="1"/>
            <p:nvPr/>
          </p:nvSpPr>
          <p:spPr>
            <a:xfrm>
              <a:off x="5849781" y="123110"/>
              <a:ext cx="492443" cy="2835038"/>
            </a:xfrm>
            <a:prstGeom prst="rect">
              <a:avLst/>
            </a:prstGeom>
            <a:noFill/>
          </p:spPr>
          <p:txBody>
            <a:bodyPr vert="eaVert" wrap="square" rtlCol="0">
              <a:spAutoFit/>
            </a:bodyPr>
            <a:lstStyle/>
            <a:p>
              <a:pPr algn="dist"/>
              <a:r>
                <a:rPr lang="zh-CN" altLang="en-US" sz="2000" dirty="0">
                  <a:solidFill>
                    <a:srgbClr val="FDF7BC"/>
                  </a:solidFill>
                  <a:cs typeface="+mn-ea"/>
                  <a:sym typeface="+mn-lt"/>
                </a:rPr>
                <a:t>牛年大吉</a:t>
              </a:r>
              <a:r>
                <a:rPr lang="en-US" altLang="zh-CN" sz="2000" dirty="0">
                  <a:solidFill>
                    <a:srgbClr val="FDF7BC"/>
                  </a:solidFill>
                  <a:cs typeface="+mn-ea"/>
                  <a:sym typeface="+mn-lt"/>
                </a:rPr>
                <a:t> </a:t>
              </a:r>
              <a:r>
                <a:rPr lang="zh-CN" altLang="en-US" sz="2000" dirty="0">
                  <a:solidFill>
                    <a:srgbClr val="FDF7BC"/>
                  </a:solidFill>
                  <a:cs typeface="+mn-ea"/>
                  <a:sym typeface="+mn-lt"/>
                </a:rPr>
                <a:t>新春快乐</a:t>
              </a:r>
            </a:p>
          </p:txBody>
        </p:sp>
        <p:sp>
          <p:nvSpPr>
            <p:cNvPr id="30" name="椭圆 29"/>
            <p:cNvSpPr/>
            <p:nvPr/>
          </p:nvSpPr>
          <p:spPr>
            <a:xfrm>
              <a:off x="6064408" y="1472410"/>
              <a:ext cx="63183" cy="63183"/>
            </a:xfrm>
            <a:prstGeom prst="ellipse">
              <a:avLst/>
            </a:prstGeom>
            <a:solidFill>
              <a:srgbClr val="FDF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7BC"/>
                </a:solidFill>
                <a:cs typeface="+mn-ea"/>
                <a:sym typeface="+mn-lt"/>
              </a:endParaRPr>
            </a:p>
          </p:txBody>
        </p:sp>
      </p:grpSp>
      <p:sp>
        <p:nvSpPr>
          <p:cNvPr id="31" name="文本框 30"/>
          <p:cNvSpPr txBox="1"/>
          <p:nvPr/>
        </p:nvSpPr>
        <p:spPr>
          <a:xfrm>
            <a:off x="10643932" y="330651"/>
            <a:ext cx="954107" cy="2701649"/>
          </a:xfrm>
          <a:prstGeom prst="rect">
            <a:avLst/>
          </a:prstGeom>
          <a:noFill/>
        </p:spPr>
        <p:txBody>
          <a:bodyPr vert="eaVert" wrap="square" rtlCol="0">
            <a:spAutoFit/>
          </a:bodyPr>
          <a:lstStyle/>
          <a:p>
            <a:pPr>
              <a:lnSpc>
                <a:spcPts val="1000"/>
              </a:lnSpc>
            </a:pPr>
            <a:r>
              <a:rPr lang="en-US" altLang="zh-CN" sz="700" spc="100" dirty="0">
                <a:solidFill>
                  <a:srgbClr val="FDF7BC"/>
                </a:solidFill>
                <a:cs typeface="+mn-ea"/>
                <a:sym typeface="+mn-lt"/>
              </a:rPr>
              <a:t>Please enter the font and title you think is appropriate in the box, and change</a:t>
            </a:r>
          </a:p>
          <a:p>
            <a:pPr>
              <a:lnSpc>
                <a:spcPts val="1000"/>
              </a:lnSpc>
            </a:pPr>
            <a:r>
              <a:rPr lang="en-US" altLang="zh-CN" sz="700" spc="100" dirty="0">
                <a:solidFill>
                  <a:srgbClr val="FDF7BC"/>
                </a:solidFill>
                <a:cs typeface="+mn-ea"/>
                <a:sym typeface="+mn-lt"/>
              </a:rPr>
              <a:t> your color, Please enter the font and title you think is appropriate in the box, and change your color</a:t>
            </a:r>
            <a:endParaRPr lang="zh-CN" altLang="en-US" sz="700" spc="100" dirty="0">
              <a:solidFill>
                <a:srgbClr val="FDF7BC"/>
              </a:solidFill>
              <a:cs typeface="+mn-ea"/>
              <a:sym typeface="+mn-lt"/>
            </a:endParaRPr>
          </a:p>
          <a:p>
            <a:pPr>
              <a:lnSpc>
                <a:spcPts val="1000"/>
              </a:lnSpc>
            </a:pPr>
            <a:endParaRPr lang="zh-CN" altLang="en-US" sz="700" spc="100" dirty="0">
              <a:solidFill>
                <a:srgbClr val="FDF7BC"/>
              </a:solidFill>
              <a:cs typeface="+mn-ea"/>
              <a:sym typeface="+mn-lt"/>
            </a:endParaRPr>
          </a:p>
        </p:txBody>
      </p:sp>
      <p:grpSp>
        <p:nvGrpSpPr>
          <p:cNvPr id="10" name="组合 9"/>
          <p:cNvGrpSpPr/>
          <p:nvPr/>
        </p:nvGrpSpPr>
        <p:grpSpPr>
          <a:xfrm>
            <a:off x="2157781" y="2103259"/>
            <a:ext cx="8745116" cy="456482"/>
            <a:chOff x="1342258" y="2099234"/>
            <a:chExt cx="8745116" cy="456482"/>
          </a:xfrm>
        </p:grpSpPr>
        <p:sp>
          <p:nvSpPr>
            <p:cNvPr id="11" name="矩形 10"/>
            <p:cNvSpPr/>
            <p:nvPr/>
          </p:nvSpPr>
          <p:spPr>
            <a:xfrm>
              <a:off x="1513211" y="2099234"/>
              <a:ext cx="7941310" cy="456482"/>
            </a:xfrm>
            <a:prstGeom prst="rect">
              <a:avLst/>
            </a:prstGeom>
            <a:noFill/>
            <a:ln w="9525">
              <a:solidFill>
                <a:srgbClr val="F8EB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2" name="文本框 11"/>
            <p:cNvSpPr txBox="1"/>
            <p:nvPr/>
          </p:nvSpPr>
          <p:spPr>
            <a:xfrm>
              <a:off x="1901003" y="2150156"/>
              <a:ext cx="1557018" cy="338554"/>
            </a:xfrm>
            <a:prstGeom prst="rect">
              <a:avLst/>
            </a:prstGeom>
            <a:noFill/>
          </p:spPr>
          <p:txBody>
            <a:bodyPr wrap="square" rtlCol="0">
              <a:spAutoFit/>
            </a:bodyPr>
            <a:lstStyle/>
            <a:p>
              <a:pPr algn="dist"/>
              <a:r>
                <a:rPr lang="zh-CN" altLang="en-US" sz="1600" dirty="0">
                  <a:solidFill>
                    <a:srgbClr val="F8EBBB"/>
                  </a:solidFill>
                  <a:cs typeface="+mn-ea"/>
                  <a:sym typeface="+mn-lt"/>
                </a:rPr>
                <a:t>输入您的标题</a:t>
              </a:r>
            </a:p>
          </p:txBody>
        </p:sp>
        <p:sp>
          <p:nvSpPr>
            <p:cNvPr id="16" name="文本框 15"/>
            <p:cNvSpPr txBox="1"/>
            <p:nvPr/>
          </p:nvSpPr>
          <p:spPr>
            <a:xfrm>
              <a:off x="4216303" y="2140899"/>
              <a:ext cx="5871071" cy="321306"/>
            </a:xfrm>
            <a:prstGeom prst="rect">
              <a:avLst/>
            </a:prstGeom>
            <a:noFill/>
          </p:spPr>
          <p:txBody>
            <a:bodyPr wrap="square" rtlCol="0">
              <a:spAutoFit/>
            </a:bodyPr>
            <a:lstStyle/>
            <a:p>
              <a:pPr algn="just">
                <a:lnSpc>
                  <a:spcPts val="2000"/>
                </a:lnSpc>
              </a:pPr>
              <a:r>
                <a:rPr lang="en-US" altLang="zh-CN" sz="1200" dirty="0">
                  <a:solidFill>
                    <a:srgbClr val="F8EBBB"/>
                  </a:solidFill>
                  <a:cs typeface="+mn-ea"/>
                  <a:sym typeface="+mn-lt"/>
                </a:rPr>
                <a:t>Please enter the font and title you think is appropriate in the box, </a:t>
              </a:r>
              <a:endParaRPr lang="zh-CN" altLang="en-US" sz="1200" dirty="0">
                <a:solidFill>
                  <a:srgbClr val="F8EBBB"/>
                </a:solidFill>
                <a:cs typeface="+mn-ea"/>
                <a:sym typeface="+mn-lt"/>
              </a:endParaRPr>
            </a:p>
          </p:txBody>
        </p:sp>
        <p:grpSp>
          <p:nvGrpSpPr>
            <p:cNvPr id="17" name="组合 16"/>
            <p:cNvGrpSpPr/>
            <p:nvPr/>
          </p:nvGrpSpPr>
          <p:grpSpPr>
            <a:xfrm>
              <a:off x="1342258" y="2166500"/>
              <a:ext cx="341905" cy="341905"/>
              <a:chOff x="1342258" y="2007611"/>
              <a:chExt cx="341905" cy="341905"/>
            </a:xfrm>
          </p:grpSpPr>
          <p:sp>
            <p:nvSpPr>
              <p:cNvPr id="18" name="椭圆 17"/>
              <p:cNvSpPr/>
              <p:nvPr/>
            </p:nvSpPr>
            <p:spPr>
              <a:xfrm>
                <a:off x="1342258" y="2007611"/>
                <a:ext cx="341905" cy="341905"/>
              </a:xfrm>
              <a:prstGeom prst="ellipse">
                <a:avLst/>
              </a:prstGeom>
              <a:solidFill>
                <a:srgbClr val="F8EBB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grpSp>
            <p:nvGrpSpPr>
              <p:cNvPr id="19" name="Google Shape;982;p32"/>
              <p:cNvGrpSpPr/>
              <p:nvPr/>
            </p:nvGrpSpPr>
            <p:grpSpPr>
              <a:xfrm>
                <a:off x="1434136" y="2095702"/>
                <a:ext cx="177666" cy="176230"/>
                <a:chOff x="-31166825" y="1939525"/>
                <a:chExt cx="293800" cy="291425"/>
              </a:xfrm>
              <a:solidFill>
                <a:schemeClr val="tx1">
                  <a:lumMod val="75000"/>
                  <a:lumOff val="25000"/>
                </a:schemeClr>
              </a:solidFill>
            </p:grpSpPr>
            <p:sp>
              <p:nvSpPr>
                <p:cNvPr id="20" name="Google Shape;983;p32"/>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21" name="Google Shape;984;p32"/>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22" name="Google Shape;985;p32"/>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23" name="Google Shape;986;p32"/>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24" name="Google Shape;987;p32"/>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25" name="Google Shape;988;p32"/>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26" name="Google Shape;989;p32"/>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27" name="Google Shape;990;p32"/>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32" name="Google Shape;991;p32"/>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33" name="Google Shape;992;p32"/>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34" name="Google Shape;993;p32"/>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grpSp>
        </p:grpSp>
      </p:grpSp>
      <p:grpSp>
        <p:nvGrpSpPr>
          <p:cNvPr id="89" name="组合 88"/>
          <p:cNvGrpSpPr/>
          <p:nvPr/>
        </p:nvGrpSpPr>
        <p:grpSpPr>
          <a:xfrm>
            <a:off x="2157781" y="3093859"/>
            <a:ext cx="8745116" cy="456482"/>
            <a:chOff x="1342258" y="2099234"/>
            <a:chExt cx="8745116" cy="456482"/>
          </a:xfrm>
        </p:grpSpPr>
        <p:sp>
          <p:nvSpPr>
            <p:cNvPr id="90" name="矩形 89"/>
            <p:cNvSpPr/>
            <p:nvPr/>
          </p:nvSpPr>
          <p:spPr>
            <a:xfrm>
              <a:off x="1513211" y="2099234"/>
              <a:ext cx="7941310" cy="456482"/>
            </a:xfrm>
            <a:prstGeom prst="rect">
              <a:avLst/>
            </a:prstGeom>
            <a:noFill/>
            <a:ln w="9525">
              <a:solidFill>
                <a:srgbClr val="F8EB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91" name="文本框 90"/>
            <p:cNvSpPr txBox="1"/>
            <p:nvPr/>
          </p:nvSpPr>
          <p:spPr>
            <a:xfrm>
              <a:off x="1901003" y="2150156"/>
              <a:ext cx="1557018" cy="338554"/>
            </a:xfrm>
            <a:prstGeom prst="rect">
              <a:avLst/>
            </a:prstGeom>
            <a:noFill/>
          </p:spPr>
          <p:txBody>
            <a:bodyPr wrap="square" rtlCol="0">
              <a:spAutoFit/>
            </a:bodyPr>
            <a:lstStyle/>
            <a:p>
              <a:pPr algn="dist"/>
              <a:r>
                <a:rPr lang="zh-CN" altLang="en-US" sz="1600" dirty="0">
                  <a:solidFill>
                    <a:srgbClr val="F8EBBB"/>
                  </a:solidFill>
                  <a:cs typeface="+mn-ea"/>
                  <a:sym typeface="+mn-lt"/>
                </a:rPr>
                <a:t>输入您的标题</a:t>
              </a:r>
            </a:p>
          </p:txBody>
        </p:sp>
        <p:sp>
          <p:nvSpPr>
            <p:cNvPr id="92" name="文本框 91"/>
            <p:cNvSpPr txBox="1"/>
            <p:nvPr/>
          </p:nvSpPr>
          <p:spPr>
            <a:xfrm>
              <a:off x="4216303" y="2140899"/>
              <a:ext cx="5871071" cy="321306"/>
            </a:xfrm>
            <a:prstGeom prst="rect">
              <a:avLst/>
            </a:prstGeom>
            <a:noFill/>
          </p:spPr>
          <p:txBody>
            <a:bodyPr wrap="square" rtlCol="0">
              <a:spAutoFit/>
            </a:bodyPr>
            <a:lstStyle/>
            <a:p>
              <a:pPr algn="just">
                <a:lnSpc>
                  <a:spcPts val="2000"/>
                </a:lnSpc>
              </a:pPr>
              <a:r>
                <a:rPr lang="en-US" altLang="zh-CN" sz="1200" dirty="0">
                  <a:solidFill>
                    <a:srgbClr val="F8EBBB"/>
                  </a:solidFill>
                  <a:cs typeface="+mn-ea"/>
                  <a:sym typeface="+mn-lt"/>
                </a:rPr>
                <a:t>Please enter the font and title you think is appropriate in the box, </a:t>
              </a:r>
              <a:endParaRPr lang="zh-CN" altLang="en-US" sz="1200" dirty="0">
                <a:solidFill>
                  <a:srgbClr val="F8EBBB"/>
                </a:solidFill>
                <a:cs typeface="+mn-ea"/>
                <a:sym typeface="+mn-lt"/>
              </a:endParaRPr>
            </a:p>
          </p:txBody>
        </p:sp>
        <p:grpSp>
          <p:nvGrpSpPr>
            <p:cNvPr id="93" name="组合 92"/>
            <p:cNvGrpSpPr/>
            <p:nvPr/>
          </p:nvGrpSpPr>
          <p:grpSpPr>
            <a:xfrm>
              <a:off x="1342258" y="2166500"/>
              <a:ext cx="341905" cy="341905"/>
              <a:chOff x="1342258" y="2007611"/>
              <a:chExt cx="341905" cy="341905"/>
            </a:xfrm>
          </p:grpSpPr>
          <p:sp>
            <p:nvSpPr>
              <p:cNvPr id="94" name="椭圆 93"/>
              <p:cNvSpPr/>
              <p:nvPr/>
            </p:nvSpPr>
            <p:spPr>
              <a:xfrm>
                <a:off x="1342258" y="2007611"/>
                <a:ext cx="341905" cy="341905"/>
              </a:xfrm>
              <a:prstGeom prst="ellipse">
                <a:avLst/>
              </a:prstGeom>
              <a:solidFill>
                <a:srgbClr val="F8EBB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grpSp>
            <p:nvGrpSpPr>
              <p:cNvPr id="95" name="Google Shape;982;p32"/>
              <p:cNvGrpSpPr/>
              <p:nvPr/>
            </p:nvGrpSpPr>
            <p:grpSpPr>
              <a:xfrm>
                <a:off x="1434136" y="2095702"/>
                <a:ext cx="177666" cy="176230"/>
                <a:chOff x="-31166825" y="1939525"/>
                <a:chExt cx="293800" cy="291425"/>
              </a:xfrm>
              <a:solidFill>
                <a:schemeClr val="tx1">
                  <a:lumMod val="75000"/>
                  <a:lumOff val="25000"/>
                </a:schemeClr>
              </a:solidFill>
            </p:grpSpPr>
            <p:sp>
              <p:nvSpPr>
                <p:cNvPr id="96" name="Google Shape;983;p32"/>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97" name="Google Shape;984;p32"/>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98" name="Google Shape;985;p32"/>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99" name="Google Shape;986;p32"/>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100" name="Google Shape;987;p32"/>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101" name="Google Shape;988;p32"/>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102" name="Google Shape;989;p32"/>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103" name="Google Shape;990;p32"/>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104" name="Google Shape;991;p32"/>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105" name="Google Shape;992;p32"/>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106" name="Google Shape;993;p32"/>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grpSp>
        </p:grpSp>
      </p:grpSp>
      <p:grpSp>
        <p:nvGrpSpPr>
          <p:cNvPr id="107" name="组合 106"/>
          <p:cNvGrpSpPr/>
          <p:nvPr/>
        </p:nvGrpSpPr>
        <p:grpSpPr>
          <a:xfrm>
            <a:off x="2157781" y="4084459"/>
            <a:ext cx="8745116" cy="456482"/>
            <a:chOff x="1342258" y="2099234"/>
            <a:chExt cx="8745116" cy="456482"/>
          </a:xfrm>
        </p:grpSpPr>
        <p:sp>
          <p:nvSpPr>
            <p:cNvPr id="108" name="矩形 107"/>
            <p:cNvSpPr/>
            <p:nvPr/>
          </p:nvSpPr>
          <p:spPr>
            <a:xfrm>
              <a:off x="1513211" y="2099234"/>
              <a:ext cx="7941310" cy="456482"/>
            </a:xfrm>
            <a:prstGeom prst="rect">
              <a:avLst/>
            </a:prstGeom>
            <a:noFill/>
            <a:ln w="9525">
              <a:solidFill>
                <a:srgbClr val="F8EB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09" name="文本框 108"/>
            <p:cNvSpPr txBox="1"/>
            <p:nvPr/>
          </p:nvSpPr>
          <p:spPr>
            <a:xfrm>
              <a:off x="1901003" y="2150156"/>
              <a:ext cx="1557018" cy="338554"/>
            </a:xfrm>
            <a:prstGeom prst="rect">
              <a:avLst/>
            </a:prstGeom>
            <a:noFill/>
          </p:spPr>
          <p:txBody>
            <a:bodyPr wrap="square" rtlCol="0">
              <a:spAutoFit/>
            </a:bodyPr>
            <a:lstStyle/>
            <a:p>
              <a:pPr algn="dist"/>
              <a:r>
                <a:rPr lang="zh-CN" altLang="en-US" sz="1600" dirty="0">
                  <a:solidFill>
                    <a:srgbClr val="F8EBBB"/>
                  </a:solidFill>
                  <a:cs typeface="+mn-ea"/>
                  <a:sym typeface="+mn-lt"/>
                </a:rPr>
                <a:t>输入您的标题</a:t>
              </a:r>
            </a:p>
          </p:txBody>
        </p:sp>
        <p:sp>
          <p:nvSpPr>
            <p:cNvPr id="110" name="文本框 109"/>
            <p:cNvSpPr txBox="1"/>
            <p:nvPr/>
          </p:nvSpPr>
          <p:spPr>
            <a:xfrm>
              <a:off x="4216303" y="2140899"/>
              <a:ext cx="5871071" cy="321306"/>
            </a:xfrm>
            <a:prstGeom prst="rect">
              <a:avLst/>
            </a:prstGeom>
            <a:noFill/>
          </p:spPr>
          <p:txBody>
            <a:bodyPr wrap="square" rtlCol="0">
              <a:spAutoFit/>
            </a:bodyPr>
            <a:lstStyle/>
            <a:p>
              <a:pPr algn="just">
                <a:lnSpc>
                  <a:spcPts val="2000"/>
                </a:lnSpc>
              </a:pPr>
              <a:r>
                <a:rPr lang="en-US" altLang="zh-CN" sz="1200" dirty="0">
                  <a:solidFill>
                    <a:srgbClr val="F8EBBB"/>
                  </a:solidFill>
                  <a:cs typeface="+mn-ea"/>
                  <a:sym typeface="+mn-lt"/>
                </a:rPr>
                <a:t>Please enter the font and title you think is appropriate in the box, </a:t>
              </a:r>
              <a:endParaRPr lang="zh-CN" altLang="en-US" sz="1200" dirty="0">
                <a:solidFill>
                  <a:srgbClr val="F8EBBB"/>
                </a:solidFill>
                <a:cs typeface="+mn-ea"/>
                <a:sym typeface="+mn-lt"/>
              </a:endParaRPr>
            </a:p>
          </p:txBody>
        </p:sp>
        <p:grpSp>
          <p:nvGrpSpPr>
            <p:cNvPr id="111" name="组合 110"/>
            <p:cNvGrpSpPr/>
            <p:nvPr/>
          </p:nvGrpSpPr>
          <p:grpSpPr>
            <a:xfrm>
              <a:off x="1342258" y="2166500"/>
              <a:ext cx="341905" cy="341905"/>
              <a:chOff x="1342258" y="2007611"/>
              <a:chExt cx="341905" cy="341905"/>
            </a:xfrm>
          </p:grpSpPr>
          <p:sp>
            <p:nvSpPr>
              <p:cNvPr id="112" name="椭圆 111"/>
              <p:cNvSpPr/>
              <p:nvPr/>
            </p:nvSpPr>
            <p:spPr>
              <a:xfrm>
                <a:off x="1342258" y="2007611"/>
                <a:ext cx="341905" cy="341905"/>
              </a:xfrm>
              <a:prstGeom prst="ellipse">
                <a:avLst/>
              </a:prstGeom>
              <a:solidFill>
                <a:srgbClr val="F8EBB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grpSp>
            <p:nvGrpSpPr>
              <p:cNvPr id="113" name="Google Shape;982;p32"/>
              <p:cNvGrpSpPr/>
              <p:nvPr/>
            </p:nvGrpSpPr>
            <p:grpSpPr>
              <a:xfrm>
                <a:off x="1434136" y="2095702"/>
                <a:ext cx="177666" cy="176230"/>
                <a:chOff x="-31166825" y="1939525"/>
                <a:chExt cx="293800" cy="291425"/>
              </a:xfrm>
              <a:solidFill>
                <a:schemeClr val="tx1">
                  <a:lumMod val="75000"/>
                  <a:lumOff val="25000"/>
                </a:schemeClr>
              </a:solidFill>
            </p:grpSpPr>
            <p:sp>
              <p:nvSpPr>
                <p:cNvPr id="114" name="Google Shape;983;p32"/>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115" name="Google Shape;984;p32"/>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116" name="Google Shape;985;p32"/>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117" name="Google Shape;986;p32"/>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118" name="Google Shape;987;p32"/>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119" name="Google Shape;988;p32"/>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120" name="Google Shape;989;p32"/>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121" name="Google Shape;990;p32"/>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122" name="Google Shape;991;p32"/>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123" name="Google Shape;992;p32"/>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124" name="Google Shape;993;p32"/>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grpSp>
        </p:grpSp>
      </p:grpSp>
      <p:grpSp>
        <p:nvGrpSpPr>
          <p:cNvPr id="125" name="组合 124"/>
          <p:cNvGrpSpPr/>
          <p:nvPr/>
        </p:nvGrpSpPr>
        <p:grpSpPr>
          <a:xfrm>
            <a:off x="2157781" y="5075059"/>
            <a:ext cx="8745116" cy="456482"/>
            <a:chOff x="1342258" y="2099234"/>
            <a:chExt cx="8745116" cy="456482"/>
          </a:xfrm>
        </p:grpSpPr>
        <p:sp>
          <p:nvSpPr>
            <p:cNvPr id="126" name="矩形 125"/>
            <p:cNvSpPr/>
            <p:nvPr/>
          </p:nvSpPr>
          <p:spPr>
            <a:xfrm>
              <a:off x="1513211" y="2099234"/>
              <a:ext cx="7941310" cy="456482"/>
            </a:xfrm>
            <a:prstGeom prst="rect">
              <a:avLst/>
            </a:prstGeom>
            <a:noFill/>
            <a:ln w="9525">
              <a:solidFill>
                <a:srgbClr val="F8EB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27" name="文本框 126"/>
            <p:cNvSpPr txBox="1"/>
            <p:nvPr/>
          </p:nvSpPr>
          <p:spPr>
            <a:xfrm>
              <a:off x="1901003" y="2150156"/>
              <a:ext cx="1557018" cy="338554"/>
            </a:xfrm>
            <a:prstGeom prst="rect">
              <a:avLst/>
            </a:prstGeom>
            <a:noFill/>
          </p:spPr>
          <p:txBody>
            <a:bodyPr wrap="square" rtlCol="0">
              <a:spAutoFit/>
            </a:bodyPr>
            <a:lstStyle/>
            <a:p>
              <a:pPr algn="dist"/>
              <a:r>
                <a:rPr lang="zh-CN" altLang="en-US" sz="1600" dirty="0">
                  <a:solidFill>
                    <a:srgbClr val="F8EBBB"/>
                  </a:solidFill>
                  <a:cs typeface="+mn-ea"/>
                  <a:sym typeface="+mn-lt"/>
                </a:rPr>
                <a:t>输入您的标题</a:t>
              </a:r>
            </a:p>
          </p:txBody>
        </p:sp>
        <p:sp>
          <p:nvSpPr>
            <p:cNvPr id="128" name="文本框 127"/>
            <p:cNvSpPr txBox="1"/>
            <p:nvPr/>
          </p:nvSpPr>
          <p:spPr>
            <a:xfrm>
              <a:off x="4216303" y="2140899"/>
              <a:ext cx="5871071" cy="321306"/>
            </a:xfrm>
            <a:prstGeom prst="rect">
              <a:avLst/>
            </a:prstGeom>
            <a:noFill/>
          </p:spPr>
          <p:txBody>
            <a:bodyPr wrap="square" rtlCol="0">
              <a:spAutoFit/>
            </a:bodyPr>
            <a:lstStyle/>
            <a:p>
              <a:pPr algn="just">
                <a:lnSpc>
                  <a:spcPts val="2000"/>
                </a:lnSpc>
              </a:pPr>
              <a:r>
                <a:rPr lang="en-US" altLang="zh-CN" sz="1200" dirty="0">
                  <a:solidFill>
                    <a:srgbClr val="F8EBBB"/>
                  </a:solidFill>
                  <a:cs typeface="+mn-ea"/>
                  <a:sym typeface="+mn-lt"/>
                </a:rPr>
                <a:t>Please enter the font and title you think is appropriate in the box, </a:t>
              </a:r>
              <a:endParaRPr lang="zh-CN" altLang="en-US" sz="1200" dirty="0">
                <a:solidFill>
                  <a:srgbClr val="F8EBBB"/>
                </a:solidFill>
                <a:cs typeface="+mn-ea"/>
                <a:sym typeface="+mn-lt"/>
              </a:endParaRPr>
            </a:p>
          </p:txBody>
        </p:sp>
        <p:grpSp>
          <p:nvGrpSpPr>
            <p:cNvPr id="129" name="组合 128"/>
            <p:cNvGrpSpPr/>
            <p:nvPr/>
          </p:nvGrpSpPr>
          <p:grpSpPr>
            <a:xfrm>
              <a:off x="1342258" y="2166500"/>
              <a:ext cx="341905" cy="341905"/>
              <a:chOff x="1342258" y="2007611"/>
              <a:chExt cx="341905" cy="341905"/>
            </a:xfrm>
          </p:grpSpPr>
          <p:sp>
            <p:nvSpPr>
              <p:cNvPr id="130" name="椭圆 129"/>
              <p:cNvSpPr/>
              <p:nvPr/>
            </p:nvSpPr>
            <p:spPr>
              <a:xfrm>
                <a:off x="1342258" y="2007611"/>
                <a:ext cx="341905" cy="341905"/>
              </a:xfrm>
              <a:prstGeom prst="ellipse">
                <a:avLst/>
              </a:prstGeom>
              <a:solidFill>
                <a:srgbClr val="F8EBB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grpSp>
            <p:nvGrpSpPr>
              <p:cNvPr id="131" name="Google Shape;982;p32"/>
              <p:cNvGrpSpPr/>
              <p:nvPr/>
            </p:nvGrpSpPr>
            <p:grpSpPr>
              <a:xfrm>
                <a:off x="1434136" y="2095702"/>
                <a:ext cx="177666" cy="176230"/>
                <a:chOff x="-31166825" y="1939525"/>
                <a:chExt cx="293800" cy="291425"/>
              </a:xfrm>
              <a:solidFill>
                <a:schemeClr val="tx1">
                  <a:lumMod val="75000"/>
                  <a:lumOff val="25000"/>
                </a:schemeClr>
              </a:solidFill>
            </p:grpSpPr>
            <p:sp>
              <p:nvSpPr>
                <p:cNvPr id="132" name="Google Shape;983;p32"/>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133" name="Google Shape;984;p32"/>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134" name="Google Shape;985;p32"/>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135" name="Google Shape;986;p32"/>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136" name="Google Shape;987;p32"/>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137" name="Google Shape;988;p32"/>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138" name="Google Shape;989;p32"/>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139" name="Google Shape;990;p32"/>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140" name="Google Shape;991;p32"/>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141" name="Google Shape;992;p32"/>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sp>
              <p:nvSpPr>
                <p:cNvPr id="142" name="Google Shape;993;p32"/>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solidFill>
                  <a:srgbClr val="C00000"/>
                </a:solidFill>
                <a:ln>
                  <a:noFill/>
                </a:ln>
              </p:spPr>
              <p:txBody>
                <a:bodyPr spcFirstLastPara="1" wrap="square" lIns="121900" tIns="121900" rIns="121900" bIns="121900" anchor="ctr" anchorCtr="0">
                  <a:noAutofit/>
                </a:bodyPr>
                <a:lstStyle/>
                <a:p>
                  <a:pPr defTabSz="1219200">
                    <a:buClr>
                      <a:srgbClr val="000000"/>
                    </a:buClr>
                  </a:pPr>
                  <a:endParaRPr sz="1865" kern="0">
                    <a:solidFill>
                      <a:schemeClr val="bg1"/>
                    </a:solidFill>
                    <a:cs typeface="+mn-ea"/>
                    <a:sym typeface="+mn-lt"/>
                  </a:endParaRPr>
                </a:p>
              </p:txBody>
            </p:sp>
          </p:grpSp>
        </p:grpSp>
      </p:grpSp>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000" fill="hold"/>
                                        <p:tgtEl>
                                          <p:spTgt spid="31"/>
                                        </p:tgtEl>
                                        <p:attrNameLst>
                                          <p:attrName>ppt_x</p:attrName>
                                        </p:attrNameLst>
                                      </p:cBhvr>
                                      <p:tavLst>
                                        <p:tav tm="0">
                                          <p:val>
                                            <p:strVal val="#ppt_x"/>
                                          </p:val>
                                        </p:tav>
                                        <p:tav tm="100000">
                                          <p:val>
                                            <p:strVal val="#ppt_x"/>
                                          </p:val>
                                        </p:tav>
                                      </p:tavLst>
                                    </p:anim>
                                    <p:anim calcmode="lin" valueType="num">
                                      <p:cBhvr additive="base">
                                        <p:cTn id="16" dur="1000" fill="hold"/>
                                        <p:tgtEl>
                                          <p:spTgt spid="31"/>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4" fill="hold" nodeType="afterEffect">
                                  <p:stCondLst>
                                    <p:cond delay="0"/>
                                  </p:stCondLst>
                                  <p:childTnLst>
                                    <p:set>
                                      <p:cBhvr>
                                        <p:cTn id="24" dur="1" fill="hold">
                                          <p:stCondLst>
                                            <p:cond delay="0"/>
                                          </p:stCondLst>
                                        </p:cTn>
                                        <p:tgtEl>
                                          <p:spTgt spid="89"/>
                                        </p:tgtEl>
                                        <p:attrNameLst>
                                          <p:attrName>style.visibility</p:attrName>
                                        </p:attrNameLst>
                                      </p:cBhvr>
                                      <p:to>
                                        <p:strVal val="visible"/>
                                      </p:to>
                                    </p:set>
                                    <p:anim calcmode="lin" valueType="num">
                                      <p:cBhvr additive="base">
                                        <p:cTn id="25" dur="500" fill="hold"/>
                                        <p:tgtEl>
                                          <p:spTgt spid="89"/>
                                        </p:tgtEl>
                                        <p:attrNameLst>
                                          <p:attrName>ppt_x</p:attrName>
                                        </p:attrNameLst>
                                      </p:cBhvr>
                                      <p:tavLst>
                                        <p:tav tm="0">
                                          <p:val>
                                            <p:strVal val="#ppt_x"/>
                                          </p:val>
                                        </p:tav>
                                        <p:tav tm="100000">
                                          <p:val>
                                            <p:strVal val="#ppt_x"/>
                                          </p:val>
                                        </p:tav>
                                      </p:tavLst>
                                    </p:anim>
                                    <p:anim calcmode="lin" valueType="num">
                                      <p:cBhvr additive="base">
                                        <p:cTn id="26" dur="500" fill="hold"/>
                                        <p:tgtEl>
                                          <p:spTgt spid="89"/>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 presetClass="entr" presetSubtype="4" fill="hold" nodeType="afterEffect">
                                  <p:stCondLst>
                                    <p:cond delay="0"/>
                                  </p:stCondLst>
                                  <p:childTnLst>
                                    <p:set>
                                      <p:cBhvr>
                                        <p:cTn id="29" dur="1" fill="hold">
                                          <p:stCondLst>
                                            <p:cond delay="0"/>
                                          </p:stCondLst>
                                        </p:cTn>
                                        <p:tgtEl>
                                          <p:spTgt spid="107"/>
                                        </p:tgtEl>
                                        <p:attrNameLst>
                                          <p:attrName>style.visibility</p:attrName>
                                        </p:attrNameLst>
                                      </p:cBhvr>
                                      <p:to>
                                        <p:strVal val="visible"/>
                                      </p:to>
                                    </p:set>
                                    <p:anim calcmode="lin" valueType="num">
                                      <p:cBhvr additive="base">
                                        <p:cTn id="30" dur="500" fill="hold"/>
                                        <p:tgtEl>
                                          <p:spTgt spid="107"/>
                                        </p:tgtEl>
                                        <p:attrNameLst>
                                          <p:attrName>ppt_x</p:attrName>
                                        </p:attrNameLst>
                                      </p:cBhvr>
                                      <p:tavLst>
                                        <p:tav tm="0">
                                          <p:val>
                                            <p:strVal val="#ppt_x"/>
                                          </p:val>
                                        </p:tav>
                                        <p:tav tm="100000">
                                          <p:val>
                                            <p:strVal val="#ppt_x"/>
                                          </p:val>
                                        </p:tav>
                                      </p:tavLst>
                                    </p:anim>
                                    <p:anim calcmode="lin" valueType="num">
                                      <p:cBhvr additive="base">
                                        <p:cTn id="31" dur="500" fill="hold"/>
                                        <p:tgtEl>
                                          <p:spTgt spid="107"/>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 calcmode="lin" valueType="num">
                                      <p:cBhvr additive="base">
                                        <p:cTn id="35" dur="500" fill="hold"/>
                                        <p:tgtEl>
                                          <p:spTgt spid="125"/>
                                        </p:tgtEl>
                                        <p:attrNameLst>
                                          <p:attrName>ppt_x</p:attrName>
                                        </p:attrNameLst>
                                      </p:cBhvr>
                                      <p:tavLst>
                                        <p:tav tm="0">
                                          <p:val>
                                            <p:strVal val="#ppt_x"/>
                                          </p:val>
                                        </p:tav>
                                        <p:tav tm="100000">
                                          <p:val>
                                            <p:strVal val="#ppt_x"/>
                                          </p:val>
                                        </p:tav>
                                      </p:tavLst>
                                    </p:anim>
                                    <p:anim calcmode="lin" valueType="num">
                                      <p:cBhvr additive="base">
                                        <p:cTn id="36"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0356112" y="3417974"/>
            <a:ext cx="1835888" cy="1006550"/>
          </a:xfrm>
          <a:prstGeom prst="rect">
            <a:avLst/>
          </a:prstGeom>
        </p:spPr>
      </p:pic>
      <p:sp>
        <p:nvSpPr>
          <p:cNvPr id="18" name="文本框 17"/>
          <p:cNvSpPr txBox="1"/>
          <p:nvPr/>
        </p:nvSpPr>
        <p:spPr>
          <a:xfrm>
            <a:off x="4792137" y="528015"/>
            <a:ext cx="2641600" cy="400110"/>
          </a:xfrm>
          <a:prstGeom prst="rect">
            <a:avLst/>
          </a:prstGeom>
          <a:noFill/>
        </p:spPr>
        <p:txBody>
          <a:bodyPr wrap="square" rtlCol="0">
            <a:spAutoFit/>
          </a:bodyPr>
          <a:lstStyle/>
          <a:p>
            <a:pPr algn="dist"/>
            <a:r>
              <a:rPr lang="en-US" altLang="zh-CN" sz="2000" dirty="0">
                <a:solidFill>
                  <a:srgbClr val="F8EBBB"/>
                </a:solidFill>
                <a:cs typeface="+mn-ea"/>
                <a:sym typeface="+mn-lt"/>
              </a:rPr>
              <a:t>/</a:t>
            </a:r>
            <a:r>
              <a:rPr lang="zh-CN" altLang="en-US" sz="2000" dirty="0">
                <a:solidFill>
                  <a:srgbClr val="F8EBBB"/>
                </a:solidFill>
                <a:cs typeface="+mn-ea"/>
                <a:sym typeface="+mn-lt"/>
              </a:rPr>
              <a:t>开</a:t>
            </a:r>
            <a:r>
              <a:rPr lang="en-US" altLang="zh-CN" sz="2000" dirty="0">
                <a:solidFill>
                  <a:srgbClr val="F8EBBB"/>
                </a:solidFill>
                <a:cs typeface="+mn-ea"/>
                <a:sym typeface="+mn-lt"/>
              </a:rPr>
              <a:t>/</a:t>
            </a:r>
            <a:r>
              <a:rPr lang="zh-CN" altLang="en-US" sz="2000" dirty="0">
                <a:solidFill>
                  <a:srgbClr val="F8EBBB"/>
                </a:solidFill>
                <a:cs typeface="+mn-ea"/>
                <a:sym typeface="+mn-lt"/>
              </a:rPr>
              <a:t>门</a:t>
            </a:r>
            <a:r>
              <a:rPr lang="en-US" altLang="zh-CN" sz="2000" dirty="0">
                <a:solidFill>
                  <a:srgbClr val="F8EBBB"/>
                </a:solidFill>
                <a:cs typeface="+mn-ea"/>
                <a:sym typeface="+mn-lt"/>
              </a:rPr>
              <a:t>/</a:t>
            </a:r>
            <a:r>
              <a:rPr lang="zh-CN" altLang="en-US" sz="2000" dirty="0">
                <a:solidFill>
                  <a:srgbClr val="F8EBBB"/>
                </a:solidFill>
                <a:cs typeface="+mn-ea"/>
                <a:sym typeface="+mn-lt"/>
              </a:rPr>
              <a:t>大</a:t>
            </a:r>
            <a:r>
              <a:rPr lang="en-US" altLang="zh-CN" sz="2000" dirty="0">
                <a:solidFill>
                  <a:srgbClr val="F8EBBB"/>
                </a:solidFill>
                <a:cs typeface="+mn-ea"/>
                <a:sym typeface="+mn-lt"/>
              </a:rPr>
              <a:t>/</a:t>
            </a:r>
            <a:r>
              <a:rPr lang="zh-CN" altLang="en-US" sz="2000" dirty="0">
                <a:solidFill>
                  <a:srgbClr val="F8EBBB"/>
                </a:solidFill>
                <a:cs typeface="+mn-ea"/>
                <a:sym typeface="+mn-lt"/>
              </a:rPr>
              <a:t>吉</a:t>
            </a:r>
            <a:r>
              <a:rPr lang="en-US" altLang="zh-CN" sz="2000" dirty="0">
                <a:solidFill>
                  <a:srgbClr val="F8EBBB"/>
                </a:solidFill>
                <a:cs typeface="+mn-ea"/>
                <a:sym typeface="+mn-lt"/>
              </a:rPr>
              <a:t>/</a:t>
            </a:r>
            <a:endParaRPr lang="zh-CN" altLang="en-US" sz="2000" dirty="0">
              <a:solidFill>
                <a:srgbClr val="F8EBBB"/>
              </a:solidFill>
              <a:cs typeface="+mn-ea"/>
              <a:sym typeface="+mn-lt"/>
            </a:endParaRPr>
          </a:p>
        </p:txBody>
      </p:sp>
      <p:pic>
        <p:nvPicPr>
          <p:cNvPr id="24" name="图片 23"/>
          <p:cNvPicPr>
            <a:picLocks noChangeAspect="1"/>
          </p:cNvPicPr>
          <p:nvPr/>
        </p:nvPicPr>
        <p:blipFill rotWithShape="1">
          <a:blip r:embed="rId4">
            <a:extLst>
              <a:ext uri="{28A0092B-C50C-407E-A947-70E740481C1C}">
                <a14:useLocalDpi xmlns:a14="http://schemas.microsoft.com/office/drawing/2010/main" val="0"/>
              </a:ext>
            </a:extLst>
          </a:blip>
          <a:srcRect l="62967" t="84002" r="24020" b="7712"/>
          <a:stretch>
            <a:fillRect/>
          </a:stretch>
        </p:blipFill>
        <p:spPr>
          <a:xfrm>
            <a:off x="2934298" y="839000"/>
            <a:ext cx="2258796" cy="2157538"/>
          </a:xfrm>
          <a:prstGeom prst="rect">
            <a:avLst/>
          </a:prstGeom>
        </p:spPr>
      </p:pic>
      <p:pic>
        <p:nvPicPr>
          <p:cNvPr id="25" name="图片 24"/>
          <p:cNvPicPr>
            <a:picLocks noChangeAspect="1"/>
          </p:cNvPicPr>
          <p:nvPr/>
        </p:nvPicPr>
        <p:blipFill rotWithShape="1">
          <a:blip r:embed="rId4">
            <a:extLst>
              <a:ext uri="{28A0092B-C50C-407E-A947-70E740481C1C}">
                <a14:useLocalDpi xmlns:a14="http://schemas.microsoft.com/office/drawing/2010/main" val="0"/>
              </a:ext>
            </a:extLst>
          </a:blip>
          <a:srcRect l="62967" t="84002" r="24020" b="7712"/>
          <a:stretch>
            <a:fillRect/>
          </a:stretch>
        </p:blipFill>
        <p:spPr>
          <a:xfrm>
            <a:off x="7382937" y="4253893"/>
            <a:ext cx="1683063" cy="1607614"/>
          </a:xfrm>
          <a:prstGeom prst="rect">
            <a:avLst/>
          </a:prstGeom>
        </p:spPr>
      </p:pic>
      <p:pic>
        <p:nvPicPr>
          <p:cNvPr id="26" name="图片 25"/>
          <p:cNvPicPr>
            <a:picLocks noChangeAspect="1"/>
          </p:cNvPicPr>
          <p:nvPr/>
        </p:nvPicPr>
        <p:blipFill rotWithShape="1">
          <a:blip r:embed="rId4">
            <a:extLst>
              <a:ext uri="{28A0092B-C50C-407E-A947-70E740481C1C}">
                <a14:useLocalDpi xmlns:a14="http://schemas.microsoft.com/office/drawing/2010/main" val="0"/>
              </a:ext>
            </a:extLst>
          </a:blip>
          <a:srcRect l="62967" t="84002" r="24020" b="7712"/>
          <a:stretch>
            <a:fillRect/>
          </a:stretch>
        </p:blipFill>
        <p:spPr>
          <a:xfrm>
            <a:off x="8204907" y="1678314"/>
            <a:ext cx="2105589" cy="2011199"/>
          </a:xfrm>
          <a:prstGeom prst="rect">
            <a:avLst/>
          </a:prstGeom>
        </p:spPr>
      </p:pic>
      <p:pic>
        <p:nvPicPr>
          <p:cNvPr id="29" name="图片 28"/>
          <p:cNvPicPr>
            <a:picLocks noChangeAspect="1"/>
          </p:cNvPicPr>
          <p:nvPr/>
        </p:nvPicPr>
        <p:blipFill rotWithShape="1">
          <a:blip r:embed="rId5" cstate="print">
            <a:extLst>
              <a:ext uri="{28A0092B-C50C-407E-A947-70E740481C1C}">
                <a14:useLocalDpi xmlns:a14="http://schemas.microsoft.com/office/drawing/2010/main" val="0"/>
              </a:ext>
            </a:extLst>
          </a:blip>
          <a:srcRect r="-18"/>
          <a:stretch>
            <a:fillRect/>
          </a:stretch>
        </p:blipFill>
        <p:spPr>
          <a:xfrm>
            <a:off x="2167" y="4965701"/>
            <a:ext cx="12189833" cy="1892299"/>
          </a:xfrm>
          <a:prstGeom prst="rect">
            <a:avLst/>
          </a:prstGeom>
        </p:spPr>
      </p:pic>
      <p:grpSp>
        <p:nvGrpSpPr>
          <p:cNvPr id="30" name="组合 29"/>
          <p:cNvGrpSpPr/>
          <p:nvPr/>
        </p:nvGrpSpPr>
        <p:grpSpPr>
          <a:xfrm>
            <a:off x="474133" y="330651"/>
            <a:ext cx="1354668" cy="877681"/>
            <a:chOff x="482599" y="330651"/>
            <a:chExt cx="1354668" cy="877681"/>
          </a:xfrm>
        </p:grpSpPr>
        <p:sp>
          <p:nvSpPr>
            <p:cNvPr id="31" name="文本框 30"/>
            <p:cNvSpPr txBox="1"/>
            <p:nvPr/>
          </p:nvSpPr>
          <p:spPr>
            <a:xfrm>
              <a:off x="482599" y="330651"/>
              <a:ext cx="742753" cy="307777"/>
            </a:xfrm>
            <a:prstGeom prst="rect">
              <a:avLst/>
            </a:prstGeom>
            <a:noFill/>
          </p:spPr>
          <p:txBody>
            <a:bodyPr wrap="square" rtlCol="0">
              <a:spAutoFit/>
            </a:bodyPr>
            <a:lstStyle/>
            <a:p>
              <a:r>
                <a:rPr lang="en-US" altLang="zh-CN" sz="1400" dirty="0">
                  <a:solidFill>
                    <a:srgbClr val="F8EBBB"/>
                  </a:solidFill>
                  <a:cs typeface="+mn-ea"/>
                  <a:sym typeface="+mn-lt"/>
                </a:rPr>
                <a:t>2021</a:t>
              </a:r>
              <a:endParaRPr lang="zh-CN" altLang="en-US" sz="1400" dirty="0">
                <a:solidFill>
                  <a:srgbClr val="F8EBBB"/>
                </a:solidFill>
                <a:cs typeface="+mn-ea"/>
                <a:sym typeface="+mn-lt"/>
              </a:endParaRPr>
            </a:p>
          </p:txBody>
        </p:sp>
        <p:sp>
          <p:nvSpPr>
            <p:cNvPr id="32" name="文本框 31"/>
            <p:cNvSpPr txBox="1"/>
            <p:nvPr/>
          </p:nvSpPr>
          <p:spPr>
            <a:xfrm>
              <a:off x="482599" y="528015"/>
              <a:ext cx="1217885" cy="400110"/>
            </a:xfrm>
            <a:prstGeom prst="rect">
              <a:avLst/>
            </a:prstGeom>
            <a:noFill/>
          </p:spPr>
          <p:txBody>
            <a:bodyPr wrap="square" rtlCol="0">
              <a:spAutoFit/>
            </a:bodyPr>
            <a:lstStyle/>
            <a:p>
              <a:r>
                <a:rPr lang="zh-CN" altLang="en-US" sz="2000" dirty="0">
                  <a:solidFill>
                    <a:srgbClr val="F8EBBB"/>
                  </a:solidFill>
                  <a:cs typeface="+mn-ea"/>
                  <a:sym typeface="+mn-lt"/>
                </a:rPr>
                <a:t>大年初八</a:t>
              </a:r>
            </a:p>
          </p:txBody>
        </p:sp>
        <p:sp>
          <p:nvSpPr>
            <p:cNvPr id="33" name="文本框 32"/>
            <p:cNvSpPr txBox="1"/>
            <p:nvPr/>
          </p:nvSpPr>
          <p:spPr>
            <a:xfrm>
              <a:off x="482599" y="839000"/>
              <a:ext cx="1354668" cy="369332"/>
            </a:xfrm>
            <a:prstGeom prst="rect">
              <a:avLst/>
            </a:prstGeom>
            <a:noFill/>
          </p:spPr>
          <p:txBody>
            <a:bodyPr wrap="square" rtlCol="0">
              <a:spAutoFit/>
            </a:bodyPr>
            <a:lstStyle/>
            <a:p>
              <a:r>
                <a:rPr lang="en-US" altLang="zh-CN" sz="900" dirty="0">
                  <a:solidFill>
                    <a:srgbClr val="F8EBBB"/>
                  </a:solidFill>
                  <a:cs typeface="+mn-ea"/>
                  <a:sym typeface="+mn-lt"/>
                </a:rPr>
                <a:t>HAPPY NEW YEAR</a:t>
              </a:r>
            </a:p>
            <a:p>
              <a:r>
                <a:rPr lang="en-US" altLang="zh-CN" sz="900" dirty="0">
                  <a:solidFill>
                    <a:srgbClr val="F8EBBB"/>
                  </a:solidFill>
                  <a:cs typeface="+mn-ea"/>
                  <a:sym typeface="+mn-lt"/>
                </a:rPr>
                <a:t>CHAINESE</a:t>
              </a:r>
              <a:endParaRPr lang="zh-CN" altLang="en-US" sz="900" dirty="0">
                <a:solidFill>
                  <a:srgbClr val="F8EBBB"/>
                </a:solidFill>
                <a:cs typeface="+mn-ea"/>
                <a:sym typeface="+mn-lt"/>
              </a:endParaRPr>
            </a:p>
          </p:txBody>
        </p:sp>
      </p:grpSp>
      <p:pic>
        <p:nvPicPr>
          <p:cNvPr id="34" name="图片 33"/>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a:off x="645794" y="4478807"/>
            <a:ext cx="1835888" cy="1006550"/>
          </a:xfrm>
          <a:prstGeom prst="rect">
            <a:avLst/>
          </a:prstGeom>
        </p:spPr>
      </p:pic>
      <p:grpSp>
        <p:nvGrpSpPr>
          <p:cNvPr id="35" name="组合 34"/>
          <p:cNvGrpSpPr/>
          <p:nvPr/>
        </p:nvGrpSpPr>
        <p:grpSpPr>
          <a:xfrm>
            <a:off x="1071299" y="1567303"/>
            <a:ext cx="492443" cy="2835038"/>
            <a:chOff x="5849781" y="123110"/>
            <a:chExt cx="492443" cy="2835038"/>
          </a:xfrm>
        </p:grpSpPr>
        <p:sp>
          <p:nvSpPr>
            <p:cNvPr id="36" name="文本框 35"/>
            <p:cNvSpPr txBox="1"/>
            <p:nvPr/>
          </p:nvSpPr>
          <p:spPr>
            <a:xfrm>
              <a:off x="5849781" y="123110"/>
              <a:ext cx="492443" cy="2835038"/>
            </a:xfrm>
            <a:prstGeom prst="rect">
              <a:avLst/>
            </a:prstGeom>
            <a:noFill/>
          </p:spPr>
          <p:txBody>
            <a:bodyPr vert="eaVert" wrap="square" rtlCol="0">
              <a:spAutoFit/>
            </a:bodyPr>
            <a:lstStyle/>
            <a:p>
              <a:pPr algn="dist"/>
              <a:r>
                <a:rPr lang="zh-CN" altLang="en-US" sz="2000" dirty="0">
                  <a:solidFill>
                    <a:srgbClr val="FDF7BC"/>
                  </a:solidFill>
                  <a:cs typeface="+mn-ea"/>
                  <a:sym typeface="+mn-lt"/>
                </a:rPr>
                <a:t>牛年大吉</a:t>
              </a:r>
              <a:r>
                <a:rPr lang="en-US" altLang="zh-CN" sz="2000" dirty="0">
                  <a:solidFill>
                    <a:srgbClr val="FDF7BC"/>
                  </a:solidFill>
                  <a:cs typeface="+mn-ea"/>
                  <a:sym typeface="+mn-lt"/>
                </a:rPr>
                <a:t> </a:t>
              </a:r>
              <a:r>
                <a:rPr lang="zh-CN" altLang="en-US" sz="2000" dirty="0">
                  <a:solidFill>
                    <a:srgbClr val="FDF7BC"/>
                  </a:solidFill>
                  <a:cs typeface="+mn-ea"/>
                  <a:sym typeface="+mn-lt"/>
                </a:rPr>
                <a:t>新春快乐</a:t>
              </a:r>
            </a:p>
          </p:txBody>
        </p:sp>
        <p:sp>
          <p:nvSpPr>
            <p:cNvPr id="37" name="椭圆 36"/>
            <p:cNvSpPr/>
            <p:nvPr/>
          </p:nvSpPr>
          <p:spPr>
            <a:xfrm>
              <a:off x="6064408" y="1472410"/>
              <a:ext cx="63183" cy="63183"/>
            </a:xfrm>
            <a:prstGeom prst="ellipse">
              <a:avLst/>
            </a:prstGeom>
            <a:solidFill>
              <a:srgbClr val="FDF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7BC"/>
                </a:solidFill>
                <a:cs typeface="+mn-ea"/>
                <a:sym typeface="+mn-lt"/>
              </a:endParaRPr>
            </a:p>
          </p:txBody>
        </p:sp>
      </p:grpSp>
      <p:sp>
        <p:nvSpPr>
          <p:cNvPr id="38" name="文本框 37"/>
          <p:cNvSpPr txBox="1"/>
          <p:nvPr/>
        </p:nvSpPr>
        <p:spPr>
          <a:xfrm>
            <a:off x="243582" y="1560330"/>
            <a:ext cx="954107" cy="2701649"/>
          </a:xfrm>
          <a:prstGeom prst="rect">
            <a:avLst/>
          </a:prstGeom>
          <a:noFill/>
        </p:spPr>
        <p:txBody>
          <a:bodyPr vert="eaVert" wrap="square" rtlCol="0">
            <a:spAutoFit/>
          </a:bodyPr>
          <a:lstStyle/>
          <a:p>
            <a:pPr>
              <a:lnSpc>
                <a:spcPts val="1000"/>
              </a:lnSpc>
            </a:pPr>
            <a:r>
              <a:rPr lang="en-US" altLang="zh-CN" sz="700" spc="100" dirty="0">
                <a:solidFill>
                  <a:srgbClr val="FDF7BC"/>
                </a:solidFill>
                <a:cs typeface="+mn-ea"/>
                <a:sym typeface="+mn-lt"/>
              </a:rPr>
              <a:t>Please enter the font and title you think is appropriate in the box, and change</a:t>
            </a:r>
          </a:p>
          <a:p>
            <a:pPr>
              <a:lnSpc>
                <a:spcPts val="1000"/>
              </a:lnSpc>
            </a:pPr>
            <a:r>
              <a:rPr lang="en-US" altLang="zh-CN" sz="700" spc="100" dirty="0">
                <a:solidFill>
                  <a:srgbClr val="FDF7BC"/>
                </a:solidFill>
                <a:cs typeface="+mn-ea"/>
                <a:sym typeface="+mn-lt"/>
              </a:rPr>
              <a:t> your color, Please enter the font and title you think is appropriate in the box, and change your color</a:t>
            </a:r>
            <a:endParaRPr lang="zh-CN" altLang="en-US" sz="700" spc="100" dirty="0">
              <a:solidFill>
                <a:srgbClr val="FDF7BC"/>
              </a:solidFill>
              <a:cs typeface="+mn-ea"/>
              <a:sym typeface="+mn-lt"/>
            </a:endParaRPr>
          </a:p>
          <a:p>
            <a:pPr>
              <a:lnSpc>
                <a:spcPts val="1000"/>
              </a:lnSpc>
            </a:pPr>
            <a:endParaRPr lang="zh-CN" altLang="en-US" sz="700" spc="100" dirty="0">
              <a:solidFill>
                <a:srgbClr val="FDF7BC"/>
              </a:solidFill>
              <a:cs typeface="+mn-ea"/>
              <a:sym typeface="+mn-lt"/>
            </a:endParaRPr>
          </a:p>
        </p:txBody>
      </p:sp>
      <p:pic>
        <p:nvPicPr>
          <p:cNvPr id="39" name="图片 38"/>
          <p:cNvPicPr>
            <a:picLocks noChangeAspect="1"/>
          </p:cNvPicPr>
          <p:nvPr/>
        </p:nvPicPr>
        <p:blipFill rotWithShape="1">
          <a:blip r:embed="rId7" cstate="print">
            <a:extLst>
              <a:ext uri="{28A0092B-C50C-407E-A947-70E740481C1C}">
                <a14:useLocalDpi xmlns:a14="http://schemas.microsoft.com/office/drawing/2010/main" val="0"/>
              </a:ext>
            </a:extLst>
          </a:blip>
          <a:srcRect/>
          <a:stretch>
            <a:fillRect/>
          </a:stretch>
        </p:blipFill>
        <p:spPr>
          <a:xfrm>
            <a:off x="9753600" y="0"/>
            <a:ext cx="2438400" cy="30674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5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75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750"/>
                                        <p:tgtEl>
                                          <p:spTgt spid="26"/>
                                        </p:tgtEl>
                                      </p:cBhvr>
                                    </p:animEffect>
                                  </p:childTnLst>
                                </p:cTn>
                              </p:par>
                              <p:par>
                                <p:cTn id="14" presetID="2" presetClass="entr" presetSubtype="8"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750" fill="hold"/>
                                        <p:tgtEl>
                                          <p:spTgt spid="30"/>
                                        </p:tgtEl>
                                        <p:attrNameLst>
                                          <p:attrName>ppt_x</p:attrName>
                                        </p:attrNameLst>
                                      </p:cBhvr>
                                      <p:tavLst>
                                        <p:tav tm="0">
                                          <p:val>
                                            <p:strVal val="0-#ppt_w/2"/>
                                          </p:val>
                                        </p:tav>
                                        <p:tav tm="100000">
                                          <p:val>
                                            <p:strVal val="#ppt_x"/>
                                          </p:val>
                                        </p:tav>
                                      </p:tavLst>
                                    </p:anim>
                                    <p:anim calcmode="lin" valueType="num">
                                      <p:cBhvr additive="base">
                                        <p:cTn id="17" dur="750" fill="hold"/>
                                        <p:tgtEl>
                                          <p:spTgt spid="30"/>
                                        </p:tgtEl>
                                        <p:attrNameLst>
                                          <p:attrName>ppt_y</p:attrName>
                                        </p:attrNameLst>
                                      </p:cBhvr>
                                      <p:tavLst>
                                        <p:tav tm="0">
                                          <p:val>
                                            <p:strVal val="#ppt_y"/>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750"/>
                                        <p:tgtEl>
                                          <p:spTgt spid="34"/>
                                        </p:tgtEl>
                                      </p:cBhvr>
                                    </p:animEffect>
                                  </p:childTnLst>
                                </p:cTn>
                              </p:par>
                              <p:par>
                                <p:cTn id="21" presetID="10"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750"/>
                                        <p:tgtEl>
                                          <p:spTgt spid="39"/>
                                        </p:tgtEl>
                                      </p:cBhvr>
                                    </p:animEffect>
                                  </p:childTnLst>
                                </p:cTn>
                              </p:par>
                              <p:par>
                                <p:cTn id="24" presetID="2" presetClass="entr" presetSubtype="8" fill="hold" nodeType="with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1000" fill="hold"/>
                                        <p:tgtEl>
                                          <p:spTgt spid="35"/>
                                        </p:tgtEl>
                                        <p:attrNameLst>
                                          <p:attrName>ppt_x</p:attrName>
                                        </p:attrNameLst>
                                      </p:cBhvr>
                                      <p:tavLst>
                                        <p:tav tm="0">
                                          <p:val>
                                            <p:strVal val="0-#ppt_w/2"/>
                                          </p:val>
                                        </p:tav>
                                        <p:tav tm="100000">
                                          <p:val>
                                            <p:strVal val="#ppt_x"/>
                                          </p:val>
                                        </p:tav>
                                      </p:tavLst>
                                    </p:anim>
                                    <p:anim calcmode="lin" valueType="num">
                                      <p:cBhvr additive="base">
                                        <p:cTn id="27" dur="100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1000" fill="hold"/>
                                        <p:tgtEl>
                                          <p:spTgt spid="38"/>
                                        </p:tgtEl>
                                        <p:attrNameLst>
                                          <p:attrName>ppt_x</p:attrName>
                                        </p:attrNameLst>
                                      </p:cBhvr>
                                      <p:tavLst>
                                        <p:tav tm="0">
                                          <p:val>
                                            <p:strVal val="0-#ppt_w/2"/>
                                          </p:val>
                                        </p:tav>
                                        <p:tav tm="100000">
                                          <p:val>
                                            <p:strVal val="#ppt_x"/>
                                          </p:val>
                                        </p:tav>
                                      </p:tavLst>
                                    </p:anim>
                                    <p:anim calcmode="lin" valueType="num">
                                      <p:cBhvr additive="base">
                                        <p:cTn id="31" dur="1000" fill="hold"/>
                                        <p:tgtEl>
                                          <p:spTgt spid="38"/>
                                        </p:tgtEl>
                                        <p:attrNameLst>
                                          <p:attrName>ppt_y</p:attrName>
                                        </p:attrNameLst>
                                      </p:cBhvr>
                                      <p:tavLst>
                                        <p:tav tm="0">
                                          <p:val>
                                            <p:strVal val="#ppt_y"/>
                                          </p:val>
                                        </p:tav>
                                        <p:tav tm="100000">
                                          <p:val>
                                            <p:strVal val="#ppt_y"/>
                                          </p:val>
                                        </p:tav>
                                      </p:tavLst>
                                    </p:anim>
                                  </p:childTnLst>
                                </p:cTn>
                              </p:par>
                              <p:par>
                                <p:cTn id="32" presetID="2" presetClass="entr" presetSubtype="4" decel="10000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1000" fill="hold"/>
                                        <p:tgtEl>
                                          <p:spTgt spid="29"/>
                                        </p:tgtEl>
                                        <p:attrNameLst>
                                          <p:attrName>ppt_x</p:attrName>
                                        </p:attrNameLst>
                                      </p:cBhvr>
                                      <p:tavLst>
                                        <p:tav tm="0">
                                          <p:val>
                                            <p:strVal val="#ppt_x"/>
                                          </p:val>
                                        </p:tav>
                                        <p:tav tm="100000">
                                          <p:val>
                                            <p:strVal val="#ppt_x"/>
                                          </p:val>
                                        </p:tav>
                                      </p:tavLst>
                                    </p:anim>
                                    <p:anim calcmode="lin" valueType="num">
                                      <p:cBhvr additive="base">
                                        <p:cTn id="35" dur="1000" fill="hold"/>
                                        <p:tgtEl>
                                          <p:spTgt spid="29"/>
                                        </p:tgtEl>
                                        <p:attrNameLst>
                                          <p:attrName>ppt_y</p:attrName>
                                        </p:attrNameLst>
                                      </p:cBhvr>
                                      <p:tavLst>
                                        <p:tav tm="0">
                                          <p:val>
                                            <p:strVal val="1+#ppt_h/2"/>
                                          </p:val>
                                        </p:tav>
                                        <p:tav tm="100000">
                                          <p:val>
                                            <p:strVal val="#ppt_y"/>
                                          </p:val>
                                        </p:tav>
                                      </p:tavLst>
                                    </p:anim>
                                  </p:childTnLst>
                                </p:cTn>
                              </p:par>
                              <p:par>
                                <p:cTn id="36" presetID="10"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750"/>
                                        <p:tgtEl>
                                          <p:spTgt spid="10"/>
                                        </p:tgtEl>
                                      </p:cBhvr>
                                    </p:animEffect>
                                  </p:childTnLst>
                                </p:cTn>
                              </p:par>
                              <p:par>
                                <p:cTn id="39" presetID="16" presetClass="entr" presetSubtype="37"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outVertical)">
                                      <p:cBhvr>
                                        <p:cTn id="41"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r="-18"/>
          <a:stretch>
            <a:fillRect/>
          </a:stretch>
        </p:blipFill>
        <p:spPr>
          <a:xfrm>
            <a:off x="2167" y="4965701"/>
            <a:ext cx="12189833" cy="1892299"/>
          </a:xfrm>
          <a:prstGeom prst="rect">
            <a:avLst/>
          </a:prstGeom>
        </p:spPr>
      </p:pic>
      <p:grpSp>
        <p:nvGrpSpPr>
          <p:cNvPr id="8" name="组合 7"/>
          <p:cNvGrpSpPr/>
          <p:nvPr/>
        </p:nvGrpSpPr>
        <p:grpSpPr>
          <a:xfrm>
            <a:off x="474133" y="330651"/>
            <a:ext cx="1354668" cy="877681"/>
            <a:chOff x="482599" y="330651"/>
            <a:chExt cx="1354668" cy="877681"/>
          </a:xfrm>
        </p:grpSpPr>
        <p:sp>
          <p:nvSpPr>
            <p:cNvPr id="13" name="文本框 12"/>
            <p:cNvSpPr txBox="1"/>
            <p:nvPr/>
          </p:nvSpPr>
          <p:spPr>
            <a:xfrm>
              <a:off x="482599" y="330651"/>
              <a:ext cx="742753" cy="307777"/>
            </a:xfrm>
            <a:prstGeom prst="rect">
              <a:avLst/>
            </a:prstGeom>
            <a:noFill/>
          </p:spPr>
          <p:txBody>
            <a:bodyPr wrap="square" rtlCol="0">
              <a:spAutoFit/>
            </a:bodyPr>
            <a:lstStyle/>
            <a:p>
              <a:r>
                <a:rPr lang="en-US" altLang="zh-CN" sz="1400" dirty="0">
                  <a:solidFill>
                    <a:srgbClr val="F8EBBB"/>
                  </a:solidFill>
                  <a:cs typeface="+mn-ea"/>
                  <a:sym typeface="+mn-lt"/>
                </a:rPr>
                <a:t>2021</a:t>
              </a:r>
              <a:endParaRPr lang="zh-CN" altLang="en-US" sz="1400" dirty="0">
                <a:solidFill>
                  <a:srgbClr val="F8EBBB"/>
                </a:solidFill>
                <a:cs typeface="+mn-ea"/>
                <a:sym typeface="+mn-lt"/>
              </a:endParaRPr>
            </a:p>
          </p:txBody>
        </p:sp>
        <p:sp>
          <p:nvSpPr>
            <p:cNvPr id="14" name="文本框 13"/>
            <p:cNvSpPr txBox="1"/>
            <p:nvPr/>
          </p:nvSpPr>
          <p:spPr>
            <a:xfrm>
              <a:off x="482599" y="528015"/>
              <a:ext cx="1217885" cy="400110"/>
            </a:xfrm>
            <a:prstGeom prst="rect">
              <a:avLst/>
            </a:prstGeom>
            <a:noFill/>
          </p:spPr>
          <p:txBody>
            <a:bodyPr wrap="square" rtlCol="0">
              <a:spAutoFit/>
            </a:bodyPr>
            <a:lstStyle/>
            <a:p>
              <a:r>
                <a:rPr lang="zh-CN" altLang="en-US" sz="2000" dirty="0">
                  <a:solidFill>
                    <a:srgbClr val="F8EBBB"/>
                  </a:solidFill>
                  <a:cs typeface="+mn-ea"/>
                  <a:sym typeface="+mn-lt"/>
                </a:rPr>
                <a:t>大年初八</a:t>
              </a:r>
            </a:p>
          </p:txBody>
        </p:sp>
        <p:sp>
          <p:nvSpPr>
            <p:cNvPr id="15" name="文本框 14"/>
            <p:cNvSpPr txBox="1"/>
            <p:nvPr/>
          </p:nvSpPr>
          <p:spPr>
            <a:xfrm>
              <a:off x="482599" y="839000"/>
              <a:ext cx="1354668" cy="369332"/>
            </a:xfrm>
            <a:prstGeom prst="rect">
              <a:avLst/>
            </a:prstGeom>
            <a:noFill/>
          </p:spPr>
          <p:txBody>
            <a:bodyPr wrap="square" rtlCol="0">
              <a:spAutoFit/>
            </a:bodyPr>
            <a:lstStyle/>
            <a:p>
              <a:r>
                <a:rPr lang="en-US" altLang="zh-CN" sz="900" dirty="0">
                  <a:solidFill>
                    <a:srgbClr val="F8EBBB"/>
                  </a:solidFill>
                  <a:cs typeface="+mn-ea"/>
                  <a:sym typeface="+mn-lt"/>
                </a:rPr>
                <a:t>HAPPY NEW YEAR</a:t>
              </a:r>
            </a:p>
            <a:p>
              <a:r>
                <a:rPr lang="en-US" altLang="zh-CN" sz="900" dirty="0">
                  <a:solidFill>
                    <a:srgbClr val="F8EBBB"/>
                  </a:solidFill>
                  <a:cs typeface="+mn-ea"/>
                  <a:sym typeface="+mn-lt"/>
                </a:rPr>
                <a:t>CHAINESE</a:t>
              </a:r>
              <a:endParaRPr lang="zh-CN" altLang="en-US" sz="900" dirty="0">
                <a:solidFill>
                  <a:srgbClr val="F8EBBB"/>
                </a:solidFill>
                <a:cs typeface="+mn-ea"/>
                <a:sym typeface="+mn-lt"/>
              </a:endParaRPr>
            </a:p>
          </p:txBody>
        </p:sp>
      </p:grpSp>
      <p:pic>
        <p:nvPicPr>
          <p:cNvPr id="20" name="图片 19"/>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645794" y="4478807"/>
            <a:ext cx="1835888" cy="1006550"/>
          </a:xfrm>
          <a:prstGeom prst="rect">
            <a:avLst/>
          </a:prstGeom>
        </p:spPr>
      </p:pic>
      <p:grpSp>
        <p:nvGrpSpPr>
          <p:cNvPr id="21" name="组合 20"/>
          <p:cNvGrpSpPr/>
          <p:nvPr/>
        </p:nvGrpSpPr>
        <p:grpSpPr>
          <a:xfrm>
            <a:off x="1071299" y="1567303"/>
            <a:ext cx="492443" cy="2835038"/>
            <a:chOff x="5849781" y="123110"/>
            <a:chExt cx="492443" cy="2835038"/>
          </a:xfrm>
        </p:grpSpPr>
        <p:sp>
          <p:nvSpPr>
            <p:cNvPr id="22" name="文本框 21"/>
            <p:cNvSpPr txBox="1"/>
            <p:nvPr/>
          </p:nvSpPr>
          <p:spPr>
            <a:xfrm>
              <a:off x="5849781" y="123110"/>
              <a:ext cx="492443" cy="2835038"/>
            </a:xfrm>
            <a:prstGeom prst="rect">
              <a:avLst/>
            </a:prstGeom>
            <a:noFill/>
          </p:spPr>
          <p:txBody>
            <a:bodyPr vert="eaVert" wrap="square" rtlCol="0">
              <a:spAutoFit/>
            </a:bodyPr>
            <a:lstStyle/>
            <a:p>
              <a:pPr algn="dist"/>
              <a:r>
                <a:rPr lang="zh-CN" altLang="en-US" sz="2000" dirty="0">
                  <a:solidFill>
                    <a:srgbClr val="FDF7BC"/>
                  </a:solidFill>
                  <a:cs typeface="+mn-ea"/>
                  <a:sym typeface="+mn-lt"/>
                </a:rPr>
                <a:t>牛年大吉</a:t>
              </a:r>
              <a:r>
                <a:rPr lang="en-US" altLang="zh-CN" sz="2000" dirty="0">
                  <a:solidFill>
                    <a:srgbClr val="FDF7BC"/>
                  </a:solidFill>
                  <a:cs typeface="+mn-ea"/>
                  <a:sym typeface="+mn-lt"/>
                </a:rPr>
                <a:t> </a:t>
              </a:r>
              <a:r>
                <a:rPr lang="zh-CN" altLang="en-US" sz="2000" dirty="0">
                  <a:solidFill>
                    <a:srgbClr val="FDF7BC"/>
                  </a:solidFill>
                  <a:cs typeface="+mn-ea"/>
                  <a:sym typeface="+mn-lt"/>
                </a:rPr>
                <a:t>新春快乐</a:t>
              </a:r>
            </a:p>
          </p:txBody>
        </p:sp>
        <p:sp>
          <p:nvSpPr>
            <p:cNvPr id="23" name="椭圆 22"/>
            <p:cNvSpPr/>
            <p:nvPr/>
          </p:nvSpPr>
          <p:spPr>
            <a:xfrm>
              <a:off x="6064408" y="1472410"/>
              <a:ext cx="63183" cy="63183"/>
            </a:xfrm>
            <a:prstGeom prst="ellipse">
              <a:avLst/>
            </a:prstGeom>
            <a:solidFill>
              <a:srgbClr val="FDF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7BC"/>
                </a:solidFill>
                <a:cs typeface="+mn-ea"/>
                <a:sym typeface="+mn-lt"/>
              </a:endParaRPr>
            </a:p>
          </p:txBody>
        </p:sp>
      </p:grpSp>
      <p:sp>
        <p:nvSpPr>
          <p:cNvPr id="24" name="文本框 23"/>
          <p:cNvSpPr txBox="1"/>
          <p:nvPr/>
        </p:nvSpPr>
        <p:spPr>
          <a:xfrm>
            <a:off x="243582" y="1560330"/>
            <a:ext cx="954107" cy="2701649"/>
          </a:xfrm>
          <a:prstGeom prst="rect">
            <a:avLst/>
          </a:prstGeom>
          <a:noFill/>
        </p:spPr>
        <p:txBody>
          <a:bodyPr vert="eaVert" wrap="square" rtlCol="0">
            <a:spAutoFit/>
          </a:bodyPr>
          <a:lstStyle/>
          <a:p>
            <a:pPr>
              <a:lnSpc>
                <a:spcPts val="1000"/>
              </a:lnSpc>
            </a:pPr>
            <a:r>
              <a:rPr lang="en-US" altLang="zh-CN" sz="700" spc="100" dirty="0">
                <a:solidFill>
                  <a:srgbClr val="FDF7BC"/>
                </a:solidFill>
                <a:cs typeface="+mn-ea"/>
                <a:sym typeface="+mn-lt"/>
              </a:rPr>
              <a:t>Please enter the font and title you think is appropriate in the box, and change</a:t>
            </a:r>
          </a:p>
          <a:p>
            <a:pPr>
              <a:lnSpc>
                <a:spcPts val="1000"/>
              </a:lnSpc>
            </a:pPr>
            <a:r>
              <a:rPr lang="en-US" altLang="zh-CN" sz="700" spc="100" dirty="0">
                <a:solidFill>
                  <a:srgbClr val="FDF7BC"/>
                </a:solidFill>
                <a:cs typeface="+mn-ea"/>
                <a:sym typeface="+mn-lt"/>
              </a:rPr>
              <a:t> your color, Please enter the font and title you think is appropriate in the box, and change your color</a:t>
            </a:r>
            <a:endParaRPr lang="zh-CN" altLang="en-US" sz="700" spc="100" dirty="0">
              <a:solidFill>
                <a:srgbClr val="FDF7BC"/>
              </a:solidFill>
              <a:cs typeface="+mn-ea"/>
              <a:sym typeface="+mn-lt"/>
            </a:endParaRPr>
          </a:p>
          <a:p>
            <a:pPr>
              <a:lnSpc>
                <a:spcPts val="1000"/>
              </a:lnSpc>
            </a:pPr>
            <a:endParaRPr lang="zh-CN" altLang="en-US" sz="700" spc="100" dirty="0">
              <a:solidFill>
                <a:srgbClr val="FDF7BC"/>
              </a:solidFill>
              <a:cs typeface="+mn-ea"/>
              <a:sym typeface="+mn-lt"/>
            </a:endParaRPr>
          </a:p>
        </p:txBody>
      </p:sp>
      <p:pic>
        <p:nvPicPr>
          <p:cNvPr id="64" name="图片 63"/>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a:off x="9753600" y="0"/>
            <a:ext cx="2438400" cy="3067494"/>
          </a:xfrm>
          <a:prstGeom prst="rect">
            <a:avLst/>
          </a:prstGeom>
        </p:spPr>
      </p:pic>
      <p:sp>
        <p:nvSpPr>
          <p:cNvPr id="65" name="文本框 64"/>
          <p:cNvSpPr txBox="1"/>
          <p:nvPr/>
        </p:nvSpPr>
        <p:spPr>
          <a:xfrm>
            <a:off x="5486325" y="1257047"/>
            <a:ext cx="1210588" cy="1323439"/>
          </a:xfrm>
          <a:prstGeom prst="rect">
            <a:avLst/>
          </a:prstGeom>
          <a:noFill/>
        </p:spPr>
        <p:txBody>
          <a:bodyPr wrap="none" rtlCol="0">
            <a:spAutoFit/>
          </a:bodyPr>
          <a:lstStyle/>
          <a:p>
            <a:r>
              <a:rPr lang="zh-CN" altLang="en-US" sz="8000" dirty="0">
                <a:solidFill>
                  <a:srgbClr val="FDF7BC"/>
                </a:solidFill>
                <a:effectLst>
                  <a:outerShdw blurRad="50800" dist="38100" dir="8100000" algn="tr" rotWithShape="0">
                    <a:prstClr val="black">
                      <a:alpha val="40000"/>
                    </a:prstClr>
                  </a:outerShdw>
                </a:effectLst>
                <a:cs typeface="+mn-ea"/>
                <a:sym typeface="+mn-lt"/>
              </a:rPr>
              <a:t>壹</a:t>
            </a:r>
          </a:p>
        </p:txBody>
      </p:sp>
      <p:grpSp>
        <p:nvGrpSpPr>
          <p:cNvPr id="66" name="组合 65"/>
          <p:cNvGrpSpPr/>
          <p:nvPr/>
        </p:nvGrpSpPr>
        <p:grpSpPr>
          <a:xfrm>
            <a:off x="3126046" y="2693533"/>
            <a:ext cx="6068753" cy="1460784"/>
            <a:chOff x="6275304" y="2506652"/>
            <a:chExt cx="3053687" cy="1460784"/>
          </a:xfrm>
        </p:grpSpPr>
        <p:sp>
          <p:nvSpPr>
            <p:cNvPr id="67" name="文本框 66"/>
            <p:cNvSpPr txBox="1"/>
            <p:nvPr/>
          </p:nvSpPr>
          <p:spPr>
            <a:xfrm>
              <a:off x="6275304" y="2506652"/>
              <a:ext cx="3053687" cy="1107996"/>
            </a:xfrm>
            <a:prstGeom prst="rect">
              <a:avLst/>
            </a:prstGeom>
            <a:noFill/>
          </p:spPr>
          <p:txBody>
            <a:bodyPr wrap="square" rtlCol="0">
              <a:spAutoFit/>
            </a:bodyPr>
            <a:lstStyle/>
            <a:p>
              <a:pPr algn="dist"/>
              <a:r>
                <a:rPr lang="zh-CN" altLang="en-US" sz="6600" dirty="0">
                  <a:solidFill>
                    <a:srgbClr val="FDF7BC"/>
                  </a:solidFill>
                  <a:cs typeface="+mn-ea"/>
                  <a:sym typeface="+mn-lt"/>
                </a:rPr>
                <a:t>新年快乐</a:t>
              </a:r>
            </a:p>
          </p:txBody>
        </p:sp>
        <p:sp>
          <p:nvSpPr>
            <p:cNvPr id="68" name="文本框 67"/>
            <p:cNvSpPr txBox="1"/>
            <p:nvPr/>
          </p:nvSpPr>
          <p:spPr>
            <a:xfrm>
              <a:off x="6302572" y="3690437"/>
              <a:ext cx="3026418" cy="276999"/>
            </a:xfrm>
            <a:prstGeom prst="rect">
              <a:avLst/>
            </a:prstGeom>
            <a:noFill/>
          </p:spPr>
          <p:txBody>
            <a:bodyPr wrap="square">
              <a:spAutoFit/>
            </a:bodyPr>
            <a:lstStyle/>
            <a:p>
              <a:pPr algn="dist"/>
              <a:r>
                <a:rPr lang="en-US" altLang="zh-CN" sz="1200" dirty="0">
                  <a:solidFill>
                    <a:srgbClr val="FDF7BC"/>
                  </a:solidFill>
                  <a:cs typeface="+mn-ea"/>
                  <a:sym typeface="+mn-lt"/>
                </a:rPr>
                <a:t>Please enter the font and title you think</a:t>
              </a:r>
            </a:p>
          </p:txBody>
        </p:sp>
      </p:grpSp>
      <p:sp>
        <p:nvSpPr>
          <p:cNvPr id="75" name="文本框 74"/>
          <p:cNvSpPr txBox="1"/>
          <p:nvPr/>
        </p:nvSpPr>
        <p:spPr>
          <a:xfrm>
            <a:off x="4792137" y="4452544"/>
            <a:ext cx="2641600" cy="400110"/>
          </a:xfrm>
          <a:prstGeom prst="rect">
            <a:avLst/>
          </a:prstGeom>
          <a:noFill/>
        </p:spPr>
        <p:txBody>
          <a:bodyPr wrap="square" rtlCol="0">
            <a:spAutoFit/>
          </a:bodyPr>
          <a:lstStyle/>
          <a:p>
            <a:pPr algn="dist"/>
            <a:r>
              <a:rPr lang="en-US" altLang="zh-CN" sz="2000" dirty="0">
                <a:solidFill>
                  <a:srgbClr val="F8EBBB"/>
                </a:solidFill>
                <a:cs typeface="+mn-ea"/>
                <a:sym typeface="+mn-lt"/>
              </a:rPr>
              <a:t>/</a:t>
            </a:r>
            <a:r>
              <a:rPr lang="zh-CN" altLang="en-US" sz="2000" dirty="0">
                <a:solidFill>
                  <a:srgbClr val="F8EBBB"/>
                </a:solidFill>
                <a:cs typeface="+mn-ea"/>
                <a:sym typeface="+mn-lt"/>
              </a:rPr>
              <a:t>开</a:t>
            </a:r>
            <a:r>
              <a:rPr lang="en-US" altLang="zh-CN" sz="2000" dirty="0">
                <a:solidFill>
                  <a:srgbClr val="F8EBBB"/>
                </a:solidFill>
                <a:cs typeface="+mn-ea"/>
                <a:sym typeface="+mn-lt"/>
              </a:rPr>
              <a:t>/</a:t>
            </a:r>
            <a:r>
              <a:rPr lang="zh-CN" altLang="en-US" sz="2000" dirty="0">
                <a:solidFill>
                  <a:srgbClr val="F8EBBB"/>
                </a:solidFill>
                <a:cs typeface="+mn-ea"/>
                <a:sym typeface="+mn-lt"/>
              </a:rPr>
              <a:t>门</a:t>
            </a:r>
            <a:r>
              <a:rPr lang="en-US" altLang="zh-CN" sz="2000" dirty="0">
                <a:solidFill>
                  <a:srgbClr val="F8EBBB"/>
                </a:solidFill>
                <a:cs typeface="+mn-ea"/>
                <a:sym typeface="+mn-lt"/>
              </a:rPr>
              <a:t>/</a:t>
            </a:r>
            <a:r>
              <a:rPr lang="zh-CN" altLang="en-US" sz="2000" dirty="0">
                <a:solidFill>
                  <a:srgbClr val="F8EBBB"/>
                </a:solidFill>
                <a:cs typeface="+mn-ea"/>
                <a:sym typeface="+mn-lt"/>
              </a:rPr>
              <a:t>大</a:t>
            </a:r>
            <a:r>
              <a:rPr lang="en-US" altLang="zh-CN" sz="2000" dirty="0">
                <a:solidFill>
                  <a:srgbClr val="F8EBBB"/>
                </a:solidFill>
                <a:cs typeface="+mn-ea"/>
                <a:sym typeface="+mn-lt"/>
              </a:rPr>
              <a:t>/</a:t>
            </a:r>
            <a:r>
              <a:rPr lang="zh-CN" altLang="en-US" sz="2000" dirty="0">
                <a:solidFill>
                  <a:srgbClr val="F8EBBB"/>
                </a:solidFill>
                <a:cs typeface="+mn-ea"/>
                <a:sym typeface="+mn-lt"/>
              </a:rPr>
              <a:t>吉</a:t>
            </a:r>
            <a:r>
              <a:rPr lang="en-US" altLang="zh-CN" sz="2000" dirty="0">
                <a:solidFill>
                  <a:srgbClr val="F8EBBB"/>
                </a:solidFill>
                <a:cs typeface="+mn-ea"/>
                <a:sym typeface="+mn-lt"/>
              </a:rPr>
              <a:t>/</a:t>
            </a:r>
            <a:endParaRPr lang="zh-CN" altLang="en-US" sz="2000" dirty="0">
              <a:solidFill>
                <a:srgbClr val="F8EBBB"/>
              </a:solidFill>
              <a:cs typeface="+mn-ea"/>
              <a:sym typeface="+mn-lt"/>
            </a:endParaRPr>
          </a:p>
        </p:txBody>
      </p:sp>
      <p:pic>
        <p:nvPicPr>
          <p:cNvPr id="76" name="图片 75"/>
          <p:cNvPicPr>
            <a:picLocks noChangeAspect="1"/>
          </p:cNvPicPr>
          <p:nvPr/>
        </p:nvPicPr>
        <p:blipFill rotWithShape="1">
          <a:blip r:embed="rId6">
            <a:extLst>
              <a:ext uri="{28A0092B-C50C-407E-A947-70E740481C1C}">
                <a14:useLocalDpi xmlns:a14="http://schemas.microsoft.com/office/drawing/2010/main" val="0"/>
              </a:ext>
            </a:extLst>
          </a:blip>
          <a:srcRect l="62967" t="84002" r="24020" b="7712"/>
          <a:stretch>
            <a:fillRect/>
          </a:stretch>
        </p:blipFill>
        <p:spPr>
          <a:xfrm>
            <a:off x="6452307" y="1336073"/>
            <a:ext cx="2105589" cy="20111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750"/>
                                        <p:tgtEl>
                                          <p:spTgt spid="20"/>
                                        </p:tgtEl>
                                      </p:cBhvr>
                                    </p:animEffect>
                                  </p:childTnLst>
                                </p:cTn>
                              </p:par>
                              <p:par>
                                <p:cTn id="12" presetID="10" presetClass="entr" presetSubtype="0" fill="hold" nodeType="with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fade">
                                      <p:cBhvr>
                                        <p:cTn id="14" dur="750"/>
                                        <p:tgtEl>
                                          <p:spTgt spid="76"/>
                                        </p:tgtEl>
                                      </p:cBhvr>
                                    </p:animEffect>
                                  </p:childTnLst>
                                </p:cTn>
                              </p:par>
                              <p:par>
                                <p:cTn id="15" presetID="10" presetClass="entr" presetSubtype="0" fill="hold" nodeType="with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750"/>
                                        <p:tgtEl>
                                          <p:spTgt spid="64"/>
                                        </p:tgtEl>
                                      </p:cBhvr>
                                    </p:animEffect>
                                  </p:childTnLst>
                                </p:cTn>
                              </p:par>
                              <p:par>
                                <p:cTn id="18" presetID="2" presetClass="entr" presetSubtype="8"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1000" fill="hold"/>
                                        <p:tgtEl>
                                          <p:spTgt spid="21"/>
                                        </p:tgtEl>
                                        <p:attrNameLst>
                                          <p:attrName>ppt_x</p:attrName>
                                        </p:attrNameLst>
                                      </p:cBhvr>
                                      <p:tavLst>
                                        <p:tav tm="0">
                                          <p:val>
                                            <p:strVal val="0-#ppt_w/2"/>
                                          </p:val>
                                        </p:tav>
                                        <p:tav tm="100000">
                                          <p:val>
                                            <p:strVal val="#ppt_x"/>
                                          </p:val>
                                        </p:tav>
                                      </p:tavLst>
                                    </p:anim>
                                    <p:anim calcmode="lin" valueType="num">
                                      <p:cBhvr additive="base">
                                        <p:cTn id="21" dur="1000" fill="hold"/>
                                        <p:tgtEl>
                                          <p:spTgt spid="2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1000" fill="hold"/>
                                        <p:tgtEl>
                                          <p:spTgt spid="24"/>
                                        </p:tgtEl>
                                        <p:attrNameLst>
                                          <p:attrName>ppt_x</p:attrName>
                                        </p:attrNameLst>
                                      </p:cBhvr>
                                      <p:tavLst>
                                        <p:tav tm="0">
                                          <p:val>
                                            <p:strVal val="0-#ppt_w/2"/>
                                          </p:val>
                                        </p:tav>
                                        <p:tav tm="100000">
                                          <p:val>
                                            <p:strVal val="#ppt_x"/>
                                          </p:val>
                                        </p:tav>
                                      </p:tavLst>
                                    </p:anim>
                                    <p:anim calcmode="lin" valueType="num">
                                      <p:cBhvr additive="base">
                                        <p:cTn id="25" dur="1000" fill="hold"/>
                                        <p:tgtEl>
                                          <p:spTgt spid="24"/>
                                        </p:tgtEl>
                                        <p:attrNameLst>
                                          <p:attrName>ppt_y</p:attrName>
                                        </p:attrNameLst>
                                      </p:cBhvr>
                                      <p:tavLst>
                                        <p:tav tm="0">
                                          <p:val>
                                            <p:strVal val="#ppt_y"/>
                                          </p:val>
                                        </p:tav>
                                        <p:tav tm="100000">
                                          <p:val>
                                            <p:strVal val="#ppt_y"/>
                                          </p:val>
                                        </p:tav>
                                      </p:tavLst>
                                    </p:anim>
                                  </p:childTnLst>
                                </p:cTn>
                              </p:par>
                              <p:par>
                                <p:cTn id="26" presetID="2" presetClass="entr" presetSubtype="1" decel="100000" fill="hold" nodeType="with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additive="base">
                                        <p:cTn id="28" dur="1000" fill="hold"/>
                                        <p:tgtEl>
                                          <p:spTgt spid="66"/>
                                        </p:tgtEl>
                                        <p:attrNameLst>
                                          <p:attrName>ppt_x</p:attrName>
                                        </p:attrNameLst>
                                      </p:cBhvr>
                                      <p:tavLst>
                                        <p:tav tm="0">
                                          <p:val>
                                            <p:strVal val="#ppt_x"/>
                                          </p:val>
                                        </p:tav>
                                        <p:tav tm="100000">
                                          <p:val>
                                            <p:strVal val="#ppt_x"/>
                                          </p:val>
                                        </p:tav>
                                      </p:tavLst>
                                    </p:anim>
                                    <p:anim calcmode="lin" valueType="num">
                                      <p:cBhvr additive="base">
                                        <p:cTn id="29" dur="1000" fill="hold"/>
                                        <p:tgtEl>
                                          <p:spTgt spid="66"/>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65"/>
                                        </p:tgtEl>
                                        <p:attrNameLst>
                                          <p:attrName>style.visibility</p:attrName>
                                        </p:attrNameLst>
                                      </p:cBhvr>
                                      <p:to>
                                        <p:strVal val="visible"/>
                                      </p:to>
                                    </p:set>
                                    <p:anim calcmode="lin" valueType="num">
                                      <p:cBhvr additive="base">
                                        <p:cTn id="32" dur="1000" fill="hold"/>
                                        <p:tgtEl>
                                          <p:spTgt spid="65"/>
                                        </p:tgtEl>
                                        <p:attrNameLst>
                                          <p:attrName>ppt_x</p:attrName>
                                        </p:attrNameLst>
                                      </p:cBhvr>
                                      <p:tavLst>
                                        <p:tav tm="0">
                                          <p:val>
                                            <p:strVal val="#ppt_x"/>
                                          </p:val>
                                        </p:tav>
                                        <p:tav tm="100000">
                                          <p:val>
                                            <p:strVal val="#ppt_x"/>
                                          </p:val>
                                        </p:tav>
                                      </p:tavLst>
                                    </p:anim>
                                    <p:anim calcmode="lin" valueType="num">
                                      <p:cBhvr additive="base">
                                        <p:cTn id="33" dur="1000" fill="hold"/>
                                        <p:tgtEl>
                                          <p:spTgt spid="65"/>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1000" fill="hold"/>
                                        <p:tgtEl>
                                          <p:spTgt spid="75"/>
                                        </p:tgtEl>
                                        <p:attrNameLst>
                                          <p:attrName>ppt_x</p:attrName>
                                        </p:attrNameLst>
                                      </p:cBhvr>
                                      <p:tavLst>
                                        <p:tav tm="0">
                                          <p:val>
                                            <p:strVal val="#ppt_x"/>
                                          </p:val>
                                        </p:tav>
                                        <p:tav tm="100000">
                                          <p:val>
                                            <p:strVal val="#ppt_x"/>
                                          </p:val>
                                        </p:tav>
                                      </p:tavLst>
                                    </p:anim>
                                    <p:anim calcmode="lin" valueType="num">
                                      <p:cBhvr additive="base">
                                        <p:cTn id="37" dur="1000" fill="hold"/>
                                        <p:tgtEl>
                                          <p:spTgt spid="75"/>
                                        </p:tgtEl>
                                        <p:attrNameLst>
                                          <p:attrName>ppt_y</p:attrName>
                                        </p:attrNameLst>
                                      </p:cBhvr>
                                      <p:tavLst>
                                        <p:tav tm="0">
                                          <p:val>
                                            <p:strVal val="0-#ppt_h/2"/>
                                          </p:val>
                                        </p:tav>
                                        <p:tav tm="100000">
                                          <p:val>
                                            <p:strVal val="#ppt_y"/>
                                          </p:val>
                                        </p:tav>
                                      </p:tavLst>
                                    </p:anim>
                                  </p:childTnLst>
                                </p:cTn>
                              </p:par>
                              <p:par>
                                <p:cTn id="38" presetID="2" presetClass="entr" presetSubtype="4" decel="10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1000" fill="hold"/>
                                        <p:tgtEl>
                                          <p:spTgt spid="12"/>
                                        </p:tgtEl>
                                        <p:attrNameLst>
                                          <p:attrName>ppt_x</p:attrName>
                                        </p:attrNameLst>
                                      </p:cBhvr>
                                      <p:tavLst>
                                        <p:tav tm="0">
                                          <p:val>
                                            <p:strVal val="#ppt_x"/>
                                          </p:val>
                                        </p:tav>
                                        <p:tav tm="100000">
                                          <p:val>
                                            <p:strVal val="#ppt_x"/>
                                          </p:val>
                                        </p:tav>
                                      </p:tavLst>
                                    </p:anim>
                                    <p:anim calcmode="lin" valueType="num">
                                      <p:cBhvr additive="base">
                                        <p:cTn id="41"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5"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474133" y="330651"/>
            <a:ext cx="1354668" cy="877681"/>
            <a:chOff x="482599" y="330651"/>
            <a:chExt cx="1354668" cy="877681"/>
          </a:xfrm>
        </p:grpSpPr>
        <p:sp>
          <p:nvSpPr>
            <p:cNvPr id="13" name="文本框 12"/>
            <p:cNvSpPr txBox="1"/>
            <p:nvPr/>
          </p:nvSpPr>
          <p:spPr>
            <a:xfrm>
              <a:off x="482599" y="330651"/>
              <a:ext cx="742753" cy="307777"/>
            </a:xfrm>
            <a:prstGeom prst="rect">
              <a:avLst/>
            </a:prstGeom>
            <a:noFill/>
          </p:spPr>
          <p:txBody>
            <a:bodyPr wrap="square" rtlCol="0">
              <a:spAutoFit/>
            </a:bodyPr>
            <a:lstStyle/>
            <a:p>
              <a:r>
                <a:rPr lang="en-US" altLang="zh-CN" sz="1400" dirty="0">
                  <a:solidFill>
                    <a:srgbClr val="F8EBBB"/>
                  </a:solidFill>
                  <a:cs typeface="+mn-ea"/>
                  <a:sym typeface="+mn-lt"/>
                </a:rPr>
                <a:t>2021</a:t>
              </a:r>
              <a:endParaRPr lang="zh-CN" altLang="en-US" sz="1400" dirty="0">
                <a:solidFill>
                  <a:srgbClr val="F8EBBB"/>
                </a:solidFill>
                <a:cs typeface="+mn-ea"/>
                <a:sym typeface="+mn-lt"/>
              </a:endParaRPr>
            </a:p>
          </p:txBody>
        </p:sp>
        <p:sp>
          <p:nvSpPr>
            <p:cNvPr id="14" name="文本框 13"/>
            <p:cNvSpPr txBox="1"/>
            <p:nvPr/>
          </p:nvSpPr>
          <p:spPr>
            <a:xfrm>
              <a:off x="482599" y="528015"/>
              <a:ext cx="1217885" cy="400110"/>
            </a:xfrm>
            <a:prstGeom prst="rect">
              <a:avLst/>
            </a:prstGeom>
            <a:noFill/>
          </p:spPr>
          <p:txBody>
            <a:bodyPr wrap="square" rtlCol="0">
              <a:spAutoFit/>
            </a:bodyPr>
            <a:lstStyle/>
            <a:p>
              <a:r>
                <a:rPr lang="zh-CN" altLang="en-US" sz="2000" dirty="0">
                  <a:solidFill>
                    <a:srgbClr val="F8EBBB"/>
                  </a:solidFill>
                  <a:cs typeface="+mn-ea"/>
                  <a:sym typeface="+mn-lt"/>
                </a:rPr>
                <a:t>大年初八</a:t>
              </a:r>
            </a:p>
          </p:txBody>
        </p:sp>
        <p:sp>
          <p:nvSpPr>
            <p:cNvPr id="15" name="文本框 14"/>
            <p:cNvSpPr txBox="1"/>
            <p:nvPr/>
          </p:nvSpPr>
          <p:spPr>
            <a:xfrm>
              <a:off x="482599" y="839000"/>
              <a:ext cx="1354668" cy="369332"/>
            </a:xfrm>
            <a:prstGeom prst="rect">
              <a:avLst/>
            </a:prstGeom>
            <a:noFill/>
          </p:spPr>
          <p:txBody>
            <a:bodyPr wrap="square" rtlCol="0">
              <a:spAutoFit/>
            </a:bodyPr>
            <a:lstStyle/>
            <a:p>
              <a:r>
                <a:rPr lang="en-US" altLang="zh-CN" sz="900" dirty="0">
                  <a:solidFill>
                    <a:srgbClr val="F8EBBB"/>
                  </a:solidFill>
                  <a:cs typeface="+mn-ea"/>
                  <a:sym typeface="+mn-lt"/>
                </a:rPr>
                <a:t>HAPPY NEW YEAR</a:t>
              </a:r>
            </a:p>
            <a:p>
              <a:r>
                <a:rPr lang="en-US" altLang="zh-CN" sz="900" dirty="0">
                  <a:solidFill>
                    <a:srgbClr val="F8EBBB"/>
                  </a:solidFill>
                  <a:cs typeface="+mn-ea"/>
                  <a:sym typeface="+mn-lt"/>
                </a:rPr>
                <a:t>CHAINESE</a:t>
              </a:r>
              <a:endParaRPr lang="zh-CN" altLang="en-US" sz="900" dirty="0">
                <a:solidFill>
                  <a:srgbClr val="F8EBBB"/>
                </a:solidFill>
                <a:cs typeface="+mn-ea"/>
                <a:sym typeface="+mn-lt"/>
              </a:endParaRPr>
            </a:p>
          </p:txBody>
        </p:sp>
      </p:grpSp>
      <p:grpSp>
        <p:nvGrpSpPr>
          <p:cNvPr id="28" name="组合 27"/>
          <p:cNvGrpSpPr/>
          <p:nvPr/>
        </p:nvGrpSpPr>
        <p:grpSpPr>
          <a:xfrm>
            <a:off x="11471649" y="337624"/>
            <a:ext cx="492443" cy="2835038"/>
            <a:chOff x="5849781" y="123110"/>
            <a:chExt cx="492443" cy="2835038"/>
          </a:xfrm>
        </p:grpSpPr>
        <p:sp>
          <p:nvSpPr>
            <p:cNvPr id="29" name="文本框 28"/>
            <p:cNvSpPr txBox="1"/>
            <p:nvPr/>
          </p:nvSpPr>
          <p:spPr>
            <a:xfrm>
              <a:off x="5849781" y="123110"/>
              <a:ext cx="492443" cy="2835038"/>
            </a:xfrm>
            <a:prstGeom prst="rect">
              <a:avLst/>
            </a:prstGeom>
            <a:noFill/>
          </p:spPr>
          <p:txBody>
            <a:bodyPr vert="eaVert" wrap="square" rtlCol="0">
              <a:spAutoFit/>
            </a:bodyPr>
            <a:lstStyle/>
            <a:p>
              <a:pPr algn="dist"/>
              <a:r>
                <a:rPr lang="zh-CN" altLang="en-US" sz="2000" dirty="0">
                  <a:solidFill>
                    <a:srgbClr val="FDF7BC"/>
                  </a:solidFill>
                  <a:cs typeface="+mn-ea"/>
                  <a:sym typeface="+mn-lt"/>
                </a:rPr>
                <a:t>牛年大吉</a:t>
              </a:r>
              <a:r>
                <a:rPr lang="en-US" altLang="zh-CN" sz="2000" dirty="0">
                  <a:solidFill>
                    <a:srgbClr val="FDF7BC"/>
                  </a:solidFill>
                  <a:cs typeface="+mn-ea"/>
                  <a:sym typeface="+mn-lt"/>
                </a:rPr>
                <a:t> </a:t>
              </a:r>
              <a:r>
                <a:rPr lang="zh-CN" altLang="en-US" sz="2000" dirty="0">
                  <a:solidFill>
                    <a:srgbClr val="FDF7BC"/>
                  </a:solidFill>
                  <a:cs typeface="+mn-ea"/>
                  <a:sym typeface="+mn-lt"/>
                </a:rPr>
                <a:t>新春快乐</a:t>
              </a:r>
            </a:p>
          </p:txBody>
        </p:sp>
        <p:sp>
          <p:nvSpPr>
            <p:cNvPr id="30" name="椭圆 29"/>
            <p:cNvSpPr/>
            <p:nvPr/>
          </p:nvSpPr>
          <p:spPr>
            <a:xfrm>
              <a:off x="6064408" y="1472410"/>
              <a:ext cx="63183" cy="63183"/>
            </a:xfrm>
            <a:prstGeom prst="ellipse">
              <a:avLst/>
            </a:prstGeom>
            <a:solidFill>
              <a:srgbClr val="FDF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7BC"/>
                </a:solidFill>
                <a:cs typeface="+mn-ea"/>
                <a:sym typeface="+mn-lt"/>
              </a:endParaRPr>
            </a:p>
          </p:txBody>
        </p:sp>
      </p:grpSp>
      <p:sp>
        <p:nvSpPr>
          <p:cNvPr id="31" name="文本框 30"/>
          <p:cNvSpPr txBox="1"/>
          <p:nvPr/>
        </p:nvSpPr>
        <p:spPr>
          <a:xfrm>
            <a:off x="10643932" y="330651"/>
            <a:ext cx="954107" cy="2701649"/>
          </a:xfrm>
          <a:prstGeom prst="rect">
            <a:avLst/>
          </a:prstGeom>
          <a:noFill/>
        </p:spPr>
        <p:txBody>
          <a:bodyPr vert="eaVert" wrap="square" rtlCol="0">
            <a:spAutoFit/>
          </a:bodyPr>
          <a:lstStyle/>
          <a:p>
            <a:pPr>
              <a:lnSpc>
                <a:spcPts val="1000"/>
              </a:lnSpc>
            </a:pPr>
            <a:r>
              <a:rPr lang="en-US" altLang="zh-CN" sz="700" spc="100" dirty="0">
                <a:solidFill>
                  <a:srgbClr val="FDF7BC"/>
                </a:solidFill>
                <a:cs typeface="+mn-ea"/>
                <a:sym typeface="+mn-lt"/>
              </a:rPr>
              <a:t>Please enter the font and title you think is appropriate in the box, and change</a:t>
            </a:r>
          </a:p>
          <a:p>
            <a:pPr>
              <a:lnSpc>
                <a:spcPts val="1000"/>
              </a:lnSpc>
            </a:pPr>
            <a:r>
              <a:rPr lang="en-US" altLang="zh-CN" sz="700" spc="100" dirty="0">
                <a:solidFill>
                  <a:srgbClr val="FDF7BC"/>
                </a:solidFill>
                <a:cs typeface="+mn-ea"/>
                <a:sym typeface="+mn-lt"/>
              </a:rPr>
              <a:t> your color, Please enter the font and title you think is appropriate in the box, and change your color</a:t>
            </a:r>
            <a:endParaRPr lang="zh-CN" altLang="en-US" sz="700" spc="100" dirty="0">
              <a:solidFill>
                <a:srgbClr val="FDF7BC"/>
              </a:solidFill>
              <a:cs typeface="+mn-ea"/>
              <a:sym typeface="+mn-lt"/>
            </a:endParaRPr>
          </a:p>
          <a:p>
            <a:pPr>
              <a:lnSpc>
                <a:spcPts val="1000"/>
              </a:lnSpc>
            </a:pPr>
            <a:endParaRPr lang="zh-CN" altLang="en-US" sz="700" spc="100" dirty="0">
              <a:solidFill>
                <a:srgbClr val="FDF7BC"/>
              </a:solidFill>
              <a:cs typeface="+mn-ea"/>
              <a:sym typeface="+mn-lt"/>
            </a:endParaRPr>
          </a:p>
        </p:txBody>
      </p:sp>
      <p:sp>
        <p:nvSpPr>
          <p:cNvPr id="10" name="文本框 9"/>
          <p:cNvSpPr txBox="1"/>
          <p:nvPr/>
        </p:nvSpPr>
        <p:spPr>
          <a:xfrm>
            <a:off x="3387253" y="1791269"/>
            <a:ext cx="5417494" cy="1107996"/>
          </a:xfrm>
          <a:prstGeom prst="rect">
            <a:avLst/>
          </a:prstGeom>
          <a:noFill/>
        </p:spPr>
        <p:txBody>
          <a:bodyPr wrap="square" rtlCol="0">
            <a:spAutoFit/>
          </a:bodyPr>
          <a:lstStyle/>
          <a:p>
            <a:pPr algn="dist"/>
            <a:r>
              <a:rPr lang="zh-CN" altLang="en-US" sz="6600" dirty="0">
                <a:solidFill>
                  <a:srgbClr val="FDF7BC"/>
                </a:solidFill>
                <a:cs typeface="+mn-ea"/>
                <a:sym typeface="+mn-lt"/>
              </a:rPr>
              <a:t>开工大吉</a:t>
            </a:r>
          </a:p>
        </p:txBody>
      </p:sp>
      <p:sp>
        <p:nvSpPr>
          <p:cNvPr id="11" name="文本框 10"/>
          <p:cNvSpPr txBox="1"/>
          <p:nvPr/>
        </p:nvSpPr>
        <p:spPr>
          <a:xfrm>
            <a:off x="3387253" y="3802893"/>
            <a:ext cx="5417494" cy="1107996"/>
          </a:xfrm>
          <a:prstGeom prst="rect">
            <a:avLst/>
          </a:prstGeom>
          <a:noFill/>
        </p:spPr>
        <p:txBody>
          <a:bodyPr wrap="square" rtlCol="0">
            <a:spAutoFit/>
          </a:bodyPr>
          <a:lstStyle/>
          <a:p>
            <a:pPr algn="dist"/>
            <a:r>
              <a:rPr lang="zh-CN" altLang="en-US" sz="6600" dirty="0">
                <a:solidFill>
                  <a:srgbClr val="FDF7BC"/>
                </a:solidFill>
                <a:cs typeface="+mn-ea"/>
                <a:sym typeface="+mn-lt"/>
              </a:rPr>
              <a:t>恭喜发财</a:t>
            </a:r>
          </a:p>
        </p:txBody>
      </p:sp>
      <p:sp>
        <p:nvSpPr>
          <p:cNvPr id="12" name="文本框 11"/>
          <p:cNvSpPr txBox="1"/>
          <p:nvPr/>
        </p:nvSpPr>
        <p:spPr>
          <a:xfrm>
            <a:off x="3273236" y="3231243"/>
            <a:ext cx="5645528" cy="307777"/>
          </a:xfrm>
          <a:prstGeom prst="rect">
            <a:avLst/>
          </a:prstGeom>
          <a:noFill/>
        </p:spPr>
        <p:txBody>
          <a:bodyPr vert="horz" wrap="square" rtlCol="0">
            <a:spAutoFit/>
          </a:bodyPr>
          <a:lstStyle/>
          <a:p>
            <a:pPr algn="dist"/>
            <a:r>
              <a:rPr lang="zh-CN" altLang="en-US" sz="1400" dirty="0">
                <a:solidFill>
                  <a:srgbClr val="FDF7BC"/>
                </a:solidFill>
                <a:cs typeface="+mn-ea"/>
                <a:sym typeface="+mn-lt"/>
              </a:rPr>
              <a:t>合家欢乐 万事大吉</a:t>
            </a:r>
          </a:p>
        </p:txBody>
      </p:sp>
      <p:sp>
        <p:nvSpPr>
          <p:cNvPr id="16" name="椭圆 15"/>
          <p:cNvSpPr/>
          <p:nvPr/>
        </p:nvSpPr>
        <p:spPr>
          <a:xfrm>
            <a:off x="6067648" y="3365817"/>
            <a:ext cx="63183" cy="63183"/>
          </a:xfrm>
          <a:prstGeom prst="ellipse">
            <a:avLst/>
          </a:prstGeom>
          <a:solidFill>
            <a:srgbClr val="FDF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7BC"/>
              </a:solidFill>
              <a:cs typeface="+mn-ea"/>
              <a:sym typeface="+mn-lt"/>
            </a:endParaRPr>
          </a:p>
        </p:txBody>
      </p:sp>
      <p:sp>
        <p:nvSpPr>
          <p:cNvPr id="17" name="文本框 16"/>
          <p:cNvSpPr txBox="1"/>
          <p:nvPr/>
        </p:nvSpPr>
        <p:spPr>
          <a:xfrm>
            <a:off x="4481057" y="3536362"/>
            <a:ext cx="3229887" cy="246221"/>
          </a:xfrm>
          <a:prstGeom prst="rect">
            <a:avLst/>
          </a:prstGeom>
          <a:noFill/>
        </p:spPr>
        <p:txBody>
          <a:bodyPr wrap="square" rtlCol="0">
            <a:spAutoFit/>
          </a:bodyPr>
          <a:lstStyle/>
          <a:p>
            <a:pPr algn="dist"/>
            <a:r>
              <a:rPr lang="en-US" altLang="zh-CN" sz="1000" dirty="0">
                <a:solidFill>
                  <a:srgbClr val="FDF7BC"/>
                </a:solidFill>
                <a:cs typeface="+mn-ea"/>
                <a:sym typeface="+mn-lt"/>
              </a:rPr>
              <a:t>HAPPY NEW YEAR CHAINESE</a:t>
            </a:r>
            <a:endParaRPr lang="zh-CN" altLang="en-US" sz="1000" dirty="0">
              <a:solidFill>
                <a:srgbClr val="FDF7BC"/>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000" fill="hold"/>
                                        <p:tgtEl>
                                          <p:spTgt spid="31"/>
                                        </p:tgtEl>
                                        <p:attrNameLst>
                                          <p:attrName>ppt_x</p:attrName>
                                        </p:attrNameLst>
                                      </p:cBhvr>
                                      <p:tavLst>
                                        <p:tav tm="0">
                                          <p:val>
                                            <p:strVal val="#ppt_x"/>
                                          </p:val>
                                        </p:tav>
                                        <p:tav tm="100000">
                                          <p:val>
                                            <p:strVal val="#ppt_x"/>
                                          </p:val>
                                        </p:tav>
                                      </p:tavLst>
                                    </p:anim>
                                    <p:anim calcmode="lin" valueType="num">
                                      <p:cBhvr additive="base">
                                        <p:cTn id="16" dur="10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0-#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0-#ppt_w/2"/>
                                          </p:val>
                                        </p:tav>
                                        <p:tav tm="100000">
                                          <p:val>
                                            <p:strVal val="#ppt_x"/>
                                          </p:val>
                                        </p:tav>
                                      </p:tavLst>
                                    </p:anim>
                                    <p:anim calcmode="lin" valueType="num">
                                      <p:cBhvr additive="base">
                                        <p:cTn id="32" dur="10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1000" fill="hold"/>
                                        <p:tgtEl>
                                          <p:spTgt spid="17"/>
                                        </p:tgtEl>
                                        <p:attrNameLst>
                                          <p:attrName>ppt_x</p:attrName>
                                        </p:attrNameLst>
                                      </p:cBhvr>
                                      <p:tavLst>
                                        <p:tav tm="0">
                                          <p:val>
                                            <p:strVal val="0-#ppt_w/2"/>
                                          </p:val>
                                        </p:tav>
                                        <p:tav tm="100000">
                                          <p:val>
                                            <p:strVal val="#ppt_x"/>
                                          </p:val>
                                        </p:tav>
                                      </p:tavLst>
                                    </p:anim>
                                    <p:anim calcmode="lin" valueType="num">
                                      <p:cBhvr additive="base">
                                        <p:cTn id="36"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0" grpId="0"/>
      <p:bldP spid="11" grpId="0"/>
      <p:bldP spid="12" grpId="0"/>
      <p:bldP spid="16"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474133" y="330651"/>
            <a:ext cx="1354668" cy="877681"/>
            <a:chOff x="482599" y="330651"/>
            <a:chExt cx="1354668" cy="877681"/>
          </a:xfrm>
        </p:grpSpPr>
        <p:sp>
          <p:nvSpPr>
            <p:cNvPr id="13" name="文本框 12"/>
            <p:cNvSpPr txBox="1"/>
            <p:nvPr/>
          </p:nvSpPr>
          <p:spPr>
            <a:xfrm>
              <a:off x="482599" y="330651"/>
              <a:ext cx="742753" cy="307777"/>
            </a:xfrm>
            <a:prstGeom prst="rect">
              <a:avLst/>
            </a:prstGeom>
            <a:noFill/>
          </p:spPr>
          <p:txBody>
            <a:bodyPr wrap="square" rtlCol="0">
              <a:spAutoFit/>
            </a:bodyPr>
            <a:lstStyle/>
            <a:p>
              <a:r>
                <a:rPr lang="en-US" altLang="zh-CN" sz="1400" dirty="0">
                  <a:solidFill>
                    <a:srgbClr val="F8EBBB"/>
                  </a:solidFill>
                  <a:cs typeface="+mn-ea"/>
                  <a:sym typeface="+mn-lt"/>
                </a:rPr>
                <a:t>2021</a:t>
              </a:r>
              <a:endParaRPr lang="zh-CN" altLang="en-US" sz="1400" dirty="0">
                <a:solidFill>
                  <a:srgbClr val="F8EBBB"/>
                </a:solidFill>
                <a:cs typeface="+mn-ea"/>
                <a:sym typeface="+mn-lt"/>
              </a:endParaRPr>
            </a:p>
          </p:txBody>
        </p:sp>
        <p:sp>
          <p:nvSpPr>
            <p:cNvPr id="14" name="文本框 13"/>
            <p:cNvSpPr txBox="1"/>
            <p:nvPr/>
          </p:nvSpPr>
          <p:spPr>
            <a:xfrm>
              <a:off x="482599" y="528015"/>
              <a:ext cx="1217885" cy="400110"/>
            </a:xfrm>
            <a:prstGeom prst="rect">
              <a:avLst/>
            </a:prstGeom>
            <a:noFill/>
          </p:spPr>
          <p:txBody>
            <a:bodyPr wrap="square" rtlCol="0">
              <a:spAutoFit/>
            </a:bodyPr>
            <a:lstStyle/>
            <a:p>
              <a:r>
                <a:rPr lang="zh-CN" altLang="en-US" sz="2000" dirty="0">
                  <a:solidFill>
                    <a:srgbClr val="F8EBBB"/>
                  </a:solidFill>
                  <a:cs typeface="+mn-ea"/>
                  <a:sym typeface="+mn-lt"/>
                </a:rPr>
                <a:t>大年初八</a:t>
              </a:r>
            </a:p>
          </p:txBody>
        </p:sp>
        <p:sp>
          <p:nvSpPr>
            <p:cNvPr id="15" name="文本框 14"/>
            <p:cNvSpPr txBox="1"/>
            <p:nvPr/>
          </p:nvSpPr>
          <p:spPr>
            <a:xfrm>
              <a:off x="482599" y="839000"/>
              <a:ext cx="1354668" cy="369332"/>
            </a:xfrm>
            <a:prstGeom prst="rect">
              <a:avLst/>
            </a:prstGeom>
            <a:noFill/>
          </p:spPr>
          <p:txBody>
            <a:bodyPr wrap="square" rtlCol="0">
              <a:spAutoFit/>
            </a:bodyPr>
            <a:lstStyle/>
            <a:p>
              <a:r>
                <a:rPr lang="en-US" altLang="zh-CN" sz="900" dirty="0">
                  <a:solidFill>
                    <a:srgbClr val="F8EBBB"/>
                  </a:solidFill>
                  <a:cs typeface="+mn-ea"/>
                  <a:sym typeface="+mn-lt"/>
                </a:rPr>
                <a:t>HAPPY NEW YEAR</a:t>
              </a:r>
            </a:p>
            <a:p>
              <a:r>
                <a:rPr lang="en-US" altLang="zh-CN" sz="900" dirty="0">
                  <a:solidFill>
                    <a:srgbClr val="F8EBBB"/>
                  </a:solidFill>
                  <a:cs typeface="+mn-ea"/>
                  <a:sym typeface="+mn-lt"/>
                </a:rPr>
                <a:t>CHAINESE</a:t>
              </a:r>
              <a:endParaRPr lang="zh-CN" altLang="en-US" sz="900" dirty="0">
                <a:solidFill>
                  <a:srgbClr val="F8EBBB"/>
                </a:solidFill>
                <a:cs typeface="+mn-ea"/>
                <a:sym typeface="+mn-lt"/>
              </a:endParaRPr>
            </a:p>
          </p:txBody>
        </p:sp>
      </p:grpSp>
      <p:grpSp>
        <p:nvGrpSpPr>
          <p:cNvPr id="28" name="组合 27"/>
          <p:cNvGrpSpPr/>
          <p:nvPr/>
        </p:nvGrpSpPr>
        <p:grpSpPr>
          <a:xfrm>
            <a:off x="11471649" y="337624"/>
            <a:ext cx="492443" cy="2835038"/>
            <a:chOff x="5849781" y="123110"/>
            <a:chExt cx="492443" cy="2835038"/>
          </a:xfrm>
        </p:grpSpPr>
        <p:sp>
          <p:nvSpPr>
            <p:cNvPr id="29" name="文本框 28"/>
            <p:cNvSpPr txBox="1"/>
            <p:nvPr/>
          </p:nvSpPr>
          <p:spPr>
            <a:xfrm>
              <a:off x="5849781" y="123110"/>
              <a:ext cx="492443" cy="2835038"/>
            </a:xfrm>
            <a:prstGeom prst="rect">
              <a:avLst/>
            </a:prstGeom>
            <a:noFill/>
          </p:spPr>
          <p:txBody>
            <a:bodyPr vert="eaVert" wrap="square" rtlCol="0">
              <a:spAutoFit/>
            </a:bodyPr>
            <a:lstStyle/>
            <a:p>
              <a:pPr algn="dist"/>
              <a:r>
                <a:rPr lang="zh-CN" altLang="en-US" sz="2000" dirty="0">
                  <a:solidFill>
                    <a:srgbClr val="FDF7BC"/>
                  </a:solidFill>
                  <a:cs typeface="+mn-ea"/>
                  <a:sym typeface="+mn-lt"/>
                </a:rPr>
                <a:t>牛年大吉</a:t>
              </a:r>
              <a:r>
                <a:rPr lang="en-US" altLang="zh-CN" sz="2000" dirty="0">
                  <a:solidFill>
                    <a:srgbClr val="FDF7BC"/>
                  </a:solidFill>
                  <a:cs typeface="+mn-ea"/>
                  <a:sym typeface="+mn-lt"/>
                </a:rPr>
                <a:t> </a:t>
              </a:r>
              <a:r>
                <a:rPr lang="zh-CN" altLang="en-US" sz="2000" dirty="0">
                  <a:solidFill>
                    <a:srgbClr val="FDF7BC"/>
                  </a:solidFill>
                  <a:cs typeface="+mn-ea"/>
                  <a:sym typeface="+mn-lt"/>
                </a:rPr>
                <a:t>新春快乐</a:t>
              </a:r>
            </a:p>
          </p:txBody>
        </p:sp>
        <p:sp>
          <p:nvSpPr>
            <p:cNvPr id="30" name="椭圆 29"/>
            <p:cNvSpPr/>
            <p:nvPr/>
          </p:nvSpPr>
          <p:spPr>
            <a:xfrm>
              <a:off x="6064408" y="1472410"/>
              <a:ext cx="63183" cy="63183"/>
            </a:xfrm>
            <a:prstGeom prst="ellipse">
              <a:avLst/>
            </a:prstGeom>
            <a:solidFill>
              <a:srgbClr val="FDF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7BC"/>
                </a:solidFill>
                <a:cs typeface="+mn-ea"/>
                <a:sym typeface="+mn-lt"/>
              </a:endParaRPr>
            </a:p>
          </p:txBody>
        </p:sp>
      </p:grpSp>
      <p:sp>
        <p:nvSpPr>
          <p:cNvPr id="31" name="文本框 30"/>
          <p:cNvSpPr txBox="1"/>
          <p:nvPr/>
        </p:nvSpPr>
        <p:spPr>
          <a:xfrm>
            <a:off x="10643932" y="330651"/>
            <a:ext cx="954107" cy="2701649"/>
          </a:xfrm>
          <a:prstGeom prst="rect">
            <a:avLst/>
          </a:prstGeom>
          <a:noFill/>
        </p:spPr>
        <p:txBody>
          <a:bodyPr vert="eaVert" wrap="square" rtlCol="0">
            <a:spAutoFit/>
          </a:bodyPr>
          <a:lstStyle/>
          <a:p>
            <a:pPr>
              <a:lnSpc>
                <a:spcPts val="1000"/>
              </a:lnSpc>
            </a:pPr>
            <a:r>
              <a:rPr lang="en-US" altLang="zh-CN" sz="700" spc="100" dirty="0">
                <a:solidFill>
                  <a:srgbClr val="FDF7BC"/>
                </a:solidFill>
                <a:cs typeface="+mn-ea"/>
                <a:sym typeface="+mn-lt"/>
              </a:rPr>
              <a:t>Please enter the font and title you think is appropriate in the box, and change</a:t>
            </a:r>
          </a:p>
          <a:p>
            <a:pPr>
              <a:lnSpc>
                <a:spcPts val="1000"/>
              </a:lnSpc>
            </a:pPr>
            <a:r>
              <a:rPr lang="en-US" altLang="zh-CN" sz="700" spc="100" dirty="0">
                <a:solidFill>
                  <a:srgbClr val="FDF7BC"/>
                </a:solidFill>
                <a:cs typeface="+mn-ea"/>
                <a:sym typeface="+mn-lt"/>
              </a:rPr>
              <a:t> your color, Please enter the font and title you think is appropriate in the box, and change your color</a:t>
            </a:r>
            <a:endParaRPr lang="zh-CN" altLang="en-US" sz="700" spc="100" dirty="0">
              <a:solidFill>
                <a:srgbClr val="FDF7BC"/>
              </a:solidFill>
              <a:cs typeface="+mn-ea"/>
              <a:sym typeface="+mn-lt"/>
            </a:endParaRPr>
          </a:p>
          <a:p>
            <a:pPr>
              <a:lnSpc>
                <a:spcPts val="1000"/>
              </a:lnSpc>
            </a:pPr>
            <a:endParaRPr lang="zh-CN" altLang="en-US" sz="700" spc="100" dirty="0">
              <a:solidFill>
                <a:srgbClr val="FDF7BC"/>
              </a:solidFill>
              <a:cs typeface="+mn-ea"/>
              <a:sym typeface="+mn-lt"/>
            </a:endParaRPr>
          </a:p>
        </p:txBody>
      </p:sp>
      <p:sp>
        <p:nvSpPr>
          <p:cNvPr id="32" name="矩形 31"/>
          <p:cNvSpPr/>
          <p:nvPr/>
        </p:nvSpPr>
        <p:spPr>
          <a:xfrm>
            <a:off x="5032770" y="1750107"/>
            <a:ext cx="2126460" cy="523220"/>
          </a:xfrm>
          <a:prstGeom prst="rect">
            <a:avLst/>
          </a:prstGeom>
        </p:spPr>
        <p:txBody>
          <a:bodyPr wrap="square">
            <a:spAutoFit/>
          </a:bodyPr>
          <a:lstStyle/>
          <a:p>
            <a:pPr algn="dist"/>
            <a:r>
              <a:rPr lang="zh-CN" altLang="en-US" sz="2800" dirty="0">
                <a:solidFill>
                  <a:srgbClr val="F8EBBB"/>
                </a:solidFill>
                <a:cs typeface="+mn-ea"/>
                <a:sym typeface="+mn-lt"/>
              </a:rPr>
              <a:t>开工大吉</a:t>
            </a:r>
          </a:p>
        </p:txBody>
      </p:sp>
      <p:sp>
        <p:nvSpPr>
          <p:cNvPr id="33" name="矩形 32"/>
          <p:cNvSpPr/>
          <p:nvPr/>
        </p:nvSpPr>
        <p:spPr>
          <a:xfrm>
            <a:off x="2345775" y="2970606"/>
            <a:ext cx="7772641" cy="1018659"/>
          </a:xfrm>
          <a:prstGeom prst="rect">
            <a:avLst/>
          </a:prstGeom>
        </p:spPr>
        <p:txBody>
          <a:bodyPr vert="eaVert" wrap="square">
            <a:spAutoFit/>
          </a:bodyPr>
          <a:lstStyle/>
          <a:p>
            <a:pPr algn="just">
              <a:lnSpc>
                <a:spcPts val="5000"/>
              </a:lnSpc>
            </a:pPr>
            <a:r>
              <a:rPr lang="zh-CN" altLang="en-US" sz="1400" spc="100" dirty="0">
                <a:solidFill>
                  <a:srgbClr val="F8EBBB"/>
                </a:solidFill>
                <a:cs typeface="+mn-ea"/>
                <a:sym typeface="+mn-lt"/>
              </a:rPr>
              <a:t>桃之夭夭，灼灼其华。之子于归，宜其室家。</a:t>
            </a:r>
          </a:p>
          <a:p>
            <a:pPr algn="just">
              <a:lnSpc>
                <a:spcPts val="5000"/>
              </a:lnSpc>
            </a:pPr>
            <a:r>
              <a:rPr lang="zh-CN" altLang="en-US" sz="1400" spc="100" dirty="0">
                <a:solidFill>
                  <a:srgbClr val="F8EBBB"/>
                </a:solidFill>
                <a:cs typeface="+mn-ea"/>
                <a:sym typeface="+mn-lt"/>
              </a:rPr>
              <a:t>桃之夭夭，有蕡其实。之子于归，宜其家室。</a:t>
            </a:r>
          </a:p>
          <a:p>
            <a:pPr algn="just">
              <a:lnSpc>
                <a:spcPts val="5000"/>
              </a:lnSpc>
            </a:pPr>
            <a:r>
              <a:rPr lang="zh-CN" altLang="en-US" sz="1400" spc="100" dirty="0">
                <a:solidFill>
                  <a:srgbClr val="F8EBBB"/>
                </a:solidFill>
                <a:cs typeface="+mn-ea"/>
                <a:sym typeface="+mn-lt"/>
              </a:rPr>
              <a:t>桃之夭夭，其叶蓁蓁。之子于归，宜其家人。</a:t>
            </a:r>
            <a:endParaRPr lang="en-US" altLang="zh-CN" sz="1400" spc="100" dirty="0">
              <a:solidFill>
                <a:srgbClr val="F8EBBB"/>
              </a:solidFill>
              <a:cs typeface="+mn-ea"/>
              <a:sym typeface="+mn-lt"/>
            </a:endParaRPr>
          </a:p>
        </p:txBody>
      </p:sp>
      <p:sp>
        <p:nvSpPr>
          <p:cNvPr id="34" name="文本框 33"/>
          <p:cNvSpPr txBox="1"/>
          <p:nvPr/>
        </p:nvSpPr>
        <p:spPr>
          <a:xfrm>
            <a:off x="5032770" y="2195356"/>
            <a:ext cx="2126460" cy="233615"/>
          </a:xfrm>
          <a:prstGeom prst="rect">
            <a:avLst/>
          </a:prstGeom>
          <a:noFill/>
        </p:spPr>
        <p:txBody>
          <a:bodyPr wrap="square" rtlCol="0">
            <a:spAutoFit/>
          </a:bodyPr>
          <a:lstStyle/>
          <a:p>
            <a:pPr algn="dist"/>
            <a:r>
              <a:rPr lang="en-US" altLang="zh-CN" sz="900" dirty="0">
                <a:solidFill>
                  <a:srgbClr val="F8EBBB"/>
                </a:solidFill>
                <a:cs typeface="+mn-ea"/>
                <a:sym typeface="+mn-lt"/>
              </a:rPr>
              <a:t>HAPPY NEW YEAR CHAINESE</a:t>
            </a:r>
            <a:endParaRPr lang="zh-CN" altLang="en-US" sz="900" dirty="0">
              <a:solidFill>
                <a:srgbClr val="F8EBBB"/>
              </a:solidFill>
              <a:cs typeface="+mn-ea"/>
              <a:sym typeface="+mn-lt"/>
            </a:endParaRPr>
          </a:p>
        </p:txBody>
      </p:sp>
      <p:sp>
        <p:nvSpPr>
          <p:cNvPr id="35" name="矩形 34"/>
          <p:cNvSpPr/>
          <p:nvPr/>
        </p:nvSpPr>
        <p:spPr>
          <a:xfrm>
            <a:off x="2345775" y="4388586"/>
            <a:ext cx="7772641" cy="1018659"/>
          </a:xfrm>
          <a:prstGeom prst="rect">
            <a:avLst/>
          </a:prstGeom>
        </p:spPr>
        <p:txBody>
          <a:bodyPr vert="eaVert" wrap="square">
            <a:spAutoFit/>
          </a:bodyPr>
          <a:lstStyle/>
          <a:p>
            <a:pPr algn="just">
              <a:lnSpc>
                <a:spcPts val="5000"/>
              </a:lnSpc>
            </a:pPr>
            <a:r>
              <a:rPr lang="zh-CN" altLang="en-US" sz="1400" spc="100" dirty="0">
                <a:solidFill>
                  <a:srgbClr val="F8EBBB"/>
                </a:solidFill>
                <a:cs typeface="+mn-ea"/>
                <a:sym typeface="+mn-lt"/>
              </a:rPr>
              <a:t>桃之夭夭，灼灼其华。之子于归，宜其室家。</a:t>
            </a:r>
          </a:p>
          <a:p>
            <a:pPr algn="just">
              <a:lnSpc>
                <a:spcPts val="5000"/>
              </a:lnSpc>
            </a:pPr>
            <a:r>
              <a:rPr lang="zh-CN" altLang="en-US" sz="1400" spc="100" dirty="0">
                <a:solidFill>
                  <a:srgbClr val="F8EBBB"/>
                </a:solidFill>
                <a:cs typeface="+mn-ea"/>
                <a:sym typeface="+mn-lt"/>
              </a:rPr>
              <a:t>桃之夭夭，有蕡其实。之子于归，宜其家室。</a:t>
            </a:r>
          </a:p>
          <a:p>
            <a:pPr algn="just">
              <a:lnSpc>
                <a:spcPts val="5000"/>
              </a:lnSpc>
            </a:pPr>
            <a:r>
              <a:rPr lang="zh-CN" altLang="en-US" sz="1400" spc="100" dirty="0">
                <a:solidFill>
                  <a:srgbClr val="F8EBBB"/>
                </a:solidFill>
                <a:cs typeface="+mn-ea"/>
                <a:sym typeface="+mn-lt"/>
              </a:rPr>
              <a:t>桃之夭夭，其叶蓁蓁。之子于归，宜其家人。</a:t>
            </a:r>
            <a:endParaRPr lang="en-US" altLang="zh-CN" sz="1400" spc="100" dirty="0">
              <a:solidFill>
                <a:srgbClr val="F8EBBB"/>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000" fill="hold"/>
                                        <p:tgtEl>
                                          <p:spTgt spid="31"/>
                                        </p:tgtEl>
                                        <p:attrNameLst>
                                          <p:attrName>ppt_x</p:attrName>
                                        </p:attrNameLst>
                                      </p:cBhvr>
                                      <p:tavLst>
                                        <p:tav tm="0">
                                          <p:val>
                                            <p:strVal val="#ppt_x"/>
                                          </p:val>
                                        </p:tav>
                                        <p:tav tm="100000">
                                          <p:val>
                                            <p:strVal val="#ppt_x"/>
                                          </p:val>
                                        </p:tav>
                                      </p:tavLst>
                                    </p:anim>
                                    <p:anim calcmode="lin" valueType="num">
                                      <p:cBhvr additive="base">
                                        <p:cTn id="16" dur="10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1000" fill="hold"/>
                                        <p:tgtEl>
                                          <p:spTgt spid="32"/>
                                        </p:tgtEl>
                                        <p:attrNameLst>
                                          <p:attrName>ppt_x</p:attrName>
                                        </p:attrNameLst>
                                      </p:cBhvr>
                                      <p:tavLst>
                                        <p:tav tm="0">
                                          <p:val>
                                            <p:strVal val="#ppt_x"/>
                                          </p:val>
                                        </p:tav>
                                        <p:tav tm="100000">
                                          <p:val>
                                            <p:strVal val="#ppt_x"/>
                                          </p:val>
                                        </p:tav>
                                      </p:tavLst>
                                    </p:anim>
                                    <p:anim calcmode="lin" valueType="num">
                                      <p:cBhvr additive="base">
                                        <p:cTn id="20" dur="1000" fill="hold"/>
                                        <p:tgtEl>
                                          <p:spTgt spid="3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1000" fill="hold"/>
                                        <p:tgtEl>
                                          <p:spTgt spid="33"/>
                                        </p:tgtEl>
                                        <p:attrNameLst>
                                          <p:attrName>ppt_x</p:attrName>
                                        </p:attrNameLst>
                                      </p:cBhvr>
                                      <p:tavLst>
                                        <p:tav tm="0">
                                          <p:val>
                                            <p:strVal val="#ppt_x"/>
                                          </p:val>
                                        </p:tav>
                                        <p:tav tm="100000">
                                          <p:val>
                                            <p:strVal val="#ppt_x"/>
                                          </p:val>
                                        </p:tav>
                                      </p:tavLst>
                                    </p:anim>
                                    <p:anim calcmode="lin" valueType="num">
                                      <p:cBhvr additive="base">
                                        <p:cTn id="24" dur="1000" fill="hold"/>
                                        <p:tgtEl>
                                          <p:spTgt spid="3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1000" fill="hold"/>
                                        <p:tgtEl>
                                          <p:spTgt spid="35"/>
                                        </p:tgtEl>
                                        <p:attrNameLst>
                                          <p:attrName>ppt_x</p:attrName>
                                        </p:attrNameLst>
                                      </p:cBhvr>
                                      <p:tavLst>
                                        <p:tav tm="0">
                                          <p:val>
                                            <p:strVal val="#ppt_x"/>
                                          </p:val>
                                        </p:tav>
                                        <p:tav tm="100000">
                                          <p:val>
                                            <p:strVal val="#ppt_x"/>
                                          </p:val>
                                        </p:tav>
                                      </p:tavLst>
                                    </p:anim>
                                    <p:anim calcmode="lin" valueType="num">
                                      <p:cBhvr additive="base">
                                        <p:cTn id="28" dur="1000" fill="hold"/>
                                        <p:tgtEl>
                                          <p:spTgt spid="3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1000" fill="hold"/>
                                        <p:tgtEl>
                                          <p:spTgt spid="34"/>
                                        </p:tgtEl>
                                        <p:attrNameLst>
                                          <p:attrName>ppt_x</p:attrName>
                                        </p:attrNameLst>
                                      </p:cBhvr>
                                      <p:tavLst>
                                        <p:tav tm="0">
                                          <p:val>
                                            <p:strVal val="#ppt_x"/>
                                          </p:val>
                                        </p:tav>
                                        <p:tav tm="100000">
                                          <p:val>
                                            <p:strVal val="#ppt_x"/>
                                          </p:val>
                                        </p:tav>
                                      </p:tavLst>
                                    </p:anim>
                                    <p:anim calcmode="lin" valueType="num">
                                      <p:cBhvr additive="base">
                                        <p:cTn id="32" dur="10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474133" y="330651"/>
            <a:ext cx="1354668" cy="877681"/>
            <a:chOff x="482599" y="330651"/>
            <a:chExt cx="1354668" cy="877681"/>
          </a:xfrm>
        </p:grpSpPr>
        <p:sp>
          <p:nvSpPr>
            <p:cNvPr id="13" name="文本框 12"/>
            <p:cNvSpPr txBox="1"/>
            <p:nvPr/>
          </p:nvSpPr>
          <p:spPr>
            <a:xfrm>
              <a:off x="482599" y="330651"/>
              <a:ext cx="742753" cy="307777"/>
            </a:xfrm>
            <a:prstGeom prst="rect">
              <a:avLst/>
            </a:prstGeom>
            <a:noFill/>
          </p:spPr>
          <p:txBody>
            <a:bodyPr wrap="square" rtlCol="0">
              <a:spAutoFit/>
            </a:bodyPr>
            <a:lstStyle/>
            <a:p>
              <a:r>
                <a:rPr lang="en-US" altLang="zh-CN" sz="1400" dirty="0">
                  <a:solidFill>
                    <a:srgbClr val="F8EBBB"/>
                  </a:solidFill>
                  <a:cs typeface="+mn-ea"/>
                  <a:sym typeface="+mn-lt"/>
                </a:rPr>
                <a:t>2021</a:t>
              </a:r>
              <a:endParaRPr lang="zh-CN" altLang="en-US" sz="1400" dirty="0">
                <a:solidFill>
                  <a:srgbClr val="F8EBBB"/>
                </a:solidFill>
                <a:cs typeface="+mn-ea"/>
                <a:sym typeface="+mn-lt"/>
              </a:endParaRPr>
            </a:p>
          </p:txBody>
        </p:sp>
        <p:sp>
          <p:nvSpPr>
            <p:cNvPr id="14" name="文本框 13"/>
            <p:cNvSpPr txBox="1"/>
            <p:nvPr/>
          </p:nvSpPr>
          <p:spPr>
            <a:xfrm>
              <a:off x="482599" y="528015"/>
              <a:ext cx="1217885" cy="400110"/>
            </a:xfrm>
            <a:prstGeom prst="rect">
              <a:avLst/>
            </a:prstGeom>
            <a:noFill/>
          </p:spPr>
          <p:txBody>
            <a:bodyPr wrap="square" rtlCol="0">
              <a:spAutoFit/>
            </a:bodyPr>
            <a:lstStyle/>
            <a:p>
              <a:r>
                <a:rPr lang="zh-CN" altLang="en-US" sz="2000" dirty="0">
                  <a:solidFill>
                    <a:srgbClr val="F8EBBB"/>
                  </a:solidFill>
                  <a:cs typeface="+mn-ea"/>
                  <a:sym typeface="+mn-lt"/>
                </a:rPr>
                <a:t>大年初八</a:t>
              </a:r>
            </a:p>
          </p:txBody>
        </p:sp>
        <p:sp>
          <p:nvSpPr>
            <p:cNvPr id="15" name="文本框 14"/>
            <p:cNvSpPr txBox="1"/>
            <p:nvPr/>
          </p:nvSpPr>
          <p:spPr>
            <a:xfrm>
              <a:off x="482599" y="839000"/>
              <a:ext cx="1354668" cy="369332"/>
            </a:xfrm>
            <a:prstGeom prst="rect">
              <a:avLst/>
            </a:prstGeom>
            <a:noFill/>
          </p:spPr>
          <p:txBody>
            <a:bodyPr wrap="square" rtlCol="0">
              <a:spAutoFit/>
            </a:bodyPr>
            <a:lstStyle/>
            <a:p>
              <a:r>
                <a:rPr lang="en-US" altLang="zh-CN" sz="900" dirty="0">
                  <a:solidFill>
                    <a:srgbClr val="F8EBBB"/>
                  </a:solidFill>
                  <a:cs typeface="+mn-ea"/>
                  <a:sym typeface="+mn-lt"/>
                </a:rPr>
                <a:t>HAPPY NEW YEAR</a:t>
              </a:r>
            </a:p>
            <a:p>
              <a:r>
                <a:rPr lang="en-US" altLang="zh-CN" sz="900" dirty="0">
                  <a:solidFill>
                    <a:srgbClr val="F8EBBB"/>
                  </a:solidFill>
                  <a:cs typeface="+mn-ea"/>
                  <a:sym typeface="+mn-lt"/>
                </a:rPr>
                <a:t>CHAINESE</a:t>
              </a:r>
              <a:endParaRPr lang="zh-CN" altLang="en-US" sz="900" dirty="0">
                <a:solidFill>
                  <a:srgbClr val="F8EBBB"/>
                </a:solidFill>
                <a:cs typeface="+mn-ea"/>
                <a:sym typeface="+mn-lt"/>
              </a:endParaRPr>
            </a:p>
          </p:txBody>
        </p:sp>
      </p:grpSp>
      <p:grpSp>
        <p:nvGrpSpPr>
          <p:cNvPr id="28" name="组合 27"/>
          <p:cNvGrpSpPr/>
          <p:nvPr/>
        </p:nvGrpSpPr>
        <p:grpSpPr>
          <a:xfrm>
            <a:off x="11471649" y="337624"/>
            <a:ext cx="492443" cy="2835038"/>
            <a:chOff x="5849781" y="123110"/>
            <a:chExt cx="492443" cy="2835038"/>
          </a:xfrm>
        </p:grpSpPr>
        <p:sp>
          <p:nvSpPr>
            <p:cNvPr id="29" name="文本框 28"/>
            <p:cNvSpPr txBox="1"/>
            <p:nvPr/>
          </p:nvSpPr>
          <p:spPr>
            <a:xfrm>
              <a:off x="5849781" y="123110"/>
              <a:ext cx="492443" cy="2835038"/>
            </a:xfrm>
            <a:prstGeom prst="rect">
              <a:avLst/>
            </a:prstGeom>
            <a:noFill/>
          </p:spPr>
          <p:txBody>
            <a:bodyPr vert="eaVert" wrap="square" rtlCol="0">
              <a:spAutoFit/>
            </a:bodyPr>
            <a:lstStyle/>
            <a:p>
              <a:pPr algn="dist"/>
              <a:r>
                <a:rPr lang="zh-CN" altLang="en-US" sz="2000" dirty="0">
                  <a:solidFill>
                    <a:srgbClr val="FDF7BC"/>
                  </a:solidFill>
                  <a:cs typeface="+mn-ea"/>
                  <a:sym typeface="+mn-lt"/>
                </a:rPr>
                <a:t>牛年大吉</a:t>
              </a:r>
              <a:r>
                <a:rPr lang="en-US" altLang="zh-CN" sz="2000" dirty="0">
                  <a:solidFill>
                    <a:srgbClr val="FDF7BC"/>
                  </a:solidFill>
                  <a:cs typeface="+mn-ea"/>
                  <a:sym typeface="+mn-lt"/>
                </a:rPr>
                <a:t> </a:t>
              </a:r>
              <a:r>
                <a:rPr lang="zh-CN" altLang="en-US" sz="2000" dirty="0">
                  <a:solidFill>
                    <a:srgbClr val="FDF7BC"/>
                  </a:solidFill>
                  <a:cs typeface="+mn-ea"/>
                  <a:sym typeface="+mn-lt"/>
                </a:rPr>
                <a:t>新春快乐</a:t>
              </a:r>
            </a:p>
          </p:txBody>
        </p:sp>
        <p:sp>
          <p:nvSpPr>
            <p:cNvPr id="30" name="椭圆 29"/>
            <p:cNvSpPr/>
            <p:nvPr/>
          </p:nvSpPr>
          <p:spPr>
            <a:xfrm>
              <a:off x="6064408" y="1472410"/>
              <a:ext cx="63183" cy="63183"/>
            </a:xfrm>
            <a:prstGeom prst="ellipse">
              <a:avLst/>
            </a:prstGeom>
            <a:solidFill>
              <a:srgbClr val="FDF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7BC"/>
                </a:solidFill>
                <a:cs typeface="+mn-ea"/>
                <a:sym typeface="+mn-lt"/>
              </a:endParaRPr>
            </a:p>
          </p:txBody>
        </p:sp>
      </p:grpSp>
      <p:sp>
        <p:nvSpPr>
          <p:cNvPr id="31" name="文本框 30"/>
          <p:cNvSpPr txBox="1"/>
          <p:nvPr/>
        </p:nvSpPr>
        <p:spPr>
          <a:xfrm>
            <a:off x="10643932" y="330651"/>
            <a:ext cx="954107" cy="2701649"/>
          </a:xfrm>
          <a:prstGeom prst="rect">
            <a:avLst/>
          </a:prstGeom>
          <a:noFill/>
        </p:spPr>
        <p:txBody>
          <a:bodyPr vert="eaVert" wrap="square" rtlCol="0">
            <a:spAutoFit/>
          </a:bodyPr>
          <a:lstStyle/>
          <a:p>
            <a:pPr>
              <a:lnSpc>
                <a:spcPts val="1000"/>
              </a:lnSpc>
            </a:pPr>
            <a:r>
              <a:rPr lang="en-US" altLang="zh-CN" sz="700" spc="100" dirty="0">
                <a:solidFill>
                  <a:srgbClr val="FDF7BC"/>
                </a:solidFill>
                <a:cs typeface="+mn-ea"/>
                <a:sym typeface="+mn-lt"/>
              </a:rPr>
              <a:t>Please enter the font and title you think is appropriate in the box, and change</a:t>
            </a:r>
          </a:p>
          <a:p>
            <a:pPr>
              <a:lnSpc>
                <a:spcPts val="1000"/>
              </a:lnSpc>
            </a:pPr>
            <a:r>
              <a:rPr lang="en-US" altLang="zh-CN" sz="700" spc="100" dirty="0">
                <a:solidFill>
                  <a:srgbClr val="FDF7BC"/>
                </a:solidFill>
                <a:cs typeface="+mn-ea"/>
                <a:sym typeface="+mn-lt"/>
              </a:rPr>
              <a:t> your color, Please enter the font and title you think is appropriate in the box, and change your color</a:t>
            </a:r>
            <a:endParaRPr lang="zh-CN" altLang="en-US" sz="700" spc="100" dirty="0">
              <a:solidFill>
                <a:srgbClr val="FDF7BC"/>
              </a:solidFill>
              <a:cs typeface="+mn-ea"/>
              <a:sym typeface="+mn-lt"/>
            </a:endParaRPr>
          </a:p>
          <a:p>
            <a:pPr>
              <a:lnSpc>
                <a:spcPts val="1000"/>
              </a:lnSpc>
            </a:pPr>
            <a:endParaRPr lang="zh-CN" altLang="en-US" sz="700" spc="100" dirty="0">
              <a:solidFill>
                <a:srgbClr val="FDF7BC"/>
              </a:solidFill>
              <a:cs typeface="+mn-ea"/>
              <a:sym typeface="+mn-lt"/>
            </a:endParaRPr>
          </a:p>
        </p:txBody>
      </p:sp>
      <p:grpSp>
        <p:nvGrpSpPr>
          <p:cNvPr id="10" name="组合 9"/>
          <p:cNvGrpSpPr/>
          <p:nvPr/>
        </p:nvGrpSpPr>
        <p:grpSpPr>
          <a:xfrm>
            <a:off x="958066" y="2058934"/>
            <a:ext cx="1295942" cy="3769518"/>
            <a:chOff x="2260601" y="1937014"/>
            <a:chExt cx="1295942" cy="3769518"/>
          </a:xfrm>
        </p:grpSpPr>
        <p:sp>
          <p:nvSpPr>
            <p:cNvPr id="11" name="文本框 10"/>
            <p:cNvSpPr txBox="1"/>
            <p:nvPr/>
          </p:nvSpPr>
          <p:spPr>
            <a:xfrm>
              <a:off x="2564217" y="2164588"/>
              <a:ext cx="851515" cy="3357396"/>
            </a:xfrm>
            <a:prstGeom prst="rect">
              <a:avLst/>
            </a:prstGeom>
          </p:spPr>
          <p:txBody>
            <a:bodyPr vert="eaVert" wrap="square">
              <a:spAutoFit/>
            </a:bodyPr>
            <a:lstStyle>
              <a:defPPr>
                <a:defRPr lang="zh-CN"/>
              </a:defPPr>
              <a:lvl1pPr algn="just">
                <a:lnSpc>
                  <a:spcPts val="4000"/>
                </a:lnSpc>
                <a:defRPr sz="1200" spc="100">
                  <a:solidFill>
                    <a:srgbClr val="FFEA9D"/>
                  </a:solidFill>
                  <a:latin typeface="字魂58号-创中黑" panose="00000500000000000000" pitchFamily="2" charset="-122"/>
                  <a:ea typeface="字魂58号-创中黑" panose="00000500000000000000" pitchFamily="2" charset="-122"/>
                  <a:cs typeface="字魂105号-简雅黑" panose="00000500000000000000" pitchFamily="2" charset="-122"/>
                </a:defRPr>
              </a:lvl1pPr>
            </a:lstStyle>
            <a:p>
              <a:pPr>
                <a:lnSpc>
                  <a:spcPts val="2600"/>
                </a:lnSpc>
              </a:pPr>
              <a:r>
                <a:rPr lang="zh-CN" altLang="en-US" dirty="0">
                  <a:solidFill>
                    <a:srgbClr val="FDF7BC"/>
                  </a:solidFill>
                  <a:latin typeface="+mn-lt"/>
                  <a:ea typeface="+mn-ea"/>
                  <a:cs typeface="+mn-ea"/>
                  <a:sym typeface="+mn-lt"/>
                </a:rPr>
                <a:t>桃之夭夭，灼灼其华。之子于归，宜其室家。桃之夭夭，有蕡其实。之子于归，宜其家室。</a:t>
              </a:r>
            </a:p>
          </p:txBody>
        </p:sp>
        <p:sp>
          <p:nvSpPr>
            <p:cNvPr id="12" name="矩形 11"/>
            <p:cNvSpPr/>
            <p:nvPr/>
          </p:nvSpPr>
          <p:spPr>
            <a:xfrm>
              <a:off x="2260601" y="1937014"/>
              <a:ext cx="1295942" cy="3769518"/>
            </a:xfrm>
            <a:prstGeom prst="rect">
              <a:avLst/>
            </a:prstGeom>
            <a:noFill/>
            <a:ln w="19050">
              <a:solidFill>
                <a:srgbClr val="FDF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DF7BC"/>
                </a:solidFill>
                <a:cs typeface="+mn-ea"/>
                <a:sym typeface="+mn-lt"/>
              </a:endParaRPr>
            </a:p>
          </p:txBody>
        </p:sp>
      </p:grpSp>
      <p:grpSp>
        <p:nvGrpSpPr>
          <p:cNvPr id="16" name="组合 15"/>
          <p:cNvGrpSpPr/>
          <p:nvPr/>
        </p:nvGrpSpPr>
        <p:grpSpPr>
          <a:xfrm>
            <a:off x="2905399" y="2058934"/>
            <a:ext cx="1295942" cy="3769518"/>
            <a:chOff x="2260601" y="1937014"/>
            <a:chExt cx="1295942" cy="3769518"/>
          </a:xfrm>
        </p:grpSpPr>
        <p:sp>
          <p:nvSpPr>
            <p:cNvPr id="17" name="文本框 16"/>
            <p:cNvSpPr txBox="1"/>
            <p:nvPr/>
          </p:nvSpPr>
          <p:spPr>
            <a:xfrm>
              <a:off x="2564217" y="2164588"/>
              <a:ext cx="851515" cy="3357396"/>
            </a:xfrm>
            <a:prstGeom prst="rect">
              <a:avLst/>
            </a:prstGeom>
          </p:spPr>
          <p:txBody>
            <a:bodyPr vert="eaVert" wrap="square">
              <a:spAutoFit/>
            </a:bodyPr>
            <a:lstStyle>
              <a:defPPr>
                <a:defRPr lang="zh-CN"/>
              </a:defPPr>
              <a:lvl1pPr algn="just">
                <a:lnSpc>
                  <a:spcPts val="4000"/>
                </a:lnSpc>
                <a:defRPr sz="1200" spc="100">
                  <a:solidFill>
                    <a:srgbClr val="FFEA9D"/>
                  </a:solidFill>
                  <a:latin typeface="字魂58号-创中黑" panose="00000500000000000000" pitchFamily="2" charset="-122"/>
                  <a:ea typeface="字魂58号-创中黑" panose="00000500000000000000" pitchFamily="2" charset="-122"/>
                  <a:cs typeface="字魂105号-简雅黑" panose="00000500000000000000" pitchFamily="2" charset="-122"/>
                </a:defRPr>
              </a:lvl1pPr>
            </a:lstStyle>
            <a:p>
              <a:pPr>
                <a:lnSpc>
                  <a:spcPts val="2600"/>
                </a:lnSpc>
              </a:pPr>
              <a:r>
                <a:rPr lang="zh-CN" altLang="en-US" dirty="0">
                  <a:solidFill>
                    <a:srgbClr val="FDF7BC"/>
                  </a:solidFill>
                  <a:latin typeface="+mn-lt"/>
                  <a:ea typeface="+mn-ea"/>
                  <a:cs typeface="+mn-ea"/>
                  <a:sym typeface="+mn-lt"/>
                </a:rPr>
                <a:t>桃之夭夭，灼灼其华。之子于归，宜其室家。桃之夭夭，有蕡其实。之子于归，宜其家室。</a:t>
              </a:r>
            </a:p>
          </p:txBody>
        </p:sp>
        <p:sp>
          <p:nvSpPr>
            <p:cNvPr id="18" name="矩形 17"/>
            <p:cNvSpPr/>
            <p:nvPr/>
          </p:nvSpPr>
          <p:spPr>
            <a:xfrm>
              <a:off x="2260601" y="1937014"/>
              <a:ext cx="1295942" cy="3769518"/>
            </a:xfrm>
            <a:prstGeom prst="rect">
              <a:avLst/>
            </a:prstGeom>
            <a:noFill/>
            <a:ln w="19050">
              <a:solidFill>
                <a:srgbClr val="FDF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DF7BC"/>
                </a:solidFill>
                <a:cs typeface="+mn-ea"/>
                <a:sym typeface="+mn-lt"/>
              </a:endParaRPr>
            </a:p>
          </p:txBody>
        </p:sp>
      </p:grpSp>
      <p:grpSp>
        <p:nvGrpSpPr>
          <p:cNvPr id="19" name="组合 18"/>
          <p:cNvGrpSpPr/>
          <p:nvPr/>
        </p:nvGrpSpPr>
        <p:grpSpPr>
          <a:xfrm>
            <a:off x="4852732" y="2058934"/>
            <a:ext cx="1295942" cy="3769518"/>
            <a:chOff x="2260601" y="1937014"/>
            <a:chExt cx="1295942" cy="3769518"/>
          </a:xfrm>
        </p:grpSpPr>
        <p:sp>
          <p:nvSpPr>
            <p:cNvPr id="20" name="文本框 19"/>
            <p:cNvSpPr txBox="1"/>
            <p:nvPr/>
          </p:nvSpPr>
          <p:spPr>
            <a:xfrm>
              <a:off x="2564217" y="2164588"/>
              <a:ext cx="851515" cy="3357396"/>
            </a:xfrm>
            <a:prstGeom prst="rect">
              <a:avLst/>
            </a:prstGeom>
          </p:spPr>
          <p:txBody>
            <a:bodyPr vert="eaVert" wrap="square">
              <a:spAutoFit/>
            </a:bodyPr>
            <a:lstStyle>
              <a:defPPr>
                <a:defRPr lang="zh-CN"/>
              </a:defPPr>
              <a:lvl1pPr algn="just">
                <a:lnSpc>
                  <a:spcPts val="4000"/>
                </a:lnSpc>
                <a:defRPr sz="1200" spc="100">
                  <a:solidFill>
                    <a:srgbClr val="FFEA9D"/>
                  </a:solidFill>
                  <a:latin typeface="字魂58号-创中黑" panose="00000500000000000000" pitchFamily="2" charset="-122"/>
                  <a:ea typeface="字魂58号-创中黑" panose="00000500000000000000" pitchFamily="2" charset="-122"/>
                  <a:cs typeface="字魂105号-简雅黑" panose="00000500000000000000" pitchFamily="2" charset="-122"/>
                </a:defRPr>
              </a:lvl1pPr>
            </a:lstStyle>
            <a:p>
              <a:pPr>
                <a:lnSpc>
                  <a:spcPts val="2600"/>
                </a:lnSpc>
              </a:pPr>
              <a:r>
                <a:rPr lang="zh-CN" altLang="en-US" dirty="0">
                  <a:solidFill>
                    <a:srgbClr val="FDF7BC"/>
                  </a:solidFill>
                  <a:latin typeface="+mn-lt"/>
                  <a:ea typeface="+mn-ea"/>
                  <a:cs typeface="+mn-ea"/>
                  <a:sym typeface="+mn-lt"/>
                </a:rPr>
                <a:t>桃之夭夭，灼灼其华。之子于归，宜其室家。桃之夭夭，有蕡其实。之子于归，宜其家室。</a:t>
              </a:r>
            </a:p>
          </p:txBody>
        </p:sp>
        <p:sp>
          <p:nvSpPr>
            <p:cNvPr id="21" name="矩形 20"/>
            <p:cNvSpPr/>
            <p:nvPr/>
          </p:nvSpPr>
          <p:spPr>
            <a:xfrm>
              <a:off x="2260601" y="1937014"/>
              <a:ext cx="1295942" cy="3769518"/>
            </a:xfrm>
            <a:prstGeom prst="rect">
              <a:avLst/>
            </a:prstGeom>
            <a:noFill/>
            <a:ln w="19050">
              <a:solidFill>
                <a:srgbClr val="FDF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DF7BC"/>
                </a:solidFill>
                <a:cs typeface="+mn-ea"/>
                <a:sym typeface="+mn-lt"/>
              </a:endParaRPr>
            </a:p>
          </p:txBody>
        </p:sp>
      </p:grpSp>
      <p:sp>
        <p:nvSpPr>
          <p:cNvPr id="22" name="文本框 21"/>
          <p:cNvSpPr txBox="1"/>
          <p:nvPr/>
        </p:nvSpPr>
        <p:spPr>
          <a:xfrm>
            <a:off x="7241562" y="2787876"/>
            <a:ext cx="3789430" cy="3093154"/>
          </a:xfrm>
          <a:prstGeom prst="rect">
            <a:avLst/>
          </a:prstGeom>
        </p:spPr>
        <p:txBody>
          <a:bodyPr vert="horz" wrap="square">
            <a:spAutoFit/>
          </a:bodyPr>
          <a:lstStyle>
            <a:defPPr>
              <a:defRPr lang="zh-CN"/>
            </a:defPPr>
            <a:lvl1pPr algn="just">
              <a:lnSpc>
                <a:spcPts val="4000"/>
              </a:lnSpc>
              <a:defRPr sz="1200" spc="100">
                <a:solidFill>
                  <a:srgbClr val="FFEA9D"/>
                </a:solidFill>
                <a:latin typeface="字魂58号-创中黑" panose="00000500000000000000" pitchFamily="2" charset="-122"/>
                <a:ea typeface="字魂58号-创中黑" panose="00000500000000000000" pitchFamily="2" charset="-122"/>
                <a:cs typeface="字魂105号-简雅黑" panose="00000500000000000000" pitchFamily="2" charset="-122"/>
              </a:defRPr>
            </a:lvl1pPr>
          </a:lstStyle>
          <a:p>
            <a:pPr>
              <a:lnSpc>
                <a:spcPts val="2600"/>
              </a:lnSpc>
            </a:pPr>
            <a:r>
              <a:rPr lang="zh-CN" altLang="en-US" dirty="0">
                <a:solidFill>
                  <a:srgbClr val="FDF7BC"/>
                </a:solidFill>
                <a:latin typeface="+mn-lt"/>
                <a:ea typeface="+mn-ea"/>
                <a:cs typeface="+mn-ea"/>
                <a:sym typeface="+mn-lt"/>
              </a:rPr>
              <a:t>桃之夭夭，灼灼其华。子之于归，宜其室家。桃之夭夭，有蕡其实。之子于归，宜其家室。桃之夭夭，其叶蓁蓁。之子于归，宜其家人。桃之夭夭，灼灼其华。之子于归，宜其室家。桃之夭夭，有蕡其实。之子于归，宜其家室。桃之夭夭，其叶蓁蓁。之子于归，宜其家人。桃之夭夭，灼灼其华。之子于归，宜其室家。桃之夭夭，有蕡其实。之子于归，宜其家室。桃之夭夭，其叶蓁蓁。之子于归，宜其家人。</a:t>
            </a:r>
          </a:p>
        </p:txBody>
      </p:sp>
      <p:sp>
        <p:nvSpPr>
          <p:cNvPr id="23" name="矩形 22"/>
          <p:cNvSpPr/>
          <p:nvPr/>
        </p:nvSpPr>
        <p:spPr>
          <a:xfrm>
            <a:off x="7241562" y="1928085"/>
            <a:ext cx="2601445" cy="523220"/>
          </a:xfrm>
          <a:prstGeom prst="rect">
            <a:avLst/>
          </a:prstGeom>
        </p:spPr>
        <p:txBody>
          <a:bodyPr wrap="square">
            <a:spAutoFit/>
          </a:bodyPr>
          <a:lstStyle/>
          <a:p>
            <a:pPr algn="dist"/>
            <a:r>
              <a:rPr lang="zh-CN" altLang="en-US" sz="2800" dirty="0">
                <a:solidFill>
                  <a:srgbClr val="FDF7BC"/>
                </a:solidFill>
                <a:cs typeface="+mn-ea"/>
                <a:sym typeface="+mn-lt"/>
              </a:rPr>
              <a:t>开工大吉</a:t>
            </a:r>
          </a:p>
        </p:txBody>
      </p:sp>
      <p:sp>
        <p:nvSpPr>
          <p:cNvPr id="24" name="文本框 23"/>
          <p:cNvSpPr txBox="1"/>
          <p:nvPr/>
        </p:nvSpPr>
        <p:spPr>
          <a:xfrm>
            <a:off x="7261003" y="2381801"/>
            <a:ext cx="2126460" cy="233615"/>
          </a:xfrm>
          <a:prstGeom prst="rect">
            <a:avLst/>
          </a:prstGeom>
          <a:noFill/>
        </p:spPr>
        <p:txBody>
          <a:bodyPr wrap="square" rtlCol="0">
            <a:spAutoFit/>
          </a:bodyPr>
          <a:lstStyle/>
          <a:p>
            <a:pPr algn="dist"/>
            <a:r>
              <a:rPr lang="en-US" altLang="zh-CN" sz="900" dirty="0">
                <a:solidFill>
                  <a:srgbClr val="FDF7BC"/>
                </a:solidFill>
                <a:cs typeface="+mn-ea"/>
                <a:sym typeface="+mn-lt"/>
              </a:rPr>
              <a:t>HAPPY NEW YEAR CHAINESE</a:t>
            </a:r>
            <a:endParaRPr lang="zh-CN" altLang="en-US" sz="900" dirty="0">
              <a:solidFill>
                <a:srgbClr val="FDF7BC"/>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000" fill="hold"/>
                                        <p:tgtEl>
                                          <p:spTgt spid="31"/>
                                        </p:tgtEl>
                                        <p:attrNameLst>
                                          <p:attrName>ppt_x</p:attrName>
                                        </p:attrNameLst>
                                      </p:cBhvr>
                                      <p:tavLst>
                                        <p:tav tm="0">
                                          <p:val>
                                            <p:strVal val="#ppt_x"/>
                                          </p:val>
                                        </p:tav>
                                        <p:tav tm="100000">
                                          <p:val>
                                            <p:strVal val="#ppt_x"/>
                                          </p:val>
                                        </p:tav>
                                      </p:tavLst>
                                    </p:anim>
                                    <p:anim calcmode="lin" valueType="num">
                                      <p:cBhvr additive="base">
                                        <p:cTn id="16" dur="10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1+#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1000" fill="hold"/>
                                        <p:tgtEl>
                                          <p:spTgt spid="19"/>
                                        </p:tgtEl>
                                        <p:attrNameLst>
                                          <p:attrName>ppt_x</p:attrName>
                                        </p:attrNameLst>
                                      </p:cBhvr>
                                      <p:tavLst>
                                        <p:tav tm="0">
                                          <p:val>
                                            <p:strVal val="1+#ppt_w/2"/>
                                          </p:val>
                                        </p:tav>
                                        <p:tav tm="100000">
                                          <p:val>
                                            <p:strVal val="#ppt_x"/>
                                          </p:val>
                                        </p:tav>
                                      </p:tavLst>
                                    </p:anim>
                                    <p:anim calcmode="lin" valueType="num">
                                      <p:cBhvr additive="base">
                                        <p:cTn id="28" dur="1000" fill="hold"/>
                                        <p:tgtEl>
                                          <p:spTgt spid="19"/>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750" fill="hold"/>
                                        <p:tgtEl>
                                          <p:spTgt spid="22"/>
                                        </p:tgtEl>
                                        <p:attrNameLst>
                                          <p:attrName>ppt_x</p:attrName>
                                        </p:attrNameLst>
                                      </p:cBhvr>
                                      <p:tavLst>
                                        <p:tav tm="0">
                                          <p:val>
                                            <p:strVal val="1+#ppt_w/2"/>
                                          </p:val>
                                        </p:tav>
                                        <p:tav tm="100000">
                                          <p:val>
                                            <p:strVal val="#ppt_x"/>
                                          </p:val>
                                        </p:tav>
                                      </p:tavLst>
                                    </p:anim>
                                    <p:anim calcmode="lin" valueType="num">
                                      <p:cBhvr additive="base">
                                        <p:cTn id="32" dur="750" fill="hold"/>
                                        <p:tgtEl>
                                          <p:spTgt spid="2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1000" fill="hold"/>
                                        <p:tgtEl>
                                          <p:spTgt spid="23"/>
                                        </p:tgtEl>
                                        <p:attrNameLst>
                                          <p:attrName>ppt_x</p:attrName>
                                        </p:attrNameLst>
                                      </p:cBhvr>
                                      <p:tavLst>
                                        <p:tav tm="0">
                                          <p:val>
                                            <p:strVal val="1+#ppt_w/2"/>
                                          </p:val>
                                        </p:tav>
                                        <p:tav tm="100000">
                                          <p:val>
                                            <p:strVal val="#ppt_x"/>
                                          </p:val>
                                        </p:tav>
                                      </p:tavLst>
                                    </p:anim>
                                    <p:anim calcmode="lin" valueType="num">
                                      <p:cBhvr additive="base">
                                        <p:cTn id="36" dur="1000" fill="hold"/>
                                        <p:tgtEl>
                                          <p:spTgt spid="2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1000" fill="hold"/>
                                        <p:tgtEl>
                                          <p:spTgt spid="24"/>
                                        </p:tgtEl>
                                        <p:attrNameLst>
                                          <p:attrName>ppt_x</p:attrName>
                                        </p:attrNameLst>
                                      </p:cBhvr>
                                      <p:tavLst>
                                        <p:tav tm="0">
                                          <p:val>
                                            <p:strVal val="1+#ppt_w/2"/>
                                          </p:val>
                                        </p:tav>
                                        <p:tav tm="100000">
                                          <p:val>
                                            <p:strVal val="#ppt_x"/>
                                          </p:val>
                                        </p:tav>
                                      </p:tavLst>
                                    </p:anim>
                                    <p:anim calcmode="lin" valueType="num">
                                      <p:cBhvr additive="base">
                                        <p:cTn id="40"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474133" y="330651"/>
            <a:ext cx="1354668" cy="877681"/>
            <a:chOff x="482599" y="330651"/>
            <a:chExt cx="1354668" cy="877681"/>
          </a:xfrm>
        </p:grpSpPr>
        <p:sp>
          <p:nvSpPr>
            <p:cNvPr id="13" name="文本框 12"/>
            <p:cNvSpPr txBox="1"/>
            <p:nvPr/>
          </p:nvSpPr>
          <p:spPr>
            <a:xfrm>
              <a:off x="482599" y="330651"/>
              <a:ext cx="742753" cy="307777"/>
            </a:xfrm>
            <a:prstGeom prst="rect">
              <a:avLst/>
            </a:prstGeom>
            <a:noFill/>
          </p:spPr>
          <p:txBody>
            <a:bodyPr wrap="square" rtlCol="0">
              <a:spAutoFit/>
            </a:bodyPr>
            <a:lstStyle/>
            <a:p>
              <a:r>
                <a:rPr lang="en-US" altLang="zh-CN" sz="1400" dirty="0">
                  <a:solidFill>
                    <a:srgbClr val="F8EBBB"/>
                  </a:solidFill>
                  <a:cs typeface="+mn-ea"/>
                  <a:sym typeface="+mn-lt"/>
                </a:rPr>
                <a:t>2021</a:t>
              </a:r>
              <a:endParaRPr lang="zh-CN" altLang="en-US" sz="1400" dirty="0">
                <a:solidFill>
                  <a:srgbClr val="F8EBBB"/>
                </a:solidFill>
                <a:cs typeface="+mn-ea"/>
                <a:sym typeface="+mn-lt"/>
              </a:endParaRPr>
            </a:p>
          </p:txBody>
        </p:sp>
        <p:sp>
          <p:nvSpPr>
            <p:cNvPr id="14" name="文本框 13"/>
            <p:cNvSpPr txBox="1"/>
            <p:nvPr/>
          </p:nvSpPr>
          <p:spPr>
            <a:xfrm>
              <a:off x="482599" y="528015"/>
              <a:ext cx="1217885" cy="400110"/>
            </a:xfrm>
            <a:prstGeom prst="rect">
              <a:avLst/>
            </a:prstGeom>
            <a:noFill/>
          </p:spPr>
          <p:txBody>
            <a:bodyPr wrap="square" rtlCol="0">
              <a:spAutoFit/>
            </a:bodyPr>
            <a:lstStyle/>
            <a:p>
              <a:r>
                <a:rPr lang="zh-CN" altLang="en-US" sz="2000" dirty="0">
                  <a:solidFill>
                    <a:srgbClr val="F8EBBB"/>
                  </a:solidFill>
                  <a:cs typeface="+mn-ea"/>
                  <a:sym typeface="+mn-lt"/>
                </a:rPr>
                <a:t>大年初八</a:t>
              </a:r>
            </a:p>
          </p:txBody>
        </p:sp>
        <p:sp>
          <p:nvSpPr>
            <p:cNvPr id="15" name="文本框 14"/>
            <p:cNvSpPr txBox="1"/>
            <p:nvPr/>
          </p:nvSpPr>
          <p:spPr>
            <a:xfrm>
              <a:off x="482599" y="839000"/>
              <a:ext cx="1354668" cy="369332"/>
            </a:xfrm>
            <a:prstGeom prst="rect">
              <a:avLst/>
            </a:prstGeom>
            <a:noFill/>
          </p:spPr>
          <p:txBody>
            <a:bodyPr wrap="square" rtlCol="0">
              <a:spAutoFit/>
            </a:bodyPr>
            <a:lstStyle/>
            <a:p>
              <a:r>
                <a:rPr lang="en-US" altLang="zh-CN" sz="900" dirty="0">
                  <a:solidFill>
                    <a:srgbClr val="F8EBBB"/>
                  </a:solidFill>
                  <a:cs typeface="+mn-ea"/>
                  <a:sym typeface="+mn-lt"/>
                </a:rPr>
                <a:t>HAPPY NEW YEAR</a:t>
              </a:r>
            </a:p>
            <a:p>
              <a:r>
                <a:rPr lang="en-US" altLang="zh-CN" sz="900" dirty="0">
                  <a:solidFill>
                    <a:srgbClr val="F8EBBB"/>
                  </a:solidFill>
                  <a:cs typeface="+mn-ea"/>
                  <a:sym typeface="+mn-lt"/>
                </a:rPr>
                <a:t>CHAINESE</a:t>
              </a:r>
              <a:endParaRPr lang="zh-CN" altLang="en-US" sz="900" dirty="0">
                <a:solidFill>
                  <a:srgbClr val="F8EBBB"/>
                </a:solidFill>
                <a:cs typeface="+mn-ea"/>
                <a:sym typeface="+mn-lt"/>
              </a:endParaRPr>
            </a:p>
          </p:txBody>
        </p:sp>
      </p:grpSp>
      <p:grpSp>
        <p:nvGrpSpPr>
          <p:cNvPr id="28" name="组合 27"/>
          <p:cNvGrpSpPr/>
          <p:nvPr/>
        </p:nvGrpSpPr>
        <p:grpSpPr>
          <a:xfrm>
            <a:off x="11471649" y="337624"/>
            <a:ext cx="492443" cy="2835038"/>
            <a:chOff x="5849781" y="123110"/>
            <a:chExt cx="492443" cy="2835038"/>
          </a:xfrm>
        </p:grpSpPr>
        <p:sp>
          <p:nvSpPr>
            <p:cNvPr id="29" name="文本框 28"/>
            <p:cNvSpPr txBox="1"/>
            <p:nvPr/>
          </p:nvSpPr>
          <p:spPr>
            <a:xfrm>
              <a:off x="5849781" y="123110"/>
              <a:ext cx="492443" cy="2835038"/>
            </a:xfrm>
            <a:prstGeom prst="rect">
              <a:avLst/>
            </a:prstGeom>
            <a:noFill/>
          </p:spPr>
          <p:txBody>
            <a:bodyPr vert="eaVert" wrap="square" rtlCol="0">
              <a:spAutoFit/>
            </a:bodyPr>
            <a:lstStyle/>
            <a:p>
              <a:pPr algn="dist"/>
              <a:r>
                <a:rPr lang="zh-CN" altLang="en-US" sz="2000" dirty="0">
                  <a:solidFill>
                    <a:srgbClr val="FDF7BC"/>
                  </a:solidFill>
                  <a:cs typeface="+mn-ea"/>
                  <a:sym typeface="+mn-lt"/>
                </a:rPr>
                <a:t>牛年大吉</a:t>
              </a:r>
              <a:r>
                <a:rPr lang="en-US" altLang="zh-CN" sz="2000" dirty="0">
                  <a:solidFill>
                    <a:srgbClr val="FDF7BC"/>
                  </a:solidFill>
                  <a:cs typeface="+mn-ea"/>
                  <a:sym typeface="+mn-lt"/>
                </a:rPr>
                <a:t> </a:t>
              </a:r>
              <a:r>
                <a:rPr lang="zh-CN" altLang="en-US" sz="2000" dirty="0">
                  <a:solidFill>
                    <a:srgbClr val="FDF7BC"/>
                  </a:solidFill>
                  <a:cs typeface="+mn-ea"/>
                  <a:sym typeface="+mn-lt"/>
                </a:rPr>
                <a:t>新春快乐</a:t>
              </a:r>
            </a:p>
          </p:txBody>
        </p:sp>
        <p:sp>
          <p:nvSpPr>
            <p:cNvPr id="30" name="椭圆 29"/>
            <p:cNvSpPr/>
            <p:nvPr/>
          </p:nvSpPr>
          <p:spPr>
            <a:xfrm>
              <a:off x="6064408" y="1472410"/>
              <a:ext cx="63183" cy="63183"/>
            </a:xfrm>
            <a:prstGeom prst="ellipse">
              <a:avLst/>
            </a:prstGeom>
            <a:solidFill>
              <a:srgbClr val="FDF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7BC"/>
                </a:solidFill>
                <a:cs typeface="+mn-ea"/>
                <a:sym typeface="+mn-lt"/>
              </a:endParaRPr>
            </a:p>
          </p:txBody>
        </p:sp>
      </p:grpSp>
      <p:sp>
        <p:nvSpPr>
          <p:cNvPr id="31" name="文本框 30"/>
          <p:cNvSpPr txBox="1"/>
          <p:nvPr/>
        </p:nvSpPr>
        <p:spPr>
          <a:xfrm>
            <a:off x="10643932" y="330651"/>
            <a:ext cx="954107" cy="2701649"/>
          </a:xfrm>
          <a:prstGeom prst="rect">
            <a:avLst/>
          </a:prstGeom>
          <a:noFill/>
        </p:spPr>
        <p:txBody>
          <a:bodyPr vert="eaVert" wrap="square" rtlCol="0">
            <a:spAutoFit/>
          </a:bodyPr>
          <a:lstStyle/>
          <a:p>
            <a:pPr>
              <a:lnSpc>
                <a:spcPts val="1000"/>
              </a:lnSpc>
            </a:pPr>
            <a:r>
              <a:rPr lang="en-US" altLang="zh-CN" sz="700" spc="100" dirty="0">
                <a:solidFill>
                  <a:srgbClr val="FDF7BC"/>
                </a:solidFill>
                <a:cs typeface="+mn-ea"/>
                <a:sym typeface="+mn-lt"/>
              </a:rPr>
              <a:t>Please enter the font and title you think is appropriate in the box, and change</a:t>
            </a:r>
          </a:p>
          <a:p>
            <a:pPr>
              <a:lnSpc>
                <a:spcPts val="1000"/>
              </a:lnSpc>
            </a:pPr>
            <a:r>
              <a:rPr lang="en-US" altLang="zh-CN" sz="700" spc="100" dirty="0">
                <a:solidFill>
                  <a:srgbClr val="FDF7BC"/>
                </a:solidFill>
                <a:cs typeface="+mn-ea"/>
                <a:sym typeface="+mn-lt"/>
              </a:rPr>
              <a:t> your color, Please enter the font and title you think is appropriate in the box, and change your color</a:t>
            </a:r>
            <a:endParaRPr lang="zh-CN" altLang="en-US" sz="700" spc="100" dirty="0">
              <a:solidFill>
                <a:srgbClr val="FDF7BC"/>
              </a:solidFill>
              <a:cs typeface="+mn-ea"/>
              <a:sym typeface="+mn-lt"/>
            </a:endParaRPr>
          </a:p>
          <a:p>
            <a:pPr>
              <a:lnSpc>
                <a:spcPts val="1000"/>
              </a:lnSpc>
            </a:pPr>
            <a:endParaRPr lang="zh-CN" altLang="en-US" sz="700" spc="100" dirty="0">
              <a:solidFill>
                <a:srgbClr val="FDF7BC"/>
              </a:solidFill>
              <a:cs typeface="+mn-ea"/>
              <a:sym typeface="+mn-lt"/>
            </a:endParaRPr>
          </a:p>
        </p:txBody>
      </p:sp>
      <p:grpSp>
        <p:nvGrpSpPr>
          <p:cNvPr id="2" name="组合 1"/>
          <p:cNvGrpSpPr/>
          <p:nvPr/>
        </p:nvGrpSpPr>
        <p:grpSpPr>
          <a:xfrm>
            <a:off x="2623009" y="4369771"/>
            <a:ext cx="1810846" cy="1426031"/>
            <a:chOff x="2318209" y="4031716"/>
            <a:chExt cx="1810846" cy="1426031"/>
          </a:xfrm>
        </p:grpSpPr>
        <p:cxnSp>
          <p:nvCxnSpPr>
            <p:cNvPr id="10" name="直接连接符 9"/>
            <p:cNvCxnSpPr/>
            <p:nvPr/>
          </p:nvCxnSpPr>
          <p:spPr>
            <a:xfrm>
              <a:off x="3088953" y="4031716"/>
              <a:ext cx="269358" cy="0"/>
            </a:xfrm>
            <a:prstGeom prst="line">
              <a:avLst/>
            </a:prstGeom>
            <a:ln w="38100">
              <a:solidFill>
                <a:srgbClr val="F8EBBB"/>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2318209" y="4031716"/>
              <a:ext cx="1810846" cy="1426031"/>
            </a:xfrm>
            <a:prstGeom prst="rect">
              <a:avLst/>
            </a:prstGeom>
          </p:spPr>
          <p:txBody>
            <a:bodyPr vert="horz" wrap="square">
              <a:spAutoFit/>
            </a:bodyPr>
            <a:lstStyle>
              <a:defPPr>
                <a:defRPr lang="zh-CN"/>
              </a:defPPr>
              <a:lvl1pPr algn="just">
                <a:lnSpc>
                  <a:spcPts val="4000"/>
                </a:lnSpc>
                <a:defRPr sz="1200" spc="100">
                  <a:solidFill>
                    <a:srgbClr val="FFEA9D"/>
                  </a:solidFill>
                  <a:latin typeface="字魂58号-创中黑" panose="00000500000000000000" pitchFamily="2" charset="-122"/>
                  <a:ea typeface="字魂58号-创中黑" panose="00000500000000000000" pitchFamily="2" charset="-122"/>
                  <a:cs typeface="字魂105号-简雅黑" panose="00000500000000000000" pitchFamily="2" charset="-122"/>
                </a:defRPr>
              </a:lvl1pPr>
            </a:lstStyle>
            <a:p>
              <a:pPr>
                <a:lnSpc>
                  <a:spcPts val="2600"/>
                </a:lnSpc>
              </a:pPr>
              <a:r>
                <a:rPr lang="zh-CN" altLang="en-US" dirty="0">
                  <a:solidFill>
                    <a:srgbClr val="FDF7BC"/>
                  </a:solidFill>
                  <a:latin typeface="+mn-lt"/>
                  <a:ea typeface="+mn-ea"/>
                  <a:cs typeface="+mn-ea"/>
                  <a:sym typeface="+mn-lt"/>
                </a:rPr>
                <a:t>桃之夭夭，灼灼其华。之子于归，宜其室家。</a:t>
              </a:r>
              <a:endParaRPr lang="en-US" altLang="zh-CN" dirty="0">
                <a:solidFill>
                  <a:srgbClr val="FDF7BC"/>
                </a:solidFill>
                <a:latin typeface="+mn-lt"/>
                <a:ea typeface="+mn-ea"/>
                <a:cs typeface="+mn-ea"/>
                <a:sym typeface="+mn-lt"/>
              </a:endParaRPr>
            </a:p>
            <a:p>
              <a:pPr>
                <a:lnSpc>
                  <a:spcPts val="2600"/>
                </a:lnSpc>
              </a:pPr>
              <a:r>
                <a:rPr lang="zh-CN" altLang="en-US" dirty="0">
                  <a:solidFill>
                    <a:srgbClr val="FDF7BC"/>
                  </a:solidFill>
                  <a:latin typeface="+mn-lt"/>
                  <a:ea typeface="+mn-ea"/>
                  <a:cs typeface="+mn-ea"/>
                  <a:sym typeface="+mn-lt"/>
                </a:rPr>
                <a:t>桃之夭夭，灼灼其华。之子于归，宜其室家。</a:t>
              </a:r>
            </a:p>
          </p:txBody>
        </p:sp>
      </p:grpSp>
      <p:grpSp>
        <p:nvGrpSpPr>
          <p:cNvPr id="16" name="组合 15"/>
          <p:cNvGrpSpPr/>
          <p:nvPr/>
        </p:nvGrpSpPr>
        <p:grpSpPr>
          <a:xfrm>
            <a:off x="5204599" y="4369770"/>
            <a:ext cx="1810846" cy="1426031"/>
            <a:chOff x="2318209" y="4031716"/>
            <a:chExt cx="1810846" cy="1426031"/>
          </a:xfrm>
        </p:grpSpPr>
        <p:cxnSp>
          <p:nvCxnSpPr>
            <p:cNvPr id="17" name="直接连接符 16"/>
            <p:cNvCxnSpPr/>
            <p:nvPr/>
          </p:nvCxnSpPr>
          <p:spPr>
            <a:xfrm>
              <a:off x="3088953" y="4031716"/>
              <a:ext cx="269358" cy="0"/>
            </a:xfrm>
            <a:prstGeom prst="line">
              <a:avLst/>
            </a:prstGeom>
            <a:ln w="38100">
              <a:solidFill>
                <a:srgbClr val="F8EBBB"/>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318209" y="4031716"/>
              <a:ext cx="1810846" cy="1426031"/>
            </a:xfrm>
            <a:prstGeom prst="rect">
              <a:avLst/>
            </a:prstGeom>
          </p:spPr>
          <p:txBody>
            <a:bodyPr vert="horz" wrap="square">
              <a:spAutoFit/>
            </a:bodyPr>
            <a:lstStyle>
              <a:defPPr>
                <a:defRPr lang="zh-CN"/>
              </a:defPPr>
              <a:lvl1pPr algn="just">
                <a:lnSpc>
                  <a:spcPts val="4000"/>
                </a:lnSpc>
                <a:defRPr sz="1200" spc="100">
                  <a:solidFill>
                    <a:srgbClr val="FFEA9D"/>
                  </a:solidFill>
                  <a:latin typeface="字魂58号-创中黑" panose="00000500000000000000" pitchFamily="2" charset="-122"/>
                  <a:ea typeface="字魂58号-创中黑" panose="00000500000000000000" pitchFamily="2" charset="-122"/>
                  <a:cs typeface="字魂105号-简雅黑" panose="00000500000000000000" pitchFamily="2" charset="-122"/>
                </a:defRPr>
              </a:lvl1pPr>
            </a:lstStyle>
            <a:p>
              <a:pPr>
                <a:lnSpc>
                  <a:spcPts val="2600"/>
                </a:lnSpc>
              </a:pPr>
              <a:r>
                <a:rPr lang="zh-CN" altLang="en-US" dirty="0">
                  <a:solidFill>
                    <a:srgbClr val="FDF7BC"/>
                  </a:solidFill>
                  <a:latin typeface="+mn-lt"/>
                  <a:ea typeface="+mn-ea"/>
                  <a:cs typeface="+mn-ea"/>
                  <a:sym typeface="+mn-lt"/>
                </a:rPr>
                <a:t>桃之夭夭，灼灼其华。之子于归，宜其室家。</a:t>
              </a:r>
              <a:endParaRPr lang="en-US" altLang="zh-CN" dirty="0">
                <a:solidFill>
                  <a:srgbClr val="FDF7BC"/>
                </a:solidFill>
                <a:latin typeface="+mn-lt"/>
                <a:ea typeface="+mn-ea"/>
                <a:cs typeface="+mn-ea"/>
                <a:sym typeface="+mn-lt"/>
              </a:endParaRPr>
            </a:p>
            <a:p>
              <a:pPr>
                <a:lnSpc>
                  <a:spcPts val="2600"/>
                </a:lnSpc>
              </a:pPr>
              <a:r>
                <a:rPr lang="zh-CN" altLang="en-US" dirty="0">
                  <a:solidFill>
                    <a:srgbClr val="FDF7BC"/>
                  </a:solidFill>
                  <a:latin typeface="+mn-lt"/>
                  <a:ea typeface="+mn-ea"/>
                  <a:cs typeface="+mn-ea"/>
                  <a:sym typeface="+mn-lt"/>
                </a:rPr>
                <a:t>桃之夭夭，灼灼其华。之子于归，宜其室家。</a:t>
              </a:r>
            </a:p>
          </p:txBody>
        </p:sp>
      </p:grpSp>
      <p:grpSp>
        <p:nvGrpSpPr>
          <p:cNvPr id="19" name="组合 18"/>
          <p:cNvGrpSpPr/>
          <p:nvPr/>
        </p:nvGrpSpPr>
        <p:grpSpPr>
          <a:xfrm>
            <a:off x="7786189" y="4369769"/>
            <a:ext cx="1810846" cy="1426031"/>
            <a:chOff x="2318209" y="4031716"/>
            <a:chExt cx="1810846" cy="1426031"/>
          </a:xfrm>
        </p:grpSpPr>
        <p:cxnSp>
          <p:nvCxnSpPr>
            <p:cNvPr id="20" name="直接连接符 19"/>
            <p:cNvCxnSpPr/>
            <p:nvPr/>
          </p:nvCxnSpPr>
          <p:spPr>
            <a:xfrm>
              <a:off x="3088953" y="4031716"/>
              <a:ext cx="269358" cy="0"/>
            </a:xfrm>
            <a:prstGeom prst="line">
              <a:avLst/>
            </a:prstGeom>
            <a:ln w="38100">
              <a:solidFill>
                <a:srgbClr val="F8EBBB"/>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2318209" y="4031716"/>
              <a:ext cx="1810846" cy="1426031"/>
            </a:xfrm>
            <a:prstGeom prst="rect">
              <a:avLst/>
            </a:prstGeom>
          </p:spPr>
          <p:txBody>
            <a:bodyPr vert="horz" wrap="square">
              <a:spAutoFit/>
            </a:bodyPr>
            <a:lstStyle>
              <a:defPPr>
                <a:defRPr lang="zh-CN"/>
              </a:defPPr>
              <a:lvl1pPr algn="just">
                <a:lnSpc>
                  <a:spcPts val="4000"/>
                </a:lnSpc>
                <a:defRPr sz="1200" spc="100">
                  <a:solidFill>
                    <a:srgbClr val="FFEA9D"/>
                  </a:solidFill>
                  <a:latin typeface="字魂58号-创中黑" panose="00000500000000000000" pitchFamily="2" charset="-122"/>
                  <a:ea typeface="字魂58号-创中黑" panose="00000500000000000000" pitchFamily="2" charset="-122"/>
                  <a:cs typeface="字魂105号-简雅黑" panose="00000500000000000000" pitchFamily="2" charset="-122"/>
                </a:defRPr>
              </a:lvl1pPr>
            </a:lstStyle>
            <a:p>
              <a:pPr>
                <a:lnSpc>
                  <a:spcPts val="2600"/>
                </a:lnSpc>
              </a:pPr>
              <a:r>
                <a:rPr lang="zh-CN" altLang="en-US" dirty="0">
                  <a:solidFill>
                    <a:srgbClr val="FDF7BC"/>
                  </a:solidFill>
                  <a:latin typeface="+mn-lt"/>
                  <a:ea typeface="+mn-ea"/>
                  <a:cs typeface="+mn-ea"/>
                  <a:sym typeface="+mn-lt"/>
                </a:rPr>
                <a:t>桃之夭夭，灼灼其华。之子于归，宜其室家。</a:t>
              </a:r>
              <a:endParaRPr lang="en-US" altLang="zh-CN" dirty="0">
                <a:solidFill>
                  <a:srgbClr val="FDF7BC"/>
                </a:solidFill>
                <a:latin typeface="+mn-lt"/>
                <a:ea typeface="+mn-ea"/>
                <a:cs typeface="+mn-ea"/>
                <a:sym typeface="+mn-lt"/>
              </a:endParaRPr>
            </a:p>
            <a:p>
              <a:pPr>
                <a:lnSpc>
                  <a:spcPts val="2600"/>
                </a:lnSpc>
              </a:pPr>
              <a:r>
                <a:rPr lang="zh-CN" altLang="en-US" dirty="0">
                  <a:solidFill>
                    <a:srgbClr val="FDF7BC"/>
                  </a:solidFill>
                  <a:latin typeface="+mn-lt"/>
                  <a:ea typeface="+mn-ea"/>
                  <a:cs typeface="+mn-ea"/>
                  <a:sym typeface="+mn-lt"/>
                </a:rPr>
                <a:t>桃之夭夭，灼灼其华。之子于归，宜其室家。</a:t>
              </a:r>
            </a:p>
          </p:txBody>
        </p:sp>
      </p:grpSp>
      <p:sp>
        <p:nvSpPr>
          <p:cNvPr id="25" name="矩形 24"/>
          <p:cNvSpPr/>
          <p:nvPr/>
        </p:nvSpPr>
        <p:spPr>
          <a:xfrm>
            <a:off x="2963088" y="2486987"/>
            <a:ext cx="6265818" cy="1018659"/>
          </a:xfrm>
          <a:prstGeom prst="rect">
            <a:avLst/>
          </a:prstGeom>
        </p:spPr>
        <p:txBody>
          <a:bodyPr vert="eaVert" wrap="square">
            <a:spAutoFit/>
          </a:bodyPr>
          <a:lstStyle/>
          <a:p>
            <a:pPr algn="just">
              <a:lnSpc>
                <a:spcPts val="4000"/>
              </a:lnSpc>
            </a:pPr>
            <a:r>
              <a:rPr lang="zh-CN" altLang="en-US" sz="1400" spc="100" dirty="0">
                <a:solidFill>
                  <a:srgbClr val="FDF7BC"/>
                </a:solidFill>
                <a:cs typeface="+mn-ea"/>
                <a:sym typeface="+mn-lt"/>
              </a:rPr>
              <a:t>桃之夭夭，灼灼其华。之子于归，宜其室家。</a:t>
            </a:r>
          </a:p>
          <a:p>
            <a:pPr algn="just">
              <a:lnSpc>
                <a:spcPts val="4000"/>
              </a:lnSpc>
            </a:pPr>
            <a:r>
              <a:rPr lang="zh-CN" altLang="en-US" sz="1400" spc="100" dirty="0">
                <a:solidFill>
                  <a:srgbClr val="FDF7BC"/>
                </a:solidFill>
                <a:cs typeface="+mn-ea"/>
                <a:sym typeface="+mn-lt"/>
              </a:rPr>
              <a:t>桃之夭夭，有蕡其实。之子于归，宜其家室。</a:t>
            </a:r>
          </a:p>
          <a:p>
            <a:pPr algn="just">
              <a:lnSpc>
                <a:spcPts val="4000"/>
              </a:lnSpc>
            </a:pPr>
            <a:r>
              <a:rPr lang="zh-CN" altLang="en-US" sz="1400" spc="100" dirty="0">
                <a:solidFill>
                  <a:srgbClr val="FDF7BC"/>
                </a:solidFill>
                <a:cs typeface="+mn-ea"/>
                <a:sym typeface="+mn-lt"/>
              </a:rPr>
              <a:t>桃之夭夭，其叶蓁蓁。之子于归，宜其家人。</a:t>
            </a:r>
            <a:endParaRPr lang="en-US" altLang="zh-CN" sz="1400" spc="100" dirty="0">
              <a:solidFill>
                <a:srgbClr val="FDF7BC"/>
              </a:solidFill>
              <a:cs typeface="+mn-ea"/>
              <a:sym typeface="+mn-lt"/>
            </a:endParaRPr>
          </a:p>
        </p:txBody>
      </p:sp>
      <p:sp>
        <p:nvSpPr>
          <p:cNvPr id="26" name="矩形 25"/>
          <p:cNvSpPr/>
          <p:nvPr/>
        </p:nvSpPr>
        <p:spPr>
          <a:xfrm>
            <a:off x="4795277" y="1450642"/>
            <a:ext cx="2601445" cy="461665"/>
          </a:xfrm>
          <a:prstGeom prst="rect">
            <a:avLst/>
          </a:prstGeom>
        </p:spPr>
        <p:txBody>
          <a:bodyPr wrap="square">
            <a:spAutoFit/>
          </a:bodyPr>
          <a:lstStyle/>
          <a:p>
            <a:pPr algn="dist"/>
            <a:r>
              <a:rPr lang="zh-CN" altLang="en-US" sz="2400" dirty="0">
                <a:solidFill>
                  <a:srgbClr val="FDF7BC"/>
                </a:solidFill>
                <a:cs typeface="+mn-ea"/>
                <a:sym typeface="+mn-lt"/>
              </a:rPr>
              <a:t>开工大吉</a:t>
            </a:r>
          </a:p>
        </p:txBody>
      </p:sp>
      <p:sp>
        <p:nvSpPr>
          <p:cNvPr id="27" name="文本框 26"/>
          <p:cNvSpPr txBox="1"/>
          <p:nvPr/>
        </p:nvSpPr>
        <p:spPr>
          <a:xfrm>
            <a:off x="4688331" y="1910679"/>
            <a:ext cx="2843382" cy="230832"/>
          </a:xfrm>
          <a:prstGeom prst="rect">
            <a:avLst/>
          </a:prstGeom>
          <a:noFill/>
        </p:spPr>
        <p:txBody>
          <a:bodyPr wrap="square" rtlCol="0">
            <a:spAutoFit/>
          </a:bodyPr>
          <a:lstStyle/>
          <a:p>
            <a:pPr algn="dist"/>
            <a:r>
              <a:rPr lang="en-US" altLang="zh-CN" sz="900" dirty="0">
                <a:solidFill>
                  <a:srgbClr val="FDF7BC"/>
                </a:solidFill>
                <a:cs typeface="+mn-ea"/>
                <a:sym typeface="+mn-lt"/>
              </a:rPr>
              <a:t>HAPPY NEW YEAR CHAINESE</a:t>
            </a:r>
            <a:endParaRPr lang="zh-CN" altLang="en-US" sz="900" dirty="0">
              <a:solidFill>
                <a:srgbClr val="FDF7BC"/>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000" fill="hold"/>
                                        <p:tgtEl>
                                          <p:spTgt spid="31"/>
                                        </p:tgtEl>
                                        <p:attrNameLst>
                                          <p:attrName>ppt_x</p:attrName>
                                        </p:attrNameLst>
                                      </p:cBhvr>
                                      <p:tavLst>
                                        <p:tav tm="0">
                                          <p:val>
                                            <p:strVal val="#ppt_x"/>
                                          </p:val>
                                        </p:tav>
                                        <p:tav tm="100000">
                                          <p:val>
                                            <p:strVal val="#ppt_x"/>
                                          </p:val>
                                        </p:tav>
                                      </p:tavLst>
                                    </p:anim>
                                    <p:anim calcmode="lin" valueType="num">
                                      <p:cBhvr additive="base">
                                        <p:cTn id="16" dur="10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ppt_x"/>
                                          </p:val>
                                        </p:tav>
                                        <p:tav tm="100000">
                                          <p:val>
                                            <p:strVal val="#ppt_x"/>
                                          </p:val>
                                        </p:tav>
                                      </p:tavLst>
                                    </p:anim>
                                    <p:anim calcmode="lin" valueType="num">
                                      <p:cBhvr additive="base">
                                        <p:cTn id="20" dur="1000" fill="hold"/>
                                        <p:tgtEl>
                                          <p:spTgt spid="25"/>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1000" fill="hold"/>
                                        <p:tgtEl>
                                          <p:spTgt spid="26"/>
                                        </p:tgtEl>
                                        <p:attrNameLst>
                                          <p:attrName>ppt_x</p:attrName>
                                        </p:attrNameLst>
                                      </p:cBhvr>
                                      <p:tavLst>
                                        <p:tav tm="0">
                                          <p:val>
                                            <p:strVal val="#ppt_x"/>
                                          </p:val>
                                        </p:tav>
                                        <p:tav tm="100000">
                                          <p:val>
                                            <p:strVal val="#ppt_x"/>
                                          </p:val>
                                        </p:tav>
                                      </p:tavLst>
                                    </p:anim>
                                    <p:anim calcmode="lin" valueType="num">
                                      <p:cBhvr additive="base">
                                        <p:cTn id="24" dur="10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1000" fill="hold"/>
                                        <p:tgtEl>
                                          <p:spTgt spid="27"/>
                                        </p:tgtEl>
                                        <p:attrNameLst>
                                          <p:attrName>ppt_x</p:attrName>
                                        </p:attrNameLst>
                                      </p:cBhvr>
                                      <p:tavLst>
                                        <p:tav tm="0">
                                          <p:val>
                                            <p:strVal val="#ppt_x"/>
                                          </p:val>
                                        </p:tav>
                                        <p:tav tm="100000">
                                          <p:val>
                                            <p:strVal val="#ppt_x"/>
                                          </p:val>
                                        </p:tav>
                                      </p:tavLst>
                                    </p:anim>
                                    <p:anim calcmode="lin" valueType="num">
                                      <p:cBhvr additive="base">
                                        <p:cTn id="28" dur="10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decel="10000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1000" fill="hold"/>
                                        <p:tgtEl>
                                          <p:spTgt spid="2"/>
                                        </p:tgtEl>
                                        <p:attrNameLst>
                                          <p:attrName>ppt_x</p:attrName>
                                        </p:attrNameLst>
                                      </p:cBhvr>
                                      <p:tavLst>
                                        <p:tav tm="0">
                                          <p:val>
                                            <p:strVal val="#ppt_x"/>
                                          </p:val>
                                        </p:tav>
                                        <p:tav tm="100000">
                                          <p:val>
                                            <p:strVal val="#ppt_x"/>
                                          </p:val>
                                        </p:tav>
                                      </p:tavLst>
                                    </p:anim>
                                    <p:anim calcmode="lin" valueType="num">
                                      <p:cBhvr additive="base">
                                        <p:cTn id="32" dur="1000" fill="hold"/>
                                        <p:tgtEl>
                                          <p:spTgt spid="2"/>
                                        </p:tgtEl>
                                        <p:attrNameLst>
                                          <p:attrName>ppt_y</p:attrName>
                                        </p:attrNameLst>
                                      </p:cBhvr>
                                      <p:tavLst>
                                        <p:tav tm="0">
                                          <p:val>
                                            <p:strVal val="1+#ppt_h/2"/>
                                          </p:val>
                                        </p:tav>
                                        <p:tav tm="100000">
                                          <p:val>
                                            <p:strVal val="#ppt_y"/>
                                          </p:val>
                                        </p:tav>
                                      </p:tavLst>
                                    </p:anim>
                                  </p:childTnLst>
                                </p:cTn>
                              </p:par>
                              <p:par>
                                <p:cTn id="33" presetID="2" presetClass="entr" presetSubtype="4" decel="10000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decel="10000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r="-18"/>
          <a:stretch>
            <a:fillRect/>
          </a:stretch>
        </p:blipFill>
        <p:spPr>
          <a:xfrm>
            <a:off x="2167" y="4965701"/>
            <a:ext cx="12189833" cy="1892299"/>
          </a:xfrm>
          <a:prstGeom prst="rect">
            <a:avLst/>
          </a:prstGeom>
        </p:spPr>
      </p:pic>
      <p:grpSp>
        <p:nvGrpSpPr>
          <p:cNvPr id="8" name="组合 7"/>
          <p:cNvGrpSpPr/>
          <p:nvPr/>
        </p:nvGrpSpPr>
        <p:grpSpPr>
          <a:xfrm>
            <a:off x="474133" y="330651"/>
            <a:ext cx="1354668" cy="877681"/>
            <a:chOff x="482599" y="330651"/>
            <a:chExt cx="1354668" cy="877681"/>
          </a:xfrm>
        </p:grpSpPr>
        <p:sp>
          <p:nvSpPr>
            <p:cNvPr id="13" name="文本框 12"/>
            <p:cNvSpPr txBox="1"/>
            <p:nvPr/>
          </p:nvSpPr>
          <p:spPr>
            <a:xfrm>
              <a:off x="482599" y="330651"/>
              <a:ext cx="742753" cy="307777"/>
            </a:xfrm>
            <a:prstGeom prst="rect">
              <a:avLst/>
            </a:prstGeom>
            <a:noFill/>
          </p:spPr>
          <p:txBody>
            <a:bodyPr wrap="square" rtlCol="0">
              <a:spAutoFit/>
            </a:bodyPr>
            <a:lstStyle/>
            <a:p>
              <a:r>
                <a:rPr lang="en-US" altLang="zh-CN" sz="1400" dirty="0">
                  <a:solidFill>
                    <a:srgbClr val="F8EBBB"/>
                  </a:solidFill>
                  <a:cs typeface="+mn-ea"/>
                  <a:sym typeface="+mn-lt"/>
                </a:rPr>
                <a:t>2021</a:t>
              </a:r>
              <a:endParaRPr lang="zh-CN" altLang="en-US" sz="1400" dirty="0">
                <a:solidFill>
                  <a:srgbClr val="F8EBBB"/>
                </a:solidFill>
                <a:cs typeface="+mn-ea"/>
                <a:sym typeface="+mn-lt"/>
              </a:endParaRPr>
            </a:p>
          </p:txBody>
        </p:sp>
        <p:sp>
          <p:nvSpPr>
            <p:cNvPr id="14" name="文本框 13"/>
            <p:cNvSpPr txBox="1"/>
            <p:nvPr/>
          </p:nvSpPr>
          <p:spPr>
            <a:xfrm>
              <a:off x="482599" y="528015"/>
              <a:ext cx="1217885" cy="400110"/>
            </a:xfrm>
            <a:prstGeom prst="rect">
              <a:avLst/>
            </a:prstGeom>
            <a:noFill/>
          </p:spPr>
          <p:txBody>
            <a:bodyPr wrap="square" rtlCol="0">
              <a:spAutoFit/>
            </a:bodyPr>
            <a:lstStyle/>
            <a:p>
              <a:r>
                <a:rPr lang="zh-CN" altLang="en-US" sz="2000" dirty="0">
                  <a:solidFill>
                    <a:srgbClr val="F8EBBB"/>
                  </a:solidFill>
                  <a:cs typeface="+mn-ea"/>
                  <a:sym typeface="+mn-lt"/>
                </a:rPr>
                <a:t>大年初八</a:t>
              </a:r>
            </a:p>
          </p:txBody>
        </p:sp>
        <p:sp>
          <p:nvSpPr>
            <p:cNvPr id="15" name="文本框 14"/>
            <p:cNvSpPr txBox="1"/>
            <p:nvPr/>
          </p:nvSpPr>
          <p:spPr>
            <a:xfrm>
              <a:off x="482599" y="839000"/>
              <a:ext cx="1354668" cy="369332"/>
            </a:xfrm>
            <a:prstGeom prst="rect">
              <a:avLst/>
            </a:prstGeom>
            <a:noFill/>
          </p:spPr>
          <p:txBody>
            <a:bodyPr wrap="square" rtlCol="0">
              <a:spAutoFit/>
            </a:bodyPr>
            <a:lstStyle/>
            <a:p>
              <a:r>
                <a:rPr lang="en-US" altLang="zh-CN" sz="900" dirty="0">
                  <a:solidFill>
                    <a:srgbClr val="F8EBBB"/>
                  </a:solidFill>
                  <a:cs typeface="+mn-ea"/>
                  <a:sym typeface="+mn-lt"/>
                </a:rPr>
                <a:t>HAPPY NEW YEAR</a:t>
              </a:r>
            </a:p>
            <a:p>
              <a:r>
                <a:rPr lang="en-US" altLang="zh-CN" sz="900" dirty="0">
                  <a:solidFill>
                    <a:srgbClr val="F8EBBB"/>
                  </a:solidFill>
                  <a:cs typeface="+mn-ea"/>
                  <a:sym typeface="+mn-lt"/>
                </a:rPr>
                <a:t>CHAINESE</a:t>
              </a:r>
              <a:endParaRPr lang="zh-CN" altLang="en-US" sz="900" dirty="0">
                <a:solidFill>
                  <a:srgbClr val="F8EBBB"/>
                </a:solidFill>
                <a:cs typeface="+mn-ea"/>
                <a:sym typeface="+mn-lt"/>
              </a:endParaRPr>
            </a:p>
          </p:txBody>
        </p:sp>
      </p:grpSp>
      <p:grpSp>
        <p:nvGrpSpPr>
          <p:cNvPr id="21" name="组合 20"/>
          <p:cNvGrpSpPr/>
          <p:nvPr/>
        </p:nvGrpSpPr>
        <p:grpSpPr>
          <a:xfrm>
            <a:off x="1071299" y="1567303"/>
            <a:ext cx="492443" cy="2835038"/>
            <a:chOff x="5849781" y="123110"/>
            <a:chExt cx="492443" cy="2835038"/>
          </a:xfrm>
        </p:grpSpPr>
        <p:sp>
          <p:nvSpPr>
            <p:cNvPr id="22" name="文本框 21"/>
            <p:cNvSpPr txBox="1"/>
            <p:nvPr/>
          </p:nvSpPr>
          <p:spPr>
            <a:xfrm>
              <a:off x="5849781" y="123110"/>
              <a:ext cx="492443" cy="2835038"/>
            </a:xfrm>
            <a:prstGeom prst="rect">
              <a:avLst/>
            </a:prstGeom>
            <a:noFill/>
          </p:spPr>
          <p:txBody>
            <a:bodyPr vert="eaVert" wrap="square" rtlCol="0">
              <a:spAutoFit/>
            </a:bodyPr>
            <a:lstStyle/>
            <a:p>
              <a:pPr algn="dist"/>
              <a:r>
                <a:rPr lang="zh-CN" altLang="en-US" sz="2000" dirty="0">
                  <a:solidFill>
                    <a:srgbClr val="FDF7BC"/>
                  </a:solidFill>
                  <a:cs typeface="+mn-ea"/>
                  <a:sym typeface="+mn-lt"/>
                </a:rPr>
                <a:t>牛年大吉</a:t>
              </a:r>
              <a:r>
                <a:rPr lang="en-US" altLang="zh-CN" sz="2000" dirty="0">
                  <a:solidFill>
                    <a:srgbClr val="FDF7BC"/>
                  </a:solidFill>
                  <a:cs typeface="+mn-ea"/>
                  <a:sym typeface="+mn-lt"/>
                </a:rPr>
                <a:t> </a:t>
              </a:r>
              <a:r>
                <a:rPr lang="zh-CN" altLang="en-US" sz="2000" dirty="0">
                  <a:solidFill>
                    <a:srgbClr val="FDF7BC"/>
                  </a:solidFill>
                  <a:cs typeface="+mn-ea"/>
                  <a:sym typeface="+mn-lt"/>
                </a:rPr>
                <a:t>新春快乐</a:t>
              </a:r>
            </a:p>
          </p:txBody>
        </p:sp>
        <p:sp>
          <p:nvSpPr>
            <p:cNvPr id="23" name="椭圆 22"/>
            <p:cNvSpPr/>
            <p:nvPr/>
          </p:nvSpPr>
          <p:spPr>
            <a:xfrm>
              <a:off x="6064408" y="1472410"/>
              <a:ext cx="63183" cy="63183"/>
            </a:xfrm>
            <a:prstGeom prst="ellipse">
              <a:avLst/>
            </a:prstGeom>
            <a:solidFill>
              <a:srgbClr val="FDF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7BC"/>
                </a:solidFill>
                <a:cs typeface="+mn-ea"/>
                <a:sym typeface="+mn-lt"/>
              </a:endParaRPr>
            </a:p>
          </p:txBody>
        </p:sp>
      </p:grpSp>
      <p:sp>
        <p:nvSpPr>
          <p:cNvPr id="24" name="文本框 23"/>
          <p:cNvSpPr txBox="1"/>
          <p:nvPr/>
        </p:nvSpPr>
        <p:spPr>
          <a:xfrm>
            <a:off x="243582" y="1560330"/>
            <a:ext cx="954107" cy="2701649"/>
          </a:xfrm>
          <a:prstGeom prst="rect">
            <a:avLst/>
          </a:prstGeom>
          <a:noFill/>
        </p:spPr>
        <p:txBody>
          <a:bodyPr vert="eaVert" wrap="square" rtlCol="0">
            <a:spAutoFit/>
          </a:bodyPr>
          <a:lstStyle/>
          <a:p>
            <a:pPr>
              <a:lnSpc>
                <a:spcPts val="1000"/>
              </a:lnSpc>
            </a:pPr>
            <a:r>
              <a:rPr lang="en-US" altLang="zh-CN" sz="700" spc="100" dirty="0">
                <a:solidFill>
                  <a:srgbClr val="FDF7BC"/>
                </a:solidFill>
                <a:cs typeface="+mn-ea"/>
                <a:sym typeface="+mn-lt"/>
              </a:rPr>
              <a:t>Please enter the font and title you think is appropriate in the box, and change</a:t>
            </a:r>
          </a:p>
          <a:p>
            <a:pPr>
              <a:lnSpc>
                <a:spcPts val="1000"/>
              </a:lnSpc>
            </a:pPr>
            <a:r>
              <a:rPr lang="en-US" altLang="zh-CN" sz="700" spc="100" dirty="0">
                <a:solidFill>
                  <a:srgbClr val="FDF7BC"/>
                </a:solidFill>
                <a:cs typeface="+mn-ea"/>
                <a:sym typeface="+mn-lt"/>
              </a:rPr>
              <a:t> your color, Please enter the font and title you think is appropriate in the box, and change your color</a:t>
            </a:r>
            <a:endParaRPr lang="zh-CN" altLang="en-US" sz="700" spc="100" dirty="0">
              <a:solidFill>
                <a:srgbClr val="FDF7BC"/>
              </a:solidFill>
              <a:cs typeface="+mn-ea"/>
              <a:sym typeface="+mn-lt"/>
            </a:endParaRPr>
          </a:p>
          <a:p>
            <a:pPr>
              <a:lnSpc>
                <a:spcPts val="1000"/>
              </a:lnSpc>
            </a:pPr>
            <a:endParaRPr lang="zh-CN" altLang="en-US" sz="700" spc="100" dirty="0">
              <a:solidFill>
                <a:srgbClr val="FDF7BC"/>
              </a:solidFill>
              <a:cs typeface="+mn-ea"/>
              <a:sym typeface="+mn-lt"/>
            </a:endParaRPr>
          </a:p>
        </p:txBody>
      </p:sp>
      <p:pic>
        <p:nvPicPr>
          <p:cNvPr id="64" name="图片 63"/>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9753600" y="0"/>
            <a:ext cx="2438400" cy="3067494"/>
          </a:xfrm>
          <a:prstGeom prst="rect">
            <a:avLst/>
          </a:prstGeom>
        </p:spPr>
      </p:pic>
      <p:sp>
        <p:nvSpPr>
          <p:cNvPr id="65" name="文本框 64"/>
          <p:cNvSpPr txBox="1"/>
          <p:nvPr/>
        </p:nvSpPr>
        <p:spPr>
          <a:xfrm>
            <a:off x="5486325" y="1257047"/>
            <a:ext cx="1210588" cy="1323439"/>
          </a:xfrm>
          <a:prstGeom prst="rect">
            <a:avLst/>
          </a:prstGeom>
          <a:noFill/>
        </p:spPr>
        <p:txBody>
          <a:bodyPr wrap="none" rtlCol="0">
            <a:spAutoFit/>
          </a:bodyPr>
          <a:lstStyle/>
          <a:p>
            <a:r>
              <a:rPr lang="zh-CN" altLang="en-US" sz="8000" dirty="0">
                <a:solidFill>
                  <a:srgbClr val="FDF7BC"/>
                </a:solidFill>
                <a:effectLst>
                  <a:outerShdw blurRad="50800" dist="38100" dir="8100000" algn="tr" rotWithShape="0">
                    <a:prstClr val="black">
                      <a:alpha val="40000"/>
                    </a:prstClr>
                  </a:outerShdw>
                </a:effectLst>
                <a:cs typeface="+mn-ea"/>
                <a:sym typeface="+mn-lt"/>
              </a:rPr>
              <a:t>贰</a:t>
            </a:r>
          </a:p>
        </p:txBody>
      </p:sp>
      <p:grpSp>
        <p:nvGrpSpPr>
          <p:cNvPr id="66" name="组合 65"/>
          <p:cNvGrpSpPr/>
          <p:nvPr/>
        </p:nvGrpSpPr>
        <p:grpSpPr>
          <a:xfrm>
            <a:off x="3126046" y="2693533"/>
            <a:ext cx="6068753" cy="1460784"/>
            <a:chOff x="6275304" y="2506652"/>
            <a:chExt cx="3053687" cy="1460784"/>
          </a:xfrm>
        </p:grpSpPr>
        <p:sp>
          <p:nvSpPr>
            <p:cNvPr id="67" name="文本框 66"/>
            <p:cNvSpPr txBox="1"/>
            <p:nvPr/>
          </p:nvSpPr>
          <p:spPr>
            <a:xfrm>
              <a:off x="6275304" y="2506652"/>
              <a:ext cx="3053687" cy="1107996"/>
            </a:xfrm>
            <a:prstGeom prst="rect">
              <a:avLst/>
            </a:prstGeom>
            <a:noFill/>
          </p:spPr>
          <p:txBody>
            <a:bodyPr wrap="square" rtlCol="0">
              <a:spAutoFit/>
            </a:bodyPr>
            <a:lstStyle/>
            <a:p>
              <a:pPr algn="dist"/>
              <a:r>
                <a:rPr lang="zh-CN" altLang="en-US" sz="6600" dirty="0">
                  <a:solidFill>
                    <a:srgbClr val="FDF7BC"/>
                  </a:solidFill>
                  <a:cs typeface="+mn-ea"/>
                  <a:sym typeface="+mn-lt"/>
                </a:rPr>
                <a:t>新年快乐</a:t>
              </a:r>
            </a:p>
          </p:txBody>
        </p:sp>
        <p:sp>
          <p:nvSpPr>
            <p:cNvPr id="68" name="文本框 67"/>
            <p:cNvSpPr txBox="1"/>
            <p:nvPr/>
          </p:nvSpPr>
          <p:spPr>
            <a:xfrm>
              <a:off x="6302572" y="3690437"/>
              <a:ext cx="3026418" cy="276999"/>
            </a:xfrm>
            <a:prstGeom prst="rect">
              <a:avLst/>
            </a:prstGeom>
            <a:noFill/>
          </p:spPr>
          <p:txBody>
            <a:bodyPr wrap="square">
              <a:spAutoFit/>
            </a:bodyPr>
            <a:lstStyle/>
            <a:p>
              <a:pPr algn="dist"/>
              <a:r>
                <a:rPr lang="en-US" altLang="zh-CN" sz="1200" dirty="0">
                  <a:solidFill>
                    <a:srgbClr val="FDF7BC"/>
                  </a:solidFill>
                  <a:cs typeface="+mn-ea"/>
                  <a:sym typeface="+mn-lt"/>
                </a:rPr>
                <a:t>Please enter the font and title you think</a:t>
              </a:r>
            </a:p>
          </p:txBody>
        </p:sp>
      </p:grpSp>
      <p:sp>
        <p:nvSpPr>
          <p:cNvPr id="75" name="文本框 74"/>
          <p:cNvSpPr txBox="1"/>
          <p:nvPr/>
        </p:nvSpPr>
        <p:spPr>
          <a:xfrm>
            <a:off x="4792137" y="4452544"/>
            <a:ext cx="2641600" cy="400110"/>
          </a:xfrm>
          <a:prstGeom prst="rect">
            <a:avLst/>
          </a:prstGeom>
          <a:noFill/>
        </p:spPr>
        <p:txBody>
          <a:bodyPr wrap="square" rtlCol="0">
            <a:spAutoFit/>
          </a:bodyPr>
          <a:lstStyle/>
          <a:p>
            <a:pPr algn="dist"/>
            <a:r>
              <a:rPr lang="en-US" altLang="zh-CN" sz="2000" dirty="0">
                <a:solidFill>
                  <a:srgbClr val="F8EBBB"/>
                </a:solidFill>
                <a:cs typeface="+mn-ea"/>
                <a:sym typeface="+mn-lt"/>
              </a:rPr>
              <a:t>/</a:t>
            </a:r>
            <a:r>
              <a:rPr lang="zh-CN" altLang="en-US" sz="2000" dirty="0">
                <a:solidFill>
                  <a:srgbClr val="F8EBBB"/>
                </a:solidFill>
                <a:cs typeface="+mn-ea"/>
                <a:sym typeface="+mn-lt"/>
              </a:rPr>
              <a:t>开</a:t>
            </a:r>
            <a:r>
              <a:rPr lang="en-US" altLang="zh-CN" sz="2000" dirty="0">
                <a:solidFill>
                  <a:srgbClr val="F8EBBB"/>
                </a:solidFill>
                <a:cs typeface="+mn-ea"/>
                <a:sym typeface="+mn-lt"/>
              </a:rPr>
              <a:t>/</a:t>
            </a:r>
            <a:r>
              <a:rPr lang="zh-CN" altLang="en-US" sz="2000" dirty="0">
                <a:solidFill>
                  <a:srgbClr val="F8EBBB"/>
                </a:solidFill>
                <a:cs typeface="+mn-ea"/>
                <a:sym typeface="+mn-lt"/>
              </a:rPr>
              <a:t>门</a:t>
            </a:r>
            <a:r>
              <a:rPr lang="en-US" altLang="zh-CN" sz="2000" dirty="0">
                <a:solidFill>
                  <a:srgbClr val="F8EBBB"/>
                </a:solidFill>
                <a:cs typeface="+mn-ea"/>
                <a:sym typeface="+mn-lt"/>
              </a:rPr>
              <a:t>/</a:t>
            </a:r>
            <a:r>
              <a:rPr lang="zh-CN" altLang="en-US" sz="2000" dirty="0">
                <a:solidFill>
                  <a:srgbClr val="F8EBBB"/>
                </a:solidFill>
                <a:cs typeface="+mn-ea"/>
                <a:sym typeface="+mn-lt"/>
              </a:rPr>
              <a:t>大</a:t>
            </a:r>
            <a:r>
              <a:rPr lang="en-US" altLang="zh-CN" sz="2000" dirty="0">
                <a:solidFill>
                  <a:srgbClr val="F8EBBB"/>
                </a:solidFill>
                <a:cs typeface="+mn-ea"/>
                <a:sym typeface="+mn-lt"/>
              </a:rPr>
              <a:t>/</a:t>
            </a:r>
            <a:r>
              <a:rPr lang="zh-CN" altLang="en-US" sz="2000" dirty="0">
                <a:solidFill>
                  <a:srgbClr val="F8EBBB"/>
                </a:solidFill>
                <a:cs typeface="+mn-ea"/>
                <a:sym typeface="+mn-lt"/>
              </a:rPr>
              <a:t>吉</a:t>
            </a:r>
            <a:r>
              <a:rPr lang="en-US" altLang="zh-CN" sz="2000" dirty="0">
                <a:solidFill>
                  <a:srgbClr val="F8EBBB"/>
                </a:solidFill>
                <a:cs typeface="+mn-ea"/>
                <a:sym typeface="+mn-lt"/>
              </a:rPr>
              <a:t>/</a:t>
            </a:r>
            <a:endParaRPr lang="zh-CN" altLang="en-US" sz="2000" dirty="0">
              <a:solidFill>
                <a:srgbClr val="F8EBBB"/>
              </a:solidFill>
              <a:cs typeface="+mn-ea"/>
              <a:sym typeface="+mn-lt"/>
            </a:endParaRPr>
          </a:p>
        </p:txBody>
      </p:sp>
      <p:pic>
        <p:nvPicPr>
          <p:cNvPr id="76" name="图片 75"/>
          <p:cNvPicPr>
            <a:picLocks noChangeAspect="1"/>
          </p:cNvPicPr>
          <p:nvPr/>
        </p:nvPicPr>
        <p:blipFill rotWithShape="1">
          <a:blip r:embed="rId5">
            <a:extLst>
              <a:ext uri="{28A0092B-C50C-407E-A947-70E740481C1C}">
                <a14:useLocalDpi xmlns:a14="http://schemas.microsoft.com/office/drawing/2010/main" val="0"/>
              </a:ext>
            </a:extLst>
          </a:blip>
          <a:srcRect l="62967" t="84002" r="24020" b="7712"/>
          <a:stretch>
            <a:fillRect/>
          </a:stretch>
        </p:blipFill>
        <p:spPr>
          <a:xfrm>
            <a:off x="6452307" y="1336073"/>
            <a:ext cx="2105589" cy="2011199"/>
          </a:xfrm>
          <a:prstGeom prst="rect">
            <a:avLst/>
          </a:prstGeom>
        </p:spPr>
      </p:pic>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a:off x="645794" y="4478807"/>
            <a:ext cx="1835888" cy="10065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fade">
                                      <p:cBhvr>
                                        <p:cTn id="11" dur="750"/>
                                        <p:tgtEl>
                                          <p:spTgt spid="76"/>
                                        </p:tgtEl>
                                      </p:cBhvr>
                                    </p:animEffect>
                                  </p:childTnLst>
                                </p:cTn>
                              </p:par>
                              <p:par>
                                <p:cTn id="12" presetID="10" presetClass="entr" presetSubtype="0" fill="hold" nodeType="with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fade">
                                      <p:cBhvr>
                                        <p:cTn id="14" dur="750"/>
                                        <p:tgtEl>
                                          <p:spTgt spid="64"/>
                                        </p:tgtEl>
                                      </p:cBhvr>
                                    </p:animEffect>
                                  </p:childTnLst>
                                </p:cTn>
                              </p:par>
                              <p:par>
                                <p:cTn id="15" presetID="2" presetClass="entr" presetSubtype="8"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1000" fill="hold"/>
                                        <p:tgtEl>
                                          <p:spTgt spid="21"/>
                                        </p:tgtEl>
                                        <p:attrNameLst>
                                          <p:attrName>ppt_x</p:attrName>
                                        </p:attrNameLst>
                                      </p:cBhvr>
                                      <p:tavLst>
                                        <p:tav tm="0">
                                          <p:val>
                                            <p:strVal val="0-#ppt_w/2"/>
                                          </p:val>
                                        </p:tav>
                                        <p:tav tm="100000">
                                          <p:val>
                                            <p:strVal val="#ppt_x"/>
                                          </p:val>
                                        </p:tav>
                                      </p:tavLst>
                                    </p:anim>
                                    <p:anim calcmode="lin" valueType="num">
                                      <p:cBhvr additive="base">
                                        <p:cTn id="18" dur="1000" fill="hold"/>
                                        <p:tgtEl>
                                          <p:spTgt spid="2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1000" fill="hold"/>
                                        <p:tgtEl>
                                          <p:spTgt spid="24"/>
                                        </p:tgtEl>
                                        <p:attrNameLst>
                                          <p:attrName>ppt_x</p:attrName>
                                        </p:attrNameLst>
                                      </p:cBhvr>
                                      <p:tavLst>
                                        <p:tav tm="0">
                                          <p:val>
                                            <p:strVal val="0-#ppt_w/2"/>
                                          </p:val>
                                        </p:tav>
                                        <p:tav tm="100000">
                                          <p:val>
                                            <p:strVal val="#ppt_x"/>
                                          </p:val>
                                        </p:tav>
                                      </p:tavLst>
                                    </p:anim>
                                    <p:anim calcmode="lin" valueType="num">
                                      <p:cBhvr additive="base">
                                        <p:cTn id="22" dur="1000" fill="hold"/>
                                        <p:tgtEl>
                                          <p:spTgt spid="24"/>
                                        </p:tgtEl>
                                        <p:attrNameLst>
                                          <p:attrName>ppt_y</p:attrName>
                                        </p:attrNameLst>
                                      </p:cBhvr>
                                      <p:tavLst>
                                        <p:tav tm="0">
                                          <p:val>
                                            <p:strVal val="#ppt_y"/>
                                          </p:val>
                                        </p:tav>
                                        <p:tav tm="100000">
                                          <p:val>
                                            <p:strVal val="#ppt_y"/>
                                          </p:val>
                                        </p:tav>
                                      </p:tavLst>
                                    </p:anim>
                                  </p:childTnLst>
                                </p:cTn>
                              </p:par>
                              <p:par>
                                <p:cTn id="23" presetID="2" presetClass="entr" presetSubtype="1" decel="100000" fill="hold" nodeType="withEffect">
                                  <p:stCondLst>
                                    <p:cond delay="0"/>
                                  </p:stCondLst>
                                  <p:childTnLst>
                                    <p:set>
                                      <p:cBhvr>
                                        <p:cTn id="24" dur="1" fill="hold">
                                          <p:stCondLst>
                                            <p:cond delay="0"/>
                                          </p:stCondLst>
                                        </p:cTn>
                                        <p:tgtEl>
                                          <p:spTgt spid="66"/>
                                        </p:tgtEl>
                                        <p:attrNameLst>
                                          <p:attrName>style.visibility</p:attrName>
                                        </p:attrNameLst>
                                      </p:cBhvr>
                                      <p:to>
                                        <p:strVal val="visible"/>
                                      </p:to>
                                    </p:set>
                                    <p:anim calcmode="lin" valueType="num">
                                      <p:cBhvr additive="base">
                                        <p:cTn id="25" dur="1000" fill="hold"/>
                                        <p:tgtEl>
                                          <p:spTgt spid="66"/>
                                        </p:tgtEl>
                                        <p:attrNameLst>
                                          <p:attrName>ppt_x</p:attrName>
                                        </p:attrNameLst>
                                      </p:cBhvr>
                                      <p:tavLst>
                                        <p:tav tm="0">
                                          <p:val>
                                            <p:strVal val="#ppt_x"/>
                                          </p:val>
                                        </p:tav>
                                        <p:tav tm="100000">
                                          <p:val>
                                            <p:strVal val="#ppt_x"/>
                                          </p:val>
                                        </p:tav>
                                      </p:tavLst>
                                    </p:anim>
                                    <p:anim calcmode="lin" valueType="num">
                                      <p:cBhvr additive="base">
                                        <p:cTn id="26" dur="1000" fill="hold"/>
                                        <p:tgtEl>
                                          <p:spTgt spid="66"/>
                                        </p:tgtEl>
                                        <p:attrNameLst>
                                          <p:attrName>ppt_y</p:attrName>
                                        </p:attrNameLst>
                                      </p:cBhvr>
                                      <p:tavLst>
                                        <p:tav tm="0">
                                          <p:val>
                                            <p:strVal val="0-#ppt_h/2"/>
                                          </p:val>
                                        </p:tav>
                                        <p:tav tm="100000">
                                          <p:val>
                                            <p:strVal val="#ppt_y"/>
                                          </p:val>
                                        </p:tav>
                                      </p:tavLst>
                                    </p:anim>
                                  </p:childTnLst>
                                </p:cTn>
                              </p:par>
                              <p:par>
                                <p:cTn id="27" presetID="2" presetClass="entr" presetSubtype="1" decel="100000"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additive="base">
                                        <p:cTn id="29" dur="1000" fill="hold"/>
                                        <p:tgtEl>
                                          <p:spTgt spid="65"/>
                                        </p:tgtEl>
                                        <p:attrNameLst>
                                          <p:attrName>ppt_x</p:attrName>
                                        </p:attrNameLst>
                                      </p:cBhvr>
                                      <p:tavLst>
                                        <p:tav tm="0">
                                          <p:val>
                                            <p:strVal val="#ppt_x"/>
                                          </p:val>
                                        </p:tav>
                                        <p:tav tm="100000">
                                          <p:val>
                                            <p:strVal val="#ppt_x"/>
                                          </p:val>
                                        </p:tav>
                                      </p:tavLst>
                                    </p:anim>
                                    <p:anim calcmode="lin" valueType="num">
                                      <p:cBhvr additive="base">
                                        <p:cTn id="30" dur="1000" fill="hold"/>
                                        <p:tgtEl>
                                          <p:spTgt spid="65"/>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additive="base">
                                        <p:cTn id="33" dur="1000" fill="hold"/>
                                        <p:tgtEl>
                                          <p:spTgt spid="75"/>
                                        </p:tgtEl>
                                        <p:attrNameLst>
                                          <p:attrName>ppt_x</p:attrName>
                                        </p:attrNameLst>
                                      </p:cBhvr>
                                      <p:tavLst>
                                        <p:tav tm="0">
                                          <p:val>
                                            <p:strVal val="#ppt_x"/>
                                          </p:val>
                                        </p:tav>
                                        <p:tav tm="100000">
                                          <p:val>
                                            <p:strVal val="#ppt_x"/>
                                          </p:val>
                                        </p:tav>
                                      </p:tavLst>
                                    </p:anim>
                                    <p:anim calcmode="lin" valueType="num">
                                      <p:cBhvr additive="base">
                                        <p:cTn id="34" dur="1000" fill="hold"/>
                                        <p:tgtEl>
                                          <p:spTgt spid="75"/>
                                        </p:tgtEl>
                                        <p:attrNameLst>
                                          <p:attrName>ppt_y</p:attrName>
                                        </p:attrNameLst>
                                      </p:cBhvr>
                                      <p:tavLst>
                                        <p:tav tm="0">
                                          <p:val>
                                            <p:strVal val="0-#ppt_h/2"/>
                                          </p:val>
                                        </p:tav>
                                        <p:tav tm="100000">
                                          <p:val>
                                            <p:strVal val="#ppt_y"/>
                                          </p:val>
                                        </p:tav>
                                      </p:tavLst>
                                    </p:anim>
                                  </p:childTnLst>
                                </p:cTn>
                              </p:par>
                              <p:par>
                                <p:cTn id="35" presetID="2" presetClass="entr" presetSubtype="4" decel="10000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1000" fill="hold"/>
                                        <p:tgtEl>
                                          <p:spTgt spid="12"/>
                                        </p:tgtEl>
                                        <p:attrNameLst>
                                          <p:attrName>ppt_x</p:attrName>
                                        </p:attrNameLst>
                                      </p:cBhvr>
                                      <p:tavLst>
                                        <p:tav tm="0">
                                          <p:val>
                                            <p:strVal val="#ppt_x"/>
                                          </p:val>
                                        </p:tav>
                                        <p:tav tm="100000">
                                          <p:val>
                                            <p:strVal val="#ppt_x"/>
                                          </p:val>
                                        </p:tav>
                                      </p:tavLst>
                                    </p:anim>
                                    <p:anim calcmode="lin" valueType="num">
                                      <p:cBhvr additive="base">
                                        <p:cTn id="38" dur="1000" fill="hold"/>
                                        <p:tgtEl>
                                          <p:spTgt spid="12"/>
                                        </p:tgtEl>
                                        <p:attrNameLst>
                                          <p:attrName>ppt_y</p:attrName>
                                        </p:attrNameLst>
                                      </p:cBhvr>
                                      <p:tavLst>
                                        <p:tav tm="0">
                                          <p:val>
                                            <p:strVal val="1+#ppt_h/2"/>
                                          </p:val>
                                        </p:tav>
                                        <p:tav tm="100000">
                                          <p:val>
                                            <p:strVal val="#ppt_y"/>
                                          </p:val>
                                        </p:tav>
                                      </p:tavLst>
                                    </p:anim>
                                  </p:childTnLst>
                                </p:cTn>
                              </p:par>
                              <p:par>
                                <p:cTn id="39" presetID="10"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5"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组合 7"/>
          <p:cNvGrpSpPr/>
          <p:nvPr/>
        </p:nvGrpSpPr>
        <p:grpSpPr>
          <a:xfrm>
            <a:off x="474133" y="330651"/>
            <a:ext cx="1354668" cy="877681"/>
            <a:chOff x="482599" y="330651"/>
            <a:chExt cx="1354668" cy="877681"/>
          </a:xfrm>
        </p:grpSpPr>
        <p:sp>
          <p:nvSpPr>
            <p:cNvPr id="13" name="文本框 12"/>
            <p:cNvSpPr txBox="1"/>
            <p:nvPr/>
          </p:nvSpPr>
          <p:spPr>
            <a:xfrm>
              <a:off x="482599" y="330651"/>
              <a:ext cx="742753" cy="307777"/>
            </a:xfrm>
            <a:prstGeom prst="rect">
              <a:avLst/>
            </a:prstGeom>
            <a:noFill/>
          </p:spPr>
          <p:txBody>
            <a:bodyPr wrap="square" rtlCol="0">
              <a:spAutoFit/>
            </a:bodyPr>
            <a:lstStyle/>
            <a:p>
              <a:r>
                <a:rPr lang="en-US" altLang="zh-CN" sz="1400" dirty="0">
                  <a:solidFill>
                    <a:srgbClr val="F8EBBB"/>
                  </a:solidFill>
                  <a:cs typeface="+mn-ea"/>
                  <a:sym typeface="+mn-lt"/>
                </a:rPr>
                <a:t>2021</a:t>
              </a:r>
              <a:endParaRPr lang="zh-CN" altLang="en-US" sz="1400" dirty="0">
                <a:solidFill>
                  <a:srgbClr val="F8EBBB"/>
                </a:solidFill>
                <a:cs typeface="+mn-ea"/>
                <a:sym typeface="+mn-lt"/>
              </a:endParaRPr>
            </a:p>
          </p:txBody>
        </p:sp>
        <p:sp>
          <p:nvSpPr>
            <p:cNvPr id="14" name="文本框 13"/>
            <p:cNvSpPr txBox="1"/>
            <p:nvPr/>
          </p:nvSpPr>
          <p:spPr>
            <a:xfrm>
              <a:off x="482599" y="528015"/>
              <a:ext cx="1217885" cy="400110"/>
            </a:xfrm>
            <a:prstGeom prst="rect">
              <a:avLst/>
            </a:prstGeom>
            <a:noFill/>
          </p:spPr>
          <p:txBody>
            <a:bodyPr wrap="square" rtlCol="0">
              <a:spAutoFit/>
            </a:bodyPr>
            <a:lstStyle/>
            <a:p>
              <a:r>
                <a:rPr lang="zh-CN" altLang="en-US" sz="2000" dirty="0">
                  <a:solidFill>
                    <a:srgbClr val="F8EBBB"/>
                  </a:solidFill>
                  <a:cs typeface="+mn-ea"/>
                  <a:sym typeface="+mn-lt"/>
                </a:rPr>
                <a:t>大年初八</a:t>
              </a:r>
            </a:p>
          </p:txBody>
        </p:sp>
        <p:sp>
          <p:nvSpPr>
            <p:cNvPr id="15" name="文本框 14"/>
            <p:cNvSpPr txBox="1"/>
            <p:nvPr/>
          </p:nvSpPr>
          <p:spPr>
            <a:xfrm>
              <a:off x="482599" y="839000"/>
              <a:ext cx="1354668" cy="369332"/>
            </a:xfrm>
            <a:prstGeom prst="rect">
              <a:avLst/>
            </a:prstGeom>
            <a:noFill/>
          </p:spPr>
          <p:txBody>
            <a:bodyPr wrap="square" rtlCol="0">
              <a:spAutoFit/>
            </a:bodyPr>
            <a:lstStyle/>
            <a:p>
              <a:r>
                <a:rPr lang="en-US" altLang="zh-CN" sz="900" dirty="0">
                  <a:solidFill>
                    <a:srgbClr val="F8EBBB"/>
                  </a:solidFill>
                  <a:cs typeface="+mn-ea"/>
                  <a:sym typeface="+mn-lt"/>
                </a:rPr>
                <a:t>HAPPY NEW YEAR</a:t>
              </a:r>
            </a:p>
            <a:p>
              <a:r>
                <a:rPr lang="en-US" altLang="zh-CN" sz="900" dirty="0">
                  <a:solidFill>
                    <a:srgbClr val="F8EBBB"/>
                  </a:solidFill>
                  <a:cs typeface="+mn-ea"/>
                  <a:sym typeface="+mn-lt"/>
                </a:rPr>
                <a:t>CHAINESE</a:t>
              </a:r>
              <a:endParaRPr lang="zh-CN" altLang="en-US" sz="900" dirty="0">
                <a:solidFill>
                  <a:srgbClr val="F8EBBB"/>
                </a:solidFill>
                <a:cs typeface="+mn-ea"/>
                <a:sym typeface="+mn-lt"/>
              </a:endParaRPr>
            </a:p>
          </p:txBody>
        </p:sp>
      </p:grpSp>
      <p:grpSp>
        <p:nvGrpSpPr>
          <p:cNvPr id="28" name="组合 27"/>
          <p:cNvGrpSpPr/>
          <p:nvPr/>
        </p:nvGrpSpPr>
        <p:grpSpPr>
          <a:xfrm>
            <a:off x="11471649" y="337624"/>
            <a:ext cx="492443" cy="2835038"/>
            <a:chOff x="5849781" y="123110"/>
            <a:chExt cx="492443" cy="2835038"/>
          </a:xfrm>
        </p:grpSpPr>
        <p:sp>
          <p:nvSpPr>
            <p:cNvPr id="29" name="文本框 28"/>
            <p:cNvSpPr txBox="1"/>
            <p:nvPr/>
          </p:nvSpPr>
          <p:spPr>
            <a:xfrm>
              <a:off x="5849781" y="123110"/>
              <a:ext cx="492443" cy="2835038"/>
            </a:xfrm>
            <a:prstGeom prst="rect">
              <a:avLst/>
            </a:prstGeom>
            <a:noFill/>
          </p:spPr>
          <p:txBody>
            <a:bodyPr vert="eaVert" wrap="square" rtlCol="0">
              <a:spAutoFit/>
            </a:bodyPr>
            <a:lstStyle/>
            <a:p>
              <a:pPr algn="dist"/>
              <a:r>
                <a:rPr lang="zh-CN" altLang="en-US" sz="2000" dirty="0">
                  <a:solidFill>
                    <a:srgbClr val="FDF7BC"/>
                  </a:solidFill>
                  <a:cs typeface="+mn-ea"/>
                  <a:sym typeface="+mn-lt"/>
                </a:rPr>
                <a:t>牛年大吉</a:t>
              </a:r>
              <a:r>
                <a:rPr lang="en-US" altLang="zh-CN" sz="2000" dirty="0">
                  <a:solidFill>
                    <a:srgbClr val="FDF7BC"/>
                  </a:solidFill>
                  <a:cs typeface="+mn-ea"/>
                  <a:sym typeface="+mn-lt"/>
                </a:rPr>
                <a:t> </a:t>
              </a:r>
              <a:r>
                <a:rPr lang="zh-CN" altLang="en-US" sz="2000" dirty="0">
                  <a:solidFill>
                    <a:srgbClr val="FDF7BC"/>
                  </a:solidFill>
                  <a:cs typeface="+mn-ea"/>
                  <a:sym typeface="+mn-lt"/>
                </a:rPr>
                <a:t>新春快乐</a:t>
              </a:r>
            </a:p>
          </p:txBody>
        </p:sp>
        <p:sp>
          <p:nvSpPr>
            <p:cNvPr id="30" name="椭圆 29"/>
            <p:cNvSpPr/>
            <p:nvPr/>
          </p:nvSpPr>
          <p:spPr>
            <a:xfrm>
              <a:off x="6064408" y="1472410"/>
              <a:ext cx="63183" cy="63183"/>
            </a:xfrm>
            <a:prstGeom prst="ellipse">
              <a:avLst/>
            </a:prstGeom>
            <a:solidFill>
              <a:srgbClr val="FDF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F7BC"/>
                </a:solidFill>
                <a:cs typeface="+mn-ea"/>
                <a:sym typeface="+mn-lt"/>
              </a:endParaRPr>
            </a:p>
          </p:txBody>
        </p:sp>
      </p:grpSp>
      <p:sp>
        <p:nvSpPr>
          <p:cNvPr id="31" name="文本框 30"/>
          <p:cNvSpPr txBox="1"/>
          <p:nvPr/>
        </p:nvSpPr>
        <p:spPr>
          <a:xfrm>
            <a:off x="10643932" y="330651"/>
            <a:ext cx="954107" cy="2701649"/>
          </a:xfrm>
          <a:prstGeom prst="rect">
            <a:avLst/>
          </a:prstGeom>
          <a:noFill/>
        </p:spPr>
        <p:txBody>
          <a:bodyPr vert="eaVert" wrap="square" rtlCol="0">
            <a:spAutoFit/>
          </a:bodyPr>
          <a:lstStyle/>
          <a:p>
            <a:pPr>
              <a:lnSpc>
                <a:spcPts val="1000"/>
              </a:lnSpc>
            </a:pPr>
            <a:r>
              <a:rPr lang="en-US" altLang="zh-CN" sz="700" spc="100" dirty="0">
                <a:solidFill>
                  <a:srgbClr val="FDF7BC"/>
                </a:solidFill>
                <a:cs typeface="+mn-ea"/>
                <a:sym typeface="+mn-lt"/>
              </a:rPr>
              <a:t>Please enter the font and title you think is appropriate in the box, and change</a:t>
            </a:r>
          </a:p>
          <a:p>
            <a:pPr>
              <a:lnSpc>
                <a:spcPts val="1000"/>
              </a:lnSpc>
            </a:pPr>
            <a:r>
              <a:rPr lang="en-US" altLang="zh-CN" sz="700" spc="100" dirty="0">
                <a:solidFill>
                  <a:srgbClr val="FDF7BC"/>
                </a:solidFill>
                <a:cs typeface="+mn-ea"/>
                <a:sym typeface="+mn-lt"/>
              </a:rPr>
              <a:t> your color, Please enter the font and title you think is appropriate in the box, and change your color</a:t>
            </a:r>
            <a:endParaRPr lang="zh-CN" altLang="en-US" sz="700" spc="100" dirty="0">
              <a:solidFill>
                <a:srgbClr val="FDF7BC"/>
              </a:solidFill>
              <a:cs typeface="+mn-ea"/>
              <a:sym typeface="+mn-lt"/>
            </a:endParaRPr>
          </a:p>
          <a:p>
            <a:pPr>
              <a:lnSpc>
                <a:spcPts val="1000"/>
              </a:lnSpc>
            </a:pPr>
            <a:endParaRPr lang="zh-CN" altLang="en-US" sz="700" spc="100" dirty="0">
              <a:solidFill>
                <a:srgbClr val="FDF7BC"/>
              </a:solidFill>
              <a:cs typeface="+mn-ea"/>
              <a:sym typeface="+mn-lt"/>
            </a:endParaRPr>
          </a:p>
        </p:txBody>
      </p:sp>
      <p:sp>
        <p:nvSpPr>
          <p:cNvPr id="10" name="矩形 9"/>
          <p:cNvSpPr/>
          <p:nvPr/>
        </p:nvSpPr>
        <p:spPr>
          <a:xfrm>
            <a:off x="1893183" y="2241122"/>
            <a:ext cx="3188052" cy="2952220"/>
          </a:xfrm>
          <a:prstGeom prst="rect">
            <a:avLst/>
          </a:prstGeom>
        </p:spPr>
        <p:txBody>
          <a:bodyPr vert="eaVert" wrap="square">
            <a:spAutoFit/>
          </a:bodyPr>
          <a:lstStyle/>
          <a:p>
            <a:pPr algn="dist">
              <a:lnSpc>
                <a:spcPts val="4000"/>
              </a:lnSpc>
            </a:pPr>
            <a:r>
              <a:rPr lang="zh-CN" altLang="en-US" sz="1400" spc="100" dirty="0">
                <a:solidFill>
                  <a:srgbClr val="FFEA9D"/>
                </a:solidFill>
                <a:cs typeface="+mn-ea"/>
                <a:sym typeface="+mn-lt"/>
              </a:rPr>
              <a:t>桃之夭夭，灼灼其华。</a:t>
            </a:r>
            <a:endParaRPr lang="en-US" altLang="zh-CN" sz="1400" spc="100" dirty="0">
              <a:solidFill>
                <a:srgbClr val="FFEA9D"/>
              </a:solidFill>
              <a:cs typeface="+mn-ea"/>
              <a:sym typeface="+mn-lt"/>
            </a:endParaRPr>
          </a:p>
          <a:p>
            <a:pPr algn="dist">
              <a:lnSpc>
                <a:spcPts val="4000"/>
              </a:lnSpc>
            </a:pPr>
            <a:r>
              <a:rPr lang="zh-CN" altLang="en-US" sz="1400" spc="100" dirty="0">
                <a:solidFill>
                  <a:srgbClr val="FFEA9D"/>
                </a:solidFill>
                <a:cs typeface="+mn-ea"/>
                <a:sym typeface="+mn-lt"/>
              </a:rPr>
              <a:t>之子于归，宜其室家。</a:t>
            </a:r>
          </a:p>
          <a:p>
            <a:pPr algn="dist">
              <a:lnSpc>
                <a:spcPts val="4000"/>
              </a:lnSpc>
            </a:pPr>
            <a:r>
              <a:rPr lang="zh-CN" altLang="en-US" sz="1400" spc="100" dirty="0">
                <a:solidFill>
                  <a:srgbClr val="FFEA9D"/>
                </a:solidFill>
                <a:cs typeface="+mn-ea"/>
                <a:sym typeface="+mn-lt"/>
              </a:rPr>
              <a:t>桃之夭夭，有蕡其实。</a:t>
            </a:r>
            <a:endParaRPr lang="en-US" altLang="zh-CN" sz="1400" spc="100" dirty="0">
              <a:solidFill>
                <a:srgbClr val="FFEA9D"/>
              </a:solidFill>
              <a:cs typeface="+mn-ea"/>
              <a:sym typeface="+mn-lt"/>
            </a:endParaRPr>
          </a:p>
          <a:p>
            <a:pPr algn="dist">
              <a:lnSpc>
                <a:spcPts val="4000"/>
              </a:lnSpc>
            </a:pPr>
            <a:r>
              <a:rPr lang="zh-CN" altLang="en-US" sz="1400" spc="100" dirty="0">
                <a:solidFill>
                  <a:srgbClr val="FFEA9D"/>
                </a:solidFill>
                <a:cs typeface="+mn-ea"/>
                <a:sym typeface="+mn-lt"/>
              </a:rPr>
              <a:t>之子于归，宜其家室。</a:t>
            </a:r>
          </a:p>
          <a:p>
            <a:pPr algn="dist">
              <a:lnSpc>
                <a:spcPts val="4000"/>
              </a:lnSpc>
            </a:pPr>
            <a:r>
              <a:rPr lang="zh-CN" altLang="en-US" sz="1400" spc="100" dirty="0">
                <a:solidFill>
                  <a:srgbClr val="FFEA9D"/>
                </a:solidFill>
                <a:cs typeface="+mn-ea"/>
                <a:sym typeface="+mn-lt"/>
              </a:rPr>
              <a:t>桃之夭夭，其叶蓁蓁。</a:t>
            </a:r>
            <a:endParaRPr lang="en-US" altLang="zh-CN" sz="1400" spc="100" dirty="0">
              <a:solidFill>
                <a:srgbClr val="FFEA9D"/>
              </a:solidFill>
              <a:cs typeface="+mn-ea"/>
              <a:sym typeface="+mn-lt"/>
            </a:endParaRPr>
          </a:p>
          <a:p>
            <a:pPr algn="dist">
              <a:lnSpc>
                <a:spcPts val="4000"/>
              </a:lnSpc>
            </a:pPr>
            <a:r>
              <a:rPr lang="zh-CN" altLang="en-US" sz="1400" spc="100" dirty="0">
                <a:solidFill>
                  <a:srgbClr val="FFEA9D"/>
                </a:solidFill>
                <a:cs typeface="+mn-ea"/>
                <a:sym typeface="+mn-lt"/>
              </a:rPr>
              <a:t>之子于归，宜其家人。</a:t>
            </a:r>
            <a:endParaRPr lang="en-US" altLang="zh-CN" sz="1400" spc="100" dirty="0">
              <a:solidFill>
                <a:srgbClr val="FFEA9D"/>
              </a:solidFill>
              <a:cs typeface="+mn-ea"/>
              <a:sym typeface="+mn-lt"/>
            </a:endParaRPr>
          </a:p>
        </p:txBody>
      </p:sp>
      <p:sp>
        <p:nvSpPr>
          <p:cNvPr id="11" name="矩形 10"/>
          <p:cNvSpPr/>
          <p:nvPr/>
        </p:nvSpPr>
        <p:spPr>
          <a:xfrm>
            <a:off x="7175146" y="2241122"/>
            <a:ext cx="3188052" cy="2952220"/>
          </a:xfrm>
          <a:prstGeom prst="rect">
            <a:avLst/>
          </a:prstGeom>
        </p:spPr>
        <p:txBody>
          <a:bodyPr vert="eaVert" wrap="square">
            <a:spAutoFit/>
          </a:bodyPr>
          <a:lstStyle/>
          <a:p>
            <a:pPr algn="dist">
              <a:lnSpc>
                <a:spcPts val="4000"/>
              </a:lnSpc>
            </a:pPr>
            <a:r>
              <a:rPr lang="zh-CN" altLang="en-US" sz="1400" spc="100" dirty="0">
                <a:solidFill>
                  <a:srgbClr val="FFEA9D"/>
                </a:solidFill>
                <a:cs typeface="+mn-ea"/>
                <a:sym typeface="+mn-lt"/>
              </a:rPr>
              <a:t>桃之夭夭，灼灼其华。</a:t>
            </a:r>
            <a:endParaRPr lang="en-US" altLang="zh-CN" sz="1400" spc="100" dirty="0">
              <a:solidFill>
                <a:srgbClr val="FFEA9D"/>
              </a:solidFill>
              <a:cs typeface="+mn-ea"/>
              <a:sym typeface="+mn-lt"/>
            </a:endParaRPr>
          </a:p>
          <a:p>
            <a:pPr algn="dist">
              <a:lnSpc>
                <a:spcPts val="4000"/>
              </a:lnSpc>
            </a:pPr>
            <a:r>
              <a:rPr lang="zh-CN" altLang="en-US" sz="1400" spc="100" dirty="0">
                <a:solidFill>
                  <a:srgbClr val="FFEA9D"/>
                </a:solidFill>
                <a:cs typeface="+mn-ea"/>
                <a:sym typeface="+mn-lt"/>
              </a:rPr>
              <a:t>之子于归，宜其室家。</a:t>
            </a:r>
          </a:p>
          <a:p>
            <a:pPr algn="dist">
              <a:lnSpc>
                <a:spcPts val="4000"/>
              </a:lnSpc>
            </a:pPr>
            <a:r>
              <a:rPr lang="zh-CN" altLang="en-US" sz="1400" spc="100" dirty="0">
                <a:solidFill>
                  <a:srgbClr val="FFEA9D"/>
                </a:solidFill>
                <a:cs typeface="+mn-ea"/>
                <a:sym typeface="+mn-lt"/>
              </a:rPr>
              <a:t>桃之夭夭，有蕡其实。</a:t>
            </a:r>
            <a:endParaRPr lang="en-US" altLang="zh-CN" sz="1400" spc="100" dirty="0">
              <a:solidFill>
                <a:srgbClr val="FFEA9D"/>
              </a:solidFill>
              <a:cs typeface="+mn-ea"/>
              <a:sym typeface="+mn-lt"/>
            </a:endParaRPr>
          </a:p>
          <a:p>
            <a:pPr algn="dist">
              <a:lnSpc>
                <a:spcPts val="4000"/>
              </a:lnSpc>
            </a:pPr>
            <a:r>
              <a:rPr lang="zh-CN" altLang="en-US" sz="1400" spc="100" dirty="0">
                <a:solidFill>
                  <a:srgbClr val="FFEA9D"/>
                </a:solidFill>
                <a:cs typeface="+mn-ea"/>
                <a:sym typeface="+mn-lt"/>
              </a:rPr>
              <a:t>之子于归，宜其家室。</a:t>
            </a:r>
          </a:p>
          <a:p>
            <a:pPr algn="dist">
              <a:lnSpc>
                <a:spcPts val="4000"/>
              </a:lnSpc>
            </a:pPr>
            <a:r>
              <a:rPr lang="zh-CN" altLang="en-US" sz="1400" spc="100" dirty="0">
                <a:solidFill>
                  <a:srgbClr val="FFEA9D"/>
                </a:solidFill>
                <a:cs typeface="+mn-ea"/>
                <a:sym typeface="+mn-lt"/>
              </a:rPr>
              <a:t>桃之夭夭，其叶蓁蓁。</a:t>
            </a:r>
            <a:endParaRPr lang="en-US" altLang="zh-CN" sz="1400" spc="100" dirty="0">
              <a:solidFill>
                <a:srgbClr val="FFEA9D"/>
              </a:solidFill>
              <a:cs typeface="+mn-ea"/>
              <a:sym typeface="+mn-lt"/>
            </a:endParaRPr>
          </a:p>
          <a:p>
            <a:pPr algn="dist">
              <a:lnSpc>
                <a:spcPts val="4000"/>
              </a:lnSpc>
            </a:pPr>
            <a:r>
              <a:rPr lang="zh-CN" altLang="en-US" sz="1400" spc="100" dirty="0">
                <a:solidFill>
                  <a:srgbClr val="FFEA9D"/>
                </a:solidFill>
                <a:cs typeface="+mn-ea"/>
                <a:sym typeface="+mn-lt"/>
              </a:rPr>
              <a:t>之子于归，宜其家人。</a:t>
            </a:r>
            <a:endParaRPr lang="en-US" altLang="zh-CN" sz="1400" spc="100" dirty="0">
              <a:solidFill>
                <a:srgbClr val="FFEA9D"/>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2000">
        <p:circle/>
      </p:transition>
    </mc:Choice>
    <mc:Fallback xmlns="">
      <p:transition spd="slow" advClick="0" advTm="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000" fill="hold"/>
                                        <p:tgtEl>
                                          <p:spTgt spid="31"/>
                                        </p:tgtEl>
                                        <p:attrNameLst>
                                          <p:attrName>ppt_x</p:attrName>
                                        </p:attrNameLst>
                                      </p:cBhvr>
                                      <p:tavLst>
                                        <p:tav tm="0">
                                          <p:val>
                                            <p:strVal val="#ppt_x"/>
                                          </p:val>
                                        </p:tav>
                                        <p:tav tm="100000">
                                          <p:val>
                                            <p:strVal val="#ppt_x"/>
                                          </p:val>
                                        </p:tav>
                                      </p:tavLst>
                                    </p:anim>
                                    <p:anim calcmode="lin" valueType="num">
                                      <p:cBhvr additive="base">
                                        <p:cTn id="16" dur="1000" fill="hold"/>
                                        <p:tgtEl>
                                          <p:spTgt spid="31"/>
                                        </p:tgtEl>
                                        <p:attrNameLst>
                                          <p:attrName>ppt_y</p:attrName>
                                        </p:attrNameLst>
                                      </p:cBhvr>
                                      <p:tavLst>
                                        <p:tav tm="0">
                                          <p:val>
                                            <p:strVal val="0-#ppt_h/2"/>
                                          </p:val>
                                        </p:tav>
                                        <p:tav tm="100000">
                                          <p:val>
                                            <p:strVal val="#ppt_y"/>
                                          </p:val>
                                        </p:tav>
                                      </p:tavLst>
                                    </p:anim>
                                  </p:childTnLst>
                                </p:cTn>
                              </p:par>
                              <p:par>
                                <p:cTn id="17" presetID="22" presetClass="entr" presetSubtype="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0" grpId="0"/>
      <p:bldP spid="11" grpId="0"/>
    </p:bld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jp0a2xun">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jp0a2xun">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3519</Words>
  <Application>Microsoft Office PowerPoint</Application>
  <PresentationFormat>宽屏</PresentationFormat>
  <Paragraphs>376</Paragraphs>
  <Slides>25</Slides>
  <Notes>0</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25</vt:i4>
      </vt:variant>
    </vt:vector>
  </HeadingPairs>
  <TitlesOfParts>
    <vt:vector size="31" baseType="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2022-03-09T02:50:02Z</dcterms:created>
  <dcterms:modified xsi:type="dcterms:W3CDTF">2023-01-10T06:46:15Z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0574F39130FA429AAE9C551FD35774C1</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